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256" r:id="rId2"/>
    <p:sldId id="296" r:id="rId3"/>
    <p:sldId id="258" r:id="rId4"/>
    <p:sldId id="297" r:id="rId5"/>
    <p:sldId id="298" r:id="rId6"/>
    <p:sldId id="261" r:id="rId7"/>
    <p:sldId id="262" r:id="rId8"/>
    <p:sldId id="265" r:id="rId9"/>
    <p:sldId id="266" r:id="rId10"/>
    <p:sldId id="273" r:id="rId11"/>
    <p:sldId id="276" r:id="rId12"/>
    <p:sldId id="277" r:id="rId13"/>
    <p:sldId id="278" r:id="rId14"/>
    <p:sldId id="280" r:id="rId15"/>
    <p:sldId id="310" r:id="rId16"/>
    <p:sldId id="281" r:id="rId17"/>
    <p:sldId id="282" r:id="rId18"/>
    <p:sldId id="284" r:id="rId19"/>
    <p:sldId id="285" r:id="rId20"/>
    <p:sldId id="286" r:id="rId21"/>
    <p:sldId id="302" r:id="rId22"/>
    <p:sldId id="303" r:id="rId23"/>
    <p:sldId id="304" r:id="rId24"/>
    <p:sldId id="305" r:id="rId25"/>
    <p:sldId id="306" r:id="rId26"/>
    <p:sldId id="308" r:id="rId27"/>
    <p:sldId id="309" r:id="rId28"/>
    <p:sldId id="307" r:id="rId29"/>
    <p:sldId id="294" r:id="rId30"/>
    <p:sldId id="290" r:id="rId31"/>
    <p:sldId id="291" r:id="rId32"/>
    <p:sldId id="292" r:id="rId33"/>
    <p:sldId id="293" r:id="rId34"/>
    <p:sldId id="260" r:id="rId35"/>
    <p:sldId id="274" r:id="rId36"/>
    <p:sldId id="275" r:id="rId37"/>
    <p:sldId id="299" r:id="rId38"/>
    <p:sldId id="300" r:id="rId39"/>
    <p:sldId id="301" r:id="rId40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2"/>
    <p:restoredTop sz="94678"/>
  </p:normalViewPr>
  <p:slideViewPr>
    <p:cSldViewPr>
      <p:cViewPr varScale="1">
        <p:scale>
          <a:sx n="216" d="100"/>
          <a:sy n="216" d="100"/>
        </p:scale>
        <p:origin x="1920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997075" cy="1730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611438" y="0"/>
            <a:ext cx="1997075" cy="1730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3B329-5698-AD41-8551-870F36864E6F}" type="datetimeFigureOut">
              <a:rPr lang="en-US" smtClean="0"/>
              <a:t>5/14/26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27175" y="433388"/>
            <a:ext cx="1555750" cy="1166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60375" y="1665288"/>
            <a:ext cx="3689350" cy="1363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287713"/>
            <a:ext cx="1997075" cy="1730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611438" y="3287713"/>
            <a:ext cx="1997075" cy="1730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F58D1-5EF8-3849-BCBA-FB08FC1F2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0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CC0000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8E0000"/>
                </a:solidFill>
                <a:latin typeface="Helvetica"/>
                <a:cs typeface="Helvetica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CC0000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8E0000"/>
                </a:solidFill>
                <a:latin typeface="Helvetica"/>
                <a:cs typeface="Helvetica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524250" y="3335763"/>
            <a:ext cx="654557" cy="110489"/>
          </a:xfrm>
        </p:spPr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133851" y="3335763"/>
            <a:ext cx="408088" cy="110489"/>
          </a:xfrm>
        </p:spPr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CC0000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8E0000"/>
                </a:solidFill>
                <a:latin typeface="Helvetica"/>
                <a:cs typeface="Helvetica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CC0000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8E0000"/>
                </a:solidFill>
                <a:latin typeface="Helvetica"/>
                <a:cs typeface="Helvetica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8E0000"/>
                </a:solidFill>
                <a:latin typeface="Helvetica"/>
                <a:cs typeface="Helvetica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166" y="2223853"/>
            <a:ext cx="3918585" cy="310406"/>
          </a:xfrm>
        </p:spPr>
        <p:txBody>
          <a:bodyPr anchor="t"/>
          <a:lstStyle>
            <a:lvl1pPr algn="l">
              <a:defRPr sz="2017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4166" y="2068746"/>
            <a:ext cx="3918585" cy="155107"/>
          </a:xfrm>
        </p:spPr>
        <p:txBody>
          <a:bodyPr anchor="b"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230520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2pPr>
            <a:lvl3pPr marL="461040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3pPr>
            <a:lvl4pPr marL="69156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4pPr>
            <a:lvl5pPr marL="92208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5pPr>
            <a:lvl6pPr marL="115260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6pPr>
            <a:lvl7pPr marL="138312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7pPr>
            <a:lvl8pPr marL="1613642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8pPr>
            <a:lvl9pPr marL="1844162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159000" y="3335763"/>
            <a:ext cx="293369" cy="92333"/>
          </a:xfrm>
        </p:spPr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29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159000" y="3335763"/>
            <a:ext cx="293369" cy="92333"/>
          </a:xfrm>
        </p:spPr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96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5080"/>
            <a:ext cx="4608195" cy="3455670"/>
          </a:xfrm>
          <a:custGeom>
            <a:avLst/>
            <a:gdLst/>
            <a:ahLst/>
            <a:cxnLst/>
            <a:rect l="l" t="t" r="r" b="b"/>
            <a:pathLst>
              <a:path w="4608195" h="3455670">
                <a:moveTo>
                  <a:pt x="0" y="3455517"/>
                </a:moveTo>
                <a:lnTo>
                  <a:pt x="4607940" y="3455517"/>
                </a:lnTo>
                <a:lnTo>
                  <a:pt x="4607940" y="0"/>
                </a:lnTo>
                <a:lnTo>
                  <a:pt x="0" y="0"/>
                </a:lnTo>
                <a:lnTo>
                  <a:pt x="0" y="3455517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089008" y="3242586"/>
            <a:ext cx="43180" cy="30480"/>
          </a:xfrm>
          <a:custGeom>
            <a:avLst/>
            <a:gdLst/>
            <a:ahLst/>
            <a:cxnLst/>
            <a:rect l="l" t="t" r="r" b="b"/>
            <a:pathLst>
              <a:path w="43180" h="30479">
                <a:moveTo>
                  <a:pt x="0" y="30365"/>
                </a:moveTo>
                <a:lnTo>
                  <a:pt x="43021" y="30365"/>
                </a:lnTo>
                <a:lnTo>
                  <a:pt x="43021" y="0"/>
                </a:lnTo>
                <a:lnTo>
                  <a:pt x="0" y="0"/>
                </a:lnTo>
                <a:lnTo>
                  <a:pt x="0" y="30365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009392" y="3238639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203200" y="19050"/>
                </a:moveTo>
                <a:lnTo>
                  <a:pt x="177800" y="0"/>
                </a:lnTo>
                <a:lnTo>
                  <a:pt x="177800" y="38100"/>
                </a:lnTo>
                <a:lnTo>
                  <a:pt x="203200" y="1905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339261" y="3232278"/>
            <a:ext cx="64135" cy="50800"/>
          </a:xfrm>
          <a:custGeom>
            <a:avLst/>
            <a:gdLst/>
            <a:ahLst/>
            <a:cxnLst/>
            <a:rect l="l" t="t" r="r" b="b"/>
            <a:pathLst>
              <a:path w="64135" h="50800">
                <a:moveTo>
                  <a:pt x="0" y="50800"/>
                </a:moveTo>
                <a:lnTo>
                  <a:pt x="43014" y="50800"/>
                </a:lnTo>
                <a:lnTo>
                  <a:pt x="43014" y="20434"/>
                </a:lnTo>
                <a:lnTo>
                  <a:pt x="0" y="20434"/>
                </a:lnTo>
                <a:lnTo>
                  <a:pt x="0" y="50800"/>
                </a:lnTo>
                <a:close/>
              </a:path>
              <a:path w="64135" h="50800">
                <a:moveTo>
                  <a:pt x="10490" y="20320"/>
                </a:moveTo>
                <a:lnTo>
                  <a:pt x="10490" y="10160"/>
                </a:lnTo>
                <a:lnTo>
                  <a:pt x="53670" y="10160"/>
                </a:lnTo>
                <a:lnTo>
                  <a:pt x="53670" y="40640"/>
                </a:lnTo>
                <a:lnTo>
                  <a:pt x="43510" y="40640"/>
                </a:lnTo>
              </a:path>
              <a:path w="64135" h="50800">
                <a:moveTo>
                  <a:pt x="20650" y="10160"/>
                </a:moveTo>
                <a:lnTo>
                  <a:pt x="20650" y="0"/>
                </a:lnTo>
                <a:lnTo>
                  <a:pt x="63830" y="0"/>
                </a:lnTo>
                <a:lnTo>
                  <a:pt x="63830" y="30480"/>
                </a:lnTo>
                <a:lnTo>
                  <a:pt x="53670" y="304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276092" y="3238628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0" y="0"/>
                </a:moveTo>
                <a:lnTo>
                  <a:pt x="177800" y="38100"/>
                </a:lnTo>
                <a:lnTo>
                  <a:pt x="203200" y="19050"/>
                </a:lnTo>
                <a:lnTo>
                  <a:pt x="1778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3631691" y="324497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3542792" y="3238628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0" y="0"/>
                </a:moveTo>
                <a:lnTo>
                  <a:pt x="177800" y="38100"/>
                </a:lnTo>
                <a:lnTo>
                  <a:pt x="203200" y="19050"/>
                </a:lnTo>
                <a:lnTo>
                  <a:pt x="1778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618991" y="323227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3885691" y="3232278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0" y="0"/>
                </a:moveTo>
                <a:lnTo>
                  <a:pt x="38100" y="0"/>
                </a:lnTo>
              </a:path>
              <a:path w="50800" h="25400">
                <a:moveTo>
                  <a:pt x="12700" y="12700"/>
                </a:moveTo>
                <a:lnTo>
                  <a:pt x="50800" y="12700"/>
                </a:lnTo>
              </a:path>
              <a:path w="50800" h="25400">
                <a:moveTo>
                  <a:pt x="12700" y="25400"/>
                </a:moveTo>
                <a:lnTo>
                  <a:pt x="50800" y="254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3809492" y="3238628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0" y="0"/>
                </a:moveTo>
                <a:lnTo>
                  <a:pt x="177800" y="38100"/>
                </a:lnTo>
                <a:lnTo>
                  <a:pt x="203200" y="19050"/>
                </a:lnTo>
                <a:lnTo>
                  <a:pt x="1778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3885691" y="3270378"/>
            <a:ext cx="50800" cy="12700"/>
          </a:xfrm>
          <a:custGeom>
            <a:avLst/>
            <a:gdLst/>
            <a:ahLst/>
            <a:cxnLst/>
            <a:rect l="l" t="t" r="r" b="b"/>
            <a:pathLst>
              <a:path w="50800" h="12700">
                <a:moveTo>
                  <a:pt x="0" y="0"/>
                </a:moveTo>
                <a:lnTo>
                  <a:pt x="38100" y="0"/>
                </a:lnTo>
              </a:path>
              <a:path w="50800" h="12700">
                <a:moveTo>
                  <a:pt x="12700" y="12700"/>
                </a:moveTo>
                <a:lnTo>
                  <a:pt x="50800" y="12700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4153916" y="3232278"/>
            <a:ext cx="317500" cy="50800"/>
          </a:xfrm>
          <a:custGeom>
            <a:avLst/>
            <a:gdLst/>
            <a:ahLst/>
            <a:cxnLst/>
            <a:rect l="l" t="t" r="r" b="b"/>
            <a:pathLst>
              <a:path w="317500" h="50800">
                <a:moveTo>
                  <a:pt x="0" y="0"/>
                </a:moveTo>
                <a:lnTo>
                  <a:pt x="38100" y="0"/>
                </a:lnTo>
              </a:path>
              <a:path w="317500" h="50800">
                <a:moveTo>
                  <a:pt x="12700" y="12700"/>
                </a:moveTo>
                <a:lnTo>
                  <a:pt x="50800" y="12700"/>
                </a:lnTo>
              </a:path>
              <a:path w="317500" h="50800">
                <a:moveTo>
                  <a:pt x="12700" y="25400"/>
                </a:moveTo>
                <a:lnTo>
                  <a:pt x="50800" y="25400"/>
                </a:lnTo>
              </a:path>
              <a:path w="317500" h="50800">
                <a:moveTo>
                  <a:pt x="0" y="38100"/>
                </a:moveTo>
                <a:lnTo>
                  <a:pt x="38100" y="38100"/>
                </a:lnTo>
              </a:path>
              <a:path w="317500" h="50800">
                <a:moveTo>
                  <a:pt x="12700" y="50800"/>
                </a:moveTo>
                <a:lnTo>
                  <a:pt x="50800" y="50800"/>
                </a:lnTo>
              </a:path>
              <a:path w="317500" h="50800">
                <a:moveTo>
                  <a:pt x="297180" y="30480"/>
                </a:moveTo>
                <a:lnTo>
                  <a:pt x="317500" y="508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4424032" y="3236262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365" y="15185"/>
                </a:moveTo>
                <a:lnTo>
                  <a:pt x="30365" y="6756"/>
                </a:lnTo>
                <a:lnTo>
                  <a:pt x="23609" y="0"/>
                </a:lnTo>
                <a:lnTo>
                  <a:pt x="15189" y="0"/>
                </a:lnTo>
                <a:lnTo>
                  <a:pt x="6756" y="0"/>
                </a:lnTo>
                <a:lnTo>
                  <a:pt x="0" y="6756"/>
                </a:lnTo>
                <a:lnTo>
                  <a:pt x="0" y="15185"/>
                </a:lnTo>
                <a:lnTo>
                  <a:pt x="0" y="23608"/>
                </a:lnTo>
                <a:lnTo>
                  <a:pt x="6756" y="30365"/>
                </a:lnTo>
                <a:lnTo>
                  <a:pt x="15189" y="30365"/>
                </a:lnTo>
                <a:lnTo>
                  <a:pt x="23609" y="30365"/>
                </a:lnTo>
                <a:lnTo>
                  <a:pt x="30365" y="23608"/>
                </a:lnTo>
                <a:lnTo>
                  <a:pt x="30365" y="15185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4329176" y="3232278"/>
            <a:ext cx="233679" cy="50800"/>
          </a:xfrm>
          <a:custGeom>
            <a:avLst/>
            <a:gdLst/>
            <a:ahLst/>
            <a:cxnLst/>
            <a:rect l="l" t="t" r="r" b="b"/>
            <a:pathLst>
              <a:path w="233679" h="50800">
                <a:moveTo>
                  <a:pt x="40640" y="50800"/>
                </a:moveTo>
                <a:lnTo>
                  <a:pt x="50400" y="48795"/>
                </a:lnTo>
                <a:lnTo>
                  <a:pt x="58488" y="43338"/>
                </a:lnTo>
                <a:lnTo>
                  <a:pt x="64001" y="35262"/>
                </a:lnTo>
                <a:lnTo>
                  <a:pt x="66040" y="25400"/>
                </a:lnTo>
                <a:lnTo>
                  <a:pt x="64035" y="15537"/>
                </a:lnTo>
                <a:lnTo>
                  <a:pt x="58578" y="7461"/>
                </a:lnTo>
                <a:lnTo>
                  <a:pt x="50502" y="2004"/>
                </a:lnTo>
                <a:lnTo>
                  <a:pt x="40640" y="0"/>
                </a:lnTo>
                <a:lnTo>
                  <a:pt x="30777" y="2004"/>
                </a:lnTo>
                <a:lnTo>
                  <a:pt x="22701" y="7461"/>
                </a:lnTo>
                <a:lnTo>
                  <a:pt x="17244" y="15537"/>
                </a:lnTo>
                <a:lnTo>
                  <a:pt x="15240" y="25400"/>
                </a:lnTo>
              </a:path>
              <a:path w="233679" h="50800">
                <a:moveTo>
                  <a:pt x="30480" y="17780"/>
                </a:moveTo>
                <a:lnTo>
                  <a:pt x="15240" y="30480"/>
                </a:lnTo>
                <a:lnTo>
                  <a:pt x="0" y="17780"/>
                </a:lnTo>
              </a:path>
              <a:path w="233679" h="50800">
                <a:moveTo>
                  <a:pt x="193040" y="50800"/>
                </a:moveTo>
                <a:lnTo>
                  <a:pt x="183177" y="48795"/>
                </a:lnTo>
                <a:lnTo>
                  <a:pt x="175101" y="43338"/>
                </a:lnTo>
                <a:lnTo>
                  <a:pt x="169644" y="35262"/>
                </a:lnTo>
                <a:lnTo>
                  <a:pt x="167640" y="25400"/>
                </a:lnTo>
                <a:lnTo>
                  <a:pt x="169644" y="15537"/>
                </a:lnTo>
                <a:lnTo>
                  <a:pt x="175101" y="7461"/>
                </a:lnTo>
                <a:lnTo>
                  <a:pt x="183177" y="2004"/>
                </a:lnTo>
                <a:lnTo>
                  <a:pt x="193040" y="0"/>
                </a:lnTo>
                <a:lnTo>
                  <a:pt x="202902" y="2004"/>
                </a:lnTo>
                <a:lnTo>
                  <a:pt x="210978" y="7461"/>
                </a:lnTo>
                <a:lnTo>
                  <a:pt x="216435" y="15537"/>
                </a:lnTo>
                <a:lnTo>
                  <a:pt x="218440" y="25400"/>
                </a:lnTo>
              </a:path>
              <a:path w="233679" h="50800">
                <a:moveTo>
                  <a:pt x="233680" y="17780"/>
                </a:moveTo>
                <a:lnTo>
                  <a:pt x="218440" y="30480"/>
                </a:lnTo>
                <a:lnTo>
                  <a:pt x="203200" y="177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0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4135" y="129540"/>
                </a:lnTo>
                <a:lnTo>
                  <a:pt x="230413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A2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502" y="127056"/>
            <a:ext cx="3655060" cy="457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CC0000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235" y="1088286"/>
            <a:ext cx="4357629" cy="1323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Helvetica"/>
                <a:cs typeface="Helvetic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159000" y="3335763"/>
            <a:ext cx="293369" cy="1104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8E0000"/>
                </a:solidFill>
                <a:latin typeface="Helvetica"/>
                <a:cs typeface="Helvetica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669791" y="3335763"/>
            <a:ext cx="509016" cy="923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178807" y="3335763"/>
            <a:ext cx="363131" cy="923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7A0000"/>
                </a:solidFill>
                <a:latin typeface="Helvetica"/>
                <a:cs typeface="Helvetica"/>
              </a:defRPr>
            </a:lvl1pPr>
          </a:lstStyle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‹#›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302.1069" TargetMode="External"/><Relationship Id="rId7" Type="http://schemas.openxmlformats.org/officeDocument/2006/relationships/hyperlink" Target="https://arxiv.org/abs/1710.0466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507.06676" TargetMode="External"/><Relationship Id="rId5" Type="http://schemas.openxmlformats.org/officeDocument/2006/relationships/hyperlink" Target="https://arxiv.org/abs/1412.3094" TargetMode="External"/><Relationship Id="rId4" Type="http://schemas.openxmlformats.org/officeDocument/2006/relationships/hyperlink" Target="https://arxiv.org/abs/1406.200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306.00079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7882" y="768477"/>
            <a:ext cx="4432935" cy="82550"/>
          </a:xfrm>
          <a:custGeom>
            <a:avLst/>
            <a:gdLst/>
            <a:ahLst/>
            <a:cxnLst/>
            <a:rect l="l" t="t" r="r" b="b"/>
            <a:pathLst>
              <a:path w="4432935" h="82550">
                <a:moveTo>
                  <a:pt x="4381767" y="0"/>
                </a:moveTo>
                <a:lnTo>
                  <a:pt x="50799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82384"/>
                </a:lnTo>
                <a:lnTo>
                  <a:pt x="4432567" y="82384"/>
                </a:lnTo>
                <a:lnTo>
                  <a:pt x="4432567" y="50800"/>
                </a:lnTo>
                <a:lnTo>
                  <a:pt x="4428559" y="31075"/>
                </a:lnTo>
                <a:lnTo>
                  <a:pt x="4417645" y="14922"/>
                </a:lnTo>
                <a:lnTo>
                  <a:pt x="4401492" y="4008"/>
                </a:lnTo>
                <a:lnTo>
                  <a:pt x="43817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822" y="1069065"/>
            <a:ext cx="103319" cy="102911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89482" y="1051464"/>
            <a:ext cx="4387850" cy="125730"/>
            <a:chOff x="189482" y="1051464"/>
            <a:chExt cx="4387850" cy="12573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51394" y="1051464"/>
              <a:ext cx="125412" cy="12541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89471" y="1107820"/>
              <a:ext cx="4280535" cy="17780"/>
            </a:xfrm>
            <a:custGeom>
              <a:avLst/>
              <a:gdLst/>
              <a:ahLst/>
              <a:cxnLst/>
              <a:rect l="l" t="t" r="r" b="b"/>
              <a:pathLst>
                <a:path w="4280535" h="17780">
                  <a:moveTo>
                    <a:pt x="4280166" y="0"/>
                  </a:moveTo>
                  <a:lnTo>
                    <a:pt x="0" y="0"/>
                  </a:lnTo>
                  <a:lnTo>
                    <a:pt x="0" y="1600"/>
                  </a:lnTo>
                  <a:lnTo>
                    <a:pt x="0" y="4775"/>
                  </a:lnTo>
                  <a:lnTo>
                    <a:pt x="0" y="7937"/>
                  </a:lnTo>
                  <a:lnTo>
                    <a:pt x="0" y="11125"/>
                  </a:lnTo>
                  <a:lnTo>
                    <a:pt x="0" y="17462"/>
                  </a:lnTo>
                  <a:lnTo>
                    <a:pt x="4280166" y="17462"/>
                  </a:lnTo>
                  <a:lnTo>
                    <a:pt x="4280166" y="11125"/>
                  </a:lnTo>
                  <a:lnTo>
                    <a:pt x="4280166" y="7937"/>
                  </a:lnTo>
                  <a:lnTo>
                    <a:pt x="4280166" y="4775"/>
                  </a:lnTo>
                  <a:lnTo>
                    <a:pt x="4280166" y="1600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9482" y="1122107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8D8D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9482" y="1128458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9B9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9482" y="1134809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A9A9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9482" y="1141160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B8B8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9482" y="1147507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C6C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9482" y="1153858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9482" y="1160209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89482" y="1166560"/>
              <a:ext cx="4280535" cy="5080"/>
            </a:xfrm>
            <a:custGeom>
              <a:avLst/>
              <a:gdLst/>
              <a:ahLst/>
              <a:cxnLst/>
              <a:rect l="l" t="t" r="r" b="b"/>
              <a:pathLst>
                <a:path w="4280535" h="5080">
                  <a:moveTo>
                    <a:pt x="4280166" y="0"/>
                  </a:moveTo>
                  <a:lnTo>
                    <a:pt x="0" y="0"/>
                  </a:lnTo>
                  <a:lnTo>
                    <a:pt x="0" y="4760"/>
                  </a:lnTo>
                  <a:lnTo>
                    <a:pt x="4280166" y="4760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87882" y="799287"/>
            <a:ext cx="4489450" cy="321310"/>
            <a:chOff x="87882" y="799287"/>
            <a:chExt cx="4489450" cy="321310"/>
          </a:xfrm>
        </p:grpSpPr>
        <p:sp>
          <p:nvSpPr>
            <p:cNvPr id="17" name="object 17"/>
            <p:cNvSpPr/>
            <p:nvPr/>
          </p:nvSpPr>
          <p:spPr>
            <a:xfrm>
              <a:off x="4520450" y="818337"/>
              <a:ext cx="50800" cy="102235"/>
            </a:xfrm>
            <a:custGeom>
              <a:avLst/>
              <a:gdLst/>
              <a:ahLst/>
              <a:cxnLst/>
              <a:rect l="l" t="t" r="r" b="b"/>
              <a:pathLst>
                <a:path w="50800" h="102234">
                  <a:moveTo>
                    <a:pt x="0" y="101612"/>
                  </a:moveTo>
                  <a:lnTo>
                    <a:pt x="19772" y="97620"/>
                  </a:lnTo>
                  <a:lnTo>
                    <a:pt x="35920" y="86733"/>
                  </a:lnTo>
                  <a:lnTo>
                    <a:pt x="46807" y="70585"/>
                  </a:lnTo>
                  <a:lnTo>
                    <a:pt x="50799" y="50812"/>
                  </a:lnTo>
                  <a:lnTo>
                    <a:pt x="46807" y="31037"/>
                  </a:lnTo>
                  <a:lnTo>
                    <a:pt x="35920" y="14885"/>
                  </a:lnTo>
                  <a:lnTo>
                    <a:pt x="19772" y="3994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20450" y="821512"/>
              <a:ext cx="47625" cy="95885"/>
            </a:xfrm>
            <a:custGeom>
              <a:avLst/>
              <a:gdLst/>
              <a:ahLst/>
              <a:cxnLst/>
              <a:rect l="l" t="t" r="r" b="b"/>
              <a:pathLst>
                <a:path w="47625" h="95884">
                  <a:moveTo>
                    <a:pt x="0" y="95262"/>
                  </a:moveTo>
                  <a:lnTo>
                    <a:pt x="18537" y="91519"/>
                  </a:lnTo>
                  <a:lnTo>
                    <a:pt x="33675" y="81313"/>
                  </a:lnTo>
                  <a:lnTo>
                    <a:pt x="43882" y="66175"/>
                  </a:lnTo>
                  <a:lnTo>
                    <a:pt x="47624" y="47637"/>
                  </a:lnTo>
                  <a:lnTo>
                    <a:pt x="43882" y="29098"/>
                  </a:lnTo>
                  <a:lnTo>
                    <a:pt x="33675" y="13955"/>
                  </a:lnTo>
                  <a:lnTo>
                    <a:pt x="18537" y="3744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F7F7F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520450" y="824687"/>
              <a:ext cx="44450" cy="89535"/>
            </a:xfrm>
            <a:custGeom>
              <a:avLst/>
              <a:gdLst/>
              <a:ahLst/>
              <a:cxnLst/>
              <a:rect l="l" t="t" r="r" b="b"/>
              <a:pathLst>
                <a:path w="44450" h="89534">
                  <a:moveTo>
                    <a:pt x="0" y="88912"/>
                  </a:moveTo>
                  <a:lnTo>
                    <a:pt x="17301" y="85417"/>
                  </a:lnTo>
                  <a:lnTo>
                    <a:pt x="31430" y="75888"/>
                  </a:lnTo>
                  <a:lnTo>
                    <a:pt x="40956" y="61759"/>
                  </a:lnTo>
                  <a:lnTo>
                    <a:pt x="44449" y="44462"/>
                  </a:lnTo>
                  <a:lnTo>
                    <a:pt x="40956" y="27158"/>
                  </a:lnTo>
                  <a:lnTo>
                    <a:pt x="31430" y="13025"/>
                  </a:lnTo>
                  <a:lnTo>
                    <a:pt x="17301" y="3495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F0F0F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520450" y="827862"/>
              <a:ext cx="41275" cy="83185"/>
            </a:xfrm>
            <a:custGeom>
              <a:avLst/>
              <a:gdLst/>
              <a:ahLst/>
              <a:cxnLst/>
              <a:rect l="l" t="t" r="r" b="b"/>
              <a:pathLst>
                <a:path w="41275" h="83184">
                  <a:moveTo>
                    <a:pt x="0" y="82562"/>
                  </a:moveTo>
                  <a:lnTo>
                    <a:pt x="16066" y="79319"/>
                  </a:lnTo>
                  <a:lnTo>
                    <a:pt x="29186" y="70473"/>
                  </a:lnTo>
                  <a:lnTo>
                    <a:pt x="38031" y="57354"/>
                  </a:lnTo>
                  <a:lnTo>
                    <a:pt x="41274" y="41287"/>
                  </a:lnTo>
                  <a:lnTo>
                    <a:pt x="38031" y="25219"/>
                  </a:lnTo>
                  <a:lnTo>
                    <a:pt x="29186" y="12095"/>
                  </a:lnTo>
                  <a:lnTo>
                    <a:pt x="16066" y="3245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E8E8E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520450" y="831037"/>
              <a:ext cx="38100" cy="76835"/>
            </a:xfrm>
            <a:custGeom>
              <a:avLst/>
              <a:gdLst/>
              <a:ahLst/>
              <a:cxnLst/>
              <a:rect l="l" t="t" r="r" b="b"/>
              <a:pathLst>
                <a:path w="38100" h="76834">
                  <a:moveTo>
                    <a:pt x="0" y="76212"/>
                  </a:moveTo>
                  <a:lnTo>
                    <a:pt x="14831" y="73217"/>
                  </a:lnTo>
                  <a:lnTo>
                    <a:pt x="26941" y="65049"/>
                  </a:lnTo>
                  <a:lnTo>
                    <a:pt x="35106" y="52938"/>
                  </a:lnTo>
                  <a:lnTo>
                    <a:pt x="38099" y="38112"/>
                  </a:lnTo>
                  <a:lnTo>
                    <a:pt x="35106" y="23279"/>
                  </a:lnTo>
                  <a:lnTo>
                    <a:pt x="26941" y="11164"/>
                  </a:lnTo>
                  <a:lnTo>
                    <a:pt x="14831" y="2995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E1E1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520450" y="834212"/>
              <a:ext cx="34925" cy="70485"/>
            </a:xfrm>
            <a:custGeom>
              <a:avLst/>
              <a:gdLst/>
              <a:ahLst/>
              <a:cxnLst/>
              <a:rect l="l" t="t" r="r" b="b"/>
              <a:pathLst>
                <a:path w="34925" h="70484">
                  <a:moveTo>
                    <a:pt x="0" y="69862"/>
                  </a:moveTo>
                  <a:lnTo>
                    <a:pt x="13595" y="67116"/>
                  </a:lnTo>
                  <a:lnTo>
                    <a:pt x="24696" y="59629"/>
                  </a:lnTo>
                  <a:lnTo>
                    <a:pt x="32180" y="48527"/>
                  </a:lnTo>
                  <a:lnTo>
                    <a:pt x="34924" y="34937"/>
                  </a:lnTo>
                  <a:lnTo>
                    <a:pt x="32180" y="21340"/>
                  </a:lnTo>
                  <a:lnTo>
                    <a:pt x="24696" y="10234"/>
                  </a:lnTo>
                  <a:lnTo>
                    <a:pt x="13595" y="2746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520450" y="837387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4">
                  <a:moveTo>
                    <a:pt x="0" y="63512"/>
                  </a:moveTo>
                  <a:lnTo>
                    <a:pt x="12354" y="61016"/>
                  </a:lnTo>
                  <a:lnTo>
                    <a:pt x="22447" y="54209"/>
                  </a:lnTo>
                  <a:lnTo>
                    <a:pt x="29253" y="44117"/>
                  </a:lnTo>
                  <a:lnTo>
                    <a:pt x="31749" y="31762"/>
                  </a:lnTo>
                  <a:lnTo>
                    <a:pt x="29253" y="19400"/>
                  </a:lnTo>
                  <a:lnTo>
                    <a:pt x="22447" y="9304"/>
                  </a:lnTo>
                  <a:lnTo>
                    <a:pt x="12354" y="2496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D2D2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520450" y="840562"/>
              <a:ext cx="28575" cy="57785"/>
            </a:xfrm>
            <a:custGeom>
              <a:avLst/>
              <a:gdLst/>
              <a:ahLst/>
              <a:cxnLst/>
              <a:rect l="l" t="t" r="r" b="b"/>
              <a:pathLst>
                <a:path w="28575" h="57784">
                  <a:moveTo>
                    <a:pt x="0" y="57162"/>
                  </a:moveTo>
                  <a:lnTo>
                    <a:pt x="11124" y="54915"/>
                  </a:lnTo>
                  <a:lnTo>
                    <a:pt x="20207" y="48790"/>
                  </a:lnTo>
                  <a:lnTo>
                    <a:pt x="26330" y="39706"/>
                  </a:lnTo>
                  <a:lnTo>
                    <a:pt x="28574" y="28587"/>
                  </a:lnTo>
                  <a:lnTo>
                    <a:pt x="26330" y="17461"/>
                  </a:lnTo>
                  <a:lnTo>
                    <a:pt x="20207" y="8374"/>
                  </a:lnTo>
                  <a:lnTo>
                    <a:pt x="11124" y="2246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CACAC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520450" y="843737"/>
              <a:ext cx="25400" cy="51435"/>
            </a:xfrm>
            <a:custGeom>
              <a:avLst/>
              <a:gdLst/>
              <a:ahLst/>
              <a:cxnLst/>
              <a:rect l="l" t="t" r="r" b="b"/>
              <a:pathLst>
                <a:path w="25400" h="51434">
                  <a:moveTo>
                    <a:pt x="0" y="50812"/>
                  </a:moveTo>
                  <a:lnTo>
                    <a:pt x="9883" y="48815"/>
                  </a:lnTo>
                  <a:lnTo>
                    <a:pt x="17957" y="43370"/>
                  </a:lnTo>
                  <a:lnTo>
                    <a:pt x="23402" y="35296"/>
                  </a:lnTo>
                  <a:lnTo>
                    <a:pt x="25399" y="25412"/>
                  </a:lnTo>
                  <a:lnTo>
                    <a:pt x="23402" y="15521"/>
                  </a:lnTo>
                  <a:lnTo>
                    <a:pt x="17957" y="7443"/>
                  </a:lnTo>
                  <a:lnTo>
                    <a:pt x="9883" y="1997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C3C3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520450" y="846912"/>
              <a:ext cx="22225" cy="45085"/>
            </a:xfrm>
            <a:custGeom>
              <a:avLst/>
              <a:gdLst/>
              <a:ahLst/>
              <a:cxnLst/>
              <a:rect l="l" t="t" r="r" b="b"/>
              <a:pathLst>
                <a:path w="22225" h="45084">
                  <a:moveTo>
                    <a:pt x="0" y="44462"/>
                  </a:moveTo>
                  <a:lnTo>
                    <a:pt x="8648" y="42715"/>
                  </a:lnTo>
                  <a:lnTo>
                    <a:pt x="15713" y="37950"/>
                  </a:lnTo>
                  <a:lnTo>
                    <a:pt x="20477" y="30886"/>
                  </a:lnTo>
                  <a:lnTo>
                    <a:pt x="22224" y="22237"/>
                  </a:lnTo>
                  <a:lnTo>
                    <a:pt x="20477" y="13582"/>
                  </a:lnTo>
                  <a:lnTo>
                    <a:pt x="15713" y="6513"/>
                  </a:lnTo>
                  <a:lnTo>
                    <a:pt x="8648" y="1747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520450" y="850087"/>
              <a:ext cx="19050" cy="38735"/>
            </a:xfrm>
            <a:custGeom>
              <a:avLst/>
              <a:gdLst/>
              <a:ahLst/>
              <a:cxnLst/>
              <a:rect l="l" t="t" r="r" b="b"/>
              <a:pathLst>
                <a:path w="19050" h="38734">
                  <a:moveTo>
                    <a:pt x="0" y="38112"/>
                  </a:moveTo>
                  <a:lnTo>
                    <a:pt x="7412" y="36614"/>
                  </a:lnTo>
                  <a:lnTo>
                    <a:pt x="13468" y="32531"/>
                  </a:lnTo>
                  <a:lnTo>
                    <a:pt x="17552" y="26475"/>
                  </a:lnTo>
                  <a:lnTo>
                    <a:pt x="19049" y="19062"/>
                  </a:lnTo>
                  <a:lnTo>
                    <a:pt x="17552" y="11647"/>
                  </a:lnTo>
                  <a:lnTo>
                    <a:pt x="13468" y="5587"/>
                  </a:lnTo>
                  <a:lnTo>
                    <a:pt x="7412" y="1499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B3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520450" y="853262"/>
              <a:ext cx="15875" cy="32384"/>
            </a:xfrm>
            <a:custGeom>
              <a:avLst/>
              <a:gdLst/>
              <a:ahLst/>
              <a:cxnLst/>
              <a:rect l="l" t="t" r="r" b="b"/>
              <a:pathLst>
                <a:path w="15875" h="32384">
                  <a:moveTo>
                    <a:pt x="0" y="31762"/>
                  </a:moveTo>
                  <a:lnTo>
                    <a:pt x="8762" y="31762"/>
                  </a:lnTo>
                  <a:lnTo>
                    <a:pt x="15874" y="24650"/>
                  </a:lnTo>
                  <a:lnTo>
                    <a:pt x="15874" y="15887"/>
                  </a:lnTo>
                  <a:lnTo>
                    <a:pt x="15874" y="7111"/>
                  </a:lnTo>
                  <a:lnTo>
                    <a:pt x="8762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ACAC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520450" y="856437"/>
              <a:ext cx="12700" cy="26034"/>
            </a:xfrm>
            <a:custGeom>
              <a:avLst/>
              <a:gdLst/>
              <a:ahLst/>
              <a:cxnLst/>
              <a:rect l="l" t="t" r="r" b="b"/>
              <a:pathLst>
                <a:path w="12700" h="26034">
                  <a:moveTo>
                    <a:pt x="0" y="25412"/>
                  </a:moveTo>
                  <a:lnTo>
                    <a:pt x="7010" y="25412"/>
                  </a:lnTo>
                  <a:lnTo>
                    <a:pt x="12699" y="19723"/>
                  </a:lnTo>
                  <a:lnTo>
                    <a:pt x="12699" y="12712"/>
                  </a:lnTo>
                  <a:lnTo>
                    <a:pt x="12699" y="5702"/>
                  </a:lnTo>
                  <a:lnTo>
                    <a:pt x="7010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520450" y="859612"/>
              <a:ext cx="9525" cy="19685"/>
            </a:xfrm>
            <a:custGeom>
              <a:avLst/>
              <a:gdLst/>
              <a:ahLst/>
              <a:cxnLst/>
              <a:rect l="l" t="t" r="r" b="b"/>
              <a:pathLst>
                <a:path w="9525" h="19684">
                  <a:moveTo>
                    <a:pt x="0" y="19062"/>
                  </a:moveTo>
                  <a:lnTo>
                    <a:pt x="5257" y="19062"/>
                  </a:lnTo>
                  <a:lnTo>
                    <a:pt x="9524" y="14795"/>
                  </a:lnTo>
                  <a:lnTo>
                    <a:pt x="9524" y="9537"/>
                  </a:lnTo>
                  <a:lnTo>
                    <a:pt x="9524" y="4279"/>
                  </a:lnTo>
                  <a:lnTo>
                    <a:pt x="5257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9D9D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520450" y="862787"/>
              <a:ext cx="6350" cy="13335"/>
            </a:xfrm>
            <a:custGeom>
              <a:avLst/>
              <a:gdLst/>
              <a:ahLst/>
              <a:cxnLst/>
              <a:rect l="l" t="t" r="r" b="b"/>
              <a:pathLst>
                <a:path w="6350" h="13334">
                  <a:moveTo>
                    <a:pt x="0" y="12712"/>
                  </a:moveTo>
                  <a:lnTo>
                    <a:pt x="3505" y="12712"/>
                  </a:lnTo>
                  <a:lnTo>
                    <a:pt x="6349" y="9855"/>
                  </a:lnTo>
                  <a:lnTo>
                    <a:pt x="6349" y="6362"/>
                  </a:lnTo>
                  <a:lnTo>
                    <a:pt x="6349" y="2857"/>
                  </a:lnTo>
                  <a:lnTo>
                    <a:pt x="3505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9595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520450" y="865962"/>
              <a:ext cx="3175" cy="6985"/>
            </a:xfrm>
            <a:custGeom>
              <a:avLst/>
              <a:gdLst/>
              <a:ahLst/>
              <a:cxnLst/>
              <a:rect l="l" t="t" r="r" b="b"/>
              <a:pathLst>
                <a:path w="3175" h="6984">
                  <a:moveTo>
                    <a:pt x="0" y="6362"/>
                  </a:moveTo>
                  <a:lnTo>
                    <a:pt x="1752" y="6362"/>
                  </a:lnTo>
                  <a:lnTo>
                    <a:pt x="3174" y="4940"/>
                  </a:lnTo>
                  <a:lnTo>
                    <a:pt x="3174" y="3187"/>
                  </a:lnTo>
                  <a:lnTo>
                    <a:pt x="3174" y="1435"/>
                  </a:lnTo>
                  <a:lnTo>
                    <a:pt x="1752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8E8E8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520450" y="862800"/>
              <a:ext cx="6350" cy="12700"/>
            </a:xfrm>
            <a:custGeom>
              <a:avLst/>
              <a:gdLst/>
              <a:ahLst/>
              <a:cxnLst/>
              <a:rect l="l" t="t" r="r" b="b"/>
              <a:pathLst>
                <a:path w="6350" h="12700">
                  <a:moveTo>
                    <a:pt x="3505" y="0"/>
                  </a:moveTo>
                  <a:lnTo>
                    <a:pt x="0" y="0"/>
                  </a:lnTo>
                  <a:lnTo>
                    <a:pt x="0" y="12699"/>
                  </a:lnTo>
                  <a:lnTo>
                    <a:pt x="3505" y="12699"/>
                  </a:lnTo>
                  <a:lnTo>
                    <a:pt x="6349" y="9842"/>
                  </a:lnTo>
                  <a:lnTo>
                    <a:pt x="6349" y="2844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520450" y="869149"/>
              <a:ext cx="5080" cy="200660"/>
            </a:xfrm>
            <a:custGeom>
              <a:avLst/>
              <a:gdLst/>
              <a:ahLst/>
              <a:cxnLst/>
              <a:rect l="l" t="t" r="r" b="b"/>
              <a:pathLst>
                <a:path w="5079" h="200659">
                  <a:moveTo>
                    <a:pt x="4749" y="0"/>
                  </a:moveTo>
                  <a:lnTo>
                    <a:pt x="0" y="0"/>
                  </a:lnTo>
                  <a:lnTo>
                    <a:pt x="0" y="200571"/>
                  </a:lnTo>
                  <a:lnTo>
                    <a:pt x="4749" y="200571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522040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8D8D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528389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9B9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534741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A9A9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541089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B8B8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547438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C6C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553791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560134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566473" y="869144"/>
              <a:ext cx="5080" cy="200660"/>
            </a:xfrm>
            <a:custGeom>
              <a:avLst/>
              <a:gdLst/>
              <a:ahLst/>
              <a:cxnLst/>
              <a:rect l="l" t="t" r="r" b="b"/>
              <a:pathLst>
                <a:path w="5079" h="200659">
                  <a:moveTo>
                    <a:pt x="0" y="0"/>
                  </a:moveTo>
                  <a:lnTo>
                    <a:pt x="0" y="200576"/>
                  </a:lnTo>
                  <a:lnTo>
                    <a:pt x="4776" y="200576"/>
                  </a:lnTo>
                  <a:lnTo>
                    <a:pt x="47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7882" y="812203"/>
              <a:ext cx="4432935" cy="308610"/>
            </a:xfrm>
            <a:custGeom>
              <a:avLst/>
              <a:gdLst/>
              <a:ahLst/>
              <a:cxnLst/>
              <a:rect l="l" t="t" r="r" b="b"/>
              <a:pathLst>
                <a:path w="4432935" h="308609">
                  <a:moveTo>
                    <a:pt x="4432567" y="0"/>
                  </a:moveTo>
                  <a:lnTo>
                    <a:pt x="0" y="0"/>
                  </a:lnTo>
                  <a:lnTo>
                    <a:pt x="0" y="257517"/>
                  </a:lnTo>
                  <a:lnTo>
                    <a:pt x="4008" y="277242"/>
                  </a:lnTo>
                  <a:lnTo>
                    <a:pt x="14922" y="293395"/>
                  </a:lnTo>
                  <a:lnTo>
                    <a:pt x="31075" y="304309"/>
                  </a:lnTo>
                  <a:lnTo>
                    <a:pt x="50799" y="308317"/>
                  </a:lnTo>
                  <a:lnTo>
                    <a:pt x="4381767" y="308317"/>
                  </a:lnTo>
                  <a:lnTo>
                    <a:pt x="4401492" y="304309"/>
                  </a:lnTo>
                  <a:lnTo>
                    <a:pt x="4417645" y="293395"/>
                  </a:lnTo>
                  <a:lnTo>
                    <a:pt x="4428559" y="277242"/>
                  </a:lnTo>
                  <a:lnTo>
                    <a:pt x="4432567" y="257517"/>
                  </a:lnTo>
                  <a:lnTo>
                    <a:pt x="44325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520450" y="856449"/>
              <a:ext cx="0" cy="232410"/>
            </a:xfrm>
            <a:custGeom>
              <a:avLst/>
              <a:gdLst/>
              <a:ahLst/>
              <a:cxnLst/>
              <a:rect l="l" t="t" r="r" b="b"/>
              <a:pathLst>
                <a:path h="232409">
                  <a:moveTo>
                    <a:pt x="0" y="23232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520450" y="843749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7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520450" y="831049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7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CECE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520450" y="818349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7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FE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520450" y="799287"/>
              <a:ext cx="0" cy="19685"/>
            </a:xfrm>
            <a:custGeom>
              <a:avLst/>
              <a:gdLst/>
              <a:ahLst/>
              <a:cxnLst/>
              <a:rect l="l" t="t" r="r" b="b"/>
              <a:pathLst>
                <a:path h="19684">
                  <a:moveTo>
                    <a:pt x="0" y="1906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 descr="$PPTXTitle"/>
          <p:cNvSpPr txBox="1">
            <a:spLocks noGrp="1"/>
          </p:cNvSpPr>
          <p:nvPr>
            <p:ph type="title"/>
          </p:nvPr>
        </p:nvSpPr>
        <p:spPr>
          <a:xfrm>
            <a:off x="1110199" y="840167"/>
            <a:ext cx="2575157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US" altLang="zh-CN" dirty="0"/>
              <a:t>Colored</a:t>
            </a:r>
            <a:r>
              <a:rPr lang="zh-CN" altLang="en-US" dirty="0"/>
              <a:t> </a:t>
            </a:r>
            <a:r>
              <a:rPr lang="en-US" dirty="0"/>
              <a:t>Resonances with Tao</a:t>
            </a:r>
            <a:endParaRPr spc="-25" dirty="0"/>
          </a:p>
        </p:txBody>
      </p:sp>
      <p:sp>
        <p:nvSpPr>
          <p:cNvPr id="50" name="object 50"/>
          <p:cNvSpPr txBox="1"/>
          <p:nvPr/>
        </p:nvSpPr>
        <p:spPr>
          <a:xfrm>
            <a:off x="1477773" y="1333511"/>
            <a:ext cx="1653539" cy="73821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92735" marR="284480" indent="-1905" algn="ctr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Helvetica"/>
                <a:cs typeface="Helvetica"/>
              </a:rPr>
              <a:t>Zhen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spc="-25" dirty="0">
                <a:latin typeface="Helvetica"/>
                <a:cs typeface="Helvetica"/>
              </a:rPr>
              <a:t>Liu</a:t>
            </a:r>
            <a:endParaRPr lang="en-US" sz="1100" spc="-25" dirty="0">
              <a:latin typeface="Helvetica"/>
              <a:cs typeface="Helvetica"/>
            </a:endParaRPr>
          </a:p>
          <a:p>
            <a:pPr marL="292735" marR="284480" indent="-1905" algn="ctr">
              <a:lnSpc>
                <a:spcPct val="102699"/>
              </a:lnSpc>
              <a:spcBef>
                <a:spcPts val="55"/>
              </a:spcBef>
            </a:pPr>
            <a:endParaRPr lang="en-US" sz="1100" spc="-25" dirty="0">
              <a:latin typeface="Helvetica"/>
              <a:cs typeface="Helvetica"/>
            </a:endParaRPr>
          </a:p>
          <a:p>
            <a:pPr marL="292735" marR="284480" indent="-1905" algn="ctr">
              <a:lnSpc>
                <a:spcPct val="102699"/>
              </a:lnSpc>
              <a:spcBef>
                <a:spcPts val="55"/>
              </a:spcBef>
            </a:pPr>
            <a:r>
              <a:rPr lang="en-US" sz="1100" spc="-25" dirty="0" err="1">
                <a:latin typeface="Helvetica"/>
                <a:cs typeface="Helvetica"/>
              </a:rPr>
              <a:t>TaoFest</a:t>
            </a:r>
            <a:endParaRPr lang="en-US" sz="1100" spc="-25" dirty="0">
              <a:latin typeface="Helvetica"/>
              <a:cs typeface="Helvetica"/>
            </a:endParaRPr>
          </a:p>
          <a:p>
            <a:pPr marL="292735" marR="284480" indent="-1905" algn="ctr">
              <a:lnSpc>
                <a:spcPct val="102699"/>
              </a:lnSpc>
              <a:spcBef>
                <a:spcPts val="55"/>
              </a:spcBef>
            </a:pPr>
            <a:r>
              <a:rPr lang="en-US" sz="1100" spc="-25" dirty="0">
                <a:latin typeface="Helvetica"/>
                <a:cs typeface="Helvetica"/>
              </a:rPr>
              <a:t>5/14/2026</a:t>
            </a:r>
          </a:p>
        </p:txBody>
      </p:sp>
      <p:grpSp>
        <p:nvGrpSpPr>
          <p:cNvPr id="51" name="object 51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52" name="object 52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343917" y="3335763"/>
            <a:ext cx="849630" cy="97463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</a:t>
            </a:r>
            <a:r>
              <a:rPr lang="en-US" sz="600" spc="-10" dirty="0">
                <a:solidFill>
                  <a:srgbClr val="F2F2F2"/>
                </a:solidFill>
                <a:latin typeface="Helvetica"/>
                <a:cs typeface="Helvetica"/>
              </a:rPr>
              <a:t>MN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)</a:t>
            </a:r>
            <a:endParaRPr sz="600" dirty="0">
              <a:latin typeface="Helvetica"/>
              <a:cs typeface="Helvetica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57" name="object 5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58" name="object 5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1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  <p:pic>
        <p:nvPicPr>
          <p:cNvPr id="63" name="Picture 4">
            <a:extLst>
              <a:ext uri="{FF2B5EF4-FFF2-40B4-BE49-F238E27FC236}">
                <a16:creationId xmlns:a16="http://schemas.microsoft.com/office/drawing/2014/main" id="{2980E1FC-93CC-D179-6F02-796BD4A69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0207" y="2527934"/>
            <a:ext cx="942367" cy="65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CF16BF6-E7DD-2D2D-8037-BFDFFD5FDD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678" y="1169085"/>
            <a:ext cx="1591172" cy="2131034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714" y="1681"/>
            <a:ext cx="16230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Colored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Resonant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Production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and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LHC</a:t>
            </a:r>
            <a:r>
              <a:rPr sz="600" spc="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70835" y="1681"/>
            <a:ext cx="27114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7A0000"/>
                </a:solidFill>
                <a:latin typeface="Helvetica"/>
                <a:cs typeface="Helvetica"/>
              </a:rPr>
              <a:t>Models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0073"/>
            <a:ext cx="4608195" cy="321945"/>
          </a:xfrm>
          <a:custGeom>
            <a:avLst/>
            <a:gdLst/>
            <a:ahLst/>
            <a:cxnLst/>
            <a:rect l="l" t="t" r="r" b="b"/>
            <a:pathLst>
              <a:path w="4608195" h="321945">
                <a:moveTo>
                  <a:pt x="0" y="321563"/>
                </a:moveTo>
                <a:lnTo>
                  <a:pt x="4607940" y="321563"/>
                </a:lnTo>
                <a:lnTo>
                  <a:pt x="4607940" y="0"/>
                </a:lnTo>
                <a:lnTo>
                  <a:pt x="0" y="0"/>
                </a:lnTo>
                <a:lnTo>
                  <a:pt x="0" y="32156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502" y="174292"/>
            <a:ext cx="129159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solidFill>
                  <a:srgbClr val="CC0000"/>
                </a:solidFill>
                <a:latin typeface="Helvetica"/>
                <a:cs typeface="Helvetica"/>
              </a:rPr>
              <a:t>Summary</a:t>
            </a:r>
            <a:r>
              <a:rPr sz="1400" spc="155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1400" spc="-20" dirty="0">
                <a:solidFill>
                  <a:srgbClr val="CC0000"/>
                </a:solidFill>
                <a:latin typeface="Helvetica"/>
                <a:cs typeface="Helvetica"/>
              </a:rPr>
              <a:t>Table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5587" y="537307"/>
            <a:ext cx="40970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3232B2"/>
                </a:solidFill>
                <a:latin typeface="Helvetica"/>
                <a:cs typeface="Helvetica"/>
              </a:rPr>
              <a:t>Table:</a:t>
            </a:r>
            <a:r>
              <a:rPr sz="1000" spc="25" dirty="0">
                <a:solidFill>
                  <a:srgbClr val="3232B2"/>
                </a:solidFill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Summary</a:t>
            </a:r>
            <a:r>
              <a:rPr sz="1000" spc="-20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for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resonant</a:t>
            </a:r>
            <a:r>
              <a:rPr sz="1000" spc="-30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particle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names</a:t>
            </a:r>
            <a:r>
              <a:rPr sz="1000" spc="-1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and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their</a:t>
            </a:r>
            <a:r>
              <a:rPr sz="1000" spc="-2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quantum</a:t>
            </a:r>
            <a:r>
              <a:rPr sz="1000" spc="-25" dirty="0">
                <a:latin typeface="Helvetica"/>
                <a:cs typeface="Helvetica"/>
              </a:rPr>
              <a:t> </a:t>
            </a:r>
            <a:r>
              <a:rPr sz="1000" spc="-10" dirty="0">
                <a:latin typeface="Helvetica"/>
                <a:cs typeface="Helvetica"/>
              </a:rPr>
              <a:t>numbers</a:t>
            </a:r>
            <a:endParaRPr sz="1000" dirty="0">
              <a:latin typeface="Helvetica"/>
              <a:cs typeface="Helvetic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10" name="object 10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14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F539189-0087-20D6-F792-8C6CFC443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445"/>
            <a:ext cx="4610100" cy="2425622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714" y="1681"/>
            <a:ext cx="16230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Colored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Resonant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Production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and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LHC</a:t>
            </a:r>
            <a:r>
              <a:rPr sz="600" spc="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70835" y="1681"/>
            <a:ext cx="28448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7A0000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0073"/>
            <a:ext cx="4608195" cy="321945"/>
          </a:xfrm>
          <a:custGeom>
            <a:avLst/>
            <a:gdLst/>
            <a:ahLst/>
            <a:cxnLst/>
            <a:rect l="l" t="t" r="r" b="b"/>
            <a:pathLst>
              <a:path w="4608195" h="321945">
                <a:moveTo>
                  <a:pt x="0" y="321563"/>
                </a:moveTo>
                <a:lnTo>
                  <a:pt x="4607940" y="321563"/>
                </a:lnTo>
                <a:lnTo>
                  <a:pt x="4607940" y="0"/>
                </a:lnTo>
                <a:lnTo>
                  <a:pt x="0" y="0"/>
                </a:lnTo>
                <a:lnTo>
                  <a:pt x="0" y="32156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502" y="174292"/>
            <a:ext cx="121856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solidFill>
                  <a:srgbClr val="CC0000"/>
                </a:solidFill>
                <a:latin typeface="Helvetica"/>
                <a:cs typeface="Helvetica"/>
              </a:rPr>
              <a:t>bounds</a:t>
            </a:r>
            <a:r>
              <a:rPr sz="1400" spc="70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1400" spc="-10" dirty="0">
                <a:solidFill>
                  <a:srgbClr val="CC0000"/>
                </a:solidFill>
                <a:latin typeface="Helvetica"/>
                <a:cs typeface="Helvetica"/>
              </a:rPr>
              <a:t>figures</a:t>
            </a:r>
            <a:endParaRPr sz="1400">
              <a:latin typeface="Helvetica"/>
              <a:cs typeface="Helvetic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35279" y="922947"/>
            <a:ext cx="1948180" cy="1857375"/>
            <a:chOff x="335279" y="922947"/>
            <a:chExt cx="1948180" cy="1857375"/>
          </a:xfrm>
        </p:grpSpPr>
        <p:sp>
          <p:nvSpPr>
            <p:cNvPr id="8" name="object 8"/>
            <p:cNvSpPr/>
            <p:nvPr/>
          </p:nvSpPr>
          <p:spPr>
            <a:xfrm>
              <a:off x="335279" y="922947"/>
              <a:ext cx="1948180" cy="1857375"/>
            </a:xfrm>
            <a:custGeom>
              <a:avLst/>
              <a:gdLst/>
              <a:ahLst/>
              <a:cxnLst/>
              <a:rect l="l" t="t" r="r" b="b"/>
              <a:pathLst>
                <a:path w="1948180" h="1857375">
                  <a:moveTo>
                    <a:pt x="1948179" y="0"/>
                  </a:moveTo>
                  <a:lnTo>
                    <a:pt x="0" y="0"/>
                  </a:lnTo>
                  <a:lnTo>
                    <a:pt x="0" y="1857211"/>
                  </a:lnTo>
                  <a:lnTo>
                    <a:pt x="1948179" y="1857211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9787" y="956068"/>
              <a:ext cx="949960" cy="1624330"/>
            </a:xfrm>
            <a:custGeom>
              <a:avLst/>
              <a:gdLst/>
              <a:ahLst/>
              <a:cxnLst/>
              <a:rect l="l" t="t" r="r" b="b"/>
              <a:pathLst>
                <a:path w="949960" h="1624330">
                  <a:moveTo>
                    <a:pt x="0" y="1624197"/>
                  </a:moveTo>
                  <a:lnTo>
                    <a:pt x="14147" y="1502878"/>
                  </a:lnTo>
                  <a:lnTo>
                    <a:pt x="91622" y="1200861"/>
                  </a:lnTo>
                  <a:lnTo>
                    <a:pt x="168865" y="1058214"/>
                  </a:lnTo>
                  <a:lnTo>
                    <a:pt x="246112" y="835761"/>
                  </a:lnTo>
                  <a:lnTo>
                    <a:pt x="323587" y="841095"/>
                  </a:lnTo>
                  <a:lnTo>
                    <a:pt x="400828" y="871016"/>
                  </a:lnTo>
                  <a:lnTo>
                    <a:pt x="478069" y="639749"/>
                  </a:lnTo>
                  <a:lnTo>
                    <a:pt x="555546" y="539775"/>
                  </a:lnTo>
                  <a:lnTo>
                    <a:pt x="632787" y="438632"/>
                  </a:lnTo>
                  <a:lnTo>
                    <a:pt x="710029" y="405930"/>
                  </a:lnTo>
                  <a:lnTo>
                    <a:pt x="787511" y="363943"/>
                  </a:lnTo>
                  <a:lnTo>
                    <a:pt x="864753" y="197396"/>
                  </a:lnTo>
                  <a:lnTo>
                    <a:pt x="941994" y="16700"/>
                  </a:lnTo>
                  <a:lnTo>
                    <a:pt x="949881" y="0"/>
                  </a:lnTo>
                </a:path>
              </a:pathLst>
            </a:custGeom>
            <a:ln w="69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56694" y="956297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30" h="1624330">
                  <a:moveTo>
                    <a:pt x="0" y="1623736"/>
                  </a:moveTo>
                  <a:lnTo>
                    <a:pt x="1623730" y="1623736"/>
                  </a:lnTo>
                </a:path>
                <a:path w="1624330" h="1624330">
                  <a:moveTo>
                    <a:pt x="0" y="0"/>
                  </a:moveTo>
                  <a:lnTo>
                    <a:pt x="1623730" y="0"/>
                  </a:lnTo>
                </a:path>
                <a:path w="1624330" h="1624330">
                  <a:moveTo>
                    <a:pt x="77241" y="1623736"/>
                  </a:moveTo>
                  <a:lnTo>
                    <a:pt x="77241" y="1600539"/>
                  </a:lnTo>
                </a:path>
                <a:path w="1624330" h="1624330">
                  <a:moveTo>
                    <a:pt x="77241" y="0"/>
                  </a:moveTo>
                  <a:lnTo>
                    <a:pt x="77241" y="23190"/>
                  </a:lnTo>
                </a:path>
                <a:path w="1624330" h="1624330">
                  <a:moveTo>
                    <a:pt x="154716" y="1623736"/>
                  </a:moveTo>
                  <a:lnTo>
                    <a:pt x="154716" y="1600539"/>
                  </a:lnTo>
                </a:path>
                <a:path w="1624330" h="1624330">
                  <a:moveTo>
                    <a:pt x="154716" y="0"/>
                  </a:moveTo>
                  <a:lnTo>
                    <a:pt x="154716" y="23190"/>
                  </a:lnTo>
                </a:path>
                <a:path w="1624330" h="1624330">
                  <a:moveTo>
                    <a:pt x="231959" y="1623736"/>
                  </a:moveTo>
                  <a:lnTo>
                    <a:pt x="231959" y="1600539"/>
                  </a:lnTo>
                </a:path>
                <a:path w="1624330" h="1624330">
                  <a:moveTo>
                    <a:pt x="231959" y="0"/>
                  </a:moveTo>
                  <a:lnTo>
                    <a:pt x="231959" y="23190"/>
                  </a:lnTo>
                </a:path>
                <a:path w="1624330" h="1624330">
                  <a:moveTo>
                    <a:pt x="309205" y="1623736"/>
                  </a:moveTo>
                  <a:lnTo>
                    <a:pt x="309205" y="1600539"/>
                  </a:lnTo>
                </a:path>
                <a:path w="1624330" h="1624330">
                  <a:moveTo>
                    <a:pt x="309205" y="0"/>
                  </a:moveTo>
                  <a:lnTo>
                    <a:pt x="309205" y="23190"/>
                  </a:lnTo>
                </a:path>
                <a:path w="1624330" h="1624330">
                  <a:moveTo>
                    <a:pt x="463922" y="1623736"/>
                  </a:moveTo>
                  <a:lnTo>
                    <a:pt x="463922" y="1600539"/>
                  </a:lnTo>
                </a:path>
                <a:path w="1624330" h="1624330">
                  <a:moveTo>
                    <a:pt x="463922" y="0"/>
                  </a:moveTo>
                  <a:lnTo>
                    <a:pt x="463922" y="23190"/>
                  </a:lnTo>
                </a:path>
                <a:path w="1624330" h="1624330">
                  <a:moveTo>
                    <a:pt x="541163" y="1623736"/>
                  </a:moveTo>
                  <a:lnTo>
                    <a:pt x="541163" y="1600539"/>
                  </a:lnTo>
                </a:path>
                <a:path w="1624330" h="1624330">
                  <a:moveTo>
                    <a:pt x="541163" y="0"/>
                  </a:moveTo>
                  <a:lnTo>
                    <a:pt x="541163" y="23190"/>
                  </a:lnTo>
                </a:path>
                <a:path w="1624330" h="1624330">
                  <a:moveTo>
                    <a:pt x="618639" y="1623736"/>
                  </a:moveTo>
                  <a:lnTo>
                    <a:pt x="618639" y="1600539"/>
                  </a:lnTo>
                </a:path>
                <a:path w="1624330" h="1624330">
                  <a:moveTo>
                    <a:pt x="618639" y="0"/>
                  </a:moveTo>
                  <a:lnTo>
                    <a:pt x="618639" y="23190"/>
                  </a:lnTo>
                </a:path>
                <a:path w="1624330" h="1624330">
                  <a:moveTo>
                    <a:pt x="695881" y="1623736"/>
                  </a:moveTo>
                  <a:lnTo>
                    <a:pt x="695881" y="1600539"/>
                  </a:lnTo>
                </a:path>
                <a:path w="1624330" h="1624330">
                  <a:moveTo>
                    <a:pt x="695881" y="0"/>
                  </a:moveTo>
                  <a:lnTo>
                    <a:pt x="695881" y="23190"/>
                  </a:lnTo>
                </a:path>
                <a:path w="1624330" h="1624330">
                  <a:moveTo>
                    <a:pt x="850605" y="1623736"/>
                  </a:moveTo>
                  <a:lnTo>
                    <a:pt x="850605" y="1600539"/>
                  </a:lnTo>
                </a:path>
                <a:path w="1624330" h="1624330">
                  <a:moveTo>
                    <a:pt x="850605" y="0"/>
                  </a:moveTo>
                  <a:lnTo>
                    <a:pt x="850605" y="23190"/>
                  </a:lnTo>
                </a:path>
                <a:path w="1624330" h="1624330">
                  <a:moveTo>
                    <a:pt x="927846" y="1623736"/>
                  </a:moveTo>
                  <a:lnTo>
                    <a:pt x="927846" y="1600539"/>
                  </a:lnTo>
                </a:path>
                <a:path w="1624330" h="1624330">
                  <a:moveTo>
                    <a:pt x="927846" y="0"/>
                  </a:moveTo>
                  <a:lnTo>
                    <a:pt x="927846" y="23190"/>
                  </a:lnTo>
                </a:path>
                <a:path w="1624330" h="1624330">
                  <a:moveTo>
                    <a:pt x="1005088" y="1623736"/>
                  </a:moveTo>
                  <a:lnTo>
                    <a:pt x="1005088" y="1600539"/>
                  </a:lnTo>
                </a:path>
                <a:path w="1624330" h="1624330">
                  <a:moveTo>
                    <a:pt x="1005088" y="0"/>
                  </a:moveTo>
                  <a:lnTo>
                    <a:pt x="1005088" y="23190"/>
                  </a:lnTo>
                </a:path>
                <a:path w="1624330" h="1624330">
                  <a:moveTo>
                    <a:pt x="1082570" y="1623736"/>
                  </a:moveTo>
                  <a:lnTo>
                    <a:pt x="1082570" y="1600539"/>
                  </a:lnTo>
                </a:path>
                <a:path w="1624330" h="1624330">
                  <a:moveTo>
                    <a:pt x="1082570" y="0"/>
                  </a:moveTo>
                  <a:lnTo>
                    <a:pt x="1082570" y="23190"/>
                  </a:lnTo>
                </a:path>
                <a:path w="1624330" h="1624330">
                  <a:moveTo>
                    <a:pt x="1237053" y="1623736"/>
                  </a:moveTo>
                  <a:lnTo>
                    <a:pt x="1237053" y="1600539"/>
                  </a:lnTo>
                </a:path>
                <a:path w="1624330" h="1624330">
                  <a:moveTo>
                    <a:pt x="1237053" y="0"/>
                  </a:moveTo>
                  <a:lnTo>
                    <a:pt x="1237053" y="23190"/>
                  </a:lnTo>
                </a:path>
                <a:path w="1624330" h="1624330">
                  <a:moveTo>
                    <a:pt x="1314523" y="1623736"/>
                  </a:moveTo>
                  <a:lnTo>
                    <a:pt x="1314523" y="1600539"/>
                  </a:lnTo>
                </a:path>
                <a:path w="1624330" h="1624330">
                  <a:moveTo>
                    <a:pt x="1314523" y="0"/>
                  </a:moveTo>
                  <a:lnTo>
                    <a:pt x="1314523" y="23190"/>
                  </a:lnTo>
                </a:path>
                <a:path w="1624330" h="1624330">
                  <a:moveTo>
                    <a:pt x="1391765" y="1623736"/>
                  </a:moveTo>
                  <a:lnTo>
                    <a:pt x="1391765" y="1600539"/>
                  </a:lnTo>
                </a:path>
                <a:path w="1624330" h="1624330">
                  <a:moveTo>
                    <a:pt x="1391765" y="0"/>
                  </a:moveTo>
                  <a:lnTo>
                    <a:pt x="1391765" y="23190"/>
                  </a:lnTo>
                </a:path>
                <a:path w="1624330" h="1624330">
                  <a:moveTo>
                    <a:pt x="1469019" y="1623736"/>
                  </a:moveTo>
                  <a:lnTo>
                    <a:pt x="1469019" y="1600539"/>
                  </a:lnTo>
                </a:path>
                <a:path w="1624330" h="1624330">
                  <a:moveTo>
                    <a:pt x="1469019" y="0"/>
                  </a:moveTo>
                  <a:lnTo>
                    <a:pt x="1469019" y="23190"/>
                  </a:lnTo>
                </a:path>
                <a:path w="1624330" h="1624330">
                  <a:moveTo>
                    <a:pt x="1623730" y="1623736"/>
                  </a:moveTo>
                  <a:lnTo>
                    <a:pt x="1623730" y="1600539"/>
                  </a:lnTo>
                </a:path>
                <a:path w="1624330" h="1624330">
                  <a:moveTo>
                    <a:pt x="1623730" y="0"/>
                  </a:moveTo>
                  <a:lnTo>
                    <a:pt x="1623730" y="23190"/>
                  </a:lnTo>
                </a:path>
                <a:path w="1624330" h="1624330">
                  <a:moveTo>
                    <a:pt x="0" y="1623736"/>
                  </a:moveTo>
                  <a:lnTo>
                    <a:pt x="0" y="1577341"/>
                  </a:lnTo>
                </a:path>
                <a:path w="1624330" h="1624330">
                  <a:moveTo>
                    <a:pt x="0" y="0"/>
                  </a:moveTo>
                  <a:lnTo>
                    <a:pt x="0" y="46393"/>
                  </a:lnTo>
                </a:path>
                <a:path w="1624330" h="1624330">
                  <a:moveTo>
                    <a:pt x="386680" y="1623736"/>
                  </a:moveTo>
                  <a:lnTo>
                    <a:pt x="386680" y="1577341"/>
                  </a:lnTo>
                </a:path>
                <a:path w="1624330" h="1624330">
                  <a:moveTo>
                    <a:pt x="386680" y="0"/>
                  </a:moveTo>
                  <a:lnTo>
                    <a:pt x="386680" y="46393"/>
                  </a:lnTo>
                </a:path>
                <a:path w="1624330" h="1624330">
                  <a:moveTo>
                    <a:pt x="773122" y="1623736"/>
                  </a:moveTo>
                  <a:lnTo>
                    <a:pt x="773122" y="1577341"/>
                  </a:lnTo>
                </a:path>
                <a:path w="1624330" h="1624330">
                  <a:moveTo>
                    <a:pt x="773122" y="0"/>
                  </a:moveTo>
                  <a:lnTo>
                    <a:pt x="773122" y="46393"/>
                  </a:lnTo>
                </a:path>
                <a:path w="1624330" h="1624330">
                  <a:moveTo>
                    <a:pt x="1159812" y="1623736"/>
                  </a:moveTo>
                  <a:lnTo>
                    <a:pt x="1159812" y="1577341"/>
                  </a:lnTo>
                </a:path>
                <a:path w="1624330" h="1624330">
                  <a:moveTo>
                    <a:pt x="1159812" y="0"/>
                  </a:moveTo>
                  <a:lnTo>
                    <a:pt x="1159812" y="46393"/>
                  </a:lnTo>
                </a:path>
                <a:path w="1624330" h="1624330">
                  <a:moveTo>
                    <a:pt x="1546489" y="1623736"/>
                  </a:moveTo>
                  <a:lnTo>
                    <a:pt x="1546489" y="1577341"/>
                  </a:lnTo>
                </a:path>
                <a:path w="1624330" h="1624330">
                  <a:moveTo>
                    <a:pt x="1546489" y="0"/>
                  </a:moveTo>
                  <a:lnTo>
                    <a:pt x="1546489" y="46393"/>
                  </a:lnTo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84840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0954" y="2557820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31331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2.5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7014" y="2559676"/>
            <a:ext cx="579120" cy="2393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93345">
              <a:lnSpc>
                <a:spcPts val="790"/>
              </a:lnSpc>
              <a:spcBef>
                <a:spcPts val="135"/>
              </a:spcBef>
              <a:tabLst>
                <a:tab pos="515620" algn="l"/>
              </a:tabLst>
            </a:pPr>
            <a:r>
              <a:rPr sz="750" spc="-25" dirty="0">
                <a:latin typeface="Times New Roman"/>
                <a:cs typeface="Times New Roman"/>
              </a:rPr>
              <a:t>1.5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sz="800" dirty="0">
                <a:latin typeface="Times New Roman"/>
                <a:cs typeface="Times New Roman"/>
              </a:rPr>
              <a:t>M</a:t>
            </a:r>
            <a:r>
              <a:rPr sz="800" spc="-15" dirty="0">
                <a:latin typeface="Times New Roman"/>
                <a:cs typeface="Times New Roman"/>
              </a:rPr>
              <a:t> </a:t>
            </a:r>
            <a:r>
              <a:rPr sz="800" spc="-20" dirty="0">
                <a:latin typeface="Times New Roman"/>
                <a:cs typeface="Times New Roman"/>
              </a:rPr>
              <a:t>(TeV)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56694" y="956297"/>
            <a:ext cx="1624330" cy="1624330"/>
          </a:xfrm>
          <a:custGeom>
            <a:avLst/>
            <a:gdLst/>
            <a:ahLst/>
            <a:cxnLst/>
            <a:rect l="l" t="t" r="r" b="b"/>
            <a:pathLst>
              <a:path w="1624330" h="1624330">
                <a:moveTo>
                  <a:pt x="0" y="1623736"/>
                </a:moveTo>
                <a:lnTo>
                  <a:pt x="0" y="0"/>
                </a:lnTo>
              </a:path>
              <a:path w="1624330" h="1624330">
                <a:moveTo>
                  <a:pt x="1623730" y="1623736"/>
                </a:moveTo>
                <a:lnTo>
                  <a:pt x="1623730" y="0"/>
                </a:lnTo>
              </a:path>
              <a:path w="1624330" h="1624330">
                <a:moveTo>
                  <a:pt x="0" y="1318703"/>
                </a:moveTo>
                <a:lnTo>
                  <a:pt x="23192" y="1318703"/>
                </a:lnTo>
              </a:path>
              <a:path w="1624330" h="1624330">
                <a:moveTo>
                  <a:pt x="1623730" y="1318703"/>
                </a:moveTo>
                <a:lnTo>
                  <a:pt x="1600540" y="1318703"/>
                </a:lnTo>
              </a:path>
              <a:path w="1624330" h="1624330">
                <a:moveTo>
                  <a:pt x="0" y="1140091"/>
                </a:moveTo>
                <a:lnTo>
                  <a:pt x="23192" y="1140091"/>
                </a:lnTo>
              </a:path>
              <a:path w="1624330" h="1624330">
                <a:moveTo>
                  <a:pt x="1623730" y="1140091"/>
                </a:moveTo>
                <a:lnTo>
                  <a:pt x="1600540" y="1140091"/>
                </a:lnTo>
              </a:path>
              <a:path w="1624330" h="1624330">
                <a:moveTo>
                  <a:pt x="0" y="1013447"/>
                </a:moveTo>
                <a:lnTo>
                  <a:pt x="23192" y="1013447"/>
                </a:lnTo>
              </a:path>
              <a:path w="1624330" h="1624330">
                <a:moveTo>
                  <a:pt x="1623730" y="1013447"/>
                </a:moveTo>
                <a:lnTo>
                  <a:pt x="1600540" y="1013447"/>
                </a:lnTo>
              </a:path>
              <a:path w="1624330" h="1624330">
                <a:moveTo>
                  <a:pt x="0" y="835063"/>
                </a:moveTo>
                <a:lnTo>
                  <a:pt x="23192" y="835063"/>
                </a:lnTo>
              </a:path>
              <a:path w="1624330" h="1624330">
                <a:moveTo>
                  <a:pt x="1623730" y="835063"/>
                </a:moveTo>
                <a:lnTo>
                  <a:pt x="1600540" y="835063"/>
                </a:lnTo>
              </a:path>
              <a:path w="1624330" h="1624330">
                <a:moveTo>
                  <a:pt x="0" y="767092"/>
                </a:moveTo>
                <a:lnTo>
                  <a:pt x="23192" y="767092"/>
                </a:lnTo>
              </a:path>
              <a:path w="1624330" h="1624330">
                <a:moveTo>
                  <a:pt x="1623730" y="767092"/>
                </a:moveTo>
                <a:lnTo>
                  <a:pt x="1600540" y="767092"/>
                </a:lnTo>
              </a:path>
              <a:path w="1624330" h="1624330">
                <a:moveTo>
                  <a:pt x="0" y="708418"/>
                </a:moveTo>
                <a:lnTo>
                  <a:pt x="23192" y="708418"/>
                </a:lnTo>
              </a:path>
              <a:path w="1624330" h="1624330">
                <a:moveTo>
                  <a:pt x="1623730" y="708418"/>
                </a:moveTo>
                <a:lnTo>
                  <a:pt x="1600540" y="708418"/>
                </a:lnTo>
              </a:path>
              <a:path w="1624330" h="1624330">
                <a:moveTo>
                  <a:pt x="0" y="656691"/>
                </a:moveTo>
                <a:lnTo>
                  <a:pt x="23192" y="656691"/>
                </a:lnTo>
              </a:path>
              <a:path w="1624330" h="1624330">
                <a:moveTo>
                  <a:pt x="1623730" y="656691"/>
                </a:moveTo>
                <a:lnTo>
                  <a:pt x="1600540" y="656691"/>
                </a:lnTo>
              </a:path>
              <a:path w="1624330" h="1624330">
                <a:moveTo>
                  <a:pt x="0" y="568312"/>
                </a:moveTo>
                <a:lnTo>
                  <a:pt x="23192" y="568312"/>
                </a:lnTo>
              </a:path>
              <a:path w="1624330" h="1624330">
                <a:moveTo>
                  <a:pt x="1623730" y="568312"/>
                </a:moveTo>
                <a:lnTo>
                  <a:pt x="1600540" y="568312"/>
                </a:lnTo>
              </a:path>
              <a:path w="1624330" h="1624330">
                <a:moveTo>
                  <a:pt x="0" y="530034"/>
                </a:moveTo>
                <a:lnTo>
                  <a:pt x="23192" y="530034"/>
                </a:lnTo>
              </a:path>
              <a:path w="1624330" h="1624330">
                <a:moveTo>
                  <a:pt x="1623730" y="530034"/>
                </a:moveTo>
                <a:lnTo>
                  <a:pt x="1600540" y="530034"/>
                </a:lnTo>
              </a:path>
              <a:path w="1624330" h="1624330">
                <a:moveTo>
                  <a:pt x="0" y="494779"/>
                </a:moveTo>
                <a:lnTo>
                  <a:pt x="23192" y="494779"/>
                </a:lnTo>
              </a:path>
              <a:path w="1624330" h="1624330">
                <a:moveTo>
                  <a:pt x="1623730" y="494779"/>
                </a:moveTo>
                <a:lnTo>
                  <a:pt x="1600540" y="494779"/>
                </a:lnTo>
              </a:path>
              <a:path w="1624330" h="1624330">
                <a:moveTo>
                  <a:pt x="0" y="462064"/>
                </a:moveTo>
                <a:lnTo>
                  <a:pt x="23192" y="462064"/>
                </a:lnTo>
              </a:path>
              <a:path w="1624330" h="1624330">
                <a:moveTo>
                  <a:pt x="1623730" y="462064"/>
                </a:moveTo>
                <a:lnTo>
                  <a:pt x="1600540" y="462064"/>
                </a:lnTo>
              </a:path>
              <a:path w="1624330" h="1624330">
                <a:moveTo>
                  <a:pt x="0" y="431685"/>
                </a:moveTo>
                <a:lnTo>
                  <a:pt x="23192" y="431685"/>
                </a:lnTo>
              </a:path>
              <a:path w="1624330" h="1624330">
                <a:moveTo>
                  <a:pt x="1623730" y="431685"/>
                </a:moveTo>
                <a:lnTo>
                  <a:pt x="1600540" y="431685"/>
                </a:lnTo>
              </a:path>
              <a:path w="1624330" h="1624330">
                <a:moveTo>
                  <a:pt x="0" y="403377"/>
                </a:moveTo>
                <a:lnTo>
                  <a:pt x="23192" y="403377"/>
                </a:lnTo>
              </a:path>
              <a:path w="1624330" h="1624330">
                <a:moveTo>
                  <a:pt x="1623730" y="403377"/>
                </a:moveTo>
                <a:lnTo>
                  <a:pt x="1600540" y="403377"/>
                </a:lnTo>
              </a:path>
              <a:path w="1624330" h="1624330">
                <a:moveTo>
                  <a:pt x="0" y="376707"/>
                </a:moveTo>
                <a:lnTo>
                  <a:pt x="23192" y="376707"/>
                </a:lnTo>
              </a:path>
              <a:path w="1624330" h="1624330">
                <a:moveTo>
                  <a:pt x="1623730" y="376707"/>
                </a:moveTo>
                <a:lnTo>
                  <a:pt x="1600540" y="376707"/>
                </a:lnTo>
              </a:path>
              <a:path w="1624330" h="1624330">
                <a:moveTo>
                  <a:pt x="0" y="351421"/>
                </a:moveTo>
                <a:lnTo>
                  <a:pt x="23192" y="351421"/>
                </a:lnTo>
              </a:path>
              <a:path w="1624330" h="1624330">
                <a:moveTo>
                  <a:pt x="1623730" y="351421"/>
                </a:moveTo>
                <a:lnTo>
                  <a:pt x="1600540" y="351421"/>
                </a:lnTo>
              </a:path>
              <a:path w="1624330" h="1624330">
                <a:moveTo>
                  <a:pt x="0" y="327761"/>
                </a:moveTo>
                <a:lnTo>
                  <a:pt x="23192" y="327761"/>
                </a:lnTo>
              </a:path>
              <a:path w="1624330" h="1624330">
                <a:moveTo>
                  <a:pt x="1623730" y="327761"/>
                </a:moveTo>
                <a:lnTo>
                  <a:pt x="1600540" y="327761"/>
                </a:lnTo>
              </a:path>
              <a:path w="1624330" h="1624330">
                <a:moveTo>
                  <a:pt x="0" y="283692"/>
                </a:moveTo>
                <a:lnTo>
                  <a:pt x="23192" y="283692"/>
                </a:lnTo>
              </a:path>
              <a:path w="1624330" h="1624330">
                <a:moveTo>
                  <a:pt x="1623730" y="283692"/>
                </a:moveTo>
                <a:lnTo>
                  <a:pt x="1600540" y="283692"/>
                </a:lnTo>
              </a:path>
              <a:path w="1624330" h="1624330">
                <a:moveTo>
                  <a:pt x="0" y="263042"/>
                </a:moveTo>
                <a:lnTo>
                  <a:pt x="23192" y="263042"/>
                </a:lnTo>
              </a:path>
              <a:path w="1624330" h="1624330">
                <a:moveTo>
                  <a:pt x="1623730" y="263042"/>
                </a:moveTo>
                <a:lnTo>
                  <a:pt x="1600540" y="263042"/>
                </a:lnTo>
              </a:path>
              <a:path w="1624330" h="1624330">
                <a:moveTo>
                  <a:pt x="0" y="243560"/>
                </a:moveTo>
                <a:lnTo>
                  <a:pt x="23192" y="243560"/>
                </a:lnTo>
              </a:path>
              <a:path w="1624330" h="1624330">
                <a:moveTo>
                  <a:pt x="1623730" y="243560"/>
                </a:moveTo>
                <a:lnTo>
                  <a:pt x="1600540" y="243560"/>
                </a:lnTo>
              </a:path>
              <a:path w="1624330" h="1624330">
                <a:moveTo>
                  <a:pt x="0" y="224777"/>
                </a:moveTo>
                <a:lnTo>
                  <a:pt x="23192" y="224777"/>
                </a:lnTo>
              </a:path>
              <a:path w="1624330" h="1624330">
                <a:moveTo>
                  <a:pt x="1623730" y="224777"/>
                </a:moveTo>
                <a:lnTo>
                  <a:pt x="1600540" y="224777"/>
                </a:lnTo>
              </a:path>
              <a:path w="1624330" h="1624330">
                <a:moveTo>
                  <a:pt x="0" y="206908"/>
                </a:moveTo>
                <a:lnTo>
                  <a:pt x="23192" y="206908"/>
                </a:lnTo>
              </a:path>
              <a:path w="1624330" h="1624330">
                <a:moveTo>
                  <a:pt x="1623730" y="206908"/>
                </a:moveTo>
                <a:lnTo>
                  <a:pt x="1600540" y="206908"/>
                </a:lnTo>
              </a:path>
              <a:path w="1624330" h="1624330">
                <a:moveTo>
                  <a:pt x="0" y="189509"/>
                </a:moveTo>
                <a:lnTo>
                  <a:pt x="23192" y="189509"/>
                </a:lnTo>
              </a:path>
              <a:path w="1624330" h="1624330">
                <a:moveTo>
                  <a:pt x="1623730" y="189509"/>
                </a:moveTo>
                <a:lnTo>
                  <a:pt x="1600540" y="189509"/>
                </a:lnTo>
              </a:path>
              <a:path w="1624330" h="1624330">
                <a:moveTo>
                  <a:pt x="0" y="173050"/>
                </a:moveTo>
                <a:lnTo>
                  <a:pt x="23192" y="173050"/>
                </a:lnTo>
              </a:path>
              <a:path w="1624330" h="1624330">
                <a:moveTo>
                  <a:pt x="1623730" y="173050"/>
                </a:moveTo>
                <a:lnTo>
                  <a:pt x="1600540" y="173050"/>
                </a:lnTo>
              </a:path>
              <a:path w="1624330" h="1624330">
                <a:moveTo>
                  <a:pt x="0" y="157035"/>
                </a:moveTo>
                <a:lnTo>
                  <a:pt x="23192" y="157035"/>
                </a:lnTo>
              </a:path>
              <a:path w="1624330" h="1624330">
                <a:moveTo>
                  <a:pt x="1623730" y="157035"/>
                </a:moveTo>
                <a:lnTo>
                  <a:pt x="1600540" y="157035"/>
                </a:lnTo>
              </a:path>
              <a:path w="1624330" h="1624330">
                <a:moveTo>
                  <a:pt x="0" y="141503"/>
                </a:moveTo>
                <a:lnTo>
                  <a:pt x="23192" y="141503"/>
                </a:lnTo>
              </a:path>
              <a:path w="1624330" h="1624330">
                <a:moveTo>
                  <a:pt x="1623730" y="141503"/>
                </a:moveTo>
                <a:lnTo>
                  <a:pt x="1600540" y="141503"/>
                </a:lnTo>
              </a:path>
              <a:path w="1624330" h="1624330">
                <a:moveTo>
                  <a:pt x="0" y="112268"/>
                </a:moveTo>
                <a:lnTo>
                  <a:pt x="23192" y="112268"/>
                </a:lnTo>
              </a:path>
              <a:path w="1624330" h="1624330">
                <a:moveTo>
                  <a:pt x="1623730" y="112268"/>
                </a:moveTo>
                <a:lnTo>
                  <a:pt x="1600540" y="112268"/>
                </a:lnTo>
              </a:path>
              <a:path w="1624330" h="1624330">
                <a:moveTo>
                  <a:pt x="0" y="98120"/>
                </a:moveTo>
                <a:lnTo>
                  <a:pt x="23192" y="98120"/>
                </a:lnTo>
              </a:path>
              <a:path w="1624330" h="1624330">
                <a:moveTo>
                  <a:pt x="1623730" y="98120"/>
                </a:moveTo>
                <a:lnTo>
                  <a:pt x="1600540" y="98120"/>
                </a:lnTo>
              </a:path>
              <a:path w="1624330" h="1624330">
                <a:moveTo>
                  <a:pt x="0" y="84670"/>
                </a:moveTo>
                <a:lnTo>
                  <a:pt x="23192" y="84670"/>
                </a:lnTo>
              </a:path>
              <a:path w="1624330" h="1624330">
                <a:moveTo>
                  <a:pt x="1623730" y="84670"/>
                </a:moveTo>
                <a:lnTo>
                  <a:pt x="1600540" y="84670"/>
                </a:lnTo>
              </a:path>
              <a:path w="1624330" h="1624330">
                <a:moveTo>
                  <a:pt x="0" y="71450"/>
                </a:moveTo>
                <a:lnTo>
                  <a:pt x="23192" y="71450"/>
                </a:lnTo>
              </a:path>
              <a:path w="1624330" h="1624330">
                <a:moveTo>
                  <a:pt x="1623730" y="71450"/>
                </a:moveTo>
                <a:lnTo>
                  <a:pt x="1600540" y="71450"/>
                </a:lnTo>
              </a:path>
              <a:path w="1624330" h="1624330">
                <a:moveTo>
                  <a:pt x="0" y="58686"/>
                </a:moveTo>
                <a:lnTo>
                  <a:pt x="23192" y="58686"/>
                </a:lnTo>
              </a:path>
              <a:path w="1624330" h="1624330">
                <a:moveTo>
                  <a:pt x="1623730" y="58686"/>
                </a:moveTo>
                <a:lnTo>
                  <a:pt x="1600540" y="58686"/>
                </a:lnTo>
              </a:path>
              <a:path w="1624330" h="1624330">
                <a:moveTo>
                  <a:pt x="0" y="46393"/>
                </a:moveTo>
                <a:lnTo>
                  <a:pt x="23192" y="46393"/>
                </a:lnTo>
              </a:path>
              <a:path w="1624330" h="1624330">
                <a:moveTo>
                  <a:pt x="1623730" y="46393"/>
                </a:moveTo>
                <a:lnTo>
                  <a:pt x="1600540" y="46393"/>
                </a:lnTo>
              </a:path>
              <a:path w="1624330" h="1624330">
                <a:moveTo>
                  <a:pt x="0" y="34328"/>
                </a:moveTo>
                <a:lnTo>
                  <a:pt x="23192" y="34328"/>
                </a:lnTo>
              </a:path>
              <a:path w="1624330" h="1624330">
                <a:moveTo>
                  <a:pt x="1623730" y="34328"/>
                </a:moveTo>
                <a:lnTo>
                  <a:pt x="1600540" y="34328"/>
                </a:lnTo>
              </a:path>
              <a:path w="1624330" h="1624330">
                <a:moveTo>
                  <a:pt x="0" y="22504"/>
                </a:moveTo>
                <a:lnTo>
                  <a:pt x="23192" y="22504"/>
                </a:lnTo>
              </a:path>
              <a:path w="1624330" h="1624330">
                <a:moveTo>
                  <a:pt x="1623730" y="22504"/>
                </a:moveTo>
                <a:lnTo>
                  <a:pt x="1600540" y="22504"/>
                </a:lnTo>
              </a:path>
              <a:path w="1624330" h="1624330">
                <a:moveTo>
                  <a:pt x="0" y="11137"/>
                </a:moveTo>
                <a:lnTo>
                  <a:pt x="23192" y="11137"/>
                </a:lnTo>
              </a:path>
              <a:path w="1624330" h="1624330">
                <a:moveTo>
                  <a:pt x="1623730" y="11137"/>
                </a:moveTo>
                <a:lnTo>
                  <a:pt x="1600540" y="11137"/>
                </a:lnTo>
              </a:path>
              <a:path w="1624330" h="1624330">
                <a:moveTo>
                  <a:pt x="0" y="1623736"/>
                </a:moveTo>
                <a:lnTo>
                  <a:pt x="46389" y="1623736"/>
                </a:lnTo>
              </a:path>
              <a:path w="1624330" h="1624330">
                <a:moveTo>
                  <a:pt x="1623730" y="1623736"/>
                </a:moveTo>
                <a:lnTo>
                  <a:pt x="1577337" y="1623736"/>
                </a:lnTo>
              </a:path>
              <a:path w="1624330" h="1624330">
                <a:moveTo>
                  <a:pt x="0" y="915327"/>
                </a:moveTo>
                <a:lnTo>
                  <a:pt x="46389" y="915327"/>
                </a:lnTo>
              </a:path>
              <a:path w="1624330" h="1624330">
                <a:moveTo>
                  <a:pt x="1623730" y="915327"/>
                </a:moveTo>
                <a:lnTo>
                  <a:pt x="1577337" y="915327"/>
                </a:lnTo>
              </a:path>
              <a:path w="1624330" h="1624330">
                <a:moveTo>
                  <a:pt x="0" y="610285"/>
                </a:moveTo>
                <a:lnTo>
                  <a:pt x="46389" y="610285"/>
                </a:lnTo>
              </a:path>
              <a:path w="1624330" h="1624330">
                <a:moveTo>
                  <a:pt x="1623730" y="610285"/>
                </a:moveTo>
                <a:lnTo>
                  <a:pt x="1577337" y="610285"/>
                </a:lnTo>
              </a:path>
              <a:path w="1624330" h="1624330">
                <a:moveTo>
                  <a:pt x="0" y="305028"/>
                </a:moveTo>
                <a:lnTo>
                  <a:pt x="46389" y="305028"/>
                </a:lnTo>
              </a:path>
              <a:path w="1624330" h="1624330">
                <a:moveTo>
                  <a:pt x="1623730" y="305028"/>
                </a:moveTo>
                <a:lnTo>
                  <a:pt x="1577337" y="305028"/>
                </a:lnTo>
              </a:path>
              <a:path w="1624330" h="1624330">
                <a:moveTo>
                  <a:pt x="0" y="126644"/>
                </a:moveTo>
                <a:lnTo>
                  <a:pt x="46389" y="126644"/>
                </a:lnTo>
              </a:path>
              <a:path w="1624330" h="1624330">
                <a:moveTo>
                  <a:pt x="1623730" y="126644"/>
                </a:moveTo>
                <a:lnTo>
                  <a:pt x="1577337" y="126644"/>
                </a:lnTo>
              </a:path>
              <a:path w="1624330" h="1624330">
                <a:moveTo>
                  <a:pt x="0" y="0"/>
                </a:moveTo>
                <a:lnTo>
                  <a:pt x="46389" y="0"/>
                </a:lnTo>
              </a:path>
              <a:path w="1624330" h="1624330">
                <a:moveTo>
                  <a:pt x="1623730" y="0"/>
                </a:moveTo>
                <a:lnTo>
                  <a:pt x="1577337" y="0"/>
                </a:lnTo>
              </a:path>
            </a:pathLst>
          </a:custGeom>
          <a:ln w="34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52621" y="2500527"/>
            <a:ext cx="20066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Times New Roman"/>
                <a:cs typeface="Times New Roman"/>
              </a:rPr>
              <a:t>0.1</a:t>
            </a:r>
            <a:r>
              <a:rPr sz="750" spc="40" dirty="0">
                <a:latin typeface="Times New Roman"/>
                <a:cs typeface="Times New Roman"/>
              </a:rPr>
              <a:t> </a:t>
            </a:r>
            <a:r>
              <a:rPr sz="750" spc="-50" dirty="0">
                <a:latin typeface="Times New Roman"/>
                <a:cs typeface="Times New Roman"/>
              </a:rPr>
              <a:t>.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02493" y="1792577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1596" y="1487548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3475" y="877719"/>
            <a:ext cx="79375" cy="4508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4</a:t>
            </a:r>
            <a:endParaRPr sz="7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  <a:spcBef>
                <a:spcPts val="90"/>
              </a:spcBef>
            </a:pPr>
            <a:r>
              <a:rPr sz="750" spc="-50" dirty="0">
                <a:latin typeface="Times New Roman"/>
                <a:cs typeface="Times New Roman"/>
              </a:rPr>
              <a:t>3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4547" y="1616417"/>
            <a:ext cx="172720" cy="302260"/>
          </a:xfrm>
          <a:prstGeom prst="rect">
            <a:avLst/>
          </a:prstGeom>
        </p:spPr>
        <p:txBody>
          <a:bodyPr vert="vert270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800" spc="-70" dirty="0">
                <a:latin typeface="Symbol"/>
                <a:cs typeface="Symbol"/>
              </a:rPr>
              <a:t></a:t>
            </a:r>
            <a:r>
              <a:rPr sz="825" spc="-104" baseline="50505" dirty="0">
                <a:latin typeface="Times New Roman"/>
                <a:cs typeface="Times New Roman"/>
              </a:rPr>
              <a:t>2</a:t>
            </a:r>
            <a:r>
              <a:rPr sz="800" spc="-70" dirty="0">
                <a:latin typeface="Times New Roman"/>
                <a:cs typeface="Times New Roman"/>
              </a:rPr>
              <a:t>xBR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654372" y="954561"/>
            <a:ext cx="1628775" cy="1627505"/>
            <a:chOff x="654372" y="954561"/>
            <a:chExt cx="1628775" cy="1627505"/>
          </a:xfrm>
        </p:grpSpPr>
        <p:sp>
          <p:nvSpPr>
            <p:cNvPr id="22" name="object 22"/>
            <p:cNvSpPr/>
            <p:nvPr/>
          </p:nvSpPr>
          <p:spPr>
            <a:xfrm>
              <a:off x="656694" y="956301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30" h="1624330">
                  <a:moveTo>
                    <a:pt x="0" y="1623733"/>
                  </a:moveTo>
                  <a:lnTo>
                    <a:pt x="1623733" y="1623733"/>
                  </a:lnTo>
                  <a:lnTo>
                    <a:pt x="1623733" y="0"/>
                  </a:lnTo>
                  <a:lnTo>
                    <a:pt x="0" y="0"/>
                  </a:lnTo>
                  <a:lnTo>
                    <a:pt x="0" y="1623733"/>
                  </a:lnTo>
                  <a:close/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58083" y="2174798"/>
              <a:ext cx="1086485" cy="0"/>
            </a:xfrm>
            <a:custGeom>
              <a:avLst/>
              <a:gdLst/>
              <a:ahLst/>
              <a:cxnLst/>
              <a:rect l="l" t="t" r="r" b="b"/>
              <a:pathLst>
                <a:path w="1086485">
                  <a:moveTo>
                    <a:pt x="0" y="0"/>
                  </a:moveTo>
                  <a:lnTo>
                    <a:pt x="1086045" y="0"/>
                  </a:lnTo>
                </a:path>
              </a:pathLst>
            </a:custGeom>
            <a:ln w="6958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54372" y="1566583"/>
              <a:ext cx="1628775" cy="0"/>
            </a:xfrm>
            <a:custGeom>
              <a:avLst/>
              <a:gdLst/>
              <a:ahLst/>
              <a:cxnLst/>
              <a:rect l="l" t="t" r="r" b="b"/>
              <a:pathLst>
                <a:path w="1628775">
                  <a:moveTo>
                    <a:pt x="0" y="0"/>
                  </a:moveTo>
                  <a:lnTo>
                    <a:pt x="1628376" y="0"/>
                  </a:lnTo>
                </a:path>
              </a:pathLst>
            </a:custGeom>
            <a:ln w="695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1509447" y="1799256"/>
            <a:ext cx="577215" cy="31686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6985" algn="ctr">
              <a:lnSpc>
                <a:spcPct val="100000"/>
              </a:lnSpc>
              <a:spcBef>
                <a:spcPts val="215"/>
              </a:spcBef>
            </a:pPr>
            <a:r>
              <a:rPr sz="850" dirty="0">
                <a:latin typeface="Times New Roman"/>
                <a:cs typeface="Times New Roman"/>
              </a:rPr>
              <a:t>7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TeV</a:t>
            </a: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850" dirty="0">
                <a:latin typeface="Times New Roman"/>
                <a:cs typeface="Times New Roman"/>
              </a:rPr>
              <a:t>Octet</a:t>
            </a:r>
            <a:r>
              <a:rPr sz="850" spc="7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Scalar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47509" y="2263232"/>
            <a:ext cx="713740" cy="160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50" dirty="0">
                <a:latin typeface="Times New Roman"/>
                <a:cs typeface="Times New Roman"/>
              </a:rPr>
              <a:t>CMS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(2.9</a:t>
            </a:r>
            <a:r>
              <a:rPr sz="850" spc="4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pb</a:t>
            </a:r>
            <a:r>
              <a:rPr sz="850" spc="39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44676" y="2099004"/>
            <a:ext cx="311785" cy="160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50" spc="25" dirty="0">
                <a:latin typeface="Times New Roman"/>
                <a:cs typeface="Times New Roman"/>
              </a:rPr>
              <a:t>gg</a:t>
            </a:r>
            <a:r>
              <a:rPr sz="850" spc="25" dirty="0">
                <a:latin typeface="Symbol"/>
                <a:cs typeface="Symbol"/>
              </a:rPr>
              <a:t></a:t>
            </a:r>
            <a:r>
              <a:rPr sz="850" spc="2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05750" y="2228440"/>
            <a:ext cx="243204" cy="1212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900" baseline="37037" dirty="0">
                <a:latin typeface="Times New Roman"/>
                <a:cs typeface="Times New Roman"/>
              </a:rPr>
              <a:t>8</a:t>
            </a:r>
            <a:r>
              <a:rPr sz="900" spc="517" baseline="37037" dirty="0">
                <a:latin typeface="Times New Roman"/>
                <a:cs typeface="Times New Roman"/>
              </a:rPr>
              <a:t> </a:t>
            </a:r>
            <a:r>
              <a:rPr sz="600" dirty="0">
                <a:latin typeface="Times New Roman"/>
                <a:cs typeface="Times New Roman"/>
              </a:rPr>
              <a:t>-</a:t>
            </a:r>
            <a:r>
              <a:rPr sz="600" spc="-50" dirty="0">
                <a:latin typeface="Times New Roman"/>
                <a:cs typeface="Times New Roman"/>
              </a:rPr>
              <a:t>1</a:t>
            </a:r>
            <a:endParaRPr sz="600">
              <a:latin typeface="Times New Roman"/>
              <a:cs typeface="Times New Roman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2362199" y="922947"/>
            <a:ext cx="1948180" cy="1857375"/>
            <a:chOff x="2362199" y="922947"/>
            <a:chExt cx="1948180" cy="1857375"/>
          </a:xfrm>
        </p:grpSpPr>
        <p:sp>
          <p:nvSpPr>
            <p:cNvPr id="30" name="object 30"/>
            <p:cNvSpPr/>
            <p:nvPr/>
          </p:nvSpPr>
          <p:spPr>
            <a:xfrm>
              <a:off x="2362199" y="922947"/>
              <a:ext cx="1948180" cy="1857375"/>
            </a:xfrm>
            <a:custGeom>
              <a:avLst/>
              <a:gdLst/>
              <a:ahLst/>
              <a:cxnLst/>
              <a:rect l="l" t="t" r="r" b="b"/>
              <a:pathLst>
                <a:path w="1948179" h="1857375">
                  <a:moveTo>
                    <a:pt x="1948179" y="0"/>
                  </a:moveTo>
                  <a:lnTo>
                    <a:pt x="0" y="0"/>
                  </a:lnTo>
                  <a:lnTo>
                    <a:pt x="0" y="1857211"/>
                  </a:lnTo>
                  <a:lnTo>
                    <a:pt x="1948179" y="1857211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679827" y="956068"/>
              <a:ext cx="1158875" cy="1551940"/>
            </a:xfrm>
            <a:custGeom>
              <a:avLst/>
              <a:gdLst/>
              <a:ahLst/>
              <a:cxnLst/>
              <a:rect l="l" t="t" r="r" b="b"/>
              <a:pathLst>
                <a:path w="1158875" h="1551939">
                  <a:moveTo>
                    <a:pt x="0" y="1551589"/>
                  </a:moveTo>
                  <a:lnTo>
                    <a:pt x="77241" y="1039190"/>
                  </a:lnTo>
                  <a:lnTo>
                    <a:pt x="154711" y="1061224"/>
                  </a:lnTo>
                  <a:lnTo>
                    <a:pt x="231952" y="912304"/>
                  </a:lnTo>
                  <a:lnTo>
                    <a:pt x="309206" y="803973"/>
                  </a:lnTo>
                  <a:lnTo>
                    <a:pt x="386676" y="1000455"/>
                  </a:lnTo>
                  <a:lnTo>
                    <a:pt x="463918" y="866381"/>
                  </a:lnTo>
                  <a:lnTo>
                    <a:pt x="541159" y="663181"/>
                  </a:lnTo>
                  <a:lnTo>
                    <a:pt x="618629" y="678954"/>
                  </a:lnTo>
                  <a:lnTo>
                    <a:pt x="695883" y="681037"/>
                  </a:lnTo>
                  <a:lnTo>
                    <a:pt x="773125" y="759206"/>
                  </a:lnTo>
                  <a:lnTo>
                    <a:pt x="850595" y="661784"/>
                  </a:lnTo>
                  <a:lnTo>
                    <a:pt x="927849" y="469252"/>
                  </a:lnTo>
                  <a:lnTo>
                    <a:pt x="1005090" y="320573"/>
                  </a:lnTo>
                  <a:lnTo>
                    <a:pt x="1082560" y="171881"/>
                  </a:lnTo>
                  <a:lnTo>
                    <a:pt x="1158646" y="0"/>
                  </a:lnTo>
                </a:path>
              </a:pathLst>
            </a:custGeom>
            <a:ln w="69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679827" y="956068"/>
              <a:ext cx="1054735" cy="1332230"/>
            </a:xfrm>
            <a:custGeom>
              <a:avLst/>
              <a:gdLst/>
              <a:ahLst/>
              <a:cxnLst/>
              <a:rect l="l" t="t" r="r" b="b"/>
              <a:pathLst>
                <a:path w="1054735" h="1332230">
                  <a:moveTo>
                    <a:pt x="0" y="1332157"/>
                  </a:moveTo>
                  <a:lnTo>
                    <a:pt x="77241" y="815809"/>
                  </a:lnTo>
                  <a:lnTo>
                    <a:pt x="154711" y="833208"/>
                  </a:lnTo>
                  <a:lnTo>
                    <a:pt x="231952" y="679640"/>
                  </a:lnTo>
                  <a:lnTo>
                    <a:pt x="309206" y="567143"/>
                  </a:lnTo>
                  <a:lnTo>
                    <a:pt x="386676" y="759904"/>
                  </a:lnTo>
                  <a:lnTo>
                    <a:pt x="463918" y="622808"/>
                  </a:lnTo>
                  <a:lnTo>
                    <a:pt x="541159" y="417753"/>
                  </a:lnTo>
                  <a:lnTo>
                    <a:pt x="618629" y="432841"/>
                  </a:lnTo>
                  <a:lnTo>
                    <a:pt x="695883" y="435622"/>
                  </a:lnTo>
                  <a:lnTo>
                    <a:pt x="773125" y="515645"/>
                  </a:lnTo>
                  <a:lnTo>
                    <a:pt x="850595" y="421246"/>
                  </a:lnTo>
                  <a:lnTo>
                    <a:pt x="927849" y="233349"/>
                  </a:lnTo>
                  <a:lnTo>
                    <a:pt x="1005090" y="90233"/>
                  </a:lnTo>
                  <a:lnTo>
                    <a:pt x="1054493" y="0"/>
                  </a:lnTo>
                </a:path>
              </a:pathLst>
            </a:custGeom>
            <a:ln w="6958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679827" y="956068"/>
              <a:ext cx="887094" cy="1098550"/>
            </a:xfrm>
            <a:custGeom>
              <a:avLst/>
              <a:gdLst/>
              <a:ahLst/>
              <a:cxnLst/>
              <a:rect l="l" t="t" r="r" b="b"/>
              <a:pathLst>
                <a:path w="887095" h="1098550">
                  <a:moveTo>
                    <a:pt x="0" y="1098334"/>
                  </a:moveTo>
                  <a:lnTo>
                    <a:pt x="77241" y="577354"/>
                  </a:lnTo>
                  <a:lnTo>
                    <a:pt x="154711" y="590804"/>
                  </a:lnTo>
                  <a:lnTo>
                    <a:pt x="231952" y="432841"/>
                  </a:lnTo>
                  <a:lnTo>
                    <a:pt x="309206" y="315239"/>
                  </a:lnTo>
                  <a:lnTo>
                    <a:pt x="386676" y="502196"/>
                  </a:lnTo>
                  <a:lnTo>
                    <a:pt x="463918" y="357911"/>
                  </a:lnTo>
                  <a:lnTo>
                    <a:pt x="541159" y="144272"/>
                  </a:lnTo>
                  <a:lnTo>
                    <a:pt x="618629" y="148920"/>
                  </a:lnTo>
                  <a:lnTo>
                    <a:pt x="695883" y="139636"/>
                  </a:lnTo>
                  <a:lnTo>
                    <a:pt x="773125" y="205981"/>
                  </a:lnTo>
                  <a:lnTo>
                    <a:pt x="850595" y="96253"/>
                  </a:lnTo>
                  <a:lnTo>
                    <a:pt x="886790" y="0"/>
                  </a:lnTo>
                </a:path>
              </a:pathLst>
            </a:custGeom>
            <a:ln w="6958">
              <a:solidFill>
                <a:srgbClr val="0000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679827" y="956068"/>
              <a:ext cx="1129665" cy="1560195"/>
            </a:xfrm>
            <a:custGeom>
              <a:avLst/>
              <a:gdLst/>
              <a:ahLst/>
              <a:cxnLst/>
              <a:rect l="l" t="t" r="r" b="b"/>
              <a:pathLst>
                <a:path w="1129664" h="1560195">
                  <a:moveTo>
                    <a:pt x="0" y="1559943"/>
                  </a:moveTo>
                  <a:lnTo>
                    <a:pt x="77241" y="1037094"/>
                  </a:lnTo>
                  <a:lnTo>
                    <a:pt x="154711" y="1049629"/>
                  </a:lnTo>
                  <a:lnTo>
                    <a:pt x="231952" y="891895"/>
                  </a:lnTo>
                  <a:lnTo>
                    <a:pt x="309206" y="775449"/>
                  </a:lnTo>
                  <a:lnTo>
                    <a:pt x="386676" y="964260"/>
                  </a:lnTo>
                  <a:lnTo>
                    <a:pt x="463918" y="823468"/>
                  </a:lnTo>
                  <a:lnTo>
                    <a:pt x="541159" y="614235"/>
                  </a:lnTo>
                  <a:lnTo>
                    <a:pt x="618629" y="624674"/>
                  </a:lnTo>
                  <a:lnTo>
                    <a:pt x="695883" y="622579"/>
                  </a:lnTo>
                  <a:lnTo>
                    <a:pt x="773125" y="697280"/>
                  </a:lnTo>
                  <a:lnTo>
                    <a:pt x="850595" y="597293"/>
                  </a:lnTo>
                  <a:lnTo>
                    <a:pt x="927849" y="403148"/>
                  </a:lnTo>
                  <a:lnTo>
                    <a:pt x="1005090" y="253758"/>
                  </a:lnTo>
                  <a:lnTo>
                    <a:pt x="1082560" y="105537"/>
                  </a:lnTo>
                  <a:lnTo>
                    <a:pt x="1129652" y="0"/>
                  </a:lnTo>
                </a:path>
              </a:pathLst>
            </a:custGeom>
            <a:ln w="12293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679827" y="956297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29" h="1624330">
                  <a:moveTo>
                    <a:pt x="0" y="1623736"/>
                  </a:moveTo>
                  <a:lnTo>
                    <a:pt x="1623733" y="1623736"/>
                  </a:lnTo>
                </a:path>
                <a:path w="1624329" h="1624330">
                  <a:moveTo>
                    <a:pt x="0" y="0"/>
                  </a:moveTo>
                  <a:lnTo>
                    <a:pt x="1623733" y="0"/>
                  </a:lnTo>
                </a:path>
                <a:path w="1624329" h="1624330">
                  <a:moveTo>
                    <a:pt x="77241" y="1623736"/>
                  </a:moveTo>
                  <a:lnTo>
                    <a:pt x="77241" y="1600539"/>
                  </a:lnTo>
                </a:path>
                <a:path w="1624329" h="1624330">
                  <a:moveTo>
                    <a:pt x="77241" y="0"/>
                  </a:moveTo>
                  <a:lnTo>
                    <a:pt x="77241" y="23190"/>
                  </a:lnTo>
                </a:path>
                <a:path w="1624329" h="1624330">
                  <a:moveTo>
                    <a:pt x="154711" y="1623736"/>
                  </a:moveTo>
                  <a:lnTo>
                    <a:pt x="154711" y="1600539"/>
                  </a:lnTo>
                </a:path>
                <a:path w="1624329" h="1624330">
                  <a:moveTo>
                    <a:pt x="154711" y="0"/>
                  </a:moveTo>
                  <a:lnTo>
                    <a:pt x="154711" y="23190"/>
                  </a:lnTo>
                </a:path>
                <a:path w="1624329" h="1624330">
                  <a:moveTo>
                    <a:pt x="231952" y="1623736"/>
                  </a:moveTo>
                  <a:lnTo>
                    <a:pt x="231952" y="1600539"/>
                  </a:lnTo>
                </a:path>
                <a:path w="1624329" h="1624330">
                  <a:moveTo>
                    <a:pt x="231952" y="0"/>
                  </a:moveTo>
                  <a:lnTo>
                    <a:pt x="231952" y="23190"/>
                  </a:lnTo>
                </a:path>
                <a:path w="1624329" h="1624330">
                  <a:moveTo>
                    <a:pt x="309206" y="1623736"/>
                  </a:moveTo>
                  <a:lnTo>
                    <a:pt x="309206" y="1600539"/>
                  </a:lnTo>
                </a:path>
                <a:path w="1624329" h="1624330">
                  <a:moveTo>
                    <a:pt x="309206" y="0"/>
                  </a:moveTo>
                  <a:lnTo>
                    <a:pt x="309206" y="23190"/>
                  </a:lnTo>
                </a:path>
                <a:path w="1624329" h="1624330">
                  <a:moveTo>
                    <a:pt x="463918" y="1623736"/>
                  </a:moveTo>
                  <a:lnTo>
                    <a:pt x="463918" y="1600539"/>
                  </a:lnTo>
                </a:path>
                <a:path w="1624329" h="1624330">
                  <a:moveTo>
                    <a:pt x="463918" y="0"/>
                  </a:moveTo>
                  <a:lnTo>
                    <a:pt x="463918" y="23190"/>
                  </a:lnTo>
                </a:path>
                <a:path w="1624329" h="1624330">
                  <a:moveTo>
                    <a:pt x="541159" y="1623736"/>
                  </a:moveTo>
                  <a:lnTo>
                    <a:pt x="541159" y="1600539"/>
                  </a:lnTo>
                </a:path>
                <a:path w="1624329" h="1624330">
                  <a:moveTo>
                    <a:pt x="541159" y="0"/>
                  </a:moveTo>
                  <a:lnTo>
                    <a:pt x="541159" y="23190"/>
                  </a:lnTo>
                </a:path>
                <a:path w="1624329" h="1624330">
                  <a:moveTo>
                    <a:pt x="618629" y="1623736"/>
                  </a:moveTo>
                  <a:lnTo>
                    <a:pt x="618629" y="1600539"/>
                  </a:lnTo>
                </a:path>
                <a:path w="1624329" h="1624330">
                  <a:moveTo>
                    <a:pt x="618629" y="0"/>
                  </a:moveTo>
                  <a:lnTo>
                    <a:pt x="618629" y="23190"/>
                  </a:lnTo>
                </a:path>
                <a:path w="1624329" h="1624330">
                  <a:moveTo>
                    <a:pt x="695883" y="1623736"/>
                  </a:moveTo>
                  <a:lnTo>
                    <a:pt x="695883" y="1600539"/>
                  </a:lnTo>
                </a:path>
                <a:path w="1624329" h="1624330">
                  <a:moveTo>
                    <a:pt x="695883" y="0"/>
                  </a:moveTo>
                  <a:lnTo>
                    <a:pt x="695883" y="23190"/>
                  </a:lnTo>
                </a:path>
                <a:path w="1624329" h="1624330">
                  <a:moveTo>
                    <a:pt x="850595" y="1623736"/>
                  </a:moveTo>
                  <a:lnTo>
                    <a:pt x="850595" y="1600539"/>
                  </a:lnTo>
                </a:path>
                <a:path w="1624329" h="1624330">
                  <a:moveTo>
                    <a:pt x="850595" y="0"/>
                  </a:moveTo>
                  <a:lnTo>
                    <a:pt x="850595" y="23190"/>
                  </a:lnTo>
                </a:path>
                <a:path w="1624329" h="1624330">
                  <a:moveTo>
                    <a:pt x="927849" y="1623736"/>
                  </a:moveTo>
                  <a:lnTo>
                    <a:pt x="927849" y="1600539"/>
                  </a:lnTo>
                </a:path>
                <a:path w="1624329" h="1624330">
                  <a:moveTo>
                    <a:pt x="927849" y="0"/>
                  </a:moveTo>
                  <a:lnTo>
                    <a:pt x="927849" y="23190"/>
                  </a:lnTo>
                </a:path>
                <a:path w="1624329" h="1624330">
                  <a:moveTo>
                    <a:pt x="1005090" y="1623736"/>
                  </a:moveTo>
                  <a:lnTo>
                    <a:pt x="1005090" y="1600539"/>
                  </a:lnTo>
                </a:path>
                <a:path w="1624329" h="1624330">
                  <a:moveTo>
                    <a:pt x="1005090" y="0"/>
                  </a:moveTo>
                  <a:lnTo>
                    <a:pt x="1005090" y="23190"/>
                  </a:lnTo>
                </a:path>
                <a:path w="1624329" h="1624330">
                  <a:moveTo>
                    <a:pt x="1082560" y="1623736"/>
                  </a:moveTo>
                  <a:lnTo>
                    <a:pt x="1082560" y="1600539"/>
                  </a:lnTo>
                </a:path>
                <a:path w="1624329" h="1624330">
                  <a:moveTo>
                    <a:pt x="1082560" y="0"/>
                  </a:moveTo>
                  <a:lnTo>
                    <a:pt x="1082560" y="23190"/>
                  </a:lnTo>
                </a:path>
                <a:path w="1624329" h="1624330">
                  <a:moveTo>
                    <a:pt x="1237056" y="1623736"/>
                  </a:moveTo>
                  <a:lnTo>
                    <a:pt x="1237056" y="1600539"/>
                  </a:lnTo>
                </a:path>
                <a:path w="1624329" h="1624330">
                  <a:moveTo>
                    <a:pt x="1237056" y="0"/>
                  </a:moveTo>
                  <a:lnTo>
                    <a:pt x="1237056" y="23190"/>
                  </a:lnTo>
                </a:path>
                <a:path w="1624329" h="1624330">
                  <a:moveTo>
                    <a:pt x="1314526" y="1623736"/>
                  </a:moveTo>
                  <a:lnTo>
                    <a:pt x="1314526" y="1600539"/>
                  </a:lnTo>
                </a:path>
                <a:path w="1624329" h="1624330">
                  <a:moveTo>
                    <a:pt x="1314526" y="0"/>
                  </a:moveTo>
                  <a:lnTo>
                    <a:pt x="1314526" y="23190"/>
                  </a:lnTo>
                </a:path>
                <a:path w="1624329" h="1624330">
                  <a:moveTo>
                    <a:pt x="1391767" y="1623736"/>
                  </a:moveTo>
                  <a:lnTo>
                    <a:pt x="1391767" y="1600539"/>
                  </a:lnTo>
                </a:path>
                <a:path w="1624329" h="1624330">
                  <a:moveTo>
                    <a:pt x="1391767" y="0"/>
                  </a:moveTo>
                  <a:lnTo>
                    <a:pt x="1391767" y="23190"/>
                  </a:lnTo>
                </a:path>
                <a:path w="1624329" h="1624330">
                  <a:moveTo>
                    <a:pt x="1469009" y="1623736"/>
                  </a:moveTo>
                  <a:lnTo>
                    <a:pt x="1469009" y="1600539"/>
                  </a:lnTo>
                </a:path>
                <a:path w="1624329" h="1624330">
                  <a:moveTo>
                    <a:pt x="1469009" y="0"/>
                  </a:moveTo>
                  <a:lnTo>
                    <a:pt x="1469009" y="23190"/>
                  </a:lnTo>
                </a:path>
                <a:path w="1624329" h="1624330">
                  <a:moveTo>
                    <a:pt x="1623733" y="1623736"/>
                  </a:moveTo>
                  <a:lnTo>
                    <a:pt x="1623733" y="1600539"/>
                  </a:lnTo>
                </a:path>
                <a:path w="1624329" h="1624330">
                  <a:moveTo>
                    <a:pt x="1623733" y="0"/>
                  </a:moveTo>
                  <a:lnTo>
                    <a:pt x="1623733" y="23190"/>
                  </a:lnTo>
                </a:path>
                <a:path w="1624329" h="1624330">
                  <a:moveTo>
                    <a:pt x="0" y="1623736"/>
                  </a:moveTo>
                  <a:lnTo>
                    <a:pt x="0" y="1577341"/>
                  </a:lnTo>
                </a:path>
                <a:path w="1624329" h="1624330">
                  <a:moveTo>
                    <a:pt x="0" y="0"/>
                  </a:moveTo>
                  <a:lnTo>
                    <a:pt x="0" y="46393"/>
                  </a:lnTo>
                </a:path>
                <a:path w="1624329" h="1624330">
                  <a:moveTo>
                    <a:pt x="386676" y="1623736"/>
                  </a:moveTo>
                  <a:lnTo>
                    <a:pt x="386676" y="1577341"/>
                  </a:lnTo>
                </a:path>
                <a:path w="1624329" h="1624330">
                  <a:moveTo>
                    <a:pt x="386676" y="0"/>
                  </a:moveTo>
                  <a:lnTo>
                    <a:pt x="386676" y="46393"/>
                  </a:lnTo>
                </a:path>
                <a:path w="1624329" h="1624330">
                  <a:moveTo>
                    <a:pt x="773125" y="1623736"/>
                  </a:moveTo>
                  <a:lnTo>
                    <a:pt x="773125" y="1577341"/>
                  </a:lnTo>
                </a:path>
                <a:path w="1624329" h="1624330">
                  <a:moveTo>
                    <a:pt x="773125" y="0"/>
                  </a:moveTo>
                  <a:lnTo>
                    <a:pt x="773125" y="46393"/>
                  </a:lnTo>
                </a:path>
                <a:path w="1624329" h="1624330">
                  <a:moveTo>
                    <a:pt x="1159802" y="1623736"/>
                  </a:moveTo>
                  <a:lnTo>
                    <a:pt x="1159802" y="1577341"/>
                  </a:lnTo>
                </a:path>
                <a:path w="1624329" h="1624330">
                  <a:moveTo>
                    <a:pt x="1159802" y="0"/>
                  </a:moveTo>
                  <a:lnTo>
                    <a:pt x="1159802" y="46393"/>
                  </a:lnTo>
                </a:path>
                <a:path w="1624329" h="1624330">
                  <a:moveTo>
                    <a:pt x="1546479" y="1623736"/>
                  </a:moveTo>
                  <a:lnTo>
                    <a:pt x="1546479" y="1577341"/>
                  </a:lnTo>
                </a:path>
                <a:path w="1624329" h="1624330">
                  <a:moveTo>
                    <a:pt x="1546479" y="0"/>
                  </a:moveTo>
                  <a:lnTo>
                    <a:pt x="1546479" y="46393"/>
                  </a:lnTo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2607970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34084" y="2557820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154461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2.5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300144" y="2559676"/>
            <a:ext cx="579120" cy="2393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93345">
              <a:lnSpc>
                <a:spcPts val="790"/>
              </a:lnSpc>
              <a:spcBef>
                <a:spcPts val="135"/>
              </a:spcBef>
              <a:tabLst>
                <a:tab pos="515620" algn="l"/>
              </a:tabLst>
            </a:pPr>
            <a:r>
              <a:rPr sz="750" spc="-25" dirty="0">
                <a:latin typeface="Times New Roman"/>
                <a:cs typeface="Times New Roman"/>
              </a:rPr>
              <a:t>1.5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sz="800" dirty="0">
                <a:latin typeface="Times New Roman"/>
                <a:cs typeface="Times New Roman"/>
              </a:rPr>
              <a:t>M</a:t>
            </a:r>
            <a:r>
              <a:rPr sz="800" spc="-15" dirty="0">
                <a:latin typeface="Times New Roman"/>
                <a:cs typeface="Times New Roman"/>
              </a:rPr>
              <a:t> </a:t>
            </a:r>
            <a:r>
              <a:rPr sz="800" spc="-20" dirty="0">
                <a:latin typeface="Times New Roman"/>
                <a:cs typeface="Times New Roman"/>
              </a:rPr>
              <a:t>(TeV)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679827" y="956297"/>
            <a:ext cx="1624330" cy="1624330"/>
          </a:xfrm>
          <a:custGeom>
            <a:avLst/>
            <a:gdLst/>
            <a:ahLst/>
            <a:cxnLst/>
            <a:rect l="l" t="t" r="r" b="b"/>
            <a:pathLst>
              <a:path w="1624329" h="1624330">
                <a:moveTo>
                  <a:pt x="0" y="1623736"/>
                </a:moveTo>
                <a:lnTo>
                  <a:pt x="0" y="0"/>
                </a:lnTo>
              </a:path>
              <a:path w="1624329" h="1624330">
                <a:moveTo>
                  <a:pt x="1623733" y="1623736"/>
                </a:moveTo>
                <a:lnTo>
                  <a:pt x="1623733" y="0"/>
                </a:lnTo>
              </a:path>
              <a:path w="1624329" h="1624330">
                <a:moveTo>
                  <a:pt x="0" y="1318703"/>
                </a:moveTo>
                <a:lnTo>
                  <a:pt x="23190" y="1318703"/>
                </a:lnTo>
              </a:path>
              <a:path w="1624329" h="1624330">
                <a:moveTo>
                  <a:pt x="1623733" y="1318703"/>
                </a:moveTo>
                <a:lnTo>
                  <a:pt x="1600530" y="1318703"/>
                </a:lnTo>
              </a:path>
              <a:path w="1624329" h="1624330">
                <a:moveTo>
                  <a:pt x="0" y="1140091"/>
                </a:moveTo>
                <a:lnTo>
                  <a:pt x="23190" y="1140091"/>
                </a:lnTo>
              </a:path>
              <a:path w="1624329" h="1624330">
                <a:moveTo>
                  <a:pt x="1623733" y="1140091"/>
                </a:moveTo>
                <a:lnTo>
                  <a:pt x="1600530" y="1140091"/>
                </a:lnTo>
              </a:path>
              <a:path w="1624329" h="1624330">
                <a:moveTo>
                  <a:pt x="0" y="1013447"/>
                </a:moveTo>
                <a:lnTo>
                  <a:pt x="23190" y="1013447"/>
                </a:lnTo>
              </a:path>
              <a:path w="1624329" h="1624330">
                <a:moveTo>
                  <a:pt x="1623733" y="1013447"/>
                </a:moveTo>
                <a:lnTo>
                  <a:pt x="1600530" y="1013447"/>
                </a:lnTo>
              </a:path>
              <a:path w="1624329" h="1624330">
                <a:moveTo>
                  <a:pt x="0" y="835063"/>
                </a:moveTo>
                <a:lnTo>
                  <a:pt x="23190" y="835063"/>
                </a:lnTo>
              </a:path>
              <a:path w="1624329" h="1624330">
                <a:moveTo>
                  <a:pt x="1623733" y="835063"/>
                </a:moveTo>
                <a:lnTo>
                  <a:pt x="1600530" y="835063"/>
                </a:lnTo>
              </a:path>
              <a:path w="1624329" h="1624330">
                <a:moveTo>
                  <a:pt x="0" y="767092"/>
                </a:moveTo>
                <a:lnTo>
                  <a:pt x="23190" y="767092"/>
                </a:lnTo>
              </a:path>
              <a:path w="1624329" h="1624330">
                <a:moveTo>
                  <a:pt x="1623733" y="767092"/>
                </a:moveTo>
                <a:lnTo>
                  <a:pt x="1600530" y="767092"/>
                </a:lnTo>
              </a:path>
              <a:path w="1624329" h="1624330">
                <a:moveTo>
                  <a:pt x="0" y="708418"/>
                </a:moveTo>
                <a:lnTo>
                  <a:pt x="23190" y="708418"/>
                </a:lnTo>
              </a:path>
              <a:path w="1624329" h="1624330">
                <a:moveTo>
                  <a:pt x="1623733" y="708418"/>
                </a:moveTo>
                <a:lnTo>
                  <a:pt x="1600530" y="708418"/>
                </a:lnTo>
              </a:path>
              <a:path w="1624329" h="1624330">
                <a:moveTo>
                  <a:pt x="0" y="656691"/>
                </a:moveTo>
                <a:lnTo>
                  <a:pt x="23190" y="656691"/>
                </a:lnTo>
              </a:path>
              <a:path w="1624329" h="1624330">
                <a:moveTo>
                  <a:pt x="1623733" y="656691"/>
                </a:moveTo>
                <a:lnTo>
                  <a:pt x="1600530" y="656691"/>
                </a:lnTo>
              </a:path>
              <a:path w="1624329" h="1624330">
                <a:moveTo>
                  <a:pt x="0" y="568312"/>
                </a:moveTo>
                <a:lnTo>
                  <a:pt x="23190" y="568312"/>
                </a:lnTo>
              </a:path>
              <a:path w="1624329" h="1624330">
                <a:moveTo>
                  <a:pt x="1623733" y="568312"/>
                </a:moveTo>
                <a:lnTo>
                  <a:pt x="1600530" y="568312"/>
                </a:lnTo>
              </a:path>
              <a:path w="1624329" h="1624330">
                <a:moveTo>
                  <a:pt x="0" y="530034"/>
                </a:moveTo>
                <a:lnTo>
                  <a:pt x="23190" y="530034"/>
                </a:lnTo>
              </a:path>
              <a:path w="1624329" h="1624330">
                <a:moveTo>
                  <a:pt x="1623733" y="530034"/>
                </a:moveTo>
                <a:lnTo>
                  <a:pt x="1600530" y="530034"/>
                </a:lnTo>
              </a:path>
              <a:path w="1624329" h="1624330">
                <a:moveTo>
                  <a:pt x="0" y="494779"/>
                </a:moveTo>
                <a:lnTo>
                  <a:pt x="23190" y="494779"/>
                </a:lnTo>
              </a:path>
              <a:path w="1624329" h="1624330">
                <a:moveTo>
                  <a:pt x="1623733" y="494779"/>
                </a:moveTo>
                <a:lnTo>
                  <a:pt x="1600530" y="494779"/>
                </a:lnTo>
              </a:path>
              <a:path w="1624329" h="1624330">
                <a:moveTo>
                  <a:pt x="0" y="462064"/>
                </a:moveTo>
                <a:lnTo>
                  <a:pt x="23190" y="462064"/>
                </a:lnTo>
              </a:path>
              <a:path w="1624329" h="1624330">
                <a:moveTo>
                  <a:pt x="1623733" y="462064"/>
                </a:moveTo>
                <a:lnTo>
                  <a:pt x="1600530" y="462064"/>
                </a:lnTo>
              </a:path>
              <a:path w="1624329" h="1624330">
                <a:moveTo>
                  <a:pt x="0" y="431685"/>
                </a:moveTo>
                <a:lnTo>
                  <a:pt x="23190" y="431685"/>
                </a:lnTo>
              </a:path>
              <a:path w="1624329" h="1624330">
                <a:moveTo>
                  <a:pt x="1623733" y="431685"/>
                </a:moveTo>
                <a:lnTo>
                  <a:pt x="1600530" y="431685"/>
                </a:lnTo>
              </a:path>
              <a:path w="1624329" h="1624330">
                <a:moveTo>
                  <a:pt x="0" y="403377"/>
                </a:moveTo>
                <a:lnTo>
                  <a:pt x="23190" y="403377"/>
                </a:lnTo>
              </a:path>
              <a:path w="1624329" h="1624330">
                <a:moveTo>
                  <a:pt x="1623733" y="403377"/>
                </a:moveTo>
                <a:lnTo>
                  <a:pt x="1600530" y="403377"/>
                </a:lnTo>
              </a:path>
              <a:path w="1624329" h="1624330">
                <a:moveTo>
                  <a:pt x="0" y="376707"/>
                </a:moveTo>
                <a:lnTo>
                  <a:pt x="23190" y="376707"/>
                </a:lnTo>
              </a:path>
              <a:path w="1624329" h="1624330">
                <a:moveTo>
                  <a:pt x="1623733" y="376707"/>
                </a:moveTo>
                <a:lnTo>
                  <a:pt x="1600530" y="376707"/>
                </a:lnTo>
              </a:path>
              <a:path w="1624329" h="1624330">
                <a:moveTo>
                  <a:pt x="0" y="351421"/>
                </a:moveTo>
                <a:lnTo>
                  <a:pt x="23190" y="351421"/>
                </a:lnTo>
              </a:path>
              <a:path w="1624329" h="1624330">
                <a:moveTo>
                  <a:pt x="1623733" y="351421"/>
                </a:moveTo>
                <a:lnTo>
                  <a:pt x="1600530" y="351421"/>
                </a:lnTo>
              </a:path>
              <a:path w="1624329" h="1624330">
                <a:moveTo>
                  <a:pt x="0" y="327761"/>
                </a:moveTo>
                <a:lnTo>
                  <a:pt x="23190" y="327761"/>
                </a:lnTo>
              </a:path>
              <a:path w="1624329" h="1624330">
                <a:moveTo>
                  <a:pt x="1623733" y="327761"/>
                </a:moveTo>
                <a:lnTo>
                  <a:pt x="1600530" y="327761"/>
                </a:lnTo>
              </a:path>
              <a:path w="1624329" h="1624330">
                <a:moveTo>
                  <a:pt x="0" y="283692"/>
                </a:moveTo>
                <a:lnTo>
                  <a:pt x="23190" y="283692"/>
                </a:lnTo>
              </a:path>
              <a:path w="1624329" h="1624330">
                <a:moveTo>
                  <a:pt x="1623733" y="283692"/>
                </a:moveTo>
                <a:lnTo>
                  <a:pt x="1600530" y="283692"/>
                </a:lnTo>
              </a:path>
              <a:path w="1624329" h="1624330">
                <a:moveTo>
                  <a:pt x="0" y="263042"/>
                </a:moveTo>
                <a:lnTo>
                  <a:pt x="23190" y="263042"/>
                </a:lnTo>
              </a:path>
              <a:path w="1624329" h="1624330">
                <a:moveTo>
                  <a:pt x="1623733" y="263042"/>
                </a:moveTo>
                <a:lnTo>
                  <a:pt x="1600530" y="263042"/>
                </a:lnTo>
              </a:path>
              <a:path w="1624329" h="1624330">
                <a:moveTo>
                  <a:pt x="0" y="243560"/>
                </a:moveTo>
                <a:lnTo>
                  <a:pt x="23190" y="243560"/>
                </a:lnTo>
              </a:path>
              <a:path w="1624329" h="1624330">
                <a:moveTo>
                  <a:pt x="1623733" y="243560"/>
                </a:moveTo>
                <a:lnTo>
                  <a:pt x="1600530" y="243560"/>
                </a:lnTo>
              </a:path>
              <a:path w="1624329" h="1624330">
                <a:moveTo>
                  <a:pt x="0" y="224777"/>
                </a:moveTo>
                <a:lnTo>
                  <a:pt x="23190" y="224777"/>
                </a:lnTo>
              </a:path>
              <a:path w="1624329" h="1624330">
                <a:moveTo>
                  <a:pt x="1623733" y="224777"/>
                </a:moveTo>
                <a:lnTo>
                  <a:pt x="1600530" y="224777"/>
                </a:lnTo>
              </a:path>
              <a:path w="1624329" h="1624330">
                <a:moveTo>
                  <a:pt x="0" y="206908"/>
                </a:moveTo>
                <a:lnTo>
                  <a:pt x="23190" y="206908"/>
                </a:lnTo>
              </a:path>
              <a:path w="1624329" h="1624330">
                <a:moveTo>
                  <a:pt x="1623733" y="206908"/>
                </a:moveTo>
                <a:lnTo>
                  <a:pt x="1600530" y="206908"/>
                </a:lnTo>
              </a:path>
              <a:path w="1624329" h="1624330">
                <a:moveTo>
                  <a:pt x="0" y="189509"/>
                </a:moveTo>
                <a:lnTo>
                  <a:pt x="23190" y="189509"/>
                </a:lnTo>
              </a:path>
              <a:path w="1624329" h="1624330">
                <a:moveTo>
                  <a:pt x="1623733" y="189509"/>
                </a:moveTo>
                <a:lnTo>
                  <a:pt x="1600530" y="189509"/>
                </a:lnTo>
              </a:path>
              <a:path w="1624329" h="1624330">
                <a:moveTo>
                  <a:pt x="0" y="173050"/>
                </a:moveTo>
                <a:lnTo>
                  <a:pt x="23190" y="173050"/>
                </a:lnTo>
              </a:path>
              <a:path w="1624329" h="1624330">
                <a:moveTo>
                  <a:pt x="1623733" y="173050"/>
                </a:moveTo>
                <a:lnTo>
                  <a:pt x="1600530" y="173050"/>
                </a:lnTo>
              </a:path>
              <a:path w="1624329" h="1624330">
                <a:moveTo>
                  <a:pt x="0" y="157035"/>
                </a:moveTo>
                <a:lnTo>
                  <a:pt x="23190" y="157035"/>
                </a:lnTo>
              </a:path>
              <a:path w="1624329" h="1624330">
                <a:moveTo>
                  <a:pt x="1623733" y="157035"/>
                </a:moveTo>
                <a:lnTo>
                  <a:pt x="1600530" y="157035"/>
                </a:lnTo>
              </a:path>
              <a:path w="1624329" h="1624330">
                <a:moveTo>
                  <a:pt x="0" y="141503"/>
                </a:moveTo>
                <a:lnTo>
                  <a:pt x="23190" y="141503"/>
                </a:lnTo>
              </a:path>
              <a:path w="1624329" h="1624330">
                <a:moveTo>
                  <a:pt x="1623733" y="141503"/>
                </a:moveTo>
                <a:lnTo>
                  <a:pt x="1600530" y="141503"/>
                </a:lnTo>
              </a:path>
              <a:path w="1624329" h="1624330">
                <a:moveTo>
                  <a:pt x="0" y="112268"/>
                </a:moveTo>
                <a:lnTo>
                  <a:pt x="23190" y="112268"/>
                </a:lnTo>
              </a:path>
              <a:path w="1624329" h="1624330">
                <a:moveTo>
                  <a:pt x="1623733" y="112268"/>
                </a:moveTo>
                <a:lnTo>
                  <a:pt x="1600530" y="112268"/>
                </a:lnTo>
              </a:path>
              <a:path w="1624329" h="1624330">
                <a:moveTo>
                  <a:pt x="0" y="98120"/>
                </a:moveTo>
                <a:lnTo>
                  <a:pt x="23190" y="98120"/>
                </a:lnTo>
              </a:path>
              <a:path w="1624329" h="1624330">
                <a:moveTo>
                  <a:pt x="1623733" y="98120"/>
                </a:moveTo>
                <a:lnTo>
                  <a:pt x="1600530" y="98120"/>
                </a:lnTo>
              </a:path>
              <a:path w="1624329" h="1624330">
                <a:moveTo>
                  <a:pt x="0" y="84670"/>
                </a:moveTo>
                <a:lnTo>
                  <a:pt x="23190" y="84670"/>
                </a:lnTo>
              </a:path>
              <a:path w="1624329" h="1624330">
                <a:moveTo>
                  <a:pt x="1623733" y="84670"/>
                </a:moveTo>
                <a:lnTo>
                  <a:pt x="1600530" y="84670"/>
                </a:lnTo>
              </a:path>
              <a:path w="1624329" h="1624330">
                <a:moveTo>
                  <a:pt x="0" y="71450"/>
                </a:moveTo>
                <a:lnTo>
                  <a:pt x="23190" y="71450"/>
                </a:lnTo>
              </a:path>
              <a:path w="1624329" h="1624330">
                <a:moveTo>
                  <a:pt x="1623733" y="71450"/>
                </a:moveTo>
                <a:lnTo>
                  <a:pt x="1600530" y="71450"/>
                </a:lnTo>
              </a:path>
              <a:path w="1624329" h="1624330">
                <a:moveTo>
                  <a:pt x="0" y="58686"/>
                </a:moveTo>
                <a:lnTo>
                  <a:pt x="23190" y="58686"/>
                </a:lnTo>
              </a:path>
              <a:path w="1624329" h="1624330">
                <a:moveTo>
                  <a:pt x="1623733" y="58686"/>
                </a:moveTo>
                <a:lnTo>
                  <a:pt x="1600530" y="58686"/>
                </a:lnTo>
              </a:path>
              <a:path w="1624329" h="1624330">
                <a:moveTo>
                  <a:pt x="0" y="46393"/>
                </a:moveTo>
                <a:lnTo>
                  <a:pt x="23190" y="46393"/>
                </a:lnTo>
              </a:path>
              <a:path w="1624329" h="1624330">
                <a:moveTo>
                  <a:pt x="1623733" y="46393"/>
                </a:moveTo>
                <a:lnTo>
                  <a:pt x="1600530" y="46393"/>
                </a:lnTo>
              </a:path>
              <a:path w="1624329" h="1624330">
                <a:moveTo>
                  <a:pt x="0" y="34328"/>
                </a:moveTo>
                <a:lnTo>
                  <a:pt x="23190" y="34328"/>
                </a:lnTo>
              </a:path>
              <a:path w="1624329" h="1624330">
                <a:moveTo>
                  <a:pt x="1623733" y="34328"/>
                </a:moveTo>
                <a:lnTo>
                  <a:pt x="1600530" y="34328"/>
                </a:lnTo>
              </a:path>
              <a:path w="1624329" h="1624330">
                <a:moveTo>
                  <a:pt x="0" y="22504"/>
                </a:moveTo>
                <a:lnTo>
                  <a:pt x="23190" y="22504"/>
                </a:lnTo>
              </a:path>
              <a:path w="1624329" h="1624330">
                <a:moveTo>
                  <a:pt x="1623733" y="22504"/>
                </a:moveTo>
                <a:lnTo>
                  <a:pt x="1600530" y="22504"/>
                </a:lnTo>
              </a:path>
              <a:path w="1624329" h="1624330">
                <a:moveTo>
                  <a:pt x="0" y="11137"/>
                </a:moveTo>
                <a:lnTo>
                  <a:pt x="23190" y="11137"/>
                </a:lnTo>
              </a:path>
              <a:path w="1624329" h="1624330">
                <a:moveTo>
                  <a:pt x="1623733" y="11137"/>
                </a:moveTo>
                <a:lnTo>
                  <a:pt x="1600530" y="11137"/>
                </a:lnTo>
              </a:path>
              <a:path w="1624329" h="1624330">
                <a:moveTo>
                  <a:pt x="0" y="1623736"/>
                </a:moveTo>
                <a:lnTo>
                  <a:pt x="46380" y="1623736"/>
                </a:lnTo>
              </a:path>
              <a:path w="1624329" h="1624330">
                <a:moveTo>
                  <a:pt x="1623733" y="1623736"/>
                </a:moveTo>
                <a:lnTo>
                  <a:pt x="1577340" y="1623736"/>
                </a:lnTo>
              </a:path>
              <a:path w="1624329" h="1624330">
                <a:moveTo>
                  <a:pt x="0" y="915327"/>
                </a:moveTo>
                <a:lnTo>
                  <a:pt x="46380" y="915327"/>
                </a:lnTo>
              </a:path>
              <a:path w="1624329" h="1624330">
                <a:moveTo>
                  <a:pt x="1623733" y="915327"/>
                </a:moveTo>
                <a:lnTo>
                  <a:pt x="1577340" y="915327"/>
                </a:lnTo>
              </a:path>
              <a:path w="1624329" h="1624330">
                <a:moveTo>
                  <a:pt x="0" y="610285"/>
                </a:moveTo>
                <a:lnTo>
                  <a:pt x="46380" y="610285"/>
                </a:lnTo>
              </a:path>
              <a:path w="1624329" h="1624330">
                <a:moveTo>
                  <a:pt x="1623733" y="610285"/>
                </a:moveTo>
                <a:lnTo>
                  <a:pt x="1577340" y="610285"/>
                </a:lnTo>
              </a:path>
              <a:path w="1624329" h="1624330">
                <a:moveTo>
                  <a:pt x="0" y="305028"/>
                </a:moveTo>
                <a:lnTo>
                  <a:pt x="46380" y="305028"/>
                </a:lnTo>
              </a:path>
              <a:path w="1624329" h="1624330">
                <a:moveTo>
                  <a:pt x="1623733" y="305028"/>
                </a:moveTo>
                <a:lnTo>
                  <a:pt x="1577340" y="305028"/>
                </a:lnTo>
              </a:path>
              <a:path w="1624329" h="1624330">
                <a:moveTo>
                  <a:pt x="0" y="126644"/>
                </a:moveTo>
                <a:lnTo>
                  <a:pt x="46380" y="126644"/>
                </a:lnTo>
              </a:path>
              <a:path w="1624329" h="1624330">
                <a:moveTo>
                  <a:pt x="1623733" y="126644"/>
                </a:moveTo>
                <a:lnTo>
                  <a:pt x="1577340" y="126644"/>
                </a:lnTo>
              </a:path>
              <a:path w="1624329" h="1624330">
                <a:moveTo>
                  <a:pt x="0" y="0"/>
                </a:moveTo>
                <a:lnTo>
                  <a:pt x="46380" y="0"/>
                </a:lnTo>
              </a:path>
              <a:path w="1624329" h="1624330">
                <a:moveTo>
                  <a:pt x="1623733" y="0"/>
                </a:moveTo>
                <a:lnTo>
                  <a:pt x="1577340" y="0"/>
                </a:lnTo>
              </a:path>
            </a:pathLst>
          </a:custGeom>
          <a:ln w="34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501036" y="2500527"/>
            <a:ext cx="1758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0" dirty="0">
                <a:latin typeface="Times New Roman"/>
                <a:cs typeface="Times New Roman"/>
              </a:rPr>
              <a:t>0.1.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525622" y="1792577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604725" y="1487548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596603" y="877719"/>
            <a:ext cx="79375" cy="4508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4</a:t>
            </a:r>
            <a:endParaRPr sz="7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  <a:spcBef>
                <a:spcPts val="90"/>
              </a:spcBef>
            </a:pPr>
            <a:r>
              <a:rPr sz="750" spc="-50" dirty="0">
                <a:latin typeface="Times New Roman"/>
                <a:cs typeface="Times New Roman"/>
              </a:rPr>
              <a:t>3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330464" y="1618731"/>
            <a:ext cx="172085" cy="297815"/>
          </a:xfrm>
          <a:prstGeom prst="rect">
            <a:avLst/>
          </a:prstGeom>
        </p:spPr>
        <p:txBody>
          <a:bodyPr vert="vert270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800" spc="-10" dirty="0">
                <a:latin typeface="Times New Roman"/>
                <a:cs typeface="Times New Roman"/>
              </a:rPr>
              <a:t>g</a:t>
            </a:r>
            <a:r>
              <a:rPr sz="825" spc="-15" baseline="50505" dirty="0">
                <a:latin typeface="Times New Roman"/>
                <a:cs typeface="Times New Roman"/>
              </a:rPr>
              <a:t>2</a:t>
            </a:r>
            <a:r>
              <a:rPr sz="800" spc="-10" dirty="0">
                <a:latin typeface="Times New Roman"/>
                <a:cs typeface="Times New Roman"/>
              </a:rPr>
              <a:t>xBR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2677922" y="954396"/>
            <a:ext cx="1628139" cy="1628139"/>
            <a:chOff x="2677922" y="954396"/>
            <a:chExt cx="1628139" cy="1628139"/>
          </a:xfrm>
        </p:grpSpPr>
        <p:sp>
          <p:nvSpPr>
            <p:cNvPr id="47" name="object 47"/>
            <p:cNvSpPr/>
            <p:nvPr/>
          </p:nvSpPr>
          <p:spPr>
            <a:xfrm>
              <a:off x="2679827" y="956301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29" h="1624330">
                  <a:moveTo>
                    <a:pt x="0" y="1623733"/>
                  </a:moveTo>
                  <a:lnTo>
                    <a:pt x="1623733" y="1623733"/>
                  </a:lnTo>
                  <a:lnTo>
                    <a:pt x="1623733" y="0"/>
                  </a:lnTo>
                  <a:lnTo>
                    <a:pt x="0" y="0"/>
                  </a:lnTo>
                  <a:lnTo>
                    <a:pt x="0" y="1623733"/>
                  </a:lnTo>
                  <a:close/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468497" y="1884147"/>
              <a:ext cx="747395" cy="619125"/>
            </a:xfrm>
            <a:custGeom>
              <a:avLst/>
              <a:gdLst/>
              <a:ahLst/>
              <a:cxnLst/>
              <a:rect l="l" t="t" r="r" b="b"/>
              <a:pathLst>
                <a:path w="747395" h="619125">
                  <a:moveTo>
                    <a:pt x="747379" y="0"/>
                  </a:moveTo>
                  <a:lnTo>
                    <a:pt x="0" y="0"/>
                  </a:lnTo>
                  <a:lnTo>
                    <a:pt x="0" y="618872"/>
                  </a:lnTo>
                  <a:lnTo>
                    <a:pt x="747379" y="618872"/>
                  </a:lnTo>
                  <a:lnTo>
                    <a:pt x="7473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468497" y="1884147"/>
              <a:ext cx="747395" cy="619125"/>
            </a:xfrm>
            <a:custGeom>
              <a:avLst/>
              <a:gdLst/>
              <a:ahLst/>
              <a:cxnLst/>
              <a:rect l="l" t="t" r="r" b="b"/>
              <a:pathLst>
                <a:path w="747395" h="619125">
                  <a:moveTo>
                    <a:pt x="0" y="618872"/>
                  </a:moveTo>
                  <a:lnTo>
                    <a:pt x="747379" y="618872"/>
                  </a:lnTo>
                  <a:lnTo>
                    <a:pt x="747379" y="0"/>
                  </a:lnTo>
                  <a:lnTo>
                    <a:pt x="0" y="0"/>
                  </a:lnTo>
                  <a:lnTo>
                    <a:pt x="0" y="618872"/>
                  </a:lnTo>
                  <a:close/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3598798" y="1891163"/>
            <a:ext cx="599440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650" spc="70" dirty="0">
                <a:latin typeface="Times New Roman"/>
                <a:cs typeface="Times New Roman"/>
              </a:rPr>
              <a:t>ud,ud</a:t>
            </a:r>
            <a:r>
              <a:rPr sz="650" spc="70" dirty="0">
                <a:latin typeface="Symbol"/>
                <a:cs typeface="Symbol"/>
              </a:rPr>
              <a:t></a:t>
            </a:r>
            <a:r>
              <a:rPr sz="650" spc="70" dirty="0">
                <a:latin typeface="Times New Roman"/>
                <a:cs typeface="Times New Roman"/>
              </a:rPr>
              <a:t>V</a:t>
            </a:r>
            <a:r>
              <a:rPr sz="675" spc="104" baseline="-30864" dirty="0">
                <a:latin typeface="Times New Roman"/>
                <a:cs typeface="Times New Roman"/>
              </a:rPr>
              <a:t>8</a:t>
            </a:r>
            <a:r>
              <a:rPr sz="675" spc="232" baseline="-30864" dirty="0">
                <a:latin typeface="Times New Roman"/>
                <a:cs typeface="Times New Roman"/>
              </a:rPr>
              <a:t> </a:t>
            </a:r>
            <a:r>
              <a:rPr sz="650" spc="-55" dirty="0">
                <a:latin typeface="Times New Roman"/>
                <a:cs typeface="Times New Roman"/>
              </a:rPr>
              <a:t>,V</a:t>
            </a:r>
            <a:r>
              <a:rPr sz="675" spc="-82" baseline="-30864" dirty="0">
                <a:latin typeface="Times New Roman"/>
                <a:cs typeface="Times New Roman"/>
              </a:rPr>
              <a:t>8</a:t>
            </a:r>
            <a:endParaRPr sz="675" baseline="-30864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663861" y="1864486"/>
            <a:ext cx="570230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46710" algn="l"/>
              </a:tabLst>
            </a:pPr>
            <a:r>
              <a:rPr sz="450" u="sng" spc="5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	+</a:t>
            </a:r>
            <a:r>
              <a:rPr sz="450" spc="345" dirty="0">
                <a:latin typeface="Times New Roman"/>
                <a:cs typeface="Times New Roman"/>
              </a:rPr>
              <a:t>  </a:t>
            </a:r>
            <a:r>
              <a:rPr sz="450" spc="25" dirty="0">
                <a:latin typeface="Symbol"/>
                <a:cs typeface="Symbol"/>
              </a:rPr>
              <a:t></a:t>
            </a:r>
            <a:endParaRPr sz="450">
              <a:latin typeface="Symbol"/>
              <a:cs typeface="Symbo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3497719" y="1966493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2786" y="0"/>
                </a:lnTo>
              </a:path>
            </a:pathLst>
          </a:custGeom>
          <a:ln w="69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3598798" y="2042636"/>
            <a:ext cx="37274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650" spc="125" dirty="0">
                <a:latin typeface="Times New Roman"/>
                <a:cs typeface="Times New Roman"/>
              </a:rPr>
              <a:t>uu</a:t>
            </a:r>
            <a:r>
              <a:rPr sz="650" spc="125" dirty="0">
                <a:latin typeface="Symbol"/>
                <a:cs typeface="Symbol"/>
              </a:rPr>
              <a:t></a:t>
            </a:r>
            <a:r>
              <a:rPr sz="650" spc="125" dirty="0">
                <a:latin typeface="Times New Roman"/>
                <a:cs typeface="Times New Roman"/>
              </a:rPr>
              <a:t>V</a:t>
            </a:r>
            <a:r>
              <a:rPr sz="650" spc="95" dirty="0">
                <a:latin typeface="Times New Roman"/>
                <a:cs typeface="Times New Roman"/>
              </a:rPr>
              <a:t> </a:t>
            </a:r>
            <a:r>
              <a:rPr sz="675" spc="-277" baseline="49382" dirty="0">
                <a:latin typeface="Times New Roman"/>
                <a:cs typeface="Times New Roman"/>
              </a:rPr>
              <a:t>0</a:t>
            </a:r>
            <a:endParaRPr sz="675" baseline="49382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497719" y="2112860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2786" y="0"/>
                </a:lnTo>
              </a:path>
            </a:pathLst>
          </a:custGeom>
          <a:ln w="6958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3598798" y="2193874"/>
            <a:ext cx="341630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650" spc="60" dirty="0">
                <a:latin typeface="Times New Roman"/>
                <a:cs typeface="Times New Roman"/>
              </a:rPr>
              <a:t>dd</a:t>
            </a:r>
            <a:r>
              <a:rPr sz="650" spc="60" dirty="0">
                <a:latin typeface="Symbol"/>
                <a:cs typeface="Symbol"/>
              </a:rPr>
              <a:t></a:t>
            </a:r>
            <a:r>
              <a:rPr sz="650" spc="60" dirty="0">
                <a:latin typeface="Times New Roman"/>
                <a:cs typeface="Times New Roman"/>
              </a:rPr>
              <a:t>V</a:t>
            </a:r>
            <a:r>
              <a:rPr sz="675" spc="89" baseline="-30864" dirty="0">
                <a:latin typeface="Times New Roman"/>
                <a:cs typeface="Times New Roman"/>
              </a:rPr>
              <a:t>8</a:t>
            </a:r>
            <a:endParaRPr sz="675" baseline="-30864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858945" y="2102483"/>
            <a:ext cx="86995" cy="16383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525"/>
              </a:lnSpc>
              <a:spcBef>
                <a:spcPts val="130"/>
              </a:spcBef>
            </a:pPr>
            <a:r>
              <a:rPr sz="450" spc="-50" dirty="0">
                <a:latin typeface="Times New Roman"/>
                <a:cs typeface="Times New Roman"/>
              </a:rPr>
              <a:t>8</a:t>
            </a:r>
            <a:endParaRPr sz="450">
              <a:latin typeface="Times New Roman"/>
              <a:cs typeface="Times New Roman"/>
            </a:endParaRPr>
          </a:p>
          <a:p>
            <a:pPr marL="43180">
              <a:lnSpc>
                <a:spcPts val="525"/>
              </a:lnSpc>
            </a:pPr>
            <a:r>
              <a:rPr sz="450" spc="-50" dirty="0">
                <a:latin typeface="Times New Roman"/>
                <a:cs typeface="Times New Roman"/>
              </a:rPr>
              <a:t>0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497719" y="2264330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2786" y="0"/>
                </a:lnTo>
              </a:path>
            </a:pathLst>
          </a:custGeom>
          <a:ln w="6958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3858945" y="2405188"/>
            <a:ext cx="56515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50" dirty="0">
                <a:latin typeface="Times New Roman"/>
                <a:cs typeface="Times New Roman"/>
              </a:rPr>
              <a:t>8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598798" y="2345342"/>
            <a:ext cx="61023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650" spc="125" dirty="0">
                <a:latin typeface="Times New Roman"/>
                <a:cs typeface="Times New Roman"/>
              </a:rPr>
              <a:t>qq</a:t>
            </a:r>
            <a:r>
              <a:rPr sz="650" spc="125" dirty="0">
                <a:latin typeface="Symbol"/>
                <a:cs typeface="Symbol"/>
              </a:rPr>
              <a:t></a:t>
            </a:r>
            <a:r>
              <a:rPr sz="650" spc="125" dirty="0">
                <a:latin typeface="Times New Roman"/>
                <a:cs typeface="Times New Roman"/>
              </a:rPr>
              <a:t>V</a:t>
            </a:r>
            <a:r>
              <a:rPr sz="650" spc="95" dirty="0">
                <a:latin typeface="Times New Roman"/>
                <a:cs typeface="Times New Roman"/>
              </a:rPr>
              <a:t> </a:t>
            </a:r>
            <a:r>
              <a:rPr sz="675" baseline="49382" dirty="0">
                <a:latin typeface="Times New Roman"/>
                <a:cs typeface="Times New Roman"/>
              </a:rPr>
              <a:t>0</a:t>
            </a:r>
            <a:r>
              <a:rPr sz="675" spc="104" baseline="49382" dirty="0">
                <a:latin typeface="Times New Roman"/>
                <a:cs typeface="Times New Roman"/>
              </a:rPr>
              <a:t> </a:t>
            </a:r>
            <a:r>
              <a:rPr sz="650" spc="-25" dirty="0">
                <a:latin typeface="Times New Roman"/>
                <a:cs typeface="Times New Roman"/>
              </a:rPr>
              <a:t>(Sum)</a:t>
            </a:r>
            <a:endParaRPr sz="650">
              <a:latin typeface="Times New Roman"/>
              <a:cs typeface="Times New Roman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2681452" y="1562875"/>
            <a:ext cx="1623695" cy="859155"/>
            <a:chOff x="2681452" y="1562875"/>
            <a:chExt cx="1623695" cy="859155"/>
          </a:xfrm>
        </p:grpSpPr>
        <p:sp>
          <p:nvSpPr>
            <p:cNvPr id="61" name="object 61"/>
            <p:cNvSpPr/>
            <p:nvPr/>
          </p:nvSpPr>
          <p:spPr>
            <a:xfrm>
              <a:off x="3497719" y="2415801"/>
              <a:ext cx="93345" cy="0"/>
            </a:xfrm>
            <a:custGeom>
              <a:avLst/>
              <a:gdLst/>
              <a:ahLst/>
              <a:cxnLst/>
              <a:rect l="l" t="t" r="r" b="b"/>
              <a:pathLst>
                <a:path w="93345">
                  <a:moveTo>
                    <a:pt x="0" y="0"/>
                  </a:moveTo>
                  <a:lnTo>
                    <a:pt x="92786" y="0"/>
                  </a:lnTo>
                </a:path>
              </a:pathLst>
            </a:custGeom>
            <a:ln w="12293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681452" y="1566354"/>
              <a:ext cx="1623695" cy="0"/>
            </a:xfrm>
            <a:custGeom>
              <a:avLst/>
              <a:gdLst/>
              <a:ahLst/>
              <a:cxnLst/>
              <a:rect l="l" t="t" r="r" b="b"/>
              <a:pathLst>
                <a:path w="1623695">
                  <a:moveTo>
                    <a:pt x="0" y="0"/>
                  </a:moveTo>
                  <a:lnTo>
                    <a:pt x="1623263" y="0"/>
                  </a:lnTo>
                </a:path>
              </a:pathLst>
            </a:custGeom>
            <a:ln w="695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679342" y="2089429"/>
              <a:ext cx="37465" cy="301625"/>
            </a:xfrm>
            <a:custGeom>
              <a:avLst/>
              <a:gdLst/>
              <a:ahLst/>
              <a:cxnLst/>
              <a:rect l="l" t="t" r="r" b="b"/>
              <a:pathLst>
                <a:path w="37464" h="301625">
                  <a:moveTo>
                    <a:pt x="2794" y="0"/>
                  </a:moveTo>
                  <a:lnTo>
                    <a:pt x="36880" y="0"/>
                  </a:lnTo>
                </a:path>
                <a:path w="37464" h="301625">
                  <a:moveTo>
                    <a:pt x="0" y="142198"/>
                  </a:moveTo>
                  <a:lnTo>
                    <a:pt x="34099" y="142198"/>
                  </a:lnTo>
                </a:path>
                <a:path w="37464" h="301625">
                  <a:moveTo>
                    <a:pt x="0" y="301320"/>
                  </a:moveTo>
                  <a:lnTo>
                    <a:pt x="36880" y="301320"/>
                  </a:lnTo>
                </a:path>
              </a:pathLst>
            </a:custGeom>
            <a:ln w="53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3632777" y="1301742"/>
            <a:ext cx="602615" cy="2673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994"/>
              </a:lnSpc>
              <a:spcBef>
                <a:spcPts val="125"/>
              </a:spcBef>
            </a:pPr>
            <a:r>
              <a:rPr sz="950" dirty="0">
                <a:latin typeface="Times New Roman"/>
                <a:cs typeface="Times New Roman"/>
              </a:rPr>
              <a:t>7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  <a:p>
            <a:pPr algn="ctr">
              <a:lnSpc>
                <a:spcPts val="875"/>
              </a:lnSpc>
            </a:pPr>
            <a:r>
              <a:rPr sz="850" dirty="0">
                <a:latin typeface="Times New Roman"/>
                <a:cs typeface="Times New Roman"/>
              </a:rPr>
              <a:t>Vector</a:t>
            </a:r>
            <a:r>
              <a:rPr sz="850" spc="9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Octet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512271" y="1604684"/>
            <a:ext cx="792480" cy="160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850" dirty="0">
                <a:latin typeface="Times New Roman"/>
                <a:cs typeface="Times New Roman"/>
              </a:rPr>
              <a:t>CMS</a:t>
            </a:r>
            <a:r>
              <a:rPr sz="850" spc="33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(2.9</a:t>
            </a:r>
            <a:r>
              <a:rPr sz="850" spc="5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pb</a:t>
            </a:r>
            <a:r>
              <a:rPr sz="900" baseline="50925" dirty="0">
                <a:latin typeface="Times New Roman"/>
                <a:cs typeface="Times New Roman"/>
              </a:rPr>
              <a:t>-</a:t>
            </a:r>
            <a:r>
              <a:rPr sz="900" spc="-37" baseline="50925" dirty="0">
                <a:latin typeface="Times New Roman"/>
                <a:cs typeface="Times New Roman"/>
              </a:rPr>
              <a:t>1</a:t>
            </a:r>
            <a:r>
              <a:rPr sz="850" spc="-25" dirty="0">
                <a:latin typeface="Times New Roman"/>
                <a:cs typeface="Times New Roman"/>
              </a:rPr>
              <a:t>)</a:t>
            </a:r>
            <a:endParaRPr sz="850">
              <a:latin typeface="Times New Roman"/>
              <a:cs typeface="Times New Roman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67" name="object 67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72" name="object 7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73" name="object 7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17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82818ABA-4508-5A3B-49DD-6BDDF478C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000" y="677175"/>
            <a:ext cx="2246176" cy="2260794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42DBD1BC-AAF8-6AB1-8FEE-05FFED0B8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11348" flipH="1">
            <a:off x="922547" y="1210965"/>
            <a:ext cx="1344130" cy="1073304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59127" y="1681"/>
            <a:ext cx="5816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Dijet</a:t>
            </a:r>
            <a:r>
              <a:rPr sz="600" spc="-3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Distribution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56335" y="892175"/>
            <a:ext cx="2895600" cy="27699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dirty="0">
                <a:latin typeface="Helvetica"/>
                <a:cs typeface="Helvetica"/>
              </a:rPr>
              <a:t>Dijet</a:t>
            </a:r>
            <a:r>
              <a:rPr sz="1700" spc="25" dirty="0">
                <a:latin typeface="Helvetica"/>
                <a:cs typeface="Helvetica"/>
              </a:rPr>
              <a:t> </a:t>
            </a:r>
            <a:r>
              <a:rPr sz="1700" dirty="0">
                <a:latin typeface="Helvetica"/>
                <a:cs typeface="Helvetica"/>
              </a:rPr>
              <a:t>Resonances</a:t>
            </a:r>
            <a:r>
              <a:rPr sz="1700" spc="5" dirty="0">
                <a:latin typeface="Helvetica"/>
                <a:cs typeface="Helvetica"/>
              </a:rPr>
              <a:t> </a:t>
            </a:r>
            <a:r>
              <a:rPr lang="en-US" sz="1700" spc="-10" dirty="0">
                <a:latin typeface="Helvetica"/>
                <a:cs typeface="Helvetica"/>
              </a:rPr>
              <a:t>Diagnosis</a:t>
            </a:r>
            <a:endParaRPr sz="1700" dirty="0">
              <a:latin typeface="Helvetica"/>
              <a:cs typeface="Helvetic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6" name="object 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18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17167D-DDD1-D277-593D-B0834DC02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7974"/>
            <a:ext cx="964913" cy="17452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6F8E3C-EA3F-30BF-335D-B707DE879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850" y="650035"/>
            <a:ext cx="1995045" cy="2649157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59127" y="1681"/>
            <a:ext cx="5816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Dijet</a:t>
            </a:r>
            <a:r>
              <a:rPr sz="600" spc="-3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Distribution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Dijet</a:t>
            </a:r>
            <a:r>
              <a:rPr spc="50" dirty="0"/>
              <a:t> </a:t>
            </a:r>
            <a:r>
              <a:rPr dirty="0"/>
              <a:t>Angular</a:t>
            </a:r>
            <a:r>
              <a:rPr spc="75" dirty="0"/>
              <a:t> </a:t>
            </a:r>
            <a:r>
              <a:rPr spc="-10" dirty="0"/>
              <a:t>Distribution</a:t>
            </a: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745859"/>
            <a:ext cx="78668" cy="7815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03354" y="675143"/>
            <a:ext cx="11982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10" dirty="0">
                <a:latin typeface="Helvetica"/>
                <a:cs typeface="Helvetica"/>
              </a:rPr>
              <a:t>Helicity Amplitudes</a:t>
            </a:r>
            <a:endParaRPr sz="1100">
              <a:latin typeface="Helvetica"/>
              <a:cs typeface="Helvetic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033313" y="1375867"/>
            <a:ext cx="2359025" cy="1520190"/>
            <a:chOff x="1033313" y="1375867"/>
            <a:chExt cx="2359025" cy="1520190"/>
          </a:xfrm>
        </p:grpSpPr>
        <p:sp>
          <p:nvSpPr>
            <p:cNvPr id="10" name="object 10"/>
            <p:cNvSpPr/>
            <p:nvPr/>
          </p:nvSpPr>
          <p:spPr>
            <a:xfrm>
              <a:off x="1035218" y="2135835"/>
              <a:ext cx="2355215" cy="0"/>
            </a:xfrm>
            <a:custGeom>
              <a:avLst/>
              <a:gdLst/>
              <a:ahLst/>
              <a:cxnLst/>
              <a:rect l="l" t="t" r="r" b="b"/>
              <a:pathLst>
                <a:path w="2355215">
                  <a:moveTo>
                    <a:pt x="0" y="0"/>
                  </a:moveTo>
                  <a:lnTo>
                    <a:pt x="2355008" y="0"/>
                  </a:lnTo>
                </a:path>
              </a:pathLst>
            </a:custGeom>
            <a:ln w="3717">
              <a:solidFill>
                <a:srgbClr val="3F3D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5218" y="1377772"/>
              <a:ext cx="2355215" cy="1516380"/>
            </a:xfrm>
            <a:custGeom>
              <a:avLst/>
              <a:gdLst/>
              <a:ahLst/>
              <a:cxnLst/>
              <a:rect l="l" t="t" r="r" b="b"/>
              <a:pathLst>
                <a:path w="2355215" h="1516380">
                  <a:moveTo>
                    <a:pt x="0" y="1516119"/>
                  </a:moveTo>
                  <a:lnTo>
                    <a:pt x="718" y="1515653"/>
                  </a:lnTo>
                  <a:lnTo>
                    <a:pt x="1443" y="1515187"/>
                  </a:lnTo>
                  <a:lnTo>
                    <a:pt x="2891" y="1514260"/>
                  </a:lnTo>
                  <a:lnTo>
                    <a:pt x="5779" y="1512399"/>
                  </a:lnTo>
                  <a:lnTo>
                    <a:pt x="11553" y="1508683"/>
                  </a:lnTo>
                  <a:lnTo>
                    <a:pt x="23107" y="1501237"/>
                  </a:lnTo>
                  <a:lnTo>
                    <a:pt x="46230" y="1486359"/>
                  </a:lnTo>
                  <a:lnTo>
                    <a:pt x="96340" y="1454099"/>
                  </a:lnTo>
                  <a:lnTo>
                    <a:pt x="143127" y="1423971"/>
                  </a:lnTo>
                  <a:lnTo>
                    <a:pt x="189006" y="1394438"/>
                  </a:lnTo>
                  <a:lnTo>
                    <a:pt x="238768" y="1362405"/>
                  </a:lnTo>
                  <a:lnTo>
                    <a:pt x="285212" y="1332500"/>
                  </a:lnTo>
                  <a:lnTo>
                    <a:pt x="335542" y="1300096"/>
                  </a:lnTo>
                  <a:lnTo>
                    <a:pt x="384958" y="1268291"/>
                  </a:lnTo>
                  <a:lnTo>
                    <a:pt x="431046" y="1238615"/>
                  </a:lnTo>
                  <a:lnTo>
                    <a:pt x="481021" y="1206439"/>
                  </a:lnTo>
                  <a:lnTo>
                    <a:pt x="527681" y="1176399"/>
                  </a:lnTo>
                  <a:lnTo>
                    <a:pt x="573426" y="1146952"/>
                  </a:lnTo>
                  <a:lnTo>
                    <a:pt x="623058" y="1115004"/>
                  </a:lnTo>
                  <a:lnTo>
                    <a:pt x="669362" y="1085193"/>
                  </a:lnTo>
                  <a:lnTo>
                    <a:pt x="719552" y="1052883"/>
                  </a:lnTo>
                  <a:lnTo>
                    <a:pt x="768841" y="1021147"/>
                  </a:lnTo>
                  <a:lnTo>
                    <a:pt x="814802" y="991565"/>
                  </a:lnTo>
                  <a:lnTo>
                    <a:pt x="864637" y="959473"/>
                  </a:lnTo>
                  <a:lnTo>
                    <a:pt x="911157" y="929524"/>
                  </a:lnTo>
                  <a:lnTo>
                    <a:pt x="961589" y="897069"/>
                  </a:lnTo>
                  <a:lnTo>
                    <a:pt x="1011081" y="865205"/>
                  </a:lnTo>
                  <a:lnTo>
                    <a:pt x="1057245" y="835474"/>
                  </a:lnTo>
                  <a:lnTo>
                    <a:pt x="1107321" y="803249"/>
                  </a:lnTo>
                  <a:lnTo>
                    <a:pt x="1154057" y="773163"/>
                  </a:lnTo>
                  <a:lnTo>
                    <a:pt x="1199879" y="743661"/>
                  </a:lnTo>
                  <a:lnTo>
                    <a:pt x="1249587" y="711657"/>
                  </a:lnTo>
                  <a:lnTo>
                    <a:pt x="1295980" y="681786"/>
                  </a:lnTo>
                  <a:lnTo>
                    <a:pt x="1346259" y="649414"/>
                  </a:lnTo>
                  <a:lnTo>
                    <a:pt x="1395624" y="617639"/>
                  </a:lnTo>
                  <a:lnTo>
                    <a:pt x="1441662" y="587997"/>
                  </a:lnTo>
                  <a:lnTo>
                    <a:pt x="1491585" y="555853"/>
                  </a:lnTo>
                  <a:lnTo>
                    <a:pt x="1538207" y="525843"/>
                  </a:lnTo>
                  <a:lnTo>
                    <a:pt x="1583889" y="496443"/>
                  </a:lnTo>
                  <a:lnTo>
                    <a:pt x="1633470" y="464515"/>
                  </a:lnTo>
                  <a:lnTo>
                    <a:pt x="1679723" y="434746"/>
                  </a:lnTo>
                  <a:lnTo>
                    <a:pt x="1729863" y="402450"/>
                  </a:lnTo>
                  <a:lnTo>
                    <a:pt x="1776700" y="372313"/>
                  </a:lnTo>
                  <a:lnTo>
                    <a:pt x="1822598" y="342760"/>
                  </a:lnTo>
                  <a:lnTo>
                    <a:pt x="1872395" y="310692"/>
                  </a:lnTo>
                  <a:lnTo>
                    <a:pt x="1918864" y="280771"/>
                  </a:lnTo>
                  <a:lnTo>
                    <a:pt x="1969232" y="248361"/>
                  </a:lnTo>
                  <a:lnTo>
                    <a:pt x="2018673" y="216535"/>
                  </a:lnTo>
                  <a:lnTo>
                    <a:pt x="2064800" y="186829"/>
                  </a:lnTo>
                  <a:lnTo>
                    <a:pt x="2114812" y="154635"/>
                  </a:lnTo>
                  <a:lnTo>
                    <a:pt x="2161498" y="124574"/>
                  </a:lnTo>
                  <a:lnTo>
                    <a:pt x="2207268" y="95110"/>
                  </a:lnTo>
                  <a:lnTo>
                    <a:pt x="2256925" y="63131"/>
                  </a:lnTo>
                  <a:lnTo>
                    <a:pt x="2303268" y="33312"/>
                  </a:lnTo>
                  <a:lnTo>
                    <a:pt x="2304081" y="32791"/>
                  </a:lnTo>
                  <a:lnTo>
                    <a:pt x="2304893" y="32258"/>
                  </a:lnTo>
                  <a:lnTo>
                    <a:pt x="2306506" y="31229"/>
                  </a:lnTo>
                  <a:lnTo>
                    <a:pt x="2309732" y="29146"/>
                  </a:lnTo>
                  <a:lnTo>
                    <a:pt x="2316196" y="24980"/>
                  </a:lnTo>
                  <a:lnTo>
                    <a:pt x="2329138" y="16662"/>
                  </a:lnTo>
                  <a:lnTo>
                    <a:pt x="2329938" y="16129"/>
                  </a:lnTo>
                  <a:lnTo>
                    <a:pt x="2330751" y="15621"/>
                  </a:lnTo>
                  <a:lnTo>
                    <a:pt x="2332363" y="14579"/>
                  </a:lnTo>
                  <a:lnTo>
                    <a:pt x="2335602" y="12484"/>
                  </a:lnTo>
                  <a:lnTo>
                    <a:pt x="2342066" y="8331"/>
                  </a:lnTo>
                  <a:lnTo>
                    <a:pt x="2342879" y="7810"/>
                  </a:lnTo>
                  <a:lnTo>
                    <a:pt x="2343679" y="7277"/>
                  </a:lnTo>
                  <a:lnTo>
                    <a:pt x="2345292" y="6248"/>
                  </a:lnTo>
                  <a:lnTo>
                    <a:pt x="2348531" y="4165"/>
                  </a:lnTo>
                  <a:lnTo>
                    <a:pt x="2349343" y="3644"/>
                  </a:lnTo>
                  <a:lnTo>
                    <a:pt x="2350143" y="3124"/>
                  </a:lnTo>
                  <a:lnTo>
                    <a:pt x="2351769" y="2082"/>
                  </a:lnTo>
                  <a:lnTo>
                    <a:pt x="2352582" y="1562"/>
                  </a:lnTo>
                  <a:lnTo>
                    <a:pt x="2353382" y="1041"/>
                  </a:lnTo>
                  <a:lnTo>
                    <a:pt x="2354182" y="520"/>
                  </a:lnTo>
                  <a:lnTo>
                    <a:pt x="2355008" y="0"/>
                  </a:lnTo>
                </a:path>
              </a:pathLst>
            </a:custGeom>
            <a:ln w="3717">
              <a:solidFill>
                <a:srgbClr val="983D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35218" y="1756803"/>
              <a:ext cx="2355215" cy="568960"/>
            </a:xfrm>
            <a:custGeom>
              <a:avLst/>
              <a:gdLst/>
              <a:ahLst/>
              <a:cxnLst/>
              <a:rect l="l" t="t" r="r" b="b"/>
              <a:pathLst>
                <a:path w="2355215" h="568960">
                  <a:moveTo>
                    <a:pt x="0" y="0"/>
                  </a:moveTo>
                  <a:lnTo>
                    <a:pt x="718" y="698"/>
                  </a:lnTo>
                  <a:lnTo>
                    <a:pt x="1443" y="1397"/>
                  </a:lnTo>
                  <a:lnTo>
                    <a:pt x="2891" y="2794"/>
                  </a:lnTo>
                  <a:lnTo>
                    <a:pt x="5779" y="5562"/>
                  </a:lnTo>
                  <a:lnTo>
                    <a:pt x="11553" y="11099"/>
                  </a:lnTo>
                  <a:lnTo>
                    <a:pt x="23107" y="22098"/>
                  </a:lnTo>
                  <a:lnTo>
                    <a:pt x="96340" y="89230"/>
                  </a:lnTo>
                  <a:lnTo>
                    <a:pt x="143127" y="129819"/>
                  </a:lnTo>
                  <a:lnTo>
                    <a:pt x="189006" y="167868"/>
                  </a:lnTo>
                  <a:lnTo>
                    <a:pt x="238768" y="207200"/>
                  </a:lnTo>
                  <a:lnTo>
                    <a:pt x="285212" y="242062"/>
                  </a:lnTo>
                  <a:lnTo>
                    <a:pt x="335542" y="277850"/>
                  </a:lnTo>
                  <a:lnTo>
                    <a:pt x="384958" y="310984"/>
                  </a:lnTo>
                  <a:lnTo>
                    <a:pt x="431046" y="340067"/>
                  </a:lnTo>
                  <a:lnTo>
                    <a:pt x="481021" y="369633"/>
                  </a:lnTo>
                  <a:lnTo>
                    <a:pt x="527681" y="395401"/>
                  </a:lnTo>
                  <a:lnTo>
                    <a:pt x="573426" y="418909"/>
                  </a:lnTo>
                  <a:lnTo>
                    <a:pt x="623058" y="442493"/>
                  </a:lnTo>
                  <a:lnTo>
                    <a:pt x="669362" y="462668"/>
                  </a:lnTo>
                  <a:lnTo>
                    <a:pt x="719552" y="482547"/>
                  </a:lnTo>
                  <a:lnTo>
                    <a:pt x="768841" y="500059"/>
                  </a:lnTo>
                  <a:lnTo>
                    <a:pt x="814802" y="514600"/>
                  </a:lnTo>
                  <a:lnTo>
                    <a:pt x="864637" y="528406"/>
                  </a:lnTo>
                  <a:lnTo>
                    <a:pt x="866098" y="528778"/>
                  </a:lnTo>
                  <a:lnTo>
                    <a:pt x="867558" y="529150"/>
                  </a:lnTo>
                  <a:lnTo>
                    <a:pt x="911157" y="539454"/>
                  </a:lnTo>
                  <a:lnTo>
                    <a:pt x="912745" y="539796"/>
                  </a:lnTo>
                  <a:lnTo>
                    <a:pt x="914320" y="540138"/>
                  </a:lnTo>
                  <a:lnTo>
                    <a:pt x="937954" y="545010"/>
                  </a:lnTo>
                  <a:lnTo>
                    <a:pt x="939529" y="545322"/>
                  </a:lnTo>
                  <a:lnTo>
                    <a:pt x="963126" y="549699"/>
                  </a:lnTo>
                  <a:lnTo>
                    <a:pt x="964662" y="549967"/>
                  </a:lnTo>
                  <a:lnTo>
                    <a:pt x="967774" y="550503"/>
                  </a:lnTo>
                  <a:lnTo>
                    <a:pt x="973959" y="551559"/>
                  </a:lnTo>
                  <a:lnTo>
                    <a:pt x="986329" y="553563"/>
                  </a:lnTo>
                  <a:lnTo>
                    <a:pt x="987103" y="553673"/>
                  </a:lnTo>
                  <a:lnTo>
                    <a:pt x="987865" y="553796"/>
                  </a:lnTo>
                  <a:lnTo>
                    <a:pt x="989427" y="554034"/>
                  </a:lnTo>
                  <a:lnTo>
                    <a:pt x="992513" y="554511"/>
                  </a:lnTo>
                  <a:lnTo>
                    <a:pt x="998711" y="555438"/>
                  </a:lnTo>
                  <a:lnTo>
                    <a:pt x="1011081" y="557184"/>
                  </a:lnTo>
                  <a:lnTo>
                    <a:pt x="1011792" y="557288"/>
                  </a:lnTo>
                  <a:lnTo>
                    <a:pt x="1012516" y="557383"/>
                  </a:lnTo>
                  <a:lnTo>
                    <a:pt x="1034881" y="560200"/>
                  </a:lnTo>
                  <a:lnTo>
                    <a:pt x="1035605" y="560296"/>
                  </a:lnTo>
                  <a:lnTo>
                    <a:pt x="1037040" y="560458"/>
                  </a:lnTo>
                  <a:lnTo>
                    <a:pt x="1039935" y="560791"/>
                  </a:lnTo>
                  <a:lnTo>
                    <a:pt x="1045714" y="561421"/>
                  </a:lnTo>
                  <a:lnTo>
                    <a:pt x="1057245" y="562617"/>
                  </a:lnTo>
                  <a:lnTo>
                    <a:pt x="1058033" y="562691"/>
                  </a:lnTo>
                  <a:lnTo>
                    <a:pt x="1058807" y="562771"/>
                  </a:lnTo>
                  <a:lnTo>
                    <a:pt x="1060370" y="562914"/>
                  </a:lnTo>
                  <a:lnTo>
                    <a:pt x="1063506" y="563217"/>
                  </a:lnTo>
                  <a:lnTo>
                    <a:pt x="1069768" y="563783"/>
                  </a:lnTo>
                  <a:lnTo>
                    <a:pt x="1070542" y="563857"/>
                  </a:lnTo>
                  <a:lnTo>
                    <a:pt x="1071330" y="563916"/>
                  </a:lnTo>
                  <a:lnTo>
                    <a:pt x="1072892" y="564060"/>
                  </a:lnTo>
                  <a:lnTo>
                    <a:pt x="1076029" y="564318"/>
                  </a:lnTo>
                  <a:lnTo>
                    <a:pt x="1082277" y="564824"/>
                  </a:lnTo>
                  <a:lnTo>
                    <a:pt x="1083064" y="564889"/>
                  </a:lnTo>
                  <a:lnTo>
                    <a:pt x="1083839" y="564949"/>
                  </a:lnTo>
                  <a:lnTo>
                    <a:pt x="1085414" y="565062"/>
                  </a:lnTo>
                  <a:lnTo>
                    <a:pt x="1088538" y="565301"/>
                  </a:lnTo>
                  <a:lnTo>
                    <a:pt x="1094799" y="565738"/>
                  </a:lnTo>
                  <a:lnTo>
                    <a:pt x="1107321" y="566521"/>
                  </a:lnTo>
                  <a:lnTo>
                    <a:pt x="1108045" y="566560"/>
                  </a:lnTo>
                  <a:lnTo>
                    <a:pt x="1108769" y="566600"/>
                  </a:lnTo>
                  <a:lnTo>
                    <a:pt x="1110242" y="566685"/>
                  </a:lnTo>
                  <a:lnTo>
                    <a:pt x="1113151" y="566849"/>
                  </a:lnTo>
                  <a:lnTo>
                    <a:pt x="1118993" y="567141"/>
                  </a:lnTo>
                  <a:lnTo>
                    <a:pt x="1119729" y="567171"/>
                  </a:lnTo>
                  <a:lnTo>
                    <a:pt x="1120466" y="567211"/>
                  </a:lnTo>
                  <a:lnTo>
                    <a:pt x="1121914" y="567275"/>
                  </a:lnTo>
                  <a:lnTo>
                    <a:pt x="1124835" y="567409"/>
                  </a:lnTo>
                  <a:lnTo>
                    <a:pt x="1130677" y="567648"/>
                  </a:lnTo>
                  <a:lnTo>
                    <a:pt x="1131413" y="567677"/>
                  </a:lnTo>
                  <a:lnTo>
                    <a:pt x="1132137" y="567697"/>
                  </a:lnTo>
                  <a:lnTo>
                    <a:pt x="1133598" y="567761"/>
                  </a:lnTo>
                  <a:lnTo>
                    <a:pt x="1136531" y="567851"/>
                  </a:lnTo>
                  <a:lnTo>
                    <a:pt x="1137255" y="567885"/>
                  </a:lnTo>
                  <a:lnTo>
                    <a:pt x="1137979" y="567905"/>
                  </a:lnTo>
                  <a:lnTo>
                    <a:pt x="1139452" y="567955"/>
                  </a:lnTo>
                  <a:lnTo>
                    <a:pt x="1142373" y="568039"/>
                  </a:lnTo>
                  <a:lnTo>
                    <a:pt x="1143097" y="568059"/>
                  </a:lnTo>
                  <a:lnTo>
                    <a:pt x="1143834" y="568078"/>
                  </a:lnTo>
                  <a:lnTo>
                    <a:pt x="1145282" y="568119"/>
                  </a:lnTo>
                  <a:lnTo>
                    <a:pt x="1148203" y="568192"/>
                  </a:lnTo>
                  <a:lnTo>
                    <a:pt x="1148939" y="568213"/>
                  </a:lnTo>
                  <a:lnTo>
                    <a:pt x="1149676" y="568223"/>
                  </a:lnTo>
                  <a:lnTo>
                    <a:pt x="1151136" y="568252"/>
                  </a:lnTo>
                  <a:lnTo>
                    <a:pt x="1154057" y="568317"/>
                  </a:lnTo>
                  <a:lnTo>
                    <a:pt x="1154769" y="568337"/>
                  </a:lnTo>
                  <a:lnTo>
                    <a:pt x="1155480" y="568346"/>
                  </a:lnTo>
                  <a:lnTo>
                    <a:pt x="1156915" y="568366"/>
                  </a:lnTo>
                  <a:lnTo>
                    <a:pt x="1157639" y="568377"/>
                  </a:lnTo>
                  <a:lnTo>
                    <a:pt x="1158350" y="568391"/>
                  </a:lnTo>
                  <a:lnTo>
                    <a:pt x="1159785" y="568421"/>
                  </a:lnTo>
                  <a:lnTo>
                    <a:pt x="1160496" y="568431"/>
                  </a:lnTo>
                  <a:lnTo>
                    <a:pt x="1161220" y="568441"/>
                  </a:lnTo>
                  <a:lnTo>
                    <a:pt x="1162643" y="568450"/>
                  </a:lnTo>
                  <a:lnTo>
                    <a:pt x="1163367" y="568460"/>
                  </a:lnTo>
                  <a:lnTo>
                    <a:pt x="1164078" y="568471"/>
                  </a:lnTo>
                  <a:lnTo>
                    <a:pt x="1165513" y="568481"/>
                  </a:lnTo>
                  <a:lnTo>
                    <a:pt x="1166224" y="568491"/>
                  </a:lnTo>
                  <a:lnTo>
                    <a:pt x="1166935" y="568500"/>
                  </a:lnTo>
                  <a:lnTo>
                    <a:pt x="1167659" y="568500"/>
                  </a:lnTo>
                  <a:lnTo>
                    <a:pt x="1168370" y="568515"/>
                  </a:lnTo>
                  <a:lnTo>
                    <a:pt x="1169082" y="568515"/>
                  </a:lnTo>
                  <a:lnTo>
                    <a:pt x="1169805" y="568525"/>
                  </a:lnTo>
                  <a:lnTo>
                    <a:pt x="1171228" y="568525"/>
                  </a:lnTo>
                  <a:lnTo>
                    <a:pt x="1171952" y="568535"/>
                  </a:lnTo>
                  <a:lnTo>
                    <a:pt x="1173374" y="568535"/>
                  </a:lnTo>
                  <a:lnTo>
                    <a:pt x="1174098" y="568545"/>
                  </a:lnTo>
                  <a:lnTo>
                    <a:pt x="1180550" y="568545"/>
                  </a:lnTo>
                  <a:lnTo>
                    <a:pt x="1181261" y="568535"/>
                  </a:lnTo>
                  <a:lnTo>
                    <a:pt x="1183407" y="568535"/>
                  </a:lnTo>
                  <a:lnTo>
                    <a:pt x="1184118" y="568525"/>
                  </a:lnTo>
                  <a:lnTo>
                    <a:pt x="1184842" y="568525"/>
                  </a:lnTo>
                  <a:lnTo>
                    <a:pt x="1185553" y="568515"/>
                  </a:lnTo>
                  <a:lnTo>
                    <a:pt x="1186265" y="568515"/>
                  </a:lnTo>
                  <a:lnTo>
                    <a:pt x="1186989" y="568500"/>
                  </a:lnTo>
                  <a:lnTo>
                    <a:pt x="1188411" y="568491"/>
                  </a:lnTo>
                  <a:lnTo>
                    <a:pt x="1189135" y="568491"/>
                  </a:lnTo>
                  <a:lnTo>
                    <a:pt x="1189846" y="568481"/>
                  </a:lnTo>
                  <a:lnTo>
                    <a:pt x="1191281" y="568460"/>
                  </a:lnTo>
                  <a:lnTo>
                    <a:pt x="1191992" y="568460"/>
                  </a:lnTo>
                  <a:lnTo>
                    <a:pt x="1192729" y="568450"/>
                  </a:lnTo>
                  <a:lnTo>
                    <a:pt x="1194151" y="568431"/>
                  </a:lnTo>
                  <a:lnTo>
                    <a:pt x="1194875" y="568421"/>
                  </a:lnTo>
                  <a:lnTo>
                    <a:pt x="1195586" y="568411"/>
                  </a:lnTo>
                  <a:lnTo>
                    <a:pt x="1197022" y="568391"/>
                  </a:lnTo>
                  <a:lnTo>
                    <a:pt x="1199879" y="568337"/>
                  </a:lnTo>
                  <a:lnTo>
                    <a:pt x="1200654" y="568327"/>
                  </a:lnTo>
                  <a:lnTo>
                    <a:pt x="1201428" y="568307"/>
                  </a:lnTo>
                  <a:lnTo>
                    <a:pt x="1202991" y="568278"/>
                  </a:lnTo>
                  <a:lnTo>
                    <a:pt x="1206089" y="568213"/>
                  </a:lnTo>
                  <a:lnTo>
                    <a:pt x="1206864" y="568192"/>
                  </a:lnTo>
                  <a:lnTo>
                    <a:pt x="1207651" y="568173"/>
                  </a:lnTo>
                  <a:lnTo>
                    <a:pt x="1209201" y="568128"/>
                  </a:lnTo>
                  <a:lnTo>
                    <a:pt x="1212300" y="568049"/>
                  </a:lnTo>
                  <a:lnTo>
                    <a:pt x="1213087" y="568029"/>
                  </a:lnTo>
                  <a:lnTo>
                    <a:pt x="1213862" y="568010"/>
                  </a:lnTo>
                  <a:lnTo>
                    <a:pt x="1215411" y="567955"/>
                  </a:lnTo>
                  <a:lnTo>
                    <a:pt x="1218510" y="567851"/>
                  </a:lnTo>
                  <a:lnTo>
                    <a:pt x="1224733" y="567627"/>
                  </a:lnTo>
                  <a:lnTo>
                    <a:pt x="1225508" y="567602"/>
                  </a:lnTo>
                  <a:lnTo>
                    <a:pt x="1226282" y="567573"/>
                  </a:lnTo>
                  <a:lnTo>
                    <a:pt x="1227844" y="567503"/>
                  </a:lnTo>
                  <a:lnTo>
                    <a:pt x="1230943" y="567380"/>
                  </a:lnTo>
                  <a:lnTo>
                    <a:pt x="1237166" y="567086"/>
                  </a:lnTo>
                  <a:lnTo>
                    <a:pt x="1237941" y="567047"/>
                  </a:lnTo>
                  <a:lnTo>
                    <a:pt x="1238716" y="567008"/>
                  </a:lnTo>
                  <a:lnTo>
                    <a:pt x="1240265" y="566933"/>
                  </a:lnTo>
                  <a:lnTo>
                    <a:pt x="1243364" y="566769"/>
                  </a:lnTo>
                  <a:lnTo>
                    <a:pt x="1249587" y="566417"/>
                  </a:lnTo>
                  <a:lnTo>
                    <a:pt x="1250311" y="566367"/>
                  </a:lnTo>
                  <a:lnTo>
                    <a:pt x="1251047" y="566323"/>
                  </a:lnTo>
                  <a:lnTo>
                    <a:pt x="1262642" y="565569"/>
                  </a:lnTo>
                  <a:lnTo>
                    <a:pt x="1264090" y="565464"/>
                  </a:lnTo>
                  <a:lnTo>
                    <a:pt x="1266986" y="565261"/>
                  </a:lnTo>
                  <a:lnTo>
                    <a:pt x="1272777" y="564824"/>
                  </a:lnTo>
                  <a:lnTo>
                    <a:pt x="1273514" y="564765"/>
                  </a:lnTo>
                  <a:lnTo>
                    <a:pt x="1274238" y="564700"/>
                  </a:lnTo>
                  <a:lnTo>
                    <a:pt x="1275685" y="564591"/>
                  </a:lnTo>
                  <a:lnTo>
                    <a:pt x="1278581" y="564353"/>
                  </a:lnTo>
                  <a:lnTo>
                    <a:pt x="1284385" y="563857"/>
                  </a:lnTo>
                  <a:lnTo>
                    <a:pt x="1295980" y="562790"/>
                  </a:lnTo>
                  <a:lnTo>
                    <a:pt x="1296767" y="562711"/>
                  </a:lnTo>
                  <a:lnTo>
                    <a:pt x="1297555" y="562636"/>
                  </a:lnTo>
                  <a:lnTo>
                    <a:pt x="1321901" y="559992"/>
                  </a:lnTo>
                  <a:lnTo>
                    <a:pt x="1322688" y="559903"/>
                  </a:lnTo>
                  <a:lnTo>
                    <a:pt x="1347796" y="556648"/>
                  </a:lnTo>
                  <a:lnTo>
                    <a:pt x="1349345" y="556431"/>
                  </a:lnTo>
                  <a:lnTo>
                    <a:pt x="1395624" y="549038"/>
                  </a:lnTo>
                  <a:lnTo>
                    <a:pt x="1396335" y="548905"/>
                  </a:lnTo>
                  <a:lnTo>
                    <a:pt x="1397059" y="548780"/>
                  </a:lnTo>
                  <a:lnTo>
                    <a:pt x="1441662" y="539930"/>
                  </a:lnTo>
                  <a:lnTo>
                    <a:pt x="1443224" y="539588"/>
                  </a:lnTo>
                  <a:lnTo>
                    <a:pt x="1444786" y="539250"/>
                  </a:lnTo>
                  <a:lnTo>
                    <a:pt x="1491585" y="528088"/>
                  </a:lnTo>
                  <a:lnTo>
                    <a:pt x="1538207" y="515200"/>
                  </a:lnTo>
                  <a:lnTo>
                    <a:pt x="1583889" y="500823"/>
                  </a:lnTo>
                  <a:lnTo>
                    <a:pt x="1633470" y="483292"/>
                  </a:lnTo>
                  <a:lnTo>
                    <a:pt x="1679723" y="465119"/>
                  </a:lnTo>
                  <a:lnTo>
                    <a:pt x="1729863" y="443435"/>
                  </a:lnTo>
                  <a:lnTo>
                    <a:pt x="1776700" y="421322"/>
                  </a:lnTo>
                  <a:lnTo>
                    <a:pt x="1822598" y="397891"/>
                  </a:lnTo>
                  <a:lnTo>
                    <a:pt x="1872395" y="370535"/>
                  </a:lnTo>
                  <a:lnTo>
                    <a:pt x="1918864" y="343166"/>
                  </a:lnTo>
                  <a:lnTo>
                    <a:pt x="1969232" y="311505"/>
                  </a:lnTo>
                  <a:lnTo>
                    <a:pt x="2018673" y="278396"/>
                  </a:lnTo>
                  <a:lnTo>
                    <a:pt x="2064800" y="245706"/>
                  </a:lnTo>
                  <a:lnTo>
                    <a:pt x="2114812" y="208292"/>
                  </a:lnTo>
                  <a:lnTo>
                    <a:pt x="2161498" y="171500"/>
                  </a:lnTo>
                  <a:lnTo>
                    <a:pt x="2207268" y="133718"/>
                  </a:lnTo>
                  <a:lnTo>
                    <a:pt x="2256925" y="90754"/>
                  </a:lnTo>
                  <a:lnTo>
                    <a:pt x="2303268" y="48856"/>
                  </a:lnTo>
                  <a:lnTo>
                    <a:pt x="2304893" y="47358"/>
                  </a:lnTo>
                  <a:lnTo>
                    <a:pt x="2306506" y="45872"/>
                  </a:lnTo>
                  <a:lnTo>
                    <a:pt x="2309732" y="42875"/>
                  </a:lnTo>
                  <a:lnTo>
                    <a:pt x="2316196" y="36842"/>
                  </a:lnTo>
                  <a:lnTo>
                    <a:pt x="2329138" y="24701"/>
                  </a:lnTo>
                  <a:lnTo>
                    <a:pt x="2329938" y="23939"/>
                  </a:lnTo>
                  <a:lnTo>
                    <a:pt x="2330751" y="23177"/>
                  </a:lnTo>
                  <a:lnTo>
                    <a:pt x="2332363" y="21640"/>
                  </a:lnTo>
                  <a:lnTo>
                    <a:pt x="2335602" y="18580"/>
                  </a:lnTo>
                  <a:lnTo>
                    <a:pt x="2342066" y="12420"/>
                  </a:lnTo>
                  <a:lnTo>
                    <a:pt x="2342879" y="11645"/>
                  </a:lnTo>
                  <a:lnTo>
                    <a:pt x="2343679" y="10871"/>
                  </a:lnTo>
                  <a:lnTo>
                    <a:pt x="2345292" y="9321"/>
                  </a:lnTo>
                  <a:lnTo>
                    <a:pt x="2348531" y="6223"/>
                  </a:lnTo>
                  <a:lnTo>
                    <a:pt x="2349343" y="5448"/>
                  </a:lnTo>
                  <a:lnTo>
                    <a:pt x="2350143" y="4686"/>
                  </a:lnTo>
                  <a:lnTo>
                    <a:pt x="2351769" y="3111"/>
                  </a:lnTo>
                  <a:lnTo>
                    <a:pt x="2352582" y="2349"/>
                  </a:lnTo>
                  <a:lnTo>
                    <a:pt x="2353382" y="1562"/>
                  </a:lnTo>
                  <a:lnTo>
                    <a:pt x="2354182" y="787"/>
                  </a:lnTo>
                  <a:lnTo>
                    <a:pt x="2355008" y="0"/>
                  </a:lnTo>
                </a:path>
              </a:pathLst>
            </a:custGeom>
            <a:ln w="3717">
              <a:solidFill>
                <a:srgbClr val="988B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35218" y="1377772"/>
              <a:ext cx="1869439" cy="1516380"/>
            </a:xfrm>
            <a:custGeom>
              <a:avLst/>
              <a:gdLst/>
              <a:ahLst/>
              <a:cxnLst/>
              <a:rect l="l" t="t" r="r" b="b"/>
              <a:pathLst>
                <a:path w="1869439" h="1516380">
                  <a:moveTo>
                    <a:pt x="0" y="1516119"/>
                  </a:moveTo>
                  <a:lnTo>
                    <a:pt x="28892" y="1516119"/>
                  </a:lnTo>
                  <a:lnTo>
                    <a:pt x="29611" y="1516110"/>
                  </a:lnTo>
                  <a:lnTo>
                    <a:pt x="40445" y="1516110"/>
                  </a:lnTo>
                  <a:lnTo>
                    <a:pt x="41170" y="1516100"/>
                  </a:lnTo>
                  <a:lnTo>
                    <a:pt x="47788" y="1516100"/>
                  </a:lnTo>
                  <a:lnTo>
                    <a:pt x="49356" y="1516090"/>
                  </a:lnTo>
                  <a:lnTo>
                    <a:pt x="54053" y="1516090"/>
                  </a:lnTo>
                  <a:lnTo>
                    <a:pt x="55627" y="1516075"/>
                  </a:lnTo>
                  <a:lnTo>
                    <a:pt x="58752" y="1516075"/>
                  </a:lnTo>
                  <a:lnTo>
                    <a:pt x="59541" y="1516065"/>
                  </a:lnTo>
                  <a:lnTo>
                    <a:pt x="61882" y="1516065"/>
                  </a:lnTo>
                  <a:lnTo>
                    <a:pt x="65022" y="1516056"/>
                  </a:lnTo>
                  <a:lnTo>
                    <a:pt x="65796" y="1516056"/>
                  </a:lnTo>
                  <a:lnTo>
                    <a:pt x="66581" y="1516046"/>
                  </a:lnTo>
                  <a:lnTo>
                    <a:pt x="68148" y="1516046"/>
                  </a:lnTo>
                  <a:lnTo>
                    <a:pt x="71278" y="1516035"/>
                  </a:lnTo>
                  <a:lnTo>
                    <a:pt x="72062" y="1516035"/>
                  </a:lnTo>
                  <a:lnTo>
                    <a:pt x="72851" y="1516025"/>
                  </a:lnTo>
                  <a:lnTo>
                    <a:pt x="74409" y="1516025"/>
                  </a:lnTo>
                  <a:lnTo>
                    <a:pt x="77548" y="1516015"/>
                  </a:lnTo>
                  <a:lnTo>
                    <a:pt x="78332" y="1516006"/>
                  </a:lnTo>
                  <a:lnTo>
                    <a:pt x="79107" y="1516006"/>
                  </a:lnTo>
                  <a:lnTo>
                    <a:pt x="80674" y="1515996"/>
                  </a:lnTo>
                  <a:lnTo>
                    <a:pt x="83804" y="1515986"/>
                  </a:lnTo>
                  <a:lnTo>
                    <a:pt x="84588" y="1515976"/>
                  </a:lnTo>
                  <a:lnTo>
                    <a:pt x="85371" y="1515976"/>
                  </a:lnTo>
                  <a:lnTo>
                    <a:pt x="86945" y="1515966"/>
                  </a:lnTo>
                  <a:lnTo>
                    <a:pt x="90070" y="1515952"/>
                  </a:lnTo>
                  <a:lnTo>
                    <a:pt x="96340" y="1515911"/>
                  </a:lnTo>
                  <a:lnTo>
                    <a:pt x="97074" y="1515911"/>
                  </a:lnTo>
                  <a:lnTo>
                    <a:pt x="97795" y="1515902"/>
                  </a:lnTo>
                  <a:lnTo>
                    <a:pt x="99263" y="1515892"/>
                  </a:lnTo>
                  <a:lnTo>
                    <a:pt x="102185" y="1515872"/>
                  </a:lnTo>
                  <a:lnTo>
                    <a:pt x="108038" y="1515832"/>
                  </a:lnTo>
                  <a:lnTo>
                    <a:pt x="108762" y="1515817"/>
                  </a:lnTo>
                  <a:lnTo>
                    <a:pt x="109498" y="1515817"/>
                  </a:lnTo>
                  <a:lnTo>
                    <a:pt x="110961" y="1515798"/>
                  </a:lnTo>
                  <a:lnTo>
                    <a:pt x="113883" y="1515778"/>
                  </a:lnTo>
                  <a:lnTo>
                    <a:pt x="119726" y="1515718"/>
                  </a:lnTo>
                  <a:lnTo>
                    <a:pt x="120460" y="1515718"/>
                  </a:lnTo>
                  <a:lnTo>
                    <a:pt x="121194" y="1515708"/>
                  </a:lnTo>
                  <a:lnTo>
                    <a:pt x="122664" y="1515694"/>
                  </a:lnTo>
                  <a:lnTo>
                    <a:pt x="125586" y="1515663"/>
                  </a:lnTo>
                  <a:lnTo>
                    <a:pt x="131429" y="1515593"/>
                  </a:lnTo>
                  <a:lnTo>
                    <a:pt x="132163" y="1515585"/>
                  </a:lnTo>
                  <a:lnTo>
                    <a:pt x="132892" y="1515569"/>
                  </a:lnTo>
                  <a:lnTo>
                    <a:pt x="134362" y="1515559"/>
                  </a:lnTo>
                  <a:lnTo>
                    <a:pt x="137283" y="1515520"/>
                  </a:lnTo>
                  <a:lnTo>
                    <a:pt x="143127" y="1515435"/>
                  </a:lnTo>
                  <a:lnTo>
                    <a:pt x="143851" y="1515426"/>
                  </a:lnTo>
                  <a:lnTo>
                    <a:pt x="144561" y="1515416"/>
                  </a:lnTo>
                  <a:lnTo>
                    <a:pt x="146000" y="1515395"/>
                  </a:lnTo>
                  <a:lnTo>
                    <a:pt x="148868" y="1515356"/>
                  </a:lnTo>
                  <a:lnTo>
                    <a:pt x="154602" y="1515262"/>
                  </a:lnTo>
                  <a:lnTo>
                    <a:pt x="155312" y="1515252"/>
                  </a:lnTo>
                  <a:lnTo>
                    <a:pt x="156036" y="1515242"/>
                  </a:lnTo>
                  <a:lnTo>
                    <a:pt x="157469" y="1515212"/>
                  </a:lnTo>
                  <a:lnTo>
                    <a:pt x="160332" y="1515158"/>
                  </a:lnTo>
                  <a:lnTo>
                    <a:pt x="166071" y="1515054"/>
                  </a:lnTo>
                  <a:lnTo>
                    <a:pt x="166786" y="1515043"/>
                  </a:lnTo>
                  <a:lnTo>
                    <a:pt x="167496" y="1515023"/>
                  </a:lnTo>
                  <a:lnTo>
                    <a:pt x="190554" y="1514508"/>
                  </a:lnTo>
                  <a:lnTo>
                    <a:pt x="192116" y="1514477"/>
                  </a:lnTo>
                  <a:lnTo>
                    <a:pt x="195223" y="1514393"/>
                  </a:lnTo>
                  <a:lnTo>
                    <a:pt x="201448" y="1514219"/>
                  </a:lnTo>
                  <a:lnTo>
                    <a:pt x="213880" y="1513847"/>
                  </a:lnTo>
                  <a:lnTo>
                    <a:pt x="214669" y="1513828"/>
                  </a:lnTo>
                  <a:lnTo>
                    <a:pt x="215442" y="1513793"/>
                  </a:lnTo>
                  <a:lnTo>
                    <a:pt x="217001" y="1513743"/>
                  </a:lnTo>
                  <a:lnTo>
                    <a:pt x="220106" y="1513639"/>
                  </a:lnTo>
                  <a:lnTo>
                    <a:pt x="226327" y="1513426"/>
                  </a:lnTo>
                  <a:lnTo>
                    <a:pt x="238768" y="1512959"/>
                  </a:lnTo>
                  <a:lnTo>
                    <a:pt x="239492" y="1512930"/>
                  </a:lnTo>
                  <a:lnTo>
                    <a:pt x="240229" y="1512895"/>
                  </a:lnTo>
                  <a:lnTo>
                    <a:pt x="241677" y="1512845"/>
                  </a:lnTo>
                  <a:lnTo>
                    <a:pt x="244572" y="1512722"/>
                  </a:lnTo>
                  <a:lnTo>
                    <a:pt x="250376" y="1512473"/>
                  </a:lnTo>
                  <a:lnTo>
                    <a:pt x="261997" y="1511947"/>
                  </a:lnTo>
                  <a:lnTo>
                    <a:pt x="262721" y="1511908"/>
                  </a:lnTo>
                  <a:lnTo>
                    <a:pt x="263432" y="1511874"/>
                  </a:lnTo>
                  <a:lnTo>
                    <a:pt x="264892" y="1511804"/>
                  </a:lnTo>
                  <a:lnTo>
                    <a:pt x="267801" y="1511660"/>
                  </a:lnTo>
                  <a:lnTo>
                    <a:pt x="273604" y="1511367"/>
                  </a:lnTo>
                  <a:lnTo>
                    <a:pt x="285212" y="1510727"/>
                  </a:lnTo>
                  <a:lnTo>
                    <a:pt x="286000" y="1510687"/>
                  </a:lnTo>
                  <a:lnTo>
                    <a:pt x="286787" y="1510648"/>
                  </a:lnTo>
                  <a:lnTo>
                    <a:pt x="288349" y="1510554"/>
                  </a:lnTo>
                  <a:lnTo>
                    <a:pt x="291499" y="1510365"/>
                  </a:lnTo>
                  <a:lnTo>
                    <a:pt x="313521" y="1508961"/>
                  </a:lnTo>
                  <a:lnTo>
                    <a:pt x="316670" y="1508748"/>
                  </a:lnTo>
                  <a:lnTo>
                    <a:pt x="322957" y="1508301"/>
                  </a:lnTo>
                  <a:lnTo>
                    <a:pt x="335542" y="1507354"/>
                  </a:lnTo>
                  <a:lnTo>
                    <a:pt x="336304" y="1507289"/>
                  </a:lnTo>
                  <a:lnTo>
                    <a:pt x="337079" y="1507229"/>
                  </a:lnTo>
                  <a:lnTo>
                    <a:pt x="361793" y="1505121"/>
                  </a:lnTo>
                  <a:lnTo>
                    <a:pt x="363330" y="1504988"/>
                  </a:lnTo>
                  <a:lnTo>
                    <a:pt x="366416" y="1504699"/>
                  </a:lnTo>
                  <a:lnTo>
                    <a:pt x="372601" y="1504109"/>
                  </a:lnTo>
                  <a:lnTo>
                    <a:pt x="384958" y="1502869"/>
                  </a:lnTo>
                  <a:lnTo>
                    <a:pt x="385682" y="1502799"/>
                  </a:lnTo>
                  <a:lnTo>
                    <a:pt x="386393" y="1502726"/>
                  </a:lnTo>
                  <a:lnTo>
                    <a:pt x="387841" y="1502572"/>
                  </a:lnTo>
                  <a:lnTo>
                    <a:pt x="390724" y="1502274"/>
                  </a:lnTo>
                  <a:lnTo>
                    <a:pt x="396477" y="1501654"/>
                  </a:lnTo>
                  <a:lnTo>
                    <a:pt x="407996" y="1500350"/>
                  </a:lnTo>
                  <a:lnTo>
                    <a:pt x="431046" y="1497521"/>
                  </a:lnTo>
                  <a:lnTo>
                    <a:pt x="431821" y="1497427"/>
                  </a:lnTo>
                  <a:lnTo>
                    <a:pt x="432608" y="1497323"/>
                  </a:lnTo>
                  <a:lnTo>
                    <a:pt x="434171" y="1497120"/>
                  </a:lnTo>
                  <a:lnTo>
                    <a:pt x="437295" y="1496707"/>
                  </a:lnTo>
                  <a:lnTo>
                    <a:pt x="443543" y="1495859"/>
                  </a:lnTo>
                  <a:lnTo>
                    <a:pt x="456040" y="1494104"/>
                  </a:lnTo>
                  <a:lnTo>
                    <a:pt x="481021" y="1490284"/>
                  </a:lnTo>
                  <a:lnTo>
                    <a:pt x="481745" y="1490159"/>
                  </a:lnTo>
                  <a:lnTo>
                    <a:pt x="482481" y="1490045"/>
                  </a:lnTo>
                  <a:lnTo>
                    <a:pt x="527681" y="1482013"/>
                  </a:lnTo>
                  <a:lnTo>
                    <a:pt x="573426" y="1472345"/>
                  </a:lnTo>
                  <a:lnTo>
                    <a:pt x="623058" y="1459967"/>
                  </a:lnTo>
                  <a:lnTo>
                    <a:pt x="669362" y="1446488"/>
                  </a:lnTo>
                  <a:lnTo>
                    <a:pt x="719552" y="1429626"/>
                  </a:lnTo>
                  <a:lnTo>
                    <a:pt x="768841" y="1410605"/>
                  </a:lnTo>
                  <a:lnTo>
                    <a:pt x="814802" y="1390534"/>
                  </a:lnTo>
                  <a:lnTo>
                    <a:pt x="864637" y="1366051"/>
                  </a:lnTo>
                  <a:lnTo>
                    <a:pt x="911157" y="1340492"/>
                  </a:lnTo>
                  <a:lnTo>
                    <a:pt x="961589" y="1309700"/>
                  </a:lnTo>
                  <a:lnTo>
                    <a:pt x="1011081" y="1276159"/>
                  </a:lnTo>
                  <a:lnTo>
                    <a:pt x="1057245" y="1241755"/>
                  </a:lnTo>
                  <a:lnTo>
                    <a:pt x="1107321" y="1200906"/>
                  </a:lnTo>
                  <a:lnTo>
                    <a:pt x="1154057" y="1159280"/>
                  </a:lnTo>
                  <a:lnTo>
                    <a:pt x="1199879" y="1115062"/>
                  </a:lnTo>
                  <a:lnTo>
                    <a:pt x="1249587" y="1063122"/>
                  </a:lnTo>
                  <a:lnTo>
                    <a:pt x="1295980" y="1010779"/>
                  </a:lnTo>
                  <a:lnTo>
                    <a:pt x="1346259" y="949650"/>
                  </a:lnTo>
                  <a:lnTo>
                    <a:pt x="1395624" y="885029"/>
                  </a:lnTo>
                  <a:lnTo>
                    <a:pt x="1441662" y="820492"/>
                  </a:lnTo>
                  <a:lnTo>
                    <a:pt x="1491585" y="745680"/>
                  </a:lnTo>
                  <a:lnTo>
                    <a:pt x="1538207" y="671182"/>
                  </a:lnTo>
                  <a:lnTo>
                    <a:pt x="1583889" y="593623"/>
                  </a:lnTo>
                  <a:lnTo>
                    <a:pt x="1633470" y="504266"/>
                  </a:lnTo>
                  <a:lnTo>
                    <a:pt x="1679723" y="415848"/>
                  </a:lnTo>
                  <a:lnTo>
                    <a:pt x="1729863" y="314325"/>
                  </a:lnTo>
                  <a:lnTo>
                    <a:pt x="1776700" y="214071"/>
                  </a:lnTo>
                  <a:lnTo>
                    <a:pt x="1822598" y="110515"/>
                  </a:lnTo>
                  <a:lnTo>
                    <a:pt x="1869080" y="0"/>
                  </a:lnTo>
                </a:path>
              </a:pathLst>
            </a:custGeom>
            <a:ln w="3717">
              <a:solidFill>
                <a:srgbClr val="3D98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63325" y="1377772"/>
              <a:ext cx="2099310" cy="1279525"/>
            </a:xfrm>
            <a:custGeom>
              <a:avLst/>
              <a:gdLst/>
              <a:ahLst/>
              <a:cxnLst/>
              <a:rect l="l" t="t" r="r" b="b"/>
              <a:pathLst>
                <a:path w="2099310" h="1279525">
                  <a:moveTo>
                    <a:pt x="0" y="0"/>
                  </a:moveTo>
                  <a:lnTo>
                    <a:pt x="15021" y="41351"/>
                  </a:lnTo>
                  <a:lnTo>
                    <a:pt x="60900" y="159893"/>
                  </a:lnTo>
                  <a:lnTo>
                    <a:pt x="110662" y="280174"/>
                  </a:lnTo>
                  <a:lnTo>
                    <a:pt x="157106" y="384911"/>
                  </a:lnTo>
                  <a:lnTo>
                    <a:pt x="207436" y="490588"/>
                  </a:lnTo>
                  <a:lnTo>
                    <a:pt x="256852" y="586689"/>
                  </a:lnTo>
                  <a:lnTo>
                    <a:pt x="302940" y="669772"/>
                  </a:lnTo>
                  <a:lnTo>
                    <a:pt x="352915" y="752957"/>
                  </a:lnTo>
                  <a:lnTo>
                    <a:pt x="399575" y="824387"/>
                  </a:lnTo>
                  <a:lnTo>
                    <a:pt x="445320" y="888739"/>
                  </a:lnTo>
                  <a:lnTo>
                    <a:pt x="494952" y="952449"/>
                  </a:lnTo>
                  <a:lnTo>
                    <a:pt x="541256" y="1006320"/>
                  </a:lnTo>
                  <a:lnTo>
                    <a:pt x="591446" y="1058830"/>
                  </a:lnTo>
                  <a:lnTo>
                    <a:pt x="640735" y="1104585"/>
                  </a:lnTo>
                  <a:lnTo>
                    <a:pt x="686696" y="1142234"/>
                  </a:lnTo>
                  <a:lnTo>
                    <a:pt x="736531" y="1177705"/>
                  </a:lnTo>
                  <a:lnTo>
                    <a:pt x="737991" y="1178652"/>
                  </a:lnTo>
                  <a:lnTo>
                    <a:pt x="739452" y="1179605"/>
                  </a:lnTo>
                  <a:lnTo>
                    <a:pt x="783051" y="1205892"/>
                  </a:lnTo>
                  <a:lnTo>
                    <a:pt x="783851" y="1206324"/>
                  </a:lnTo>
                  <a:lnTo>
                    <a:pt x="784639" y="1206761"/>
                  </a:lnTo>
                  <a:lnTo>
                    <a:pt x="811423" y="1220771"/>
                  </a:lnTo>
                  <a:lnTo>
                    <a:pt x="814572" y="1222324"/>
                  </a:lnTo>
                  <a:lnTo>
                    <a:pt x="820872" y="1225359"/>
                  </a:lnTo>
                  <a:lnTo>
                    <a:pt x="833483" y="1231159"/>
                  </a:lnTo>
                  <a:lnTo>
                    <a:pt x="834245" y="1231511"/>
                  </a:lnTo>
                  <a:lnTo>
                    <a:pt x="835019" y="1231853"/>
                  </a:lnTo>
                  <a:lnTo>
                    <a:pt x="836556" y="1232542"/>
                  </a:lnTo>
                  <a:lnTo>
                    <a:pt x="839668" y="1233897"/>
                  </a:lnTo>
                  <a:lnTo>
                    <a:pt x="845853" y="1236541"/>
                  </a:lnTo>
                  <a:lnTo>
                    <a:pt x="858222" y="1241601"/>
                  </a:lnTo>
                  <a:lnTo>
                    <a:pt x="858997" y="1241899"/>
                  </a:lnTo>
                  <a:lnTo>
                    <a:pt x="859759" y="1242212"/>
                  </a:lnTo>
                  <a:lnTo>
                    <a:pt x="861321" y="1242806"/>
                  </a:lnTo>
                  <a:lnTo>
                    <a:pt x="864407" y="1244008"/>
                  </a:lnTo>
                  <a:lnTo>
                    <a:pt x="870605" y="1246329"/>
                  </a:lnTo>
                  <a:lnTo>
                    <a:pt x="906774" y="1258329"/>
                  </a:lnTo>
                  <a:lnTo>
                    <a:pt x="907498" y="1258533"/>
                  </a:lnTo>
                  <a:lnTo>
                    <a:pt x="908933" y="1258959"/>
                  </a:lnTo>
                  <a:lnTo>
                    <a:pt x="911829" y="1259784"/>
                  </a:lnTo>
                  <a:lnTo>
                    <a:pt x="917608" y="1261385"/>
                  </a:lnTo>
                  <a:lnTo>
                    <a:pt x="929139" y="1264377"/>
                  </a:lnTo>
                  <a:lnTo>
                    <a:pt x="929927" y="1264565"/>
                  </a:lnTo>
                  <a:lnTo>
                    <a:pt x="930701" y="1264759"/>
                  </a:lnTo>
                  <a:lnTo>
                    <a:pt x="943223" y="1267651"/>
                  </a:lnTo>
                  <a:lnTo>
                    <a:pt x="944786" y="1267993"/>
                  </a:lnTo>
                  <a:lnTo>
                    <a:pt x="947922" y="1268653"/>
                  </a:lnTo>
                  <a:lnTo>
                    <a:pt x="954171" y="1269923"/>
                  </a:lnTo>
                  <a:lnTo>
                    <a:pt x="954958" y="1270067"/>
                  </a:lnTo>
                  <a:lnTo>
                    <a:pt x="955733" y="1270226"/>
                  </a:lnTo>
                  <a:lnTo>
                    <a:pt x="957308" y="1270524"/>
                  </a:lnTo>
                  <a:lnTo>
                    <a:pt x="960432" y="1271104"/>
                  </a:lnTo>
                  <a:lnTo>
                    <a:pt x="966693" y="1272206"/>
                  </a:lnTo>
                  <a:lnTo>
                    <a:pt x="979215" y="1274170"/>
                  </a:lnTo>
                  <a:lnTo>
                    <a:pt x="979939" y="1274284"/>
                  </a:lnTo>
                  <a:lnTo>
                    <a:pt x="980663" y="1274384"/>
                  </a:lnTo>
                  <a:lnTo>
                    <a:pt x="982136" y="1274582"/>
                  </a:lnTo>
                  <a:lnTo>
                    <a:pt x="985045" y="1274983"/>
                  </a:lnTo>
                  <a:lnTo>
                    <a:pt x="990887" y="1275717"/>
                  </a:lnTo>
                  <a:lnTo>
                    <a:pt x="991623" y="1275802"/>
                  </a:lnTo>
                  <a:lnTo>
                    <a:pt x="992360" y="1275891"/>
                  </a:lnTo>
                  <a:lnTo>
                    <a:pt x="993808" y="1276060"/>
                  </a:lnTo>
                  <a:lnTo>
                    <a:pt x="996729" y="1276377"/>
                  </a:lnTo>
                  <a:lnTo>
                    <a:pt x="1002571" y="1276978"/>
                  </a:lnTo>
                  <a:lnTo>
                    <a:pt x="1003307" y="1277047"/>
                  </a:lnTo>
                  <a:lnTo>
                    <a:pt x="1004031" y="1277122"/>
                  </a:lnTo>
                  <a:lnTo>
                    <a:pt x="1005492" y="1277246"/>
                  </a:lnTo>
                  <a:lnTo>
                    <a:pt x="1008425" y="1277504"/>
                  </a:lnTo>
                  <a:lnTo>
                    <a:pt x="1009149" y="1277564"/>
                  </a:lnTo>
                  <a:lnTo>
                    <a:pt x="1015728" y="1278059"/>
                  </a:lnTo>
                  <a:lnTo>
                    <a:pt x="1017176" y="1278163"/>
                  </a:lnTo>
                  <a:lnTo>
                    <a:pt x="1020097" y="1278352"/>
                  </a:lnTo>
                  <a:lnTo>
                    <a:pt x="1020833" y="1278392"/>
                  </a:lnTo>
                  <a:lnTo>
                    <a:pt x="1021570" y="1278431"/>
                  </a:lnTo>
                  <a:lnTo>
                    <a:pt x="1023030" y="1278516"/>
                  </a:lnTo>
                  <a:lnTo>
                    <a:pt x="1025951" y="1278660"/>
                  </a:lnTo>
                  <a:lnTo>
                    <a:pt x="1026662" y="1278699"/>
                  </a:lnTo>
                  <a:lnTo>
                    <a:pt x="1027374" y="1278735"/>
                  </a:lnTo>
                  <a:lnTo>
                    <a:pt x="1028809" y="1278793"/>
                  </a:lnTo>
                  <a:lnTo>
                    <a:pt x="1029533" y="1278823"/>
                  </a:lnTo>
                  <a:lnTo>
                    <a:pt x="1030244" y="1278848"/>
                  </a:lnTo>
                  <a:lnTo>
                    <a:pt x="1031679" y="1278907"/>
                  </a:lnTo>
                  <a:lnTo>
                    <a:pt x="1032390" y="1278928"/>
                  </a:lnTo>
                  <a:lnTo>
                    <a:pt x="1033114" y="1278947"/>
                  </a:lnTo>
                  <a:lnTo>
                    <a:pt x="1034536" y="1279001"/>
                  </a:lnTo>
                  <a:lnTo>
                    <a:pt x="1035260" y="1279022"/>
                  </a:lnTo>
                  <a:lnTo>
                    <a:pt x="1035972" y="1279042"/>
                  </a:lnTo>
                  <a:lnTo>
                    <a:pt x="1037407" y="1279081"/>
                  </a:lnTo>
                  <a:lnTo>
                    <a:pt x="1038118" y="1279097"/>
                  </a:lnTo>
                  <a:lnTo>
                    <a:pt x="1038829" y="1279116"/>
                  </a:lnTo>
                  <a:lnTo>
                    <a:pt x="1039553" y="1279126"/>
                  </a:lnTo>
                  <a:lnTo>
                    <a:pt x="1040264" y="1279146"/>
                  </a:lnTo>
                  <a:lnTo>
                    <a:pt x="1040975" y="1279156"/>
                  </a:lnTo>
                  <a:lnTo>
                    <a:pt x="1041699" y="1279165"/>
                  </a:lnTo>
                  <a:lnTo>
                    <a:pt x="1042410" y="1279175"/>
                  </a:lnTo>
                  <a:lnTo>
                    <a:pt x="1043122" y="1279185"/>
                  </a:lnTo>
                  <a:lnTo>
                    <a:pt x="1043846" y="1279196"/>
                  </a:lnTo>
                  <a:lnTo>
                    <a:pt x="1044569" y="1279196"/>
                  </a:lnTo>
                  <a:lnTo>
                    <a:pt x="1045268" y="1279206"/>
                  </a:lnTo>
                  <a:lnTo>
                    <a:pt x="1045992" y="1279220"/>
                  </a:lnTo>
                  <a:lnTo>
                    <a:pt x="1047427" y="1279220"/>
                  </a:lnTo>
                  <a:lnTo>
                    <a:pt x="1048151" y="1279230"/>
                  </a:lnTo>
                  <a:lnTo>
                    <a:pt x="1051008" y="1279230"/>
                  </a:lnTo>
                  <a:lnTo>
                    <a:pt x="1051720" y="1279220"/>
                  </a:lnTo>
                  <a:lnTo>
                    <a:pt x="1052443" y="1279220"/>
                  </a:lnTo>
                  <a:lnTo>
                    <a:pt x="1053155" y="1279206"/>
                  </a:lnTo>
                  <a:lnTo>
                    <a:pt x="1053866" y="1279206"/>
                  </a:lnTo>
                  <a:lnTo>
                    <a:pt x="1054590" y="1279196"/>
                  </a:lnTo>
                  <a:lnTo>
                    <a:pt x="1055301" y="1279185"/>
                  </a:lnTo>
                  <a:lnTo>
                    <a:pt x="1056012" y="1279175"/>
                  </a:lnTo>
                  <a:lnTo>
                    <a:pt x="1056736" y="1279165"/>
                  </a:lnTo>
                  <a:lnTo>
                    <a:pt x="1057447" y="1279156"/>
                  </a:lnTo>
                  <a:lnTo>
                    <a:pt x="1058158" y="1279146"/>
                  </a:lnTo>
                  <a:lnTo>
                    <a:pt x="1058882" y="1279136"/>
                  </a:lnTo>
                  <a:lnTo>
                    <a:pt x="1060305" y="1279105"/>
                  </a:lnTo>
                  <a:lnTo>
                    <a:pt x="1061029" y="1279081"/>
                  </a:lnTo>
                  <a:lnTo>
                    <a:pt x="1061740" y="1279071"/>
                  </a:lnTo>
                  <a:lnTo>
                    <a:pt x="1063175" y="1279032"/>
                  </a:lnTo>
                  <a:lnTo>
                    <a:pt x="1063886" y="1279011"/>
                  </a:lnTo>
                  <a:lnTo>
                    <a:pt x="1064623" y="1278992"/>
                  </a:lnTo>
                  <a:lnTo>
                    <a:pt x="1066045" y="1278938"/>
                  </a:lnTo>
                  <a:lnTo>
                    <a:pt x="1066769" y="1278917"/>
                  </a:lnTo>
                  <a:lnTo>
                    <a:pt x="1067480" y="1278888"/>
                  </a:lnTo>
                  <a:lnTo>
                    <a:pt x="1074884" y="1278556"/>
                  </a:lnTo>
                  <a:lnTo>
                    <a:pt x="1077983" y="1278392"/>
                  </a:lnTo>
                  <a:lnTo>
                    <a:pt x="1078758" y="1278342"/>
                  </a:lnTo>
                  <a:lnTo>
                    <a:pt x="1079545" y="1278298"/>
                  </a:lnTo>
                  <a:lnTo>
                    <a:pt x="1081095" y="1278194"/>
                  </a:lnTo>
                  <a:lnTo>
                    <a:pt x="1084193" y="1277990"/>
                  </a:lnTo>
                  <a:lnTo>
                    <a:pt x="1084981" y="1277926"/>
                  </a:lnTo>
                  <a:lnTo>
                    <a:pt x="1085756" y="1277876"/>
                  </a:lnTo>
                  <a:lnTo>
                    <a:pt x="1087305" y="1277752"/>
                  </a:lnTo>
                  <a:lnTo>
                    <a:pt x="1090404" y="1277504"/>
                  </a:lnTo>
                  <a:lnTo>
                    <a:pt x="1096627" y="1276938"/>
                  </a:lnTo>
                  <a:lnTo>
                    <a:pt x="1097401" y="1276864"/>
                  </a:lnTo>
                  <a:lnTo>
                    <a:pt x="1098176" y="1276779"/>
                  </a:lnTo>
                  <a:lnTo>
                    <a:pt x="1099738" y="1276625"/>
                  </a:lnTo>
                  <a:lnTo>
                    <a:pt x="1122205" y="1273788"/>
                  </a:lnTo>
                  <a:lnTo>
                    <a:pt x="1122941" y="1273684"/>
                  </a:lnTo>
                  <a:lnTo>
                    <a:pt x="1124376" y="1273455"/>
                  </a:lnTo>
                  <a:lnTo>
                    <a:pt x="1127285" y="1272999"/>
                  </a:lnTo>
                  <a:lnTo>
                    <a:pt x="1133076" y="1272042"/>
                  </a:lnTo>
                  <a:lnTo>
                    <a:pt x="1133800" y="1271917"/>
                  </a:lnTo>
                  <a:lnTo>
                    <a:pt x="1134536" y="1271794"/>
                  </a:lnTo>
                  <a:lnTo>
                    <a:pt x="1135984" y="1271536"/>
                  </a:lnTo>
                  <a:lnTo>
                    <a:pt x="1138880" y="1271009"/>
                  </a:lnTo>
                  <a:lnTo>
                    <a:pt x="1144671" y="1269903"/>
                  </a:lnTo>
                  <a:lnTo>
                    <a:pt x="1145407" y="1269770"/>
                  </a:lnTo>
                  <a:lnTo>
                    <a:pt x="1168661" y="1264615"/>
                  </a:lnTo>
                  <a:lnTo>
                    <a:pt x="1169449" y="1264432"/>
                  </a:lnTo>
                  <a:lnTo>
                    <a:pt x="1193794" y="1257788"/>
                  </a:lnTo>
                  <a:lnTo>
                    <a:pt x="1194582" y="1257566"/>
                  </a:lnTo>
                  <a:lnTo>
                    <a:pt x="1219690" y="1249385"/>
                  </a:lnTo>
                  <a:lnTo>
                    <a:pt x="1221239" y="1248849"/>
                  </a:lnTo>
                  <a:lnTo>
                    <a:pt x="1267518" y="1230181"/>
                  </a:lnTo>
                  <a:lnTo>
                    <a:pt x="1268229" y="1229848"/>
                  </a:lnTo>
                  <a:lnTo>
                    <a:pt x="1268953" y="1229517"/>
                  </a:lnTo>
                  <a:lnTo>
                    <a:pt x="1313555" y="1207088"/>
                  </a:lnTo>
                  <a:lnTo>
                    <a:pt x="1314330" y="1206657"/>
                  </a:lnTo>
                  <a:lnTo>
                    <a:pt x="1315118" y="1206235"/>
                  </a:lnTo>
                  <a:lnTo>
                    <a:pt x="1363479" y="1176896"/>
                  </a:lnTo>
                  <a:lnTo>
                    <a:pt x="1410101" y="1143772"/>
                  </a:lnTo>
                  <a:lnTo>
                    <a:pt x="1455783" y="1106564"/>
                  </a:lnTo>
                  <a:lnTo>
                    <a:pt x="1505364" y="1060770"/>
                  </a:lnTo>
                  <a:lnTo>
                    <a:pt x="1551617" y="1012818"/>
                  </a:lnTo>
                  <a:lnTo>
                    <a:pt x="1601757" y="954979"/>
                  </a:lnTo>
                  <a:lnTo>
                    <a:pt x="1648594" y="895283"/>
                  </a:lnTo>
                  <a:lnTo>
                    <a:pt x="1694492" y="831272"/>
                  </a:lnTo>
                  <a:lnTo>
                    <a:pt x="1744289" y="755484"/>
                  </a:lnTo>
                  <a:lnTo>
                    <a:pt x="1790758" y="678561"/>
                  </a:lnTo>
                  <a:lnTo>
                    <a:pt x="1841126" y="588213"/>
                  </a:lnTo>
                  <a:lnTo>
                    <a:pt x="1890567" y="492175"/>
                  </a:lnTo>
                  <a:lnTo>
                    <a:pt x="1936694" y="395757"/>
                  </a:lnTo>
                  <a:lnTo>
                    <a:pt x="1986706" y="283489"/>
                  </a:lnTo>
                  <a:lnTo>
                    <a:pt x="2033391" y="171107"/>
                  </a:lnTo>
                  <a:lnTo>
                    <a:pt x="2079162" y="53581"/>
                  </a:lnTo>
                  <a:lnTo>
                    <a:pt x="2098708" y="0"/>
                  </a:lnTo>
                </a:path>
              </a:pathLst>
            </a:custGeom>
            <a:ln w="3717">
              <a:solidFill>
                <a:srgbClr val="3D5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35218" y="2864915"/>
              <a:ext cx="0" cy="29209"/>
            </a:xfrm>
            <a:custGeom>
              <a:avLst/>
              <a:gdLst/>
              <a:ahLst/>
              <a:cxnLst/>
              <a:rect l="l" t="t" r="r" b="b"/>
              <a:pathLst>
                <a:path h="29210">
                  <a:moveTo>
                    <a:pt x="0" y="28976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956687" y="2898540"/>
            <a:ext cx="16002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175" dirty="0">
                <a:latin typeface="Arial"/>
                <a:cs typeface="Arial"/>
              </a:rPr>
              <a:t>-</a:t>
            </a:r>
            <a:r>
              <a:rPr sz="500" spc="-55" dirty="0">
                <a:latin typeface="Arial"/>
                <a:cs typeface="Arial"/>
              </a:rPr>
              <a:t> </a:t>
            </a:r>
            <a:r>
              <a:rPr sz="500" spc="-25" dirty="0">
                <a:latin typeface="Times New Roman"/>
                <a:cs typeface="Times New Roman"/>
              </a:rPr>
              <a:t>1.0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2966" y="2864915"/>
            <a:ext cx="471170" cy="29209"/>
          </a:xfrm>
          <a:custGeom>
            <a:avLst/>
            <a:gdLst/>
            <a:ahLst/>
            <a:cxnLst/>
            <a:rect l="l" t="t" r="r" b="b"/>
            <a:pathLst>
              <a:path w="471169" h="29210">
                <a:moveTo>
                  <a:pt x="0" y="28976"/>
                </a:moveTo>
                <a:lnTo>
                  <a:pt x="0" y="11588"/>
                </a:lnTo>
              </a:path>
              <a:path w="471169" h="29210">
                <a:moveTo>
                  <a:pt x="117744" y="28976"/>
                </a:moveTo>
                <a:lnTo>
                  <a:pt x="117744" y="11588"/>
                </a:lnTo>
              </a:path>
              <a:path w="471169" h="29210">
                <a:moveTo>
                  <a:pt x="235511" y="28976"/>
                </a:moveTo>
                <a:lnTo>
                  <a:pt x="235511" y="11588"/>
                </a:lnTo>
              </a:path>
              <a:path w="471169" h="29210">
                <a:moveTo>
                  <a:pt x="353253" y="28976"/>
                </a:moveTo>
                <a:lnTo>
                  <a:pt x="353253" y="11588"/>
                </a:lnTo>
              </a:path>
              <a:path w="471169" h="29210">
                <a:moveTo>
                  <a:pt x="470994" y="28976"/>
                </a:moveTo>
                <a:lnTo>
                  <a:pt x="4709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545437" y="2898540"/>
            <a:ext cx="16002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175" dirty="0">
                <a:latin typeface="Arial"/>
                <a:cs typeface="Arial"/>
              </a:rPr>
              <a:t>-</a:t>
            </a:r>
            <a:r>
              <a:rPr sz="500" spc="-55" dirty="0">
                <a:latin typeface="Arial"/>
                <a:cs typeface="Arial"/>
              </a:rPr>
              <a:t> </a:t>
            </a:r>
            <a:r>
              <a:rPr sz="500" spc="-25" dirty="0">
                <a:latin typeface="Times New Roman"/>
                <a:cs typeface="Times New Roman"/>
              </a:rPr>
              <a:t>0.5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741716" y="2864915"/>
            <a:ext cx="1059815" cy="29209"/>
          </a:xfrm>
          <a:custGeom>
            <a:avLst/>
            <a:gdLst/>
            <a:ahLst/>
            <a:cxnLst/>
            <a:rect l="l" t="t" r="r" b="b"/>
            <a:pathLst>
              <a:path w="1059814" h="29210">
                <a:moveTo>
                  <a:pt x="0" y="28976"/>
                </a:moveTo>
                <a:lnTo>
                  <a:pt x="0" y="11588"/>
                </a:lnTo>
              </a:path>
              <a:path w="1059814" h="29210">
                <a:moveTo>
                  <a:pt x="117741" y="28976"/>
                </a:moveTo>
                <a:lnTo>
                  <a:pt x="117741" y="11588"/>
                </a:lnTo>
              </a:path>
              <a:path w="1059814" h="29210">
                <a:moveTo>
                  <a:pt x="235496" y="28976"/>
                </a:moveTo>
                <a:lnTo>
                  <a:pt x="235496" y="11588"/>
                </a:lnTo>
              </a:path>
              <a:path w="1059814" h="29210">
                <a:moveTo>
                  <a:pt x="353263" y="28976"/>
                </a:moveTo>
                <a:lnTo>
                  <a:pt x="353263" y="11588"/>
                </a:lnTo>
              </a:path>
              <a:path w="1059814" h="29210">
                <a:moveTo>
                  <a:pt x="471004" y="28976"/>
                </a:moveTo>
                <a:lnTo>
                  <a:pt x="471004" y="0"/>
                </a:lnTo>
              </a:path>
              <a:path w="1059814" h="29210">
                <a:moveTo>
                  <a:pt x="588759" y="28976"/>
                </a:moveTo>
                <a:lnTo>
                  <a:pt x="588759" y="11588"/>
                </a:lnTo>
              </a:path>
              <a:path w="1059814" h="29210">
                <a:moveTo>
                  <a:pt x="706501" y="28976"/>
                </a:moveTo>
                <a:lnTo>
                  <a:pt x="706501" y="11588"/>
                </a:lnTo>
              </a:path>
              <a:path w="1059814" h="29210">
                <a:moveTo>
                  <a:pt x="824255" y="28976"/>
                </a:moveTo>
                <a:lnTo>
                  <a:pt x="824255" y="11588"/>
                </a:lnTo>
              </a:path>
              <a:path w="1059814" h="29210">
                <a:moveTo>
                  <a:pt x="942009" y="28976"/>
                </a:moveTo>
                <a:lnTo>
                  <a:pt x="942009" y="11588"/>
                </a:lnTo>
              </a:path>
              <a:path w="1059814" h="29210">
                <a:moveTo>
                  <a:pt x="1059751" y="28976"/>
                </a:moveTo>
                <a:lnTo>
                  <a:pt x="10597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750045" y="2898540"/>
            <a:ext cx="10541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0.5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919222" y="2864915"/>
            <a:ext cx="471170" cy="29209"/>
          </a:xfrm>
          <a:custGeom>
            <a:avLst/>
            <a:gdLst/>
            <a:ahLst/>
            <a:cxnLst/>
            <a:rect l="l" t="t" r="r" b="b"/>
            <a:pathLst>
              <a:path w="471170" h="29210">
                <a:moveTo>
                  <a:pt x="0" y="28976"/>
                </a:moveTo>
                <a:lnTo>
                  <a:pt x="0" y="11588"/>
                </a:lnTo>
              </a:path>
              <a:path w="471170" h="29210">
                <a:moveTo>
                  <a:pt x="117741" y="28976"/>
                </a:moveTo>
                <a:lnTo>
                  <a:pt x="117741" y="11588"/>
                </a:lnTo>
              </a:path>
              <a:path w="471170" h="29210">
                <a:moveTo>
                  <a:pt x="235496" y="28976"/>
                </a:moveTo>
                <a:lnTo>
                  <a:pt x="235496" y="11588"/>
                </a:lnTo>
              </a:path>
              <a:path w="471170" h="29210">
                <a:moveTo>
                  <a:pt x="353250" y="28976"/>
                </a:moveTo>
                <a:lnTo>
                  <a:pt x="353250" y="11588"/>
                </a:lnTo>
              </a:path>
              <a:path w="471170" h="29210">
                <a:moveTo>
                  <a:pt x="471004" y="28976"/>
                </a:moveTo>
                <a:lnTo>
                  <a:pt x="4710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338804" y="2898540"/>
            <a:ext cx="10541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1.0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86160" y="2590665"/>
            <a:ext cx="2453640" cy="303530"/>
          </a:xfrm>
          <a:custGeom>
            <a:avLst/>
            <a:gdLst/>
            <a:ahLst/>
            <a:cxnLst/>
            <a:rect l="l" t="t" r="r" b="b"/>
            <a:pathLst>
              <a:path w="2453640" h="303530">
                <a:moveTo>
                  <a:pt x="0" y="303226"/>
                </a:moveTo>
                <a:lnTo>
                  <a:pt x="2453126" y="303226"/>
                </a:lnTo>
              </a:path>
              <a:path w="2453640" h="303530">
                <a:moveTo>
                  <a:pt x="1226560" y="303226"/>
                </a:moveTo>
                <a:lnTo>
                  <a:pt x="1255529" y="303226"/>
                </a:lnTo>
              </a:path>
              <a:path w="2453640" h="303530">
                <a:moveTo>
                  <a:pt x="1226560" y="227423"/>
                </a:moveTo>
                <a:lnTo>
                  <a:pt x="1243947" y="227423"/>
                </a:lnTo>
              </a:path>
              <a:path w="2453640" h="303530">
                <a:moveTo>
                  <a:pt x="1226560" y="151620"/>
                </a:moveTo>
                <a:lnTo>
                  <a:pt x="1243947" y="151620"/>
                </a:lnTo>
              </a:path>
              <a:path w="2453640" h="303530">
                <a:moveTo>
                  <a:pt x="1226560" y="75802"/>
                </a:moveTo>
                <a:lnTo>
                  <a:pt x="1243947" y="75802"/>
                </a:lnTo>
              </a:path>
              <a:path w="2453640" h="303530">
                <a:moveTo>
                  <a:pt x="1226560" y="0"/>
                </a:moveTo>
                <a:lnTo>
                  <a:pt x="125552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493808" y="2841385"/>
            <a:ext cx="14795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Times New Roman"/>
                <a:cs typeface="Times New Roman"/>
              </a:rPr>
              <a:t>cos</a:t>
            </a:r>
            <a:r>
              <a:rPr sz="500" spc="-20" dirty="0">
                <a:latin typeface="Arial"/>
                <a:cs typeface="Arial"/>
              </a:rPr>
              <a:t>Θ</a:t>
            </a:r>
            <a:endParaRPr sz="5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92528" y="2538158"/>
            <a:ext cx="10541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0.2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212720" y="2287442"/>
            <a:ext cx="29209" cy="227965"/>
          </a:xfrm>
          <a:custGeom>
            <a:avLst/>
            <a:gdLst/>
            <a:ahLst/>
            <a:cxnLst/>
            <a:rect l="l" t="t" r="r" b="b"/>
            <a:pathLst>
              <a:path w="29210" h="227964">
                <a:moveTo>
                  <a:pt x="0" y="227418"/>
                </a:moveTo>
                <a:lnTo>
                  <a:pt x="17386" y="227418"/>
                </a:lnTo>
              </a:path>
              <a:path w="29210" h="227964">
                <a:moveTo>
                  <a:pt x="0" y="151616"/>
                </a:moveTo>
                <a:lnTo>
                  <a:pt x="17386" y="151616"/>
                </a:lnTo>
              </a:path>
              <a:path w="29210" h="227964">
                <a:moveTo>
                  <a:pt x="0" y="75812"/>
                </a:moveTo>
                <a:lnTo>
                  <a:pt x="17386" y="75812"/>
                </a:lnTo>
              </a:path>
              <a:path w="29210" h="227964">
                <a:moveTo>
                  <a:pt x="0" y="0"/>
                </a:moveTo>
                <a:lnTo>
                  <a:pt x="28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2092528" y="2234936"/>
            <a:ext cx="10541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0.4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212720" y="1984222"/>
            <a:ext cx="29209" cy="227965"/>
          </a:xfrm>
          <a:custGeom>
            <a:avLst/>
            <a:gdLst/>
            <a:ahLst/>
            <a:cxnLst/>
            <a:rect l="l" t="t" r="r" b="b"/>
            <a:pathLst>
              <a:path w="29210" h="227964">
                <a:moveTo>
                  <a:pt x="0" y="227416"/>
                </a:moveTo>
                <a:lnTo>
                  <a:pt x="17386" y="227416"/>
                </a:lnTo>
              </a:path>
              <a:path w="29210" h="227964">
                <a:moveTo>
                  <a:pt x="0" y="151612"/>
                </a:moveTo>
                <a:lnTo>
                  <a:pt x="17386" y="151612"/>
                </a:lnTo>
              </a:path>
              <a:path w="29210" h="227964">
                <a:moveTo>
                  <a:pt x="0" y="75806"/>
                </a:moveTo>
                <a:lnTo>
                  <a:pt x="17386" y="75806"/>
                </a:lnTo>
              </a:path>
              <a:path w="29210" h="227964">
                <a:moveTo>
                  <a:pt x="0" y="0"/>
                </a:moveTo>
                <a:lnTo>
                  <a:pt x="28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092528" y="1931724"/>
            <a:ext cx="10541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0.6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212720" y="1680997"/>
            <a:ext cx="29209" cy="227965"/>
          </a:xfrm>
          <a:custGeom>
            <a:avLst/>
            <a:gdLst/>
            <a:ahLst/>
            <a:cxnLst/>
            <a:rect l="l" t="t" r="r" b="b"/>
            <a:pathLst>
              <a:path w="29210" h="227964">
                <a:moveTo>
                  <a:pt x="0" y="227418"/>
                </a:moveTo>
                <a:lnTo>
                  <a:pt x="17386" y="227418"/>
                </a:lnTo>
              </a:path>
              <a:path w="29210" h="227964">
                <a:moveTo>
                  <a:pt x="0" y="151612"/>
                </a:moveTo>
                <a:lnTo>
                  <a:pt x="17386" y="151612"/>
                </a:lnTo>
              </a:path>
              <a:path w="29210" h="227964">
                <a:moveTo>
                  <a:pt x="0" y="75806"/>
                </a:moveTo>
                <a:lnTo>
                  <a:pt x="17386" y="75806"/>
                </a:lnTo>
              </a:path>
              <a:path w="29210" h="227964">
                <a:moveTo>
                  <a:pt x="0" y="0"/>
                </a:moveTo>
                <a:lnTo>
                  <a:pt x="28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092528" y="1628486"/>
            <a:ext cx="10541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0.8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212720" y="1377772"/>
            <a:ext cx="29209" cy="1516380"/>
          </a:xfrm>
          <a:custGeom>
            <a:avLst/>
            <a:gdLst/>
            <a:ahLst/>
            <a:cxnLst/>
            <a:rect l="l" t="t" r="r" b="b"/>
            <a:pathLst>
              <a:path w="29210" h="1516380">
                <a:moveTo>
                  <a:pt x="0" y="227418"/>
                </a:moveTo>
                <a:lnTo>
                  <a:pt x="17386" y="227418"/>
                </a:lnTo>
              </a:path>
              <a:path w="29210" h="1516380">
                <a:moveTo>
                  <a:pt x="0" y="151612"/>
                </a:moveTo>
                <a:lnTo>
                  <a:pt x="17386" y="151612"/>
                </a:lnTo>
              </a:path>
              <a:path w="29210" h="1516380">
                <a:moveTo>
                  <a:pt x="0" y="75806"/>
                </a:moveTo>
                <a:lnTo>
                  <a:pt x="17386" y="75806"/>
                </a:lnTo>
              </a:path>
              <a:path w="29210" h="1516380">
                <a:moveTo>
                  <a:pt x="0" y="0"/>
                </a:moveTo>
                <a:lnTo>
                  <a:pt x="28968" y="0"/>
                </a:lnTo>
              </a:path>
              <a:path w="29210" h="1516380">
                <a:moveTo>
                  <a:pt x="0" y="151611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078482" y="1212291"/>
            <a:ext cx="251460" cy="5080"/>
          </a:xfrm>
          <a:custGeom>
            <a:avLst/>
            <a:gdLst/>
            <a:ahLst/>
            <a:cxnLst/>
            <a:rect l="l" t="t" r="r" b="b"/>
            <a:pathLst>
              <a:path w="251460" h="5080">
                <a:moveTo>
                  <a:pt x="251218" y="0"/>
                </a:moveTo>
                <a:lnTo>
                  <a:pt x="13716" y="0"/>
                </a:lnTo>
                <a:lnTo>
                  <a:pt x="0" y="0"/>
                </a:lnTo>
                <a:lnTo>
                  <a:pt x="0" y="4673"/>
                </a:lnTo>
                <a:lnTo>
                  <a:pt x="251218" y="4673"/>
                </a:lnTo>
                <a:lnTo>
                  <a:pt x="25121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2076105" y="1084773"/>
            <a:ext cx="272415" cy="346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Times New Roman"/>
                <a:cs typeface="Times New Roman"/>
              </a:rPr>
              <a:t>d</a:t>
            </a:r>
            <a:r>
              <a:rPr sz="500" spc="-25" dirty="0">
                <a:latin typeface="Arial"/>
                <a:cs typeface="Arial"/>
              </a:rPr>
              <a:t>Σ</a:t>
            </a:r>
            <a:endParaRPr sz="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500" dirty="0">
                <a:latin typeface="Times New Roman"/>
                <a:cs typeface="Times New Roman"/>
              </a:rPr>
              <a:t>dcos</a:t>
            </a:r>
            <a:r>
              <a:rPr sz="500" dirty="0">
                <a:latin typeface="Arial"/>
                <a:cs typeface="Arial"/>
              </a:rPr>
              <a:t>Θ</a:t>
            </a:r>
            <a:r>
              <a:rPr sz="500" spc="110" dirty="0">
                <a:latin typeface="Arial"/>
                <a:cs typeface="Arial"/>
              </a:rPr>
              <a:t> </a:t>
            </a:r>
            <a:r>
              <a:rPr sz="500" spc="-50" dirty="0">
                <a:latin typeface="Arial"/>
                <a:cs typeface="Arial"/>
              </a:rPr>
              <a:t>Σ</a:t>
            </a:r>
            <a:endParaRPr sz="5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45"/>
              </a:spcBef>
            </a:pPr>
            <a:r>
              <a:rPr sz="500" spc="-25" dirty="0">
                <a:latin typeface="Times New Roman"/>
                <a:cs typeface="Times New Roman"/>
              </a:rPr>
              <a:t>1.0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36" name="object 3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41" name="object 4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42" name="object 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19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16ADB00-8852-45A7-F480-D5C12B38A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87" y="1338344"/>
            <a:ext cx="2987674" cy="1898196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59127" y="1681"/>
            <a:ext cx="5816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Dijet</a:t>
            </a:r>
            <a:r>
              <a:rPr sz="600" spc="-3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Distribution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xfrm>
            <a:off x="95502" y="174292"/>
            <a:ext cx="2059939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Dijet</a:t>
            </a:r>
            <a:r>
              <a:rPr spc="50" dirty="0"/>
              <a:t> </a:t>
            </a:r>
            <a:r>
              <a:rPr dirty="0"/>
              <a:t>Rapidity</a:t>
            </a:r>
            <a:r>
              <a:rPr spc="75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5977" y="566939"/>
            <a:ext cx="3466465" cy="36449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Helvetica"/>
                <a:cs typeface="Helvetica"/>
              </a:rPr>
              <a:t>Events</a:t>
            </a:r>
            <a:r>
              <a:rPr sz="1100" spc="-5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generating:</a:t>
            </a:r>
            <a:r>
              <a:rPr sz="1100" spc="-1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FeynRules</a:t>
            </a:r>
            <a:r>
              <a:rPr sz="1100" i="1" dirty="0">
                <a:latin typeface="DejaVu Sans Oblique"/>
                <a:cs typeface="DejaVu Sans Oblique"/>
              </a:rPr>
              <a:t>→</a:t>
            </a:r>
            <a:r>
              <a:rPr sz="1100" dirty="0">
                <a:latin typeface="Helvetica"/>
                <a:cs typeface="Helvetica"/>
              </a:rPr>
              <a:t>UFO</a:t>
            </a:r>
            <a:r>
              <a:rPr sz="1100" spc="-6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files</a:t>
            </a:r>
            <a:r>
              <a:rPr sz="1100" i="1" spc="-10" dirty="0">
                <a:latin typeface="DejaVu Sans Oblique"/>
                <a:cs typeface="DejaVu Sans Oblique"/>
              </a:rPr>
              <a:t>→</a:t>
            </a:r>
            <a:r>
              <a:rPr sz="1100" spc="-10" dirty="0">
                <a:latin typeface="Helvetica"/>
                <a:cs typeface="Helvetica"/>
              </a:rPr>
              <a:t>MadGraph5 </a:t>
            </a:r>
            <a:r>
              <a:rPr sz="1100" dirty="0">
                <a:latin typeface="Helvetica"/>
                <a:cs typeface="Helvetica"/>
              </a:rPr>
              <a:t>The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rapidity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distribution</a:t>
            </a:r>
            <a:r>
              <a:rPr sz="1100" spc="1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of</a:t>
            </a:r>
            <a:r>
              <a:rPr sz="1100" spc="-1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the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whole</a:t>
            </a:r>
            <a:r>
              <a:rPr sz="1100" spc="-1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system.</a:t>
            </a:r>
            <a:endParaRPr sz="1100">
              <a:latin typeface="Helvetica"/>
              <a:cs typeface="Helvetic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09647" y="1228877"/>
            <a:ext cx="78105" cy="0"/>
          </a:xfrm>
          <a:custGeom>
            <a:avLst/>
            <a:gdLst/>
            <a:ahLst/>
            <a:cxnLst/>
            <a:rect l="l" t="t" r="r" b="b"/>
            <a:pathLst>
              <a:path w="78105">
                <a:moveTo>
                  <a:pt x="0" y="0"/>
                </a:moveTo>
                <a:lnTo>
                  <a:pt x="7772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79395" y="1228877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4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171700" y="1207019"/>
            <a:ext cx="47117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07340" algn="l"/>
              </a:tabLst>
            </a:pPr>
            <a:r>
              <a:rPr sz="1100" spc="-50" dirty="0">
                <a:latin typeface="Helvetica"/>
                <a:cs typeface="Helvetica"/>
              </a:rPr>
              <a:t>2</a:t>
            </a:r>
            <a:r>
              <a:rPr sz="1100" dirty="0">
                <a:latin typeface="Helvetica"/>
                <a:cs typeface="Helvetica"/>
              </a:rPr>
              <a:t>	</a:t>
            </a:r>
            <a:r>
              <a:rPr sz="1100" i="1" spc="-25" dirty="0">
                <a:latin typeface="Helvetica"/>
                <a:cs typeface="Helvetica"/>
              </a:rPr>
              <a:t>x</a:t>
            </a:r>
            <a:r>
              <a:rPr sz="1200" spc="-37" baseline="-13888" dirty="0">
                <a:latin typeface="Helvetica"/>
                <a:cs typeface="Helvetica"/>
              </a:rPr>
              <a:t>2</a:t>
            </a:r>
            <a:endParaRPr sz="1200" baseline="-13888">
              <a:latin typeface="Helvetica"/>
              <a:cs typeface="Helvetic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88229" y="1112534"/>
            <a:ext cx="8312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Helvetica"/>
                <a:cs typeface="Helvetica"/>
              </a:rPr>
              <a:t>y</a:t>
            </a:r>
            <a:r>
              <a:rPr sz="1100" i="1" spc="125" dirty="0">
                <a:latin typeface="Helvetica"/>
                <a:cs typeface="Helvetica"/>
              </a:rPr>
              <a:t> </a:t>
            </a:r>
            <a:r>
              <a:rPr sz="1100" spc="200" dirty="0">
                <a:latin typeface="Arial"/>
                <a:cs typeface="Arial"/>
              </a:rPr>
              <a:t>=</a:t>
            </a:r>
            <a:r>
              <a:rPr sz="1100" spc="140" dirty="0">
                <a:latin typeface="Arial"/>
                <a:cs typeface="Arial"/>
              </a:rPr>
              <a:t> </a:t>
            </a:r>
            <a:r>
              <a:rPr sz="1650" spc="-15" baseline="37878" dirty="0">
                <a:latin typeface="Helvetica"/>
                <a:cs typeface="Helvetica"/>
              </a:rPr>
              <a:t>1</a:t>
            </a:r>
            <a:r>
              <a:rPr sz="1650" spc="-284" baseline="37878" dirty="0">
                <a:latin typeface="Helvetica"/>
                <a:cs typeface="Helvetica"/>
              </a:rPr>
              <a:t> </a:t>
            </a:r>
            <a:r>
              <a:rPr sz="1100" i="1" dirty="0">
                <a:latin typeface="Helvetica"/>
                <a:cs typeface="Helvetica"/>
              </a:rPr>
              <a:t>ln</a:t>
            </a:r>
            <a:r>
              <a:rPr sz="1100" dirty="0">
                <a:latin typeface="Arial"/>
                <a:cs typeface="Arial"/>
              </a:rPr>
              <a:t>(</a:t>
            </a:r>
            <a:r>
              <a:rPr sz="1100" spc="-185" dirty="0">
                <a:latin typeface="Arial"/>
                <a:cs typeface="Arial"/>
              </a:rPr>
              <a:t> </a:t>
            </a:r>
            <a:r>
              <a:rPr sz="1650" i="1" spc="-30" baseline="37878" dirty="0">
                <a:latin typeface="Helvetica"/>
                <a:cs typeface="Helvetica"/>
              </a:rPr>
              <a:t>x</a:t>
            </a:r>
            <a:r>
              <a:rPr sz="1200" spc="-30" baseline="38194" dirty="0">
                <a:latin typeface="Helvetica"/>
                <a:cs typeface="Helvetica"/>
              </a:rPr>
              <a:t>1</a:t>
            </a:r>
            <a:r>
              <a:rPr sz="1200" spc="-52" baseline="38194" dirty="0">
                <a:latin typeface="Helvetica"/>
                <a:cs typeface="Helvetica"/>
              </a:rPr>
              <a:t> </a:t>
            </a:r>
            <a:r>
              <a:rPr sz="1100" spc="5" dirty="0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28927" y="1686611"/>
            <a:ext cx="1948180" cy="1348105"/>
            <a:chOff x="1328927" y="1686611"/>
            <a:chExt cx="1948180" cy="1348105"/>
          </a:xfrm>
        </p:grpSpPr>
        <p:sp>
          <p:nvSpPr>
            <p:cNvPr id="13" name="object 13"/>
            <p:cNvSpPr/>
            <p:nvPr/>
          </p:nvSpPr>
          <p:spPr>
            <a:xfrm>
              <a:off x="1328927" y="1686611"/>
              <a:ext cx="1948180" cy="1348105"/>
            </a:xfrm>
            <a:custGeom>
              <a:avLst/>
              <a:gdLst/>
              <a:ahLst/>
              <a:cxnLst/>
              <a:rect l="l" t="t" r="r" b="b"/>
              <a:pathLst>
                <a:path w="1948179" h="1348105">
                  <a:moveTo>
                    <a:pt x="1948179" y="0"/>
                  </a:moveTo>
                  <a:lnTo>
                    <a:pt x="0" y="0"/>
                  </a:lnTo>
                  <a:lnTo>
                    <a:pt x="0" y="1348052"/>
                  </a:lnTo>
                  <a:lnTo>
                    <a:pt x="1948179" y="1348052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52498" y="1744040"/>
              <a:ext cx="1809750" cy="1230630"/>
            </a:xfrm>
            <a:custGeom>
              <a:avLst/>
              <a:gdLst/>
              <a:ahLst/>
              <a:cxnLst/>
              <a:rect l="l" t="t" r="r" b="b"/>
              <a:pathLst>
                <a:path w="1809750" h="1230630">
                  <a:moveTo>
                    <a:pt x="0" y="0"/>
                  </a:moveTo>
                  <a:lnTo>
                    <a:pt x="60248" y="0"/>
                  </a:lnTo>
                  <a:lnTo>
                    <a:pt x="60248" y="24244"/>
                  </a:lnTo>
                  <a:lnTo>
                    <a:pt x="90462" y="24244"/>
                  </a:lnTo>
                  <a:lnTo>
                    <a:pt x="90462" y="44323"/>
                  </a:lnTo>
                  <a:lnTo>
                    <a:pt x="120675" y="44323"/>
                  </a:lnTo>
                  <a:lnTo>
                    <a:pt x="120675" y="77800"/>
                  </a:lnTo>
                  <a:lnTo>
                    <a:pt x="150710" y="77800"/>
                  </a:lnTo>
                  <a:lnTo>
                    <a:pt x="150710" y="93535"/>
                  </a:lnTo>
                  <a:lnTo>
                    <a:pt x="180924" y="93535"/>
                  </a:lnTo>
                  <a:lnTo>
                    <a:pt x="180924" y="143294"/>
                  </a:lnTo>
                  <a:lnTo>
                    <a:pt x="211137" y="143294"/>
                  </a:lnTo>
                  <a:lnTo>
                    <a:pt x="211137" y="210781"/>
                  </a:lnTo>
                  <a:lnTo>
                    <a:pt x="241173" y="210781"/>
                  </a:lnTo>
                  <a:lnTo>
                    <a:pt x="241173" y="248945"/>
                  </a:lnTo>
                  <a:lnTo>
                    <a:pt x="271386" y="248945"/>
                  </a:lnTo>
                  <a:lnTo>
                    <a:pt x="271386" y="268859"/>
                  </a:lnTo>
                  <a:lnTo>
                    <a:pt x="301599" y="268859"/>
                  </a:lnTo>
                  <a:lnTo>
                    <a:pt x="301599" y="347192"/>
                  </a:lnTo>
                  <a:lnTo>
                    <a:pt x="331635" y="347192"/>
                  </a:lnTo>
                  <a:lnTo>
                    <a:pt x="331635" y="424446"/>
                  </a:lnTo>
                  <a:lnTo>
                    <a:pt x="361848" y="424446"/>
                  </a:lnTo>
                  <a:lnTo>
                    <a:pt x="361848" y="457920"/>
                  </a:lnTo>
                  <a:lnTo>
                    <a:pt x="392061" y="457920"/>
                  </a:lnTo>
                  <a:lnTo>
                    <a:pt x="392061" y="527392"/>
                  </a:lnTo>
                  <a:lnTo>
                    <a:pt x="422097" y="527392"/>
                  </a:lnTo>
                  <a:lnTo>
                    <a:pt x="422097" y="605552"/>
                  </a:lnTo>
                  <a:lnTo>
                    <a:pt x="452310" y="605552"/>
                  </a:lnTo>
                  <a:lnTo>
                    <a:pt x="452310" y="649338"/>
                  </a:lnTo>
                  <a:lnTo>
                    <a:pt x="482523" y="649338"/>
                  </a:lnTo>
                  <a:lnTo>
                    <a:pt x="482523" y="727854"/>
                  </a:lnTo>
                  <a:lnTo>
                    <a:pt x="512559" y="727854"/>
                  </a:lnTo>
                  <a:lnTo>
                    <a:pt x="512559" y="791359"/>
                  </a:lnTo>
                  <a:lnTo>
                    <a:pt x="542772" y="791359"/>
                  </a:lnTo>
                  <a:lnTo>
                    <a:pt x="542772" y="848535"/>
                  </a:lnTo>
                  <a:lnTo>
                    <a:pt x="572985" y="848535"/>
                  </a:lnTo>
                  <a:lnTo>
                    <a:pt x="572985" y="897380"/>
                  </a:lnTo>
                  <a:lnTo>
                    <a:pt x="603021" y="897380"/>
                  </a:lnTo>
                  <a:lnTo>
                    <a:pt x="603021" y="934289"/>
                  </a:lnTo>
                  <a:lnTo>
                    <a:pt x="633234" y="934289"/>
                  </a:lnTo>
                  <a:lnTo>
                    <a:pt x="633234" y="986215"/>
                  </a:lnTo>
                  <a:lnTo>
                    <a:pt x="663448" y="986215"/>
                  </a:lnTo>
                  <a:lnTo>
                    <a:pt x="663448" y="1033438"/>
                  </a:lnTo>
                  <a:lnTo>
                    <a:pt x="693483" y="1033438"/>
                  </a:lnTo>
                  <a:lnTo>
                    <a:pt x="693483" y="1052974"/>
                  </a:lnTo>
                  <a:lnTo>
                    <a:pt x="723696" y="1052974"/>
                  </a:lnTo>
                  <a:lnTo>
                    <a:pt x="723696" y="1083009"/>
                  </a:lnTo>
                  <a:lnTo>
                    <a:pt x="753910" y="1083009"/>
                  </a:lnTo>
                  <a:lnTo>
                    <a:pt x="753910" y="1103636"/>
                  </a:lnTo>
                  <a:lnTo>
                    <a:pt x="783945" y="1103636"/>
                  </a:lnTo>
                  <a:lnTo>
                    <a:pt x="783945" y="1137469"/>
                  </a:lnTo>
                  <a:lnTo>
                    <a:pt x="814158" y="1137469"/>
                  </a:lnTo>
                  <a:lnTo>
                    <a:pt x="814158" y="1152124"/>
                  </a:lnTo>
                  <a:lnTo>
                    <a:pt x="844372" y="1152124"/>
                  </a:lnTo>
                  <a:lnTo>
                    <a:pt x="844372" y="1160805"/>
                  </a:lnTo>
                  <a:lnTo>
                    <a:pt x="874407" y="1160805"/>
                  </a:lnTo>
                  <a:lnTo>
                    <a:pt x="874407" y="1171660"/>
                  </a:lnTo>
                  <a:lnTo>
                    <a:pt x="904621" y="1171660"/>
                  </a:lnTo>
                  <a:lnTo>
                    <a:pt x="904621" y="1185774"/>
                  </a:lnTo>
                  <a:lnTo>
                    <a:pt x="934834" y="1185774"/>
                  </a:lnTo>
                  <a:lnTo>
                    <a:pt x="934834" y="1184687"/>
                  </a:lnTo>
                  <a:lnTo>
                    <a:pt x="964869" y="1184687"/>
                  </a:lnTo>
                  <a:lnTo>
                    <a:pt x="964869" y="1195180"/>
                  </a:lnTo>
                  <a:lnTo>
                    <a:pt x="995083" y="1195180"/>
                  </a:lnTo>
                  <a:lnTo>
                    <a:pt x="995083" y="1193915"/>
                  </a:lnTo>
                  <a:lnTo>
                    <a:pt x="1025296" y="1193915"/>
                  </a:lnTo>
                  <a:lnTo>
                    <a:pt x="1025296" y="1195363"/>
                  </a:lnTo>
                  <a:lnTo>
                    <a:pt x="1055331" y="1195363"/>
                  </a:lnTo>
                  <a:lnTo>
                    <a:pt x="1055331" y="1196088"/>
                  </a:lnTo>
                  <a:lnTo>
                    <a:pt x="1085545" y="1196088"/>
                  </a:lnTo>
                  <a:lnTo>
                    <a:pt x="1085545" y="1202964"/>
                  </a:lnTo>
                  <a:lnTo>
                    <a:pt x="1115758" y="1202964"/>
                  </a:lnTo>
                  <a:lnTo>
                    <a:pt x="1115758" y="1204407"/>
                  </a:lnTo>
                  <a:lnTo>
                    <a:pt x="1145794" y="1204407"/>
                  </a:lnTo>
                  <a:lnTo>
                    <a:pt x="1145794" y="1208208"/>
                  </a:lnTo>
                  <a:lnTo>
                    <a:pt x="1176007" y="1208208"/>
                  </a:lnTo>
                  <a:lnTo>
                    <a:pt x="1176007" y="1207846"/>
                  </a:lnTo>
                  <a:lnTo>
                    <a:pt x="1206220" y="1207846"/>
                  </a:lnTo>
                  <a:lnTo>
                    <a:pt x="1206220" y="1211284"/>
                  </a:lnTo>
                  <a:lnTo>
                    <a:pt x="1236243" y="1211284"/>
                  </a:lnTo>
                  <a:lnTo>
                    <a:pt x="1236243" y="1213093"/>
                  </a:lnTo>
                  <a:lnTo>
                    <a:pt x="1266469" y="1213093"/>
                  </a:lnTo>
                  <a:lnTo>
                    <a:pt x="1266469" y="1211828"/>
                  </a:lnTo>
                  <a:lnTo>
                    <a:pt x="1296682" y="1211828"/>
                  </a:lnTo>
                  <a:lnTo>
                    <a:pt x="1296682" y="1216169"/>
                  </a:lnTo>
                  <a:lnTo>
                    <a:pt x="1326718" y="1216169"/>
                  </a:lnTo>
                  <a:lnTo>
                    <a:pt x="1326718" y="1217072"/>
                  </a:lnTo>
                  <a:lnTo>
                    <a:pt x="1356931" y="1217072"/>
                  </a:lnTo>
                  <a:lnTo>
                    <a:pt x="1356931" y="1221234"/>
                  </a:lnTo>
                  <a:lnTo>
                    <a:pt x="1387144" y="1221234"/>
                  </a:lnTo>
                  <a:lnTo>
                    <a:pt x="1387144" y="1219424"/>
                  </a:lnTo>
                  <a:lnTo>
                    <a:pt x="1417180" y="1219424"/>
                  </a:lnTo>
                  <a:lnTo>
                    <a:pt x="1417180" y="1222862"/>
                  </a:lnTo>
                  <a:lnTo>
                    <a:pt x="1447393" y="1222862"/>
                  </a:lnTo>
                  <a:lnTo>
                    <a:pt x="1447393" y="1220694"/>
                  </a:lnTo>
                  <a:lnTo>
                    <a:pt x="1477606" y="1220694"/>
                  </a:lnTo>
                  <a:lnTo>
                    <a:pt x="1477606" y="1221234"/>
                  </a:lnTo>
                  <a:lnTo>
                    <a:pt x="1507642" y="1221234"/>
                  </a:lnTo>
                  <a:lnTo>
                    <a:pt x="1507642" y="1221413"/>
                  </a:lnTo>
                  <a:lnTo>
                    <a:pt x="1537855" y="1221413"/>
                  </a:lnTo>
                  <a:lnTo>
                    <a:pt x="1537855" y="1223586"/>
                  </a:lnTo>
                  <a:lnTo>
                    <a:pt x="1568069" y="1223586"/>
                  </a:lnTo>
                  <a:lnTo>
                    <a:pt x="1568069" y="1222137"/>
                  </a:lnTo>
                  <a:lnTo>
                    <a:pt x="1598104" y="1222137"/>
                  </a:lnTo>
                  <a:lnTo>
                    <a:pt x="1598104" y="1225397"/>
                  </a:lnTo>
                  <a:lnTo>
                    <a:pt x="1628317" y="1225397"/>
                  </a:lnTo>
                  <a:lnTo>
                    <a:pt x="1628317" y="1225759"/>
                  </a:lnTo>
                  <a:lnTo>
                    <a:pt x="1658518" y="1225759"/>
                  </a:lnTo>
                  <a:lnTo>
                    <a:pt x="1658518" y="1229197"/>
                  </a:lnTo>
                  <a:lnTo>
                    <a:pt x="1688553" y="1229197"/>
                  </a:lnTo>
                  <a:lnTo>
                    <a:pt x="1688553" y="1229376"/>
                  </a:lnTo>
                  <a:lnTo>
                    <a:pt x="1718779" y="1229376"/>
                  </a:lnTo>
                  <a:lnTo>
                    <a:pt x="1718779" y="1229559"/>
                  </a:lnTo>
                  <a:lnTo>
                    <a:pt x="1748993" y="1229559"/>
                  </a:lnTo>
                  <a:lnTo>
                    <a:pt x="1748993" y="1227386"/>
                  </a:lnTo>
                  <a:lnTo>
                    <a:pt x="1779016" y="1227386"/>
                  </a:lnTo>
                  <a:lnTo>
                    <a:pt x="1779016" y="1229738"/>
                  </a:lnTo>
                  <a:lnTo>
                    <a:pt x="1809242" y="1229738"/>
                  </a:lnTo>
                  <a:lnTo>
                    <a:pt x="1809242" y="1230100"/>
                  </a:lnTo>
                </a:path>
              </a:pathLst>
            </a:custGeom>
            <a:ln w="54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52498" y="2086889"/>
              <a:ext cx="1809750" cy="889635"/>
            </a:xfrm>
            <a:custGeom>
              <a:avLst/>
              <a:gdLst/>
              <a:ahLst/>
              <a:cxnLst/>
              <a:rect l="l" t="t" r="r" b="b"/>
              <a:pathLst>
                <a:path w="1809750" h="889635">
                  <a:moveTo>
                    <a:pt x="0" y="9232"/>
                  </a:moveTo>
                  <a:lnTo>
                    <a:pt x="60248" y="9232"/>
                  </a:lnTo>
                  <a:lnTo>
                    <a:pt x="60248" y="2895"/>
                  </a:lnTo>
                  <a:lnTo>
                    <a:pt x="90462" y="2895"/>
                  </a:lnTo>
                  <a:lnTo>
                    <a:pt x="90462" y="16827"/>
                  </a:lnTo>
                  <a:lnTo>
                    <a:pt x="120675" y="16827"/>
                  </a:lnTo>
                  <a:lnTo>
                    <a:pt x="120675" y="17907"/>
                  </a:lnTo>
                  <a:lnTo>
                    <a:pt x="150710" y="17907"/>
                  </a:lnTo>
                  <a:lnTo>
                    <a:pt x="150710" y="28219"/>
                  </a:lnTo>
                  <a:lnTo>
                    <a:pt x="180924" y="28219"/>
                  </a:lnTo>
                  <a:lnTo>
                    <a:pt x="180924" y="0"/>
                  </a:lnTo>
                  <a:lnTo>
                    <a:pt x="211137" y="0"/>
                  </a:lnTo>
                  <a:lnTo>
                    <a:pt x="211137" y="16471"/>
                  </a:lnTo>
                  <a:lnTo>
                    <a:pt x="241173" y="16471"/>
                  </a:lnTo>
                  <a:lnTo>
                    <a:pt x="241173" y="70739"/>
                  </a:lnTo>
                  <a:lnTo>
                    <a:pt x="271386" y="70739"/>
                  </a:lnTo>
                  <a:lnTo>
                    <a:pt x="271386" y="50482"/>
                  </a:lnTo>
                  <a:lnTo>
                    <a:pt x="301599" y="50482"/>
                  </a:lnTo>
                  <a:lnTo>
                    <a:pt x="301599" y="53733"/>
                  </a:lnTo>
                  <a:lnTo>
                    <a:pt x="331635" y="53733"/>
                  </a:lnTo>
                  <a:lnTo>
                    <a:pt x="331635" y="85572"/>
                  </a:lnTo>
                  <a:lnTo>
                    <a:pt x="361848" y="85572"/>
                  </a:lnTo>
                  <a:lnTo>
                    <a:pt x="361848" y="95529"/>
                  </a:lnTo>
                  <a:lnTo>
                    <a:pt x="392061" y="95529"/>
                  </a:lnTo>
                  <a:lnTo>
                    <a:pt x="392061" y="103671"/>
                  </a:lnTo>
                  <a:lnTo>
                    <a:pt x="422097" y="103671"/>
                  </a:lnTo>
                  <a:lnTo>
                    <a:pt x="422097" y="152883"/>
                  </a:lnTo>
                  <a:lnTo>
                    <a:pt x="452310" y="152883"/>
                  </a:lnTo>
                  <a:lnTo>
                    <a:pt x="452310" y="183095"/>
                  </a:lnTo>
                  <a:lnTo>
                    <a:pt x="482523" y="183095"/>
                  </a:lnTo>
                  <a:lnTo>
                    <a:pt x="482523" y="215301"/>
                  </a:lnTo>
                  <a:lnTo>
                    <a:pt x="512559" y="215301"/>
                  </a:lnTo>
                  <a:lnTo>
                    <a:pt x="512559" y="243886"/>
                  </a:lnTo>
                  <a:lnTo>
                    <a:pt x="542772" y="243886"/>
                  </a:lnTo>
                  <a:lnTo>
                    <a:pt x="542772" y="277174"/>
                  </a:lnTo>
                  <a:lnTo>
                    <a:pt x="572985" y="277174"/>
                  </a:lnTo>
                  <a:lnTo>
                    <a:pt x="572985" y="326749"/>
                  </a:lnTo>
                  <a:lnTo>
                    <a:pt x="603021" y="326749"/>
                  </a:lnTo>
                  <a:lnTo>
                    <a:pt x="603021" y="375961"/>
                  </a:lnTo>
                  <a:lnTo>
                    <a:pt x="633234" y="375961"/>
                  </a:lnTo>
                  <a:lnTo>
                    <a:pt x="633234" y="420104"/>
                  </a:lnTo>
                  <a:lnTo>
                    <a:pt x="663448" y="420104"/>
                  </a:lnTo>
                  <a:lnTo>
                    <a:pt x="663448" y="476554"/>
                  </a:lnTo>
                  <a:lnTo>
                    <a:pt x="693483" y="476554"/>
                  </a:lnTo>
                  <a:lnTo>
                    <a:pt x="693483" y="526670"/>
                  </a:lnTo>
                  <a:lnTo>
                    <a:pt x="723696" y="526670"/>
                  </a:lnTo>
                  <a:lnTo>
                    <a:pt x="723696" y="578412"/>
                  </a:lnTo>
                  <a:lnTo>
                    <a:pt x="753910" y="578412"/>
                  </a:lnTo>
                  <a:lnTo>
                    <a:pt x="753910" y="627085"/>
                  </a:lnTo>
                  <a:lnTo>
                    <a:pt x="783945" y="627085"/>
                  </a:lnTo>
                  <a:lnTo>
                    <a:pt x="783945" y="669420"/>
                  </a:lnTo>
                  <a:lnTo>
                    <a:pt x="814158" y="669420"/>
                  </a:lnTo>
                  <a:lnTo>
                    <a:pt x="814158" y="718991"/>
                  </a:lnTo>
                  <a:lnTo>
                    <a:pt x="844372" y="718991"/>
                  </a:lnTo>
                  <a:lnTo>
                    <a:pt x="844372" y="758435"/>
                  </a:lnTo>
                  <a:lnTo>
                    <a:pt x="874407" y="758435"/>
                  </a:lnTo>
                  <a:lnTo>
                    <a:pt x="874407" y="787199"/>
                  </a:lnTo>
                  <a:lnTo>
                    <a:pt x="904621" y="787199"/>
                  </a:lnTo>
                  <a:lnTo>
                    <a:pt x="904621" y="819584"/>
                  </a:lnTo>
                  <a:lnTo>
                    <a:pt x="934834" y="819584"/>
                  </a:lnTo>
                  <a:lnTo>
                    <a:pt x="934834" y="845638"/>
                  </a:lnTo>
                  <a:lnTo>
                    <a:pt x="964869" y="845638"/>
                  </a:lnTo>
                  <a:lnTo>
                    <a:pt x="964869" y="855769"/>
                  </a:lnTo>
                  <a:lnTo>
                    <a:pt x="995083" y="855769"/>
                  </a:lnTo>
                  <a:lnTo>
                    <a:pt x="995083" y="866985"/>
                  </a:lnTo>
                  <a:lnTo>
                    <a:pt x="1025296" y="866985"/>
                  </a:lnTo>
                  <a:lnTo>
                    <a:pt x="1025296" y="879651"/>
                  </a:lnTo>
                  <a:lnTo>
                    <a:pt x="1055331" y="879651"/>
                  </a:lnTo>
                  <a:lnTo>
                    <a:pt x="1055331" y="884899"/>
                  </a:lnTo>
                  <a:lnTo>
                    <a:pt x="1085545" y="884899"/>
                  </a:lnTo>
                  <a:lnTo>
                    <a:pt x="1085545" y="886348"/>
                  </a:lnTo>
                  <a:lnTo>
                    <a:pt x="1115758" y="886348"/>
                  </a:lnTo>
                  <a:lnTo>
                    <a:pt x="1115758" y="887251"/>
                  </a:lnTo>
                  <a:lnTo>
                    <a:pt x="1145794" y="887251"/>
                  </a:lnTo>
                  <a:lnTo>
                    <a:pt x="1176007" y="887251"/>
                  </a:lnTo>
                  <a:lnTo>
                    <a:pt x="1176007" y="888516"/>
                  </a:lnTo>
                  <a:lnTo>
                    <a:pt x="1206220" y="888516"/>
                  </a:lnTo>
                  <a:lnTo>
                    <a:pt x="1206220" y="888700"/>
                  </a:lnTo>
                  <a:lnTo>
                    <a:pt x="1236243" y="888700"/>
                  </a:lnTo>
                  <a:lnTo>
                    <a:pt x="1266469" y="888700"/>
                  </a:lnTo>
                  <a:lnTo>
                    <a:pt x="1266469" y="889062"/>
                  </a:lnTo>
                  <a:lnTo>
                    <a:pt x="1296682" y="889062"/>
                  </a:lnTo>
                  <a:lnTo>
                    <a:pt x="1296682" y="888516"/>
                  </a:lnTo>
                  <a:lnTo>
                    <a:pt x="1326718" y="888516"/>
                  </a:lnTo>
                  <a:lnTo>
                    <a:pt x="1326718" y="889062"/>
                  </a:lnTo>
                  <a:lnTo>
                    <a:pt x="1356931" y="889062"/>
                  </a:lnTo>
                  <a:lnTo>
                    <a:pt x="1356931" y="888516"/>
                  </a:lnTo>
                  <a:lnTo>
                    <a:pt x="1387144" y="888516"/>
                  </a:lnTo>
                  <a:lnTo>
                    <a:pt x="1387144" y="889062"/>
                  </a:lnTo>
                  <a:lnTo>
                    <a:pt x="1417180" y="889062"/>
                  </a:lnTo>
                  <a:lnTo>
                    <a:pt x="1417180" y="889240"/>
                  </a:lnTo>
                  <a:lnTo>
                    <a:pt x="1809242" y="889240"/>
                  </a:lnTo>
                </a:path>
              </a:pathLst>
            </a:custGeom>
            <a:ln w="542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452498" y="1738972"/>
              <a:ext cx="1809750" cy="1237615"/>
            </a:xfrm>
            <a:custGeom>
              <a:avLst/>
              <a:gdLst/>
              <a:ahLst/>
              <a:cxnLst/>
              <a:rect l="l" t="t" r="r" b="b"/>
              <a:pathLst>
                <a:path w="1809750" h="1237614">
                  <a:moveTo>
                    <a:pt x="0" y="0"/>
                  </a:moveTo>
                  <a:lnTo>
                    <a:pt x="60248" y="0"/>
                  </a:lnTo>
                  <a:lnTo>
                    <a:pt x="60248" y="11760"/>
                  </a:lnTo>
                  <a:lnTo>
                    <a:pt x="90462" y="11760"/>
                  </a:lnTo>
                  <a:lnTo>
                    <a:pt x="90462" y="39801"/>
                  </a:lnTo>
                  <a:lnTo>
                    <a:pt x="120675" y="39801"/>
                  </a:lnTo>
                  <a:lnTo>
                    <a:pt x="120675" y="32385"/>
                  </a:lnTo>
                  <a:lnTo>
                    <a:pt x="150710" y="32385"/>
                  </a:lnTo>
                  <a:lnTo>
                    <a:pt x="150710" y="67843"/>
                  </a:lnTo>
                  <a:lnTo>
                    <a:pt x="180924" y="67843"/>
                  </a:lnTo>
                  <a:lnTo>
                    <a:pt x="180924" y="151434"/>
                  </a:lnTo>
                  <a:lnTo>
                    <a:pt x="211137" y="151434"/>
                  </a:lnTo>
                  <a:lnTo>
                    <a:pt x="211137" y="170256"/>
                  </a:lnTo>
                  <a:lnTo>
                    <a:pt x="241173" y="170256"/>
                  </a:lnTo>
                  <a:lnTo>
                    <a:pt x="241173" y="227063"/>
                  </a:lnTo>
                  <a:lnTo>
                    <a:pt x="271386" y="227063"/>
                  </a:lnTo>
                  <a:lnTo>
                    <a:pt x="271386" y="252387"/>
                  </a:lnTo>
                  <a:lnTo>
                    <a:pt x="301599" y="252387"/>
                  </a:lnTo>
                  <a:lnTo>
                    <a:pt x="301599" y="313182"/>
                  </a:lnTo>
                  <a:lnTo>
                    <a:pt x="331635" y="313182"/>
                  </a:lnTo>
                  <a:lnTo>
                    <a:pt x="331635" y="382473"/>
                  </a:lnTo>
                  <a:lnTo>
                    <a:pt x="361848" y="382473"/>
                  </a:lnTo>
                  <a:lnTo>
                    <a:pt x="361848" y="450138"/>
                  </a:lnTo>
                  <a:lnTo>
                    <a:pt x="392061" y="450138"/>
                  </a:lnTo>
                  <a:lnTo>
                    <a:pt x="392061" y="512558"/>
                  </a:lnTo>
                  <a:lnTo>
                    <a:pt x="422097" y="512558"/>
                  </a:lnTo>
                  <a:lnTo>
                    <a:pt x="422097" y="559056"/>
                  </a:lnTo>
                  <a:lnTo>
                    <a:pt x="452310" y="559056"/>
                  </a:lnTo>
                  <a:lnTo>
                    <a:pt x="452310" y="653497"/>
                  </a:lnTo>
                  <a:lnTo>
                    <a:pt x="482523" y="653497"/>
                  </a:lnTo>
                  <a:lnTo>
                    <a:pt x="482523" y="691310"/>
                  </a:lnTo>
                  <a:lnTo>
                    <a:pt x="512559" y="691310"/>
                  </a:lnTo>
                  <a:lnTo>
                    <a:pt x="512559" y="750652"/>
                  </a:lnTo>
                  <a:lnTo>
                    <a:pt x="542772" y="750652"/>
                  </a:lnTo>
                  <a:lnTo>
                    <a:pt x="542772" y="818319"/>
                  </a:lnTo>
                  <a:lnTo>
                    <a:pt x="572985" y="818319"/>
                  </a:lnTo>
                  <a:lnTo>
                    <a:pt x="572985" y="892501"/>
                  </a:lnTo>
                  <a:lnTo>
                    <a:pt x="603021" y="892501"/>
                  </a:lnTo>
                  <a:lnTo>
                    <a:pt x="603021" y="921085"/>
                  </a:lnTo>
                  <a:lnTo>
                    <a:pt x="633234" y="921085"/>
                  </a:lnTo>
                  <a:lnTo>
                    <a:pt x="633234" y="971200"/>
                  </a:lnTo>
                  <a:lnTo>
                    <a:pt x="663448" y="971200"/>
                  </a:lnTo>
                  <a:lnTo>
                    <a:pt x="663448" y="1016975"/>
                  </a:lnTo>
                  <a:lnTo>
                    <a:pt x="693483" y="1016975"/>
                  </a:lnTo>
                  <a:lnTo>
                    <a:pt x="693483" y="1066728"/>
                  </a:lnTo>
                  <a:lnTo>
                    <a:pt x="723696" y="1066728"/>
                  </a:lnTo>
                  <a:lnTo>
                    <a:pt x="723696" y="1099292"/>
                  </a:lnTo>
                  <a:lnTo>
                    <a:pt x="753910" y="1099292"/>
                  </a:lnTo>
                  <a:lnTo>
                    <a:pt x="753910" y="1118833"/>
                  </a:lnTo>
                  <a:lnTo>
                    <a:pt x="783945" y="1118833"/>
                  </a:lnTo>
                  <a:lnTo>
                    <a:pt x="783945" y="1145429"/>
                  </a:lnTo>
                  <a:lnTo>
                    <a:pt x="814158" y="1145429"/>
                  </a:lnTo>
                  <a:lnTo>
                    <a:pt x="814158" y="1167862"/>
                  </a:lnTo>
                  <a:lnTo>
                    <a:pt x="844372" y="1167862"/>
                  </a:lnTo>
                  <a:lnTo>
                    <a:pt x="844372" y="1189031"/>
                  </a:lnTo>
                  <a:lnTo>
                    <a:pt x="874407" y="1189031"/>
                  </a:lnTo>
                  <a:lnTo>
                    <a:pt x="874407" y="1198441"/>
                  </a:lnTo>
                  <a:lnTo>
                    <a:pt x="904621" y="1198441"/>
                  </a:lnTo>
                  <a:lnTo>
                    <a:pt x="904621" y="1209296"/>
                  </a:lnTo>
                  <a:lnTo>
                    <a:pt x="934834" y="1209296"/>
                  </a:lnTo>
                  <a:lnTo>
                    <a:pt x="934834" y="1221599"/>
                  </a:lnTo>
                  <a:lnTo>
                    <a:pt x="964869" y="1221599"/>
                  </a:lnTo>
                  <a:lnTo>
                    <a:pt x="964869" y="1224492"/>
                  </a:lnTo>
                  <a:lnTo>
                    <a:pt x="995083" y="1224492"/>
                  </a:lnTo>
                  <a:lnTo>
                    <a:pt x="995083" y="1226480"/>
                  </a:lnTo>
                  <a:lnTo>
                    <a:pt x="1025296" y="1226480"/>
                  </a:lnTo>
                  <a:lnTo>
                    <a:pt x="1025296" y="1232632"/>
                  </a:lnTo>
                  <a:lnTo>
                    <a:pt x="1055331" y="1232632"/>
                  </a:lnTo>
                  <a:lnTo>
                    <a:pt x="1055331" y="1232994"/>
                  </a:lnTo>
                  <a:lnTo>
                    <a:pt x="1085545" y="1232994"/>
                  </a:lnTo>
                  <a:lnTo>
                    <a:pt x="1085545" y="1235346"/>
                  </a:lnTo>
                  <a:lnTo>
                    <a:pt x="1115758" y="1235346"/>
                  </a:lnTo>
                  <a:lnTo>
                    <a:pt x="1115758" y="1235167"/>
                  </a:lnTo>
                  <a:lnTo>
                    <a:pt x="1145794" y="1235167"/>
                  </a:lnTo>
                  <a:lnTo>
                    <a:pt x="1145794" y="1235346"/>
                  </a:lnTo>
                  <a:lnTo>
                    <a:pt x="1176007" y="1235346"/>
                  </a:lnTo>
                  <a:lnTo>
                    <a:pt x="1176007" y="1236253"/>
                  </a:lnTo>
                  <a:lnTo>
                    <a:pt x="1206220" y="1236253"/>
                  </a:lnTo>
                  <a:lnTo>
                    <a:pt x="1206220" y="1236432"/>
                  </a:lnTo>
                  <a:lnTo>
                    <a:pt x="1236243" y="1236432"/>
                  </a:lnTo>
                  <a:lnTo>
                    <a:pt x="1236243" y="1236070"/>
                  </a:lnTo>
                  <a:lnTo>
                    <a:pt x="1266469" y="1236070"/>
                  </a:lnTo>
                  <a:lnTo>
                    <a:pt x="1266469" y="1236253"/>
                  </a:lnTo>
                  <a:lnTo>
                    <a:pt x="1296682" y="1236253"/>
                  </a:lnTo>
                  <a:lnTo>
                    <a:pt x="1296682" y="1237156"/>
                  </a:lnTo>
                  <a:lnTo>
                    <a:pt x="1326718" y="1237156"/>
                  </a:lnTo>
                  <a:lnTo>
                    <a:pt x="1326718" y="1236978"/>
                  </a:lnTo>
                  <a:lnTo>
                    <a:pt x="1356931" y="1236978"/>
                  </a:lnTo>
                  <a:lnTo>
                    <a:pt x="1356931" y="1236616"/>
                  </a:lnTo>
                  <a:lnTo>
                    <a:pt x="1387144" y="1236616"/>
                  </a:lnTo>
                  <a:lnTo>
                    <a:pt x="1387144" y="1236794"/>
                  </a:lnTo>
                  <a:lnTo>
                    <a:pt x="1417180" y="1236794"/>
                  </a:lnTo>
                  <a:lnTo>
                    <a:pt x="1417180" y="1237156"/>
                  </a:lnTo>
                  <a:lnTo>
                    <a:pt x="1447393" y="1237156"/>
                  </a:lnTo>
                  <a:lnTo>
                    <a:pt x="1477606" y="1237156"/>
                  </a:lnTo>
                  <a:lnTo>
                    <a:pt x="1507642" y="1237156"/>
                  </a:lnTo>
                  <a:lnTo>
                    <a:pt x="1507642" y="1236978"/>
                  </a:lnTo>
                  <a:lnTo>
                    <a:pt x="1537855" y="1236978"/>
                  </a:lnTo>
                  <a:lnTo>
                    <a:pt x="1537855" y="1237156"/>
                  </a:lnTo>
                  <a:lnTo>
                    <a:pt x="1568069" y="1237156"/>
                  </a:lnTo>
                  <a:lnTo>
                    <a:pt x="1568069" y="1236794"/>
                  </a:lnTo>
                  <a:lnTo>
                    <a:pt x="1598104" y="1236794"/>
                  </a:lnTo>
                  <a:lnTo>
                    <a:pt x="1598104" y="1237156"/>
                  </a:lnTo>
                  <a:lnTo>
                    <a:pt x="1628317" y="1237156"/>
                  </a:lnTo>
                  <a:lnTo>
                    <a:pt x="1658518" y="1237156"/>
                  </a:lnTo>
                  <a:lnTo>
                    <a:pt x="1809242" y="1237156"/>
                  </a:lnTo>
                </a:path>
              </a:pathLst>
            </a:custGeom>
            <a:ln w="54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52498" y="2167763"/>
              <a:ext cx="1809750" cy="803275"/>
            </a:xfrm>
            <a:custGeom>
              <a:avLst/>
              <a:gdLst/>
              <a:ahLst/>
              <a:cxnLst/>
              <a:rect l="l" t="t" r="r" b="b"/>
              <a:pathLst>
                <a:path w="1809750" h="803275">
                  <a:moveTo>
                    <a:pt x="0" y="28046"/>
                  </a:moveTo>
                  <a:lnTo>
                    <a:pt x="60248" y="28046"/>
                  </a:lnTo>
                  <a:lnTo>
                    <a:pt x="60248" y="16103"/>
                  </a:lnTo>
                  <a:lnTo>
                    <a:pt x="90462" y="16103"/>
                  </a:lnTo>
                  <a:lnTo>
                    <a:pt x="90462" y="0"/>
                  </a:lnTo>
                  <a:lnTo>
                    <a:pt x="120675" y="0"/>
                  </a:lnTo>
                  <a:lnTo>
                    <a:pt x="120675" y="27500"/>
                  </a:lnTo>
                  <a:lnTo>
                    <a:pt x="150710" y="27500"/>
                  </a:lnTo>
                  <a:lnTo>
                    <a:pt x="150710" y="31300"/>
                  </a:lnTo>
                  <a:lnTo>
                    <a:pt x="180924" y="31300"/>
                  </a:lnTo>
                  <a:lnTo>
                    <a:pt x="180924" y="54279"/>
                  </a:lnTo>
                  <a:lnTo>
                    <a:pt x="211137" y="54279"/>
                  </a:lnTo>
                  <a:lnTo>
                    <a:pt x="211137" y="1625"/>
                  </a:lnTo>
                  <a:lnTo>
                    <a:pt x="241173" y="1625"/>
                  </a:lnTo>
                  <a:lnTo>
                    <a:pt x="241173" y="51019"/>
                  </a:lnTo>
                  <a:lnTo>
                    <a:pt x="271386" y="51019"/>
                  </a:lnTo>
                  <a:lnTo>
                    <a:pt x="271386" y="61517"/>
                  </a:lnTo>
                  <a:lnTo>
                    <a:pt x="301599" y="61517"/>
                  </a:lnTo>
                  <a:lnTo>
                    <a:pt x="301599" y="60971"/>
                  </a:lnTo>
                  <a:lnTo>
                    <a:pt x="331635" y="60971"/>
                  </a:lnTo>
                  <a:lnTo>
                    <a:pt x="331635" y="77075"/>
                  </a:lnTo>
                  <a:lnTo>
                    <a:pt x="361848" y="77075"/>
                  </a:lnTo>
                  <a:lnTo>
                    <a:pt x="361848" y="98784"/>
                  </a:lnTo>
                  <a:lnTo>
                    <a:pt x="392061" y="98784"/>
                  </a:lnTo>
                  <a:lnTo>
                    <a:pt x="392061" y="101860"/>
                  </a:lnTo>
                  <a:lnTo>
                    <a:pt x="422097" y="101860"/>
                  </a:lnTo>
                  <a:lnTo>
                    <a:pt x="422097" y="161024"/>
                  </a:lnTo>
                  <a:lnTo>
                    <a:pt x="452310" y="161024"/>
                  </a:lnTo>
                  <a:lnTo>
                    <a:pt x="452310" y="154872"/>
                  </a:lnTo>
                  <a:lnTo>
                    <a:pt x="482523" y="154872"/>
                  </a:lnTo>
                  <a:lnTo>
                    <a:pt x="482523" y="169165"/>
                  </a:lnTo>
                  <a:lnTo>
                    <a:pt x="512559" y="169165"/>
                  </a:lnTo>
                  <a:lnTo>
                    <a:pt x="512559" y="223080"/>
                  </a:lnTo>
                  <a:lnTo>
                    <a:pt x="542772" y="223080"/>
                  </a:lnTo>
                  <a:lnTo>
                    <a:pt x="542772" y="236832"/>
                  </a:lnTo>
                  <a:lnTo>
                    <a:pt x="572985" y="236832"/>
                  </a:lnTo>
                  <a:lnTo>
                    <a:pt x="572985" y="280612"/>
                  </a:lnTo>
                  <a:lnTo>
                    <a:pt x="603021" y="280612"/>
                  </a:lnTo>
                  <a:lnTo>
                    <a:pt x="603021" y="288033"/>
                  </a:lnTo>
                  <a:lnTo>
                    <a:pt x="633234" y="288033"/>
                  </a:lnTo>
                  <a:lnTo>
                    <a:pt x="633234" y="333441"/>
                  </a:lnTo>
                  <a:lnTo>
                    <a:pt x="663448" y="333441"/>
                  </a:lnTo>
                  <a:lnTo>
                    <a:pt x="663448" y="372885"/>
                  </a:lnTo>
                  <a:lnTo>
                    <a:pt x="693483" y="372885"/>
                  </a:lnTo>
                  <a:lnTo>
                    <a:pt x="693483" y="426801"/>
                  </a:lnTo>
                  <a:lnTo>
                    <a:pt x="723696" y="426801"/>
                  </a:lnTo>
                  <a:lnTo>
                    <a:pt x="723696" y="455927"/>
                  </a:lnTo>
                  <a:lnTo>
                    <a:pt x="753910" y="455927"/>
                  </a:lnTo>
                  <a:lnTo>
                    <a:pt x="753910" y="506042"/>
                  </a:lnTo>
                  <a:lnTo>
                    <a:pt x="783945" y="506042"/>
                  </a:lnTo>
                  <a:lnTo>
                    <a:pt x="783945" y="527394"/>
                  </a:lnTo>
                  <a:lnTo>
                    <a:pt x="814158" y="527394"/>
                  </a:lnTo>
                  <a:lnTo>
                    <a:pt x="814158" y="566472"/>
                  </a:lnTo>
                  <a:lnTo>
                    <a:pt x="844372" y="566472"/>
                  </a:lnTo>
                  <a:lnTo>
                    <a:pt x="844372" y="603201"/>
                  </a:lnTo>
                  <a:lnTo>
                    <a:pt x="874407" y="603201"/>
                  </a:lnTo>
                  <a:lnTo>
                    <a:pt x="874407" y="630878"/>
                  </a:lnTo>
                  <a:lnTo>
                    <a:pt x="904621" y="630878"/>
                  </a:lnTo>
                  <a:lnTo>
                    <a:pt x="904621" y="656572"/>
                  </a:lnTo>
                  <a:lnTo>
                    <a:pt x="934834" y="656572"/>
                  </a:lnTo>
                  <a:lnTo>
                    <a:pt x="934834" y="674848"/>
                  </a:lnTo>
                  <a:lnTo>
                    <a:pt x="964869" y="674848"/>
                  </a:lnTo>
                  <a:lnTo>
                    <a:pt x="964869" y="702346"/>
                  </a:lnTo>
                  <a:lnTo>
                    <a:pt x="995083" y="702346"/>
                  </a:lnTo>
                  <a:lnTo>
                    <a:pt x="995083" y="718628"/>
                  </a:lnTo>
                  <a:lnTo>
                    <a:pt x="1025296" y="718628"/>
                  </a:lnTo>
                  <a:lnTo>
                    <a:pt x="1025296" y="734552"/>
                  </a:lnTo>
                  <a:lnTo>
                    <a:pt x="1055331" y="734552"/>
                  </a:lnTo>
                  <a:lnTo>
                    <a:pt x="1055331" y="742148"/>
                  </a:lnTo>
                  <a:lnTo>
                    <a:pt x="1085545" y="742148"/>
                  </a:lnTo>
                  <a:lnTo>
                    <a:pt x="1085545" y="753910"/>
                  </a:lnTo>
                  <a:lnTo>
                    <a:pt x="1115758" y="753910"/>
                  </a:lnTo>
                  <a:lnTo>
                    <a:pt x="1115758" y="760061"/>
                  </a:lnTo>
                  <a:lnTo>
                    <a:pt x="1145794" y="760061"/>
                  </a:lnTo>
                  <a:lnTo>
                    <a:pt x="1145794" y="764764"/>
                  </a:lnTo>
                  <a:lnTo>
                    <a:pt x="1176007" y="764764"/>
                  </a:lnTo>
                  <a:lnTo>
                    <a:pt x="1176007" y="767840"/>
                  </a:lnTo>
                  <a:lnTo>
                    <a:pt x="1206220" y="767840"/>
                  </a:lnTo>
                  <a:lnTo>
                    <a:pt x="1206220" y="773089"/>
                  </a:lnTo>
                  <a:lnTo>
                    <a:pt x="1236243" y="773089"/>
                  </a:lnTo>
                  <a:lnTo>
                    <a:pt x="1236243" y="775257"/>
                  </a:lnTo>
                  <a:lnTo>
                    <a:pt x="1266469" y="775257"/>
                  </a:lnTo>
                  <a:lnTo>
                    <a:pt x="1266469" y="780144"/>
                  </a:lnTo>
                  <a:lnTo>
                    <a:pt x="1296682" y="780144"/>
                  </a:lnTo>
                  <a:lnTo>
                    <a:pt x="1296682" y="782495"/>
                  </a:lnTo>
                  <a:lnTo>
                    <a:pt x="1326718" y="782495"/>
                  </a:lnTo>
                  <a:lnTo>
                    <a:pt x="1326718" y="783036"/>
                  </a:lnTo>
                  <a:lnTo>
                    <a:pt x="1356931" y="783036"/>
                  </a:lnTo>
                  <a:lnTo>
                    <a:pt x="1356931" y="787561"/>
                  </a:lnTo>
                  <a:lnTo>
                    <a:pt x="1387144" y="787561"/>
                  </a:lnTo>
                  <a:lnTo>
                    <a:pt x="1387144" y="787020"/>
                  </a:lnTo>
                  <a:lnTo>
                    <a:pt x="1417180" y="787020"/>
                  </a:lnTo>
                  <a:lnTo>
                    <a:pt x="1417180" y="790096"/>
                  </a:lnTo>
                  <a:lnTo>
                    <a:pt x="1447393" y="790096"/>
                  </a:lnTo>
                  <a:lnTo>
                    <a:pt x="1447393" y="790274"/>
                  </a:lnTo>
                  <a:lnTo>
                    <a:pt x="1477606" y="790274"/>
                  </a:lnTo>
                  <a:lnTo>
                    <a:pt x="1477606" y="792988"/>
                  </a:lnTo>
                  <a:lnTo>
                    <a:pt x="1507642" y="792988"/>
                  </a:lnTo>
                  <a:lnTo>
                    <a:pt x="1507642" y="793711"/>
                  </a:lnTo>
                  <a:lnTo>
                    <a:pt x="1537855" y="793711"/>
                  </a:lnTo>
                  <a:lnTo>
                    <a:pt x="1537855" y="795340"/>
                  </a:lnTo>
                  <a:lnTo>
                    <a:pt x="1568069" y="795340"/>
                  </a:lnTo>
                  <a:lnTo>
                    <a:pt x="1568069" y="796787"/>
                  </a:lnTo>
                  <a:lnTo>
                    <a:pt x="1598104" y="796787"/>
                  </a:lnTo>
                  <a:lnTo>
                    <a:pt x="1598104" y="793534"/>
                  </a:lnTo>
                  <a:lnTo>
                    <a:pt x="1628317" y="793534"/>
                  </a:lnTo>
                  <a:lnTo>
                    <a:pt x="1628317" y="798052"/>
                  </a:lnTo>
                  <a:lnTo>
                    <a:pt x="1658518" y="798052"/>
                  </a:lnTo>
                  <a:lnTo>
                    <a:pt x="1658518" y="800047"/>
                  </a:lnTo>
                  <a:lnTo>
                    <a:pt x="1688553" y="800047"/>
                  </a:lnTo>
                  <a:lnTo>
                    <a:pt x="1688553" y="801128"/>
                  </a:lnTo>
                  <a:lnTo>
                    <a:pt x="1718779" y="801128"/>
                  </a:lnTo>
                  <a:lnTo>
                    <a:pt x="1718779" y="800587"/>
                  </a:lnTo>
                  <a:lnTo>
                    <a:pt x="1748993" y="800587"/>
                  </a:lnTo>
                  <a:lnTo>
                    <a:pt x="1748993" y="802577"/>
                  </a:lnTo>
                  <a:lnTo>
                    <a:pt x="1779016" y="802577"/>
                  </a:lnTo>
                  <a:lnTo>
                    <a:pt x="1779016" y="800766"/>
                  </a:lnTo>
                  <a:lnTo>
                    <a:pt x="1809242" y="800766"/>
                  </a:lnTo>
                  <a:lnTo>
                    <a:pt x="1809242" y="802760"/>
                  </a:lnTo>
                </a:path>
              </a:pathLst>
            </a:custGeom>
            <a:ln w="5427">
              <a:solidFill>
                <a:srgbClr val="00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52498" y="1709661"/>
              <a:ext cx="1809750" cy="1266825"/>
            </a:xfrm>
            <a:custGeom>
              <a:avLst/>
              <a:gdLst/>
              <a:ahLst/>
              <a:cxnLst/>
              <a:rect l="l" t="t" r="r" b="b"/>
              <a:pathLst>
                <a:path w="1809750" h="1266825">
                  <a:moveTo>
                    <a:pt x="0" y="1266468"/>
                  </a:moveTo>
                  <a:lnTo>
                    <a:pt x="1809242" y="1266468"/>
                  </a:lnTo>
                </a:path>
                <a:path w="1809750" h="1266825">
                  <a:moveTo>
                    <a:pt x="0" y="0"/>
                  </a:moveTo>
                  <a:lnTo>
                    <a:pt x="1809242" y="0"/>
                  </a:lnTo>
                </a:path>
                <a:path w="1809750" h="1266825">
                  <a:moveTo>
                    <a:pt x="150710" y="1266468"/>
                  </a:moveTo>
                  <a:lnTo>
                    <a:pt x="150710" y="1248375"/>
                  </a:lnTo>
                </a:path>
                <a:path w="1809750" h="1266825">
                  <a:moveTo>
                    <a:pt x="150710" y="0"/>
                  </a:moveTo>
                  <a:lnTo>
                    <a:pt x="150710" y="18097"/>
                  </a:lnTo>
                </a:path>
                <a:path w="1809750" h="1266825">
                  <a:moveTo>
                    <a:pt x="452310" y="1266468"/>
                  </a:moveTo>
                  <a:lnTo>
                    <a:pt x="452310" y="1248375"/>
                  </a:lnTo>
                </a:path>
                <a:path w="1809750" h="1266825">
                  <a:moveTo>
                    <a:pt x="452310" y="0"/>
                  </a:moveTo>
                  <a:lnTo>
                    <a:pt x="452310" y="18097"/>
                  </a:lnTo>
                </a:path>
                <a:path w="1809750" h="1266825">
                  <a:moveTo>
                    <a:pt x="753910" y="1266468"/>
                  </a:moveTo>
                  <a:lnTo>
                    <a:pt x="753910" y="1248375"/>
                  </a:lnTo>
                </a:path>
                <a:path w="1809750" h="1266825">
                  <a:moveTo>
                    <a:pt x="753910" y="0"/>
                  </a:moveTo>
                  <a:lnTo>
                    <a:pt x="753910" y="18097"/>
                  </a:lnTo>
                </a:path>
                <a:path w="1809750" h="1266825">
                  <a:moveTo>
                    <a:pt x="1055331" y="1266468"/>
                  </a:moveTo>
                  <a:lnTo>
                    <a:pt x="1055331" y="1248375"/>
                  </a:lnTo>
                </a:path>
                <a:path w="1809750" h="1266825">
                  <a:moveTo>
                    <a:pt x="1055331" y="0"/>
                  </a:moveTo>
                  <a:lnTo>
                    <a:pt x="1055331" y="18097"/>
                  </a:lnTo>
                </a:path>
                <a:path w="1809750" h="1266825">
                  <a:moveTo>
                    <a:pt x="1356931" y="1266468"/>
                  </a:moveTo>
                  <a:lnTo>
                    <a:pt x="1356931" y="1248375"/>
                  </a:lnTo>
                </a:path>
                <a:path w="1809750" h="1266825">
                  <a:moveTo>
                    <a:pt x="1356931" y="0"/>
                  </a:moveTo>
                  <a:lnTo>
                    <a:pt x="1356931" y="18097"/>
                  </a:lnTo>
                </a:path>
                <a:path w="1809750" h="1266825">
                  <a:moveTo>
                    <a:pt x="1658518" y="1266468"/>
                  </a:moveTo>
                  <a:lnTo>
                    <a:pt x="1658518" y="1248375"/>
                  </a:lnTo>
                </a:path>
                <a:path w="1809750" h="1266825">
                  <a:moveTo>
                    <a:pt x="1658518" y="0"/>
                  </a:moveTo>
                  <a:lnTo>
                    <a:pt x="1658518" y="18097"/>
                  </a:lnTo>
                </a:path>
                <a:path w="1809750" h="1266825">
                  <a:moveTo>
                    <a:pt x="0" y="1266468"/>
                  </a:moveTo>
                  <a:lnTo>
                    <a:pt x="0" y="1230283"/>
                  </a:lnTo>
                </a:path>
                <a:path w="1809750" h="1266825">
                  <a:moveTo>
                    <a:pt x="0" y="0"/>
                  </a:moveTo>
                  <a:lnTo>
                    <a:pt x="0" y="36195"/>
                  </a:lnTo>
                </a:path>
                <a:path w="1809750" h="1266825">
                  <a:moveTo>
                    <a:pt x="301599" y="1266468"/>
                  </a:moveTo>
                  <a:lnTo>
                    <a:pt x="301599" y="1230283"/>
                  </a:lnTo>
                </a:path>
                <a:path w="1809750" h="1266825">
                  <a:moveTo>
                    <a:pt x="301599" y="0"/>
                  </a:moveTo>
                  <a:lnTo>
                    <a:pt x="301599" y="36195"/>
                  </a:lnTo>
                </a:path>
                <a:path w="1809750" h="1266825">
                  <a:moveTo>
                    <a:pt x="603021" y="1266468"/>
                  </a:moveTo>
                  <a:lnTo>
                    <a:pt x="603021" y="1230283"/>
                  </a:lnTo>
                </a:path>
                <a:path w="1809750" h="1266825">
                  <a:moveTo>
                    <a:pt x="603021" y="0"/>
                  </a:moveTo>
                  <a:lnTo>
                    <a:pt x="603021" y="36195"/>
                  </a:lnTo>
                </a:path>
                <a:path w="1809750" h="1266825">
                  <a:moveTo>
                    <a:pt x="904621" y="1266468"/>
                  </a:moveTo>
                  <a:lnTo>
                    <a:pt x="904621" y="1230283"/>
                  </a:lnTo>
                </a:path>
                <a:path w="1809750" h="1266825">
                  <a:moveTo>
                    <a:pt x="904621" y="0"/>
                  </a:moveTo>
                  <a:lnTo>
                    <a:pt x="904621" y="36195"/>
                  </a:lnTo>
                </a:path>
                <a:path w="1809750" h="1266825">
                  <a:moveTo>
                    <a:pt x="1206220" y="1266468"/>
                  </a:moveTo>
                  <a:lnTo>
                    <a:pt x="1206220" y="1230283"/>
                  </a:lnTo>
                </a:path>
                <a:path w="1809750" h="1266825">
                  <a:moveTo>
                    <a:pt x="1206220" y="0"/>
                  </a:moveTo>
                  <a:lnTo>
                    <a:pt x="1206220" y="36195"/>
                  </a:lnTo>
                </a:path>
                <a:path w="1809750" h="1266825">
                  <a:moveTo>
                    <a:pt x="1507642" y="1266468"/>
                  </a:moveTo>
                  <a:lnTo>
                    <a:pt x="1507642" y="1230283"/>
                  </a:lnTo>
                </a:path>
                <a:path w="1809750" h="1266825">
                  <a:moveTo>
                    <a:pt x="1507642" y="0"/>
                  </a:moveTo>
                  <a:lnTo>
                    <a:pt x="1507642" y="36195"/>
                  </a:lnTo>
                </a:path>
                <a:path w="1809750" h="1266825">
                  <a:moveTo>
                    <a:pt x="1809242" y="1266468"/>
                  </a:moveTo>
                  <a:lnTo>
                    <a:pt x="1809242" y="1230283"/>
                  </a:lnTo>
                </a:path>
                <a:path w="1809750" h="1266825">
                  <a:moveTo>
                    <a:pt x="1809242" y="0"/>
                  </a:moveTo>
                  <a:lnTo>
                    <a:pt x="1809242" y="3619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1711190" y="2965600"/>
            <a:ext cx="889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25" dirty="0">
                <a:latin typeface="Times New Roman"/>
                <a:cs typeface="Times New Roman"/>
              </a:rPr>
              <a:t>0.5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32872" y="2964876"/>
            <a:ext cx="508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50" dirty="0">
                <a:latin typeface="Times New Roman"/>
                <a:cs typeface="Times New Roman"/>
              </a:rPr>
              <a:t>1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14206" y="2965600"/>
            <a:ext cx="889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25" dirty="0">
                <a:latin typeface="Times New Roman"/>
                <a:cs typeface="Times New Roman"/>
              </a:rPr>
              <a:t>1.5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33900" y="2964876"/>
            <a:ext cx="508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50" dirty="0">
                <a:latin typeface="Times New Roman"/>
                <a:cs typeface="Times New Roman"/>
              </a:rPr>
              <a:t>2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917407" y="2965600"/>
            <a:ext cx="889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25" dirty="0">
                <a:latin typeface="Times New Roman"/>
                <a:cs typeface="Times New Roman"/>
              </a:rPr>
              <a:t>2.5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238002" y="2964876"/>
            <a:ext cx="508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50" dirty="0">
                <a:latin typeface="Times New Roman"/>
                <a:cs typeface="Times New Roman"/>
              </a:rPr>
              <a:t>3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452499" y="1709661"/>
            <a:ext cx="1809750" cy="1266825"/>
          </a:xfrm>
          <a:custGeom>
            <a:avLst/>
            <a:gdLst/>
            <a:ahLst/>
            <a:cxnLst/>
            <a:rect l="l" t="t" r="r" b="b"/>
            <a:pathLst>
              <a:path w="1809750" h="1266825">
                <a:moveTo>
                  <a:pt x="0" y="1266468"/>
                </a:moveTo>
                <a:lnTo>
                  <a:pt x="0" y="0"/>
                </a:lnTo>
              </a:path>
              <a:path w="1809750" h="1266825">
                <a:moveTo>
                  <a:pt x="1809242" y="1266468"/>
                </a:moveTo>
                <a:lnTo>
                  <a:pt x="1809242" y="0"/>
                </a:lnTo>
              </a:path>
              <a:path w="1809750" h="1266825">
                <a:moveTo>
                  <a:pt x="0" y="1176006"/>
                </a:moveTo>
                <a:lnTo>
                  <a:pt x="18097" y="1176006"/>
                </a:lnTo>
              </a:path>
              <a:path w="1809750" h="1266825">
                <a:moveTo>
                  <a:pt x="1809242" y="1176006"/>
                </a:moveTo>
                <a:lnTo>
                  <a:pt x="1791144" y="1176006"/>
                </a:lnTo>
              </a:path>
              <a:path w="1809750" h="1266825">
                <a:moveTo>
                  <a:pt x="0" y="995085"/>
                </a:moveTo>
                <a:lnTo>
                  <a:pt x="18097" y="995085"/>
                </a:lnTo>
              </a:path>
              <a:path w="1809750" h="1266825">
                <a:moveTo>
                  <a:pt x="1809242" y="995085"/>
                </a:moveTo>
                <a:lnTo>
                  <a:pt x="1791144" y="995085"/>
                </a:lnTo>
              </a:path>
              <a:path w="1809750" h="1266825">
                <a:moveTo>
                  <a:pt x="0" y="814160"/>
                </a:moveTo>
                <a:lnTo>
                  <a:pt x="18097" y="814160"/>
                </a:lnTo>
              </a:path>
              <a:path w="1809750" h="1266825">
                <a:moveTo>
                  <a:pt x="1809242" y="814160"/>
                </a:moveTo>
                <a:lnTo>
                  <a:pt x="1791144" y="814160"/>
                </a:lnTo>
              </a:path>
              <a:path w="1809750" h="1266825">
                <a:moveTo>
                  <a:pt x="0" y="633239"/>
                </a:moveTo>
                <a:lnTo>
                  <a:pt x="18097" y="633239"/>
                </a:lnTo>
              </a:path>
              <a:path w="1809750" h="1266825">
                <a:moveTo>
                  <a:pt x="1809242" y="633239"/>
                </a:moveTo>
                <a:lnTo>
                  <a:pt x="1791144" y="633239"/>
                </a:lnTo>
              </a:path>
              <a:path w="1809750" h="1266825">
                <a:moveTo>
                  <a:pt x="0" y="452310"/>
                </a:moveTo>
                <a:lnTo>
                  <a:pt x="18097" y="452310"/>
                </a:lnTo>
              </a:path>
              <a:path w="1809750" h="1266825">
                <a:moveTo>
                  <a:pt x="1809242" y="452310"/>
                </a:moveTo>
                <a:lnTo>
                  <a:pt x="1791144" y="452310"/>
                </a:lnTo>
              </a:path>
              <a:path w="1809750" h="1266825">
                <a:moveTo>
                  <a:pt x="0" y="271386"/>
                </a:moveTo>
                <a:lnTo>
                  <a:pt x="18097" y="271386"/>
                </a:lnTo>
              </a:path>
              <a:path w="1809750" h="1266825">
                <a:moveTo>
                  <a:pt x="1809242" y="271386"/>
                </a:moveTo>
                <a:lnTo>
                  <a:pt x="1791144" y="271386"/>
                </a:lnTo>
              </a:path>
              <a:path w="1809750" h="1266825">
                <a:moveTo>
                  <a:pt x="0" y="90462"/>
                </a:moveTo>
                <a:lnTo>
                  <a:pt x="18097" y="90462"/>
                </a:lnTo>
              </a:path>
              <a:path w="1809750" h="1266825">
                <a:moveTo>
                  <a:pt x="1809242" y="90462"/>
                </a:moveTo>
                <a:lnTo>
                  <a:pt x="1791144" y="90462"/>
                </a:lnTo>
              </a:path>
              <a:path w="1809750" h="1266825">
                <a:moveTo>
                  <a:pt x="0" y="1266468"/>
                </a:moveTo>
                <a:lnTo>
                  <a:pt x="36182" y="1266468"/>
                </a:lnTo>
              </a:path>
              <a:path w="1809750" h="1266825">
                <a:moveTo>
                  <a:pt x="1809242" y="1266468"/>
                </a:moveTo>
                <a:lnTo>
                  <a:pt x="1773047" y="1266468"/>
                </a:lnTo>
              </a:path>
              <a:path w="1809750" h="1266825">
                <a:moveTo>
                  <a:pt x="0" y="1085547"/>
                </a:moveTo>
                <a:lnTo>
                  <a:pt x="36182" y="1085547"/>
                </a:lnTo>
              </a:path>
              <a:path w="1809750" h="1266825">
                <a:moveTo>
                  <a:pt x="1809242" y="1085547"/>
                </a:moveTo>
                <a:lnTo>
                  <a:pt x="1773047" y="1085547"/>
                </a:lnTo>
              </a:path>
              <a:path w="1809750" h="1266825">
                <a:moveTo>
                  <a:pt x="0" y="904622"/>
                </a:moveTo>
                <a:lnTo>
                  <a:pt x="36182" y="904622"/>
                </a:lnTo>
              </a:path>
              <a:path w="1809750" h="1266825">
                <a:moveTo>
                  <a:pt x="1809242" y="904622"/>
                </a:moveTo>
                <a:lnTo>
                  <a:pt x="1773047" y="904622"/>
                </a:lnTo>
              </a:path>
              <a:path w="1809750" h="1266825">
                <a:moveTo>
                  <a:pt x="0" y="723696"/>
                </a:moveTo>
                <a:lnTo>
                  <a:pt x="36182" y="723696"/>
                </a:lnTo>
              </a:path>
              <a:path w="1809750" h="1266825">
                <a:moveTo>
                  <a:pt x="1809242" y="723696"/>
                </a:moveTo>
                <a:lnTo>
                  <a:pt x="1773047" y="723696"/>
                </a:lnTo>
              </a:path>
              <a:path w="1809750" h="1266825">
                <a:moveTo>
                  <a:pt x="0" y="542776"/>
                </a:moveTo>
                <a:lnTo>
                  <a:pt x="36182" y="542776"/>
                </a:lnTo>
              </a:path>
              <a:path w="1809750" h="1266825">
                <a:moveTo>
                  <a:pt x="1809242" y="542776"/>
                </a:moveTo>
                <a:lnTo>
                  <a:pt x="1773047" y="542776"/>
                </a:lnTo>
              </a:path>
              <a:path w="1809750" h="1266825">
                <a:moveTo>
                  <a:pt x="0" y="361848"/>
                </a:moveTo>
                <a:lnTo>
                  <a:pt x="36182" y="361848"/>
                </a:lnTo>
              </a:path>
              <a:path w="1809750" h="1266825">
                <a:moveTo>
                  <a:pt x="1809242" y="361848"/>
                </a:moveTo>
                <a:lnTo>
                  <a:pt x="1773047" y="361848"/>
                </a:lnTo>
              </a:path>
              <a:path w="1809750" h="1266825">
                <a:moveTo>
                  <a:pt x="0" y="180924"/>
                </a:moveTo>
                <a:lnTo>
                  <a:pt x="36182" y="180924"/>
                </a:lnTo>
              </a:path>
              <a:path w="1809750" h="1266825">
                <a:moveTo>
                  <a:pt x="1809242" y="180924"/>
                </a:moveTo>
                <a:lnTo>
                  <a:pt x="1773047" y="180924"/>
                </a:lnTo>
              </a:path>
              <a:path w="1809750" h="1266825">
                <a:moveTo>
                  <a:pt x="0" y="0"/>
                </a:moveTo>
                <a:lnTo>
                  <a:pt x="36182" y="0"/>
                </a:lnTo>
              </a:path>
              <a:path w="1809750" h="1266825">
                <a:moveTo>
                  <a:pt x="1809242" y="0"/>
                </a:moveTo>
                <a:lnTo>
                  <a:pt x="17730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372247" y="2929415"/>
            <a:ext cx="13208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400" spc="-25" dirty="0">
                <a:latin typeface="Times New Roman"/>
                <a:cs typeface="Times New Roman"/>
              </a:rPr>
              <a:t>0</a:t>
            </a:r>
            <a:r>
              <a:rPr sz="600" spc="-37" baseline="-41666" dirty="0">
                <a:latin typeface="Times New Roman"/>
                <a:cs typeface="Times New Roman"/>
              </a:rPr>
              <a:t>0</a:t>
            </a:r>
            <a:endParaRPr sz="600" baseline="-41666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21661" y="2025160"/>
            <a:ext cx="127000" cy="809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20" dirty="0">
                <a:latin typeface="Times New Roman"/>
                <a:cs typeface="Times New Roman"/>
              </a:rPr>
              <a:t>5000</a:t>
            </a: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00" spc="-20" dirty="0">
                <a:latin typeface="Times New Roman"/>
                <a:cs typeface="Times New Roman"/>
              </a:rPr>
              <a:t>4000</a:t>
            </a: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00" spc="-20" dirty="0">
                <a:latin typeface="Times New Roman"/>
                <a:cs typeface="Times New Roman"/>
              </a:rPr>
              <a:t>3000</a:t>
            </a: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00" spc="-20" dirty="0">
                <a:latin typeface="Times New Roman"/>
                <a:cs typeface="Times New Roman"/>
              </a:rPr>
              <a:t>2000</a:t>
            </a: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400" spc="-20" dirty="0">
                <a:latin typeface="Times New Roman"/>
                <a:cs typeface="Times New Roman"/>
              </a:rPr>
              <a:t>1000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21661" y="1844239"/>
            <a:ext cx="1270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20" dirty="0">
                <a:latin typeface="Times New Roman"/>
                <a:cs typeface="Times New Roman"/>
              </a:rPr>
              <a:t>6000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21661" y="1662952"/>
            <a:ext cx="12700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20" dirty="0">
                <a:latin typeface="Times New Roman"/>
                <a:cs typeface="Times New Roman"/>
              </a:rPr>
              <a:t>7000</a:t>
            </a:r>
            <a:endParaRPr sz="400">
              <a:latin typeface="Times New Roman"/>
              <a:cs typeface="Times New Roman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450911" y="1708078"/>
            <a:ext cx="1812925" cy="1270000"/>
            <a:chOff x="1450911" y="1708078"/>
            <a:chExt cx="1812925" cy="1270000"/>
          </a:xfrm>
        </p:grpSpPr>
        <p:sp>
          <p:nvSpPr>
            <p:cNvPr id="31" name="object 31"/>
            <p:cNvSpPr/>
            <p:nvPr/>
          </p:nvSpPr>
          <p:spPr>
            <a:xfrm>
              <a:off x="1452499" y="1709666"/>
              <a:ext cx="1809750" cy="1266825"/>
            </a:xfrm>
            <a:custGeom>
              <a:avLst/>
              <a:gdLst/>
              <a:ahLst/>
              <a:cxnLst/>
              <a:rect l="l" t="t" r="r" b="b"/>
              <a:pathLst>
                <a:path w="1809750" h="1266825">
                  <a:moveTo>
                    <a:pt x="0" y="1266463"/>
                  </a:moveTo>
                  <a:lnTo>
                    <a:pt x="1809242" y="1266463"/>
                  </a:lnTo>
                  <a:lnTo>
                    <a:pt x="1809242" y="0"/>
                  </a:lnTo>
                  <a:lnTo>
                    <a:pt x="0" y="0"/>
                  </a:lnTo>
                  <a:lnTo>
                    <a:pt x="0" y="1266463"/>
                  </a:lnTo>
                  <a:close/>
                </a:path>
                <a:path w="1809750" h="1266825">
                  <a:moveTo>
                    <a:pt x="1266469" y="318612"/>
                  </a:moveTo>
                  <a:lnTo>
                    <a:pt x="1489910" y="318612"/>
                  </a:lnTo>
                  <a:lnTo>
                    <a:pt x="1489910" y="90468"/>
                  </a:lnTo>
                  <a:lnTo>
                    <a:pt x="1266469" y="90468"/>
                  </a:lnTo>
                  <a:lnTo>
                    <a:pt x="1266469" y="31861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739771" y="1835226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89">
                  <a:moveTo>
                    <a:pt x="0" y="0"/>
                  </a:moveTo>
                  <a:lnTo>
                    <a:pt x="72377" y="0"/>
                  </a:lnTo>
                </a:path>
              </a:pathLst>
            </a:custGeom>
            <a:ln w="54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739771" y="1887689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89">
                  <a:moveTo>
                    <a:pt x="0" y="0"/>
                  </a:moveTo>
                  <a:lnTo>
                    <a:pt x="72377" y="0"/>
                  </a:lnTo>
                </a:path>
              </a:pathLst>
            </a:custGeom>
            <a:ln w="542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739771" y="1940521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89">
                  <a:moveTo>
                    <a:pt x="0" y="0"/>
                  </a:moveTo>
                  <a:lnTo>
                    <a:pt x="72377" y="0"/>
                  </a:lnTo>
                </a:path>
              </a:pathLst>
            </a:custGeom>
            <a:ln w="54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2835630" y="1778205"/>
            <a:ext cx="103505" cy="24447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 algn="just">
              <a:lnSpc>
                <a:spcPct val="86400"/>
              </a:lnSpc>
              <a:spcBef>
                <a:spcPts val="165"/>
              </a:spcBef>
            </a:pPr>
            <a:r>
              <a:rPr sz="400" spc="-25" dirty="0">
                <a:latin typeface="Times New Roman"/>
                <a:cs typeface="Times New Roman"/>
              </a:rPr>
              <a:t>qq</a:t>
            </a:r>
            <a:r>
              <a:rPr sz="400" spc="500" dirty="0">
                <a:latin typeface="Times New Roman"/>
                <a:cs typeface="Times New Roman"/>
              </a:rPr>
              <a:t> </a:t>
            </a:r>
            <a:r>
              <a:rPr sz="400" spc="-25" dirty="0">
                <a:latin typeface="Times New Roman"/>
                <a:cs typeface="Times New Roman"/>
              </a:rPr>
              <a:t>qg</a:t>
            </a:r>
            <a:r>
              <a:rPr sz="400" spc="500" dirty="0">
                <a:latin typeface="Times New Roman"/>
                <a:cs typeface="Times New Roman"/>
              </a:rPr>
              <a:t> </a:t>
            </a:r>
            <a:r>
              <a:rPr sz="400" spc="-25" dirty="0">
                <a:latin typeface="Times New Roman"/>
                <a:cs typeface="Times New Roman"/>
              </a:rPr>
              <a:t>gg</a:t>
            </a:r>
            <a:r>
              <a:rPr sz="400" spc="500" dirty="0">
                <a:latin typeface="Times New Roman"/>
                <a:cs typeface="Times New Roman"/>
              </a:rPr>
              <a:t> </a:t>
            </a:r>
            <a:r>
              <a:rPr sz="400" spc="-25" dirty="0">
                <a:latin typeface="Times New Roman"/>
                <a:cs typeface="Times New Roman"/>
              </a:rPr>
              <a:t>qq~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739770" y="1993176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377" y="0"/>
                </a:lnTo>
              </a:path>
            </a:pathLst>
          </a:custGeom>
          <a:ln w="5427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7" name="object 37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38" name="object 38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43" name="object 4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44" name="object 4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20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FDB9C863-CD91-EBB5-072D-91424F4B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31" y="1430561"/>
            <a:ext cx="2704001" cy="179538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AC62D66-CA53-E624-5ADD-18D865C1C302}"/>
              </a:ext>
            </a:extLst>
          </p:cNvPr>
          <p:cNvSpPr txBox="1"/>
          <p:nvPr/>
        </p:nvSpPr>
        <p:spPr>
          <a:xfrm>
            <a:off x="2612110" y="-37589"/>
            <a:ext cx="197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See also many nice works by Chivukula, Simmon, and collaborators, </a:t>
            </a:r>
            <a:r>
              <a:rPr lang="en-US" sz="600" dirty="0">
                <a:hlinkClick r:id="rId3"/>
              </a:rPr>
              <a:t>1302.1069</a:t>
            </a:r>
            <a:r>
              <a:rPr lang="en-US" sz="600" dirty="0"/>
              <a:t>, </a:t>
            </a:r>
            <a:r>
              <a:rPr lang="en-US" sz="600" dirty="0">
                <a:hlinkClick r:id="rId4"/>
              </a:rPr>
              <a:t>1406.2003</a:t>
            </a:r>
            <a:r>
              <a:rPr lang="en-US" sz="600" dirty="0"/>
              <a:t>, </a:t>
            </a:r>
            <a:r>
              <a:rPr lang="en-US" sz="600" dirty="0">
                <a:hlinkClick r:id="rId5"/>
              </a:rPr>
              <a:t>1412.3094</a:t>
            </a:r>
            <a:r>
              <a:rPr lang="en-US" sz="600" dirty="0"/>
              <a:t>, </a:t>
            </a:r>
            <a:r>
              <a:rPr lang="en-US" sz="600" dirty="0">
                <a:hlinkClick r:id="rId6"/>
              </a:rPr>
              <a:t>1507.06676</a:t>
            </a:r>
            <a:r>
              <a:rPr lang="en-US" sz="600" dirty="0"/>
              <a:t>, </a:t>
            </a:r>
            <a:r>
              <a:rPr lang="en-US" sz="600" dirty="0">
                <a:hlinkClick r:id="rId7"/>
              </a:rPr>
              <a:t>1710.04661</a:t>
            </a:r>
            <a:r>
              <a:rPr lang="en-US" sz="600" dirty="0"/>
              <a:t>…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"/>
            <a:ext cx="4610100" cy="3457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5F777F-3D29-8FFE-8D59-1B8D4A4803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850" y="739775"/>
            <a:ext cx="1217723" cy="211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2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627" y="1681"/>
            <a:ext cx="38671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Flow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53285" y="1352481"/>
            <a:ext cx="330581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dirty="0">
                <a:latin typeface="Helvetica"/>
                <a:cs typeface="Helvetica"/>
              </a:rPr>
              <a:t>Color Flow</a:t>
            </a:r>
            <a:r>
              <a:rPr sz="1700" spc="15" dirty="0">
                <a:latin typeface="Helvetica"/>
                <a:cs typeface="Helvetica"/>
              </a:rPr>
              <a:t> </a:t>
            </a:r>
            <a:r>
              <a:rPr sz="1700" dirty="0">
                <a:latin typeface="Helvetica"/>
                <a:cs typeface="Helvetica"/>
              </a:rPr>
              <a:t>and</a:t>
            </a:r>
            <a:r>
              <a:rPr sz="1700" spc="10" dirty="0">
                <a:latin typeface="Helvetica"/>
                <a:cs typeface="Helvetica"/>
              </a:rPr>
              <a:t> </a:t>
            </a:r>
            <a:r>
              <a:rPr sz="1700" dirty="0">
                <a:latin typeface="Helvetica"/>
                <a:cs typeface="Helvetica"/>
              </a:rPr>
              <a:t>Hadronic </a:t>
            </a:r>
            <a:r>
              <a:rPr sz="1700" spc="-10" dirty="0">
                <a:latin typeface="Helvetica"/>
                <a:cs typeface="Helvetica"/>
              </a:rPr>
              <a:t>Antenna</a:t>
            </a:r>
            <a:endParaRPr sz="1700">
              <a:latin typeface="Helvetica"/>
              <a:cs typeface="Helvetic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6" name="object 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21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627" y="1681"/>
            <a:ext cx="38671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Flow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601980"/>
            <a:chOff x="0" y="533"/>
            <a:chExt cx="4608195" cy="601980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8270"/>
            </a:xfrm>
            <a:custGeom>
              <a:avLst/>
              <a:gdLst/>
              <a:ahLst/>
              <a:cxnLst/>
              <a:rect l="l" t="t" r="r" b="b"/>
              <a:pathLst>
                <a:path w="2304415" h="128270">
                  <a:moveTo>
                    <a:pt x="0" y="128016"/>
                  </a:moveTo>
                  <a:lnTo>
                    <a:pt x="2303805" y="128016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28549"/>
              <a:ext cx="4608195" cy="474345"/>
            </a:xfrm>
            <a:custGeom>
              <a:avLst/>
              <a:gdLst/>
              <a:ahLst/>
              <a:cxnLst/>
              <a:rect l="l" t="t" r="r" b="b"/>
              <a:pathLst>
                <a:path w="4608195" h="474345">
                  <a:moveTo>
                    <a:pt x="0" y="473963"/>
                  </a:moveTo>
                  <a:lnTo>
                    <a:pt x="4607940" y="4739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4739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/>
              <a:t>Color</a:t>
            </a:r>
            <a:r>
              <a:rPr spc="65" dirty="0"/>
              <a:t> </a:t>
            </a:r>
            <a:r>
              <a:rPr spc="-20" dirty="0"/>
              <a:t>Flow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900" dirty="0"/>
              <a:t>Heuristic</a:t>
            </a:r>
            <a:r>
              <a:rPr sz="900" spc="-60" dirty="0"/>
              <a:t> </a:t>
            </a:r>
            <a:r>
              <a:rPr sz="900" spc="-20" dirty="0"/>
              <a:t>View</a:t>
            </a:r>
            <a:endParaRPr sz="900"/>
          </a:p>
        </p:txBody>
      </p:sp>
      <p:grpSp>
        <p:nvGrpSpPr>
          <p:cNvPr id="7" name="object 7"/>
          <p:cNvGrpSpPr/>
          <p:nvPr/>
        </p:nvGrpSpPr>
        <p:grpSpPr>
          <a:xfrm>
            <a:off x="346710" y="1238407"/>
            <a:ext cx="1926589" cy="859155"/>
            <a:chOff x="346710" y="1238407"/>
            <a:chExt cx="1926589" cy="859155"/>
          </a:xfrm>
        </p:grpSpPr>
        <p:sp>
          <p:nvSpPr>
            <p:cNvPr id="8" name="object 8"/>
            <p:cNvSpPr/>
            <p:nvPr/>
          </p:nvSpPr>
          <p:spPr>
            <a:xfrm>
              <a:off x="346710" y="1238407"/>
              <a:ext cx="1926589" cy="859155"/>
            </a:xfrm>
            <a:custGeom>
              <a:avLst/>
              <a:gdLst/>
              <a:ahLst/>
              <a:cxnLst/>
              <a:rect l="l" t="t" r="r" b="b"/>
              <a:pathLst>
                <a:path w="1926589" h="859155">
                  <a:moveTo>
                    <a:pt x="1926577" y="0"/>
                  </a:moveTo>
                  <a:lnTo>
                    <a:pt x="0" y="0"/>
                  </a:lnTo>
                  <a:lnTo>
                    <a:pt x="0" y="858743"/>
                  </a:lnTo>
                  <a:lnTo>
                    <a:pt x="1926577" y="858743"/>
                  </a:lnTo>
                  <a:lnTo>
                    <a:pt x="19265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74215" y="1391691"/>
              <a:ext cx="165735" cy="165735"/>
            </a:xfrm>
            <a:custGeom>
              <a:avLst/>
              <a:gdLst/>
              <a:ahLst/>
              <a:cxnLst/>
              <a:rect l="l" t="t" r="r" b="b"/>
              <a:pathLst>
                <a:path w="165734" h="165734">
                  <a:moveTo>
                    <a:pt x="154315" y="154305"/>
                  </a:moveTo>
                  <a:lnTo>
                    <a:pt x="0" y="0"/>
                  </a:lnTo>
                </a:path>
                <a:path w="165734" h="165734">
                  <a:moveTo>
                    <a:pt x="165680" y="165671"/>
                  </a:moveTo>
                  <a:lnTo>
                    <a:pt x="152038" y="133845"/>
                  </a:lnTo>
                  <a:lnTo>
                    <a:pt x="147493" y="147485"/>
                  </a:lnTo>
                  <a:lnTo>
                    <a:pt x="133856" y="152031"/>
                  </a:lnTo>
                  <a:lnTo>
                    <a:pt x="165680" y="165671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08072" y="1525536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4">
                  <a:moveTo>
                    <a:pt x="18181" y="0"/>
                  </a:moveTo>
                  <a:lnTo>
                    <a:pt x="13637" y="13639"/>
                  </a:lnTo>
                  <a:lnTo>
                    <a:pt x="0" y="18186"/>
                  </a:lnTo>
                  <a:lnTo>
                    <a:pt x="31823" y="31826"/>
                  </a:lnTo>
                  <a:lnTo>
                    <a:pt x="1818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28530" y="1534629"/>
              <a:ext cx="1143000" cy="165735"/>
            </a:xfrm>
            <a:custGeom>
              <a:avLst/>
              <a:gdLst/>
              <a:ahLst/>
              <a:cxnLst/>
              <a:rect l="l" t="t" r="r" b="b"/>
              <a:pathLst>
                <a:path w="1143000" h="165735">
                  <a:moveTo>
                    <a:pt x="154310" y="165684"/>
                  </a:moveTo>
                  <a:lnTo>
                    <a:pt x="0" y="11366"/>
                  </a:lnTo>
                </a:path>
                <a:path w="1143000" h="165735">
                  <a:moveTo>
                    <a:pt x="1131613" y="11366"/>
                  </a:moveTo>
                  <a:lnTo>
                    <a:pt x="977308" y="165684"/>
                  </a:lnTo>
                </a:path>
                <a:path w="1143000" h="165735">
                  <a:moveTo>
                    <a:pt x="1142979" y="0"/>
                  </a:moveTo>
                  <a:lnTo>
                    <a:pt x="1111153" y="13639"/>
                  </a:lnTo>
                  <a:lnTo>
                    <a:pt x="1124793" y="18186"/>
                  </a:lnTo>
                  <a:lnTo>
                    <a:pt x="1129339" y="31826"/>
                  </a:lnTo>
                  <a:lnTo>
                    <a:pt x="1142979" y="0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39684" y="1534629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31826" y="0"/>
                  </a:moveTo>
                  <a:lnTo>
                    <a:pt x="0" y="13639"/>
                  </a:lnTo>
                  <a:lnTo>
                    <a:pt x="13639" y="18186"/>
                  </a:lnTo>
                  <a:lnTo>
                    <a:pt x="18186" y="31826"/>
                  </a:lnTo>
                  <a:lnTo>
                    <a:pt x="318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748777" y="1391691"/>
              <a:ext cx="165735" cy="617855"/>
            </a:xfrm>
            <a:custGeom>
              <a:avLst/>
              <a:gdLst/>
              <a:ahLst/>
              <a:cxnLst/>
              <a:rect l="l" t="t" r="r" b="b"/>
              <a:pathLst>
                <a:path w="165735" h="617855">
                  <a:moveTo>
                    <a:pt x="165684" y="0"/>
                  </a:moveTo>
                  <a:lnTo>
                    <a:pt x="11366" y="154305"/>
                  </a:lnTo>
                </a:path>
                <a:path w="165735" h="617855">
                  <a:moveTo>
                    <a:pt x="11366" y="462927"/>
                  </a:moveTo>
                  <a:lnTo>
                    <a:pt x="165684" y="617245"/>
                  </a:lnTo>
                </a:path>
                <a:path w="165735" h="617855">
                  <a:moveTo>
                    <a:pt x="0" y="451561"/>
                  </a:moveTo>
                  <a:lnTo>
                    <a:pt x="13639" y="483387"/>
                  </a:lnTo>
                  <a:lnTo>
                    <a:pt x="18186" y="469747"/>
                  </a:lnTo>
                  <a:lnTo>
                    <a:pt x="31826" y="465201"/>
                  </a:lnTo>
                  <a:lnTo>
                    <a:pt x="0" y="451561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48777" y="1843252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0" y="0"/>
                  </a:moveTo>
                  <a:lnTo>
                    <a:pt x="13639" y="31826"/>
                  </a:lnTo>
                  <a:lnTo>
                    <a:pt x="18186" y="18186"/>
                  </a:lnTo>
                  <a:lnTo>
                    <a:pt x="31826" y="13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20142" y="1700314"/>
              <a:ext cx="1140460" cy="168910"/>
            </a:xfrm>
            <a:custGeom>
              <a:avLst/>
              <a:gdLst/>
              <a:ahLst/>
              <a:cxnLst/>
              <a:rect l="l" t="t" r="r" b="b"/>
              <a:pathLst>
                <a:path w="1140460" h="168910">
                  <a:moveTo>
                    <a:pt x="985696" y="0"/>
                  </a:moveTo>
                  <a:lnTo>
                    <a:pt x="1140001" y="154305"/>
                  </a:lnTo>
                </a:path>
                <a:path w="1140460" h="168910">
                  <a:moveTo>
                    <a:pt x="11603" y="157518"/>
                  </a:moveTo>
                  <a:lnTo>
                    <a:pt x="169128" y="6426"/>
                  </a:lnTo>
                </a:path>
                <a:path w="1140460" h="168910">
                  <a:moveTo>
                    <a:pt x="0" y="168643"/>
                  </a:moveTo>
                  <a:lnTo>
                    <a:pt x="32101" y="155676"/>
                  </a:lnTo>
                  <a:lnTo>
                    <a:pt x="18563" y="150850"/>
                  </a:lnTo>
                  <a:lnTo>
                    <a:pt x="14301" y="137121"/>
                  </a:lnTo>
                  <a:lnTo>
                    <a:pt x="0" y="168643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20142" y="1837436"/>
              <a:ext cx="32384" cy="31750"/>
            </a:xfrm>
            <a:custGeom>
              <a:avLst/>
              <a:gdLst/>
              <a:ahLst/>
              <a:cxnLst/>
              <a:rect l="l" t="t" r="r" b="b"/>
              <a:pathLst>
                <a:path w="32384" h="31750">
                  <a:moveTo>
                    <a:pt x="14301" y="0"/>
                  </a:moveTo>
                  <a:lnTo>
                    <a:pt x="0" y="31521"/>
                  </a:lnTo>
                  <a:lnTo>
                    <a:pt x="32101" y="18554"/>
                  </a:lnTo>
                  <a:lnTo>
                    <a:pt x="18563" y="13728"/>
                  </a:lnTo>
                  <a:lnTo>
                    <a:pt x="1430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74215" y="1652089"/>
              <a:ext cx="1132205" cy="356870"/>
            </a:xfrm>
            <a:custGeom>
              <a:avLst/>
              <a:gdLst/>
              <a:ahLst/>
              <a:cxnLst/>
              <a:rect l="l" t="t" r="r" b="b"/>
              <a:pathLst>
                <a:path w="1132205" h="356869">
                  <a:moveTo>
                    <a:pt x="0" y="356847"/>
                  </a:moveTo>
                  <a:lnTo>
                    <a:pt x="157530" y="205743"/>
                  </a:lnTo>
                </a:path>
                <a:path w="1132205" h="356869">
                  <a:moveTo>
                    <a:pt x="308625" y="48225"/>
                  </a:moveTo>
                  <a:lnTo>
                    <a:pt x="324827" y="12056"/>
                  </a:lnTo>
                  <a:lnTo>
                    <a:pt x="338016" y="0"/>
                  </a:lnTo>
                  <a:lnTo>
                    <a:pt x="351206" y="12056"/>
                  </a:lnTo>
                  <a:lnTo>
                    <a:pt x="367407" y="48225"/>
                  </a:lnTo>
                </a:path>
                <a:path w="1132205" h="356869">
                  <a:moveTo>
                    <a:pt x="367407" y="48225"/>
                  </a:moveTo>
                  <a:lnTo>
                    <a:pt x="383611" y="84393"/>
                  </a:lnTo>
                  <a:lnTo>
                    <a:pt x="396803" y="96450"/>
                  </a:lnTo>
                  <a:lnTo>
                    <a:pt x="409993" y="84393"/>
                  </a:lnTo>
                  <a:lnTo>
                    <a:pt x="426194" y="48225"/>
                  </a:lnTo>
                </a:path>
                <a:path w="1132205" h="356869">
                  <a:moveTo>
                    <a:pt x="426194" y="48225"/>
                  </a:moveTo>
                  <a:lnTo>
                    <a:pt x="442396" y="12056"/>
                  </a:lnTo>
                  <a:lnTo>
                    <a:pt x="455588" y="0"/>
                  </a:lnTo>
                  <a:lnTo>
                    <a:pt x="468779" y="12056"/>
                  </a:lnTo>
                  <a:lnTo>
                    <a:pt x="484981" y="48225"/>
                  </a:lnTo>
                </a:path>
                <a:path w="1132205" h="356869">
                  <a:moveTo>
                    <a:pt x="484981" y="48225"/>
                  </a:moveTo>
                  <a:lnTo>
                    <a:pt x="501183" y="84393"/>
                  </a:lnTo>
                  <a:lnTo>
                    <a:pt x="514372" y="96450"/>
                  </a:lnTo>
                  <a:lnTo>
                    <a:pt x="527562" y="84393"/>
                  </a:lnTo>
                  <a:lnTo>
                    <a:pt x="543764" y="48225"/>
                  </a:lnTo>
                </a:path>
                <a:path w="1132205" h="356869">
                  <a:moveTo>
                    <a:pt x="543764" y="48225"/>
                  </a:moveTo>
                  <a:lnTo>
                    <a:pt x="559966" y="12056"/>
                  </a:lnTo>
                  <a:lnTo>
                    <a:pt x="573157" y="0"/>
                  </a:lnTo>
                  <a:lnTo>
                    <a:pt x="586348" y="12056"/>
                  </a:lnTo>
                  <a:lnTo>
                    <a:pt x="602551" y="48225"/>
                  </a:lnTo>
                </a:path>
                <a:path w="1132205" h="356869">
                  <a:moveTo>
                    <a:pt x="602551" y="48225"/>
                  </a:moveTo>
                  <a:lnTo>
                    <a:pt x="618752" y="84393"/>
                  </a:lnTo>
                  <a:lnTo>
                    <a:pt x="631942" y="96450"/>
                  </a:lnTo>
                  <a:lnTo>
                    <a:pt x="645133" y="84393"/>
                  </a:lnTo>
                  <a:lnTo>
                    <a:pt x="661338" y="48225"/>
                  </a:lnTo>
                </a:path>
                <a:path w="1132205" h="356869">
                  <a:moveTo>
                    <a:pt x="661338" y="48225"/>
                  </a:moveTo>
                  <a:lnTo>
                    <a:pt x="677539" y="12056"/>
                  </a:lnTo>
                  <a:lnTo>
                    <a:pt x="690729" y="0"/>
                  </a:lnTo>
                  <a:lnTo>
                    <a:pt x="703918" y="12056"/>
                  </a:lnTo>
                  <a:lnTo>
                    <a:pt x="720120" y="48225"/>
                  </a:lnTo>
                </a:path>
                <a:path w="1132205" h="356869">
                  <a:moveTo>
                    <a:pt x="720120" y="48225"/>
                  </a:moveTo>
                  <a:lnTo>
                    <a:pt x="736322" y="84393"/>
                  </a:lnTo>
                  <a:lnTo>
                    <a:pt x="749513" y="96450"/>
                  </a:lnTo>
                  <a:lnTo>
                    <a:pt x="762704" y="84393"/>
                  </a:lnTo>
                  <a:lnTo>
                    <a:pt x="778907" y="48225"/>
                  </a:lnTo>
                </a:path>
                <a:path w="1132205" h="356869">
                  <a:moveTo>
                    <a:pt x="778907" y="48225"/>
                  </a:moveTo>
                  <a:lnTo>
                    <a:pt x="795111" y="12056"/>
                  </a:lnTo>
                  <a:lnTo>
                    <a:pt x="808300" y="0"/>
                  </a:lnTo>
                  <a:lnTo>
                    <a:pt x="821490" y="12056"/>
                  </a:lnTo>
                  <a:lnTo>
                    <a:pt x="837694" y="48225"/>
                  </a:lnTo>
                </a:path>
                <a:path w="1132205" h="356869">
                  <a:moveTo>
                    <a:pt x="837694" y="48225"/>
                  </a:moveTo>
                  <a:lnTo>
                    <a:pt x="853893" y="84393"/>
                  </a:lnTo>
                  <a:lnTo>
                    <a:pt x="867083" y="96450"/>
                  </a:lnTo>
                  <a:lnTo>
                    <a:pt x="880276" y="84393"/>
                  </a:lnTo>
                  <a:lnTo>
                    <a:pt x="896482" y="48225"/>
                  </a:lnTo>
                </a:path>
                <a:path w="1132205" h="356869">
                  <a:moveTo>
                    <a:pt x="896482" y="48225"/>
                  </a:moveTo>
                  <a:lnTo>
                    <a:pt x="912681" y="12056"/>
                  </a:lnTo>
                  <a:lnTo>
                    <a:pt x="925870" y="0"/>
                  </a:lnTo>
                  <a:lnTo>
                    <a:pt x="939059" y="12056"/>
                  </a:lnTo>
                  <a:lnTo>
                    <a:pt x="955258" y="48225"/>
                  </a:lnTo>
                </a:path>
                <a:path w="1132205" h="356869">
                  <a:moveTo>
                    <a:pt x="955258" y="48225"/>
                  </a:moveTo>
                  <a:lnTo>
                    <a:pt x="971462" y="84393"/>
                  </a:lnTo>
                  <a:lnTo>
                    <a:pt x="984652" y="96450"/>
                  </a:lnTo>
                  <a:lnTo>
                    <a:pt x="997842" y="84393"/>
                  </a:lnTo>
                  <a:lnTo>
                    <a:pt x="1014046" y="48225"/>
                  </a:lnTo>
                </a:path>
                <a:path w="1132205" h="356869">
                  <a:moveTo>
                    <a:pt x="1014046" y="48225"/>
                  </a:moveTo>
                  <a:lnTo>
                    <a:pt x="1030245" y="12056"/>
                  </a:lnTo>
                  <a:lnTo>
                    <a:pt x="1043436" y="0"/>
                  </a:lnTo>
                  <a:lnTo>
                    <a:pt x="1056628" y="12056"/>
                  </a:lnTo>
                  <a:lnTo>
                    <a:pt x="1072835" y="48225"/>
                  </a:lnTo>
                </a:path>
                <a:path w="1132205" h="356869">
                  <a:moveTo>
                    <a:pt x="1072835" y="48225"/>
                  </a:moveTo>
                  <a:lnTo>
                    <a:pt x="1089034" y="84393"/>
                  </a:lnTo>
                  <a:lnTo>
                    <a:pt x="1102224" y="96450"/>
                  </a:lnTo>
                  <a:lnTo>
                    <a:pt x="1115417" y="84393"/>
                  </a:lnTo>
                  <a:lnTo>
                    <a:pt x="1131623" y="48225"/>
                  </a:lnTo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74215" y="1494561"/>
              <a:ext cx="102870" cy="102870"/>
            </a:xfrm>
            <a:custGeom>
              <a:avLst/>
              <a:gdLst/>
              <a:ahLst/>
              <a:cxnLst/>
              <a:rect l="l" t="t" r="r" b="b"/>
              <a:pathLst>
                <a:path w="102870" h="102869">
                  <a:moveTo>
                    <a:pt x="102875" y="102870"/>
                  </a:moveTo>
                  <a:lnTo>
                    <a:pt x="0" y="0"/>
                  </a:lnTo>
                </a:path>
              </a:pathLst>
            </a:custGeom>
            <a:ln w="9644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53223" y="1573568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5" h="37465">
                  <a:moveTo>
                    <a:pt x="37128" y="37122"/>
                  </a:moveTo>
                  <a:lnTo>
                    <a:pt x="21212" y="0"/>
                  </a:lnTo>
                  <a:lnTo>
                    <a:pt x="15910" y="15913"/>
                  </a:lnTo>
                  <a:lnTo>
                    <a:pt x="0" y="21209"/>
                  </a:lnTo>
                  <a:lnTo>
                    <a:pt x="37128" y="37122"/>
                  </a:lnTo>
                  <a:close/>
                </a:path>
              </a:pathLst>
            </a:custGeom>
            <a:ln w="6429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53223" y="1573568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5" h="37465">
                  <a:moveTo>
                    <a:pt x="21212" y="0"/>
                  </a:moveTo>
                  <a:lnTo>
                    <a:pt x="15910" y="15913"/>
                  </a:lnTo>
                  <a:lnTo>
                    <a:pt x="0" y="21209"/>
                  </a:lnTo>
                  <a:lnTo>
                    <a:pt x="37128" y="37122"/>
                  </a:lnTo>
                  <a:lnTo>
                    <a:pt x="21212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77090" y="1597431"/>
              <a:ext cx="102870" cy="206375"/>
            </a:xfrm>
            <a:custGeom>
              <a:avLst/>
              <a:gdLst/>
              <a:ahLst/>
              <a:cxnLst/>
              <a:rect l="l" t="t" r="r" b="b"/>
              <a:pathLst>
                <a:path w="102870" h="206375">
                  <a:moveTo>
                    <a:pt x="102875" y="102882"/>
                  </a:moveTo>
                  <a:lnTo>
                    <a:pt x="0" y="0"/>
                  </a:lnTo>
                </a:path>
                <a:path w="102870" h="206375">
                  <a:moveTo>
                    <a:pt x="0" y="205752"/>
                  </a:moveTo>
                  <a:lnTo>
                    <a:pt x="102875" y="102882"/>
                  </a:lnTo>
                </a:path>
              </a:pathLst>
            </a:custGeom>
            <a:ln w="9644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63830" y="177932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5" h="37464">
                  <a:moveTo>
                    <a:pt x="0" y="37122"/>
                  </a:moveTo>
                  <a:lnTo>
                    <a:pt x="37127" y="21209"/>
                  </a:lnTo>
                  <a:lnTo>
                    <a:pt x="21217" y="15913"/>
                  </a:lnTo>
                  <a:lnTo>
                    <a:pt x="15914" y="0"/>
                  </a:lnTo>
                  <a:lnTo>
                    <a:pt x="0" y="37122"/>
                  </a:lnTo>
                  <a:close/>
                </a:path>
              </a:pathLst>
            </a:custGeom>
            <a:ln w="6429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63830" y="177932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5" h="37464">
                  <a:moveTo>
                    <a:pt x="15914" y="0"/>
                  </a:moveTo>
                  <a:lnTo>
                    <a:pt x="0" y="37122"/>
                  </a:lnTo>
                  <a:lnTo>
                    <a:pt x="37127" y="21209"/>
                  </a:lnTo>
                  <a:lnTo>
                    <a:pt x="21217" y="15913"/>
                  </a:lnTo>
                  <a:lnTo>
                    <a:pt x="15914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74215" y="1803184"/>
              <a:ext cx="102870" cy="103505"/>
            </a:xfrm>
            <a:custGeom>
              <a:avLst/>
              <a:gdLst/>
              <a:ahLst/>
              <a:cxnLst/>
              <a:rect l="l" t="t" r="r" b="b"/>
              <a:pathLst>
                <a:path w="102870" h="103505">
                  <a:moveTo>
                    <a:pt x="0" y="102882"/>
                  </a:moveTo>
                  <a:lnTo>
                    <a:pt x="102875" y="0"/>
                  </a:lnTo>
                </a:path>
              </a:pathLst>
            </a:custGeom>
            <a:ln w="9644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708708" y="1597431"/>
              <a:ext cx="102870" cy="103505"/>
            </a:xfrm>
            <a:custGeom>
              <a:avLst/>
              <a:gdLst/>
              <a:ahLst/>
              <a:cxnLst/>
              <a:rect l="l" t="t" r="r" b="b"/>
              <a:pathLst>
                <a:path w="102869" h="103505">
                  <a:moveTo>
                    <a:pt x="102870" y="0"/>
                  </a:moveTo>
                  <a:lnTo>
                    <a:pt x="0" y="102882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787715" y="1584172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22" y="0"/>
                  </a:moveTo>
                  <a:lnTo>
                    <a:pt x="0" y="15913"/>
                  </a:lnTo>
                  <a:lnTo>
                    <a:pt x="15913" y="21221"/>
                  </a:lnTo>
                  <a:lnTo>
                    <a:pt x="21209" y="37134"/>
                  </a:lnTo>
                  <a:lnTo>
                    <a:pt x="37122" y="0"/>
                  </a:lnTo>
                  <a:close/>
                </a:path>
              </a:pathLst>
            </a:custGeom>
            <a:ln w="6429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787715" y="1584172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22" y="0"/>
                  </a:moveTo>
                  <a:lnTo>
                    <a:pt x="0" y="15913"/>
                  </a:lnTo>
                  <a:lnTo>
                    <a:pt x="15913" y="21221"/>
                  </a:lnTo>
                  <a:lnTo>
                    <a:pt x="21209" y="37134"/>
                  </a:lnTo>
                  <a:lnTo>
                    <a:pt x="37122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811578" y="1494561"/>
              <a:ext cx="103505" cy="412115"/>
            </a:xfrm>
            <a:custGeom>
              <a:avLst/>
              <a:gdLst/>
              <a:ahLst/>
              <a:cxnLst/>
              <a:rect l="l" t="t" r="r" b="b"/>
              <a:pathLst>
                <a:path w="103505" h="412114">
                  <a:moveTo>
                    <a:pt x="102882" y="0"/>
                  </a:moveTo>
                  <a:lnTo>
                    <a:pt x="0" y="102870"/>
                  </a:lnTo>
                </a:path>
                <a:path w="103505" h="412114">
                  <a:moveTo>
                    <a:pt x="0" y="308622"/>
                  </a:moveTo>
                  <a:lnTo>
                    <a:pt x="102882" y="411505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798320" y="1789925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0" y="0"/>
                  </a:moveTo>
                  <a:lnTo>
                    <a:pt x="15913" y="37122"/>
                  </a:lnTo>
                  <a:lnTo>
                    <a:pt x="21221" y="21221"/>
                  </a:lnTo>
                  <a:lnTo>
                    <a:pt x="37122" y="15913"/>
                  </a:lnTo>
                  <a:lnTo>
                    <a:pt x="0" y="0"/>
                  </a:lnTo>
                  <a:close/>
                </a:path>
              </a:pathLst>
            </a:custGeom>
            <a:ln w="6429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798320" y="1789925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0" y="0"/>
                  </a:moveTo>
                  <a:lnTo>
                    <a:pt x="15913" y="37122"/>
                  </a:lnTo>
                  <a:lnTo>
                    <a:pt x="21221" y="21221"/>
                  </a:lnTo>
                  <a:lnTo>
                    <a:pt x="37122" y="15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708708" y="1700314"/>
              <a:ext cx="102870" cy="102870"/>
            </a:xfrm>
            <a:custGeom>
              <a:avLst/>
              <a:gdLst/>
              <a:ahLst/>
              <a:cxnLst/>
              <a:rect l="l" t="t" r="r" b="b"/>
              <a:pathLst>
                <a:path w="102869" h="102869">
                  <a:moveTo>
                    <a:pt x="0" y="0"/>
                  </a:moveTo>
                  <a:lnTo>
                    <a:pt x="102870" y="102870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1150322" y="1777704"/>
            <a:ext cx="22288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875" spc="67" baseline="-2000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r>
              <a:rPr sz="1050" i="1" spc="45" dirty="0">
                <a:solidFill>
                  <a:srgbClr val="231F20"/>
                </a:solidFill>
                <a:latin typeface="DejaVu Sans Oblique"/>
                <a:cs typeface="DejaVu Sans Oblique"/>
              </a:rPr>
              <a:t>′</a:t>
            </a:r>
            <a:endParaRPr sz="1050">
              <a:latin typeface="DejaVu Sans Oblique"/>
              <a:cs typeface="DejaVu Sans Obliqu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55556" y="1220640"/>
            <a:ext cx="9842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95113" y="1220640"/>
            <a:ext cx="9842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5556" y="1937417"/>
            <a:ext cx="173799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51635" algn="l"/>
              </a:tabLst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sz="12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44170" y="1235557"/>
            <a:ext cx="1931670" cy="864235"/>
          </a:xfrm>
          <a:custGeom>
            <a:avLst/>
            <a:gdLst/>
            <a:ahLst/>
            <a:cxnLst/>
            <a:rect l="l" t="t" r="r" b="b"/>
            <a:pathLst>
              <a:path w="1931670" h="864235">
                <a:moveTo>
                  <a:pt x="1931200" y="0"/>
                </a:moveTo>
                <a:lnTo>
                  <a:pt x="1927860" y="0"/>
                </a:lnTo>
                <a:lnTo>
                  <a:pt x="1927860" y="3073"/>
                </a:lnTo>
                <a:lnTo>
                  <a:pt x="1927860" y="861060"/>
                </a:lnTo>
                <a:lnTo>
                  <a:pt x="3073" y="861060"/>
                </a:lnTo>
                <a:lnTo>
                  <a:pt x="3073" y="3073"/>
                </a:lnTo>
                <a:lnTo>
                  <a:pt x="1927860" y="3073"/>
                </a:lnTo>
                <a:lnTo>
                  <a:pt x="1927860" y="0"/>
                </a:lnTo>
                <a:lnTo>
                  <a:pt x="0" y="0"/>
                </a:lnTo>
                <a:lnTo>
                  <a:pt x="0" y="1816"/>
                </a:lnTo>
                <a:lnTo>
                  <a:pt x="0" y="3073"/>
                </a:lnTo>
                <a:lnTo>
                  <a:pt x="0" y="861060"/>
                </a:lnTo>
                <a:lnTo>
                  <a:pt x="0" y="862863"/>
                </a:lnTo>
                <a:lnTo>
                  <a:pt x="0" y="864133"/>
                </a:lnTo>
                <a:lnTo>
                  <a:pt x="1931200" y="864133"/>
                </a:lnTo>
                <a:lnTo>
                  <a:pt x="1931200" y="861060"/>
                </a:lnTo>
                <a:lnTo>
                  <a:pt x="1930933" y="861060"/>
                </a:lnTo>
                <a:lnTo>
                  <a:pt x="1930933" y="3073"/>
                </a:lnTo>
                <a:lnTo>
                  <a:pt x="1931200" y="3073"/>
                </a:lnTo>
                <a:lnTo>
                  <a:pt x="1931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7" name="object 37"/>
          <p:cNvGrpSpPr/>
          <p:nvPr/>
        </p:nvGrpSpPr>
        <p:grpSpPr>
          <a:xfrm>
            <a:off x="2373630" y="1206360"/>
            <a:ext cx="1926589" cy="903605"/>
            <a:chOff x="2373630" y="1206360"/>
            <a:chExt cx="1926589" cy="903605"/>
          </a:xfrm>
        </p:grpSpPr>
        <p:sp>
          <p:nvSpPr>
            <p:cNvPr id="38" name="object 38"/>
            <p:cNvSpPr/>
            <p:nvPr/>
          </p:nvSpPr>
          <p:spPr>
            <a:xfrm>
              <a:off x="2373630" y="1206360"/>
              <a:ext cx="1926589" cy="903605"/>
            </a:xfrm>
            <a:custGeom>
              <a:avLst/>
              <a:gdLst/>
              <a:ahLst/>
              <a:cxnLst/>
              <a:rect l="l" t="t" r="r" b="b"/>
              <a:pathLst>
                <a:path w="1926589" h="903605">
                  <a:moveTo>
                    <a:pt x="1926577" y="0"/>
                  </a:moveTo>
                  <a:lnTo>
                    <a:pt x="0" y="0"/>
                  </a:lnTo>
                  <a:lnTo>
                    <a:pt x="0" y="903490"/>
                  </a:lnTo>
                  <a:lnTo>
                    <a:pt x="1926577" y="903490"/>
                  </a:lnTo>
                  <a:lnTo>
                    <a:pt x="19265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96315" y="1252757"/>
              <a:ext cx="318267" cy="318267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2809760" y="1566202"/>
              <a:ext cx="412115" cy="0"/>
            </a:xfrm>
            <a:custGeom>
              <a:avLst/>
              <a:gdLst/>
              <a:ahLst/>
              <a:cxnLst/>
              <a:rect l="l" t="t" r="r" b="b"/>
              <a:pathLst>
                <a:path w="412114">
                  <a:moveTo>
                    <a:pt x="411492" y="0"/>
                  </a:moveTo>
                  <a:lnTo>
                    <a:pt x="0" y="0"/>
                  </a:lnTo>
                </a:path>
              </a:pathLst>
            </a:custGeom>
            <a:ln w="9644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202508" y="155120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03" y="14998"/>
                  </a:moveTo>
                  <a:lnTo>
                    <a:pt x="0" y="0"/>
                  </a:lnTo>
                  <a:lnTo>
                    <a:pt x="7493" y="14998"/>
                  </a:lnTo>
                  <a:lnTo>
                    <a:pt x="0" y="29997"/>
                  </a:lnTo>
                  <a:lnTo>
                    <a:pt x="37503" y="14998"/>
                  </a:lnTo>
                  <a:close/>
                </a:path>
              </a:pathLst>
            </a:custGeom>
            <a:ln w="6429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202508" y="155120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493" y="14998"/>
                  </a:lnTo>
                  <a:lnTo>
                    <a:pt x="0" y="29997"/>
                  </a:lnTo>
                  <a:lnTo>
                    <a:pt x="37503" y="149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221253" y="1566202"/>
              <a:ext cx="412115" cy="0"/>
            </a:xfrm>
            <a:custGeom>
              <a:avLst/>
              <a:gdLst/>
              <a:ahLst/>
              <a:cxnLst/>
              <a:rect l="l" t="t" r="r" b="b"/>
              <a:pathLst>
                <a:path w="412114">
                  <a:moveTo>
                    <a:pt x="411505" y="0"/>
                  </a:moveTo>
                  <a:lnTo>
                    <a:pt x="0" y="0"/>
                  </a:lnTo>
                </a:path>
              </a:pathLst>
            </a:custGeom>
            <a:ln w="9644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27936" y="1252757"/>
              <a:ext cx="318267" cy="318267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221253" y="1771954"/>
              <a:ext cx="412115" cy="0"/>
            </a:xfrm>
            <a:custGeom>
              <a:avLst/>
              <a:gdLst/>
              <a:ahLst/>
              <a:cxnLst/>
              <a:rect l="l" t="t" r="r" b="b"/>
              <a:pathLst>
                <a:path w="412114">
                  <a:moveTo>
                    <a:pt x="0" y="0"/>
                  </a:moveTo>
                  <a:lnTo>
                    <a:pt x="411505" y="0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202508" y="175694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15011"/>
                  </a:moveTo>
                  <a:lnTo>
                    <a:pt x="37503" y="30010"/>
                  </a:lnTo>
                  <a:lnTo>
                    <a:pt x="29997" y="15011"/>
                  </a:lnTo>
                  <a:lnTo>
                    <a:pt x="37503" y="0"/>
                  </a:lnTo>
                  <a:lnTo>
                    <a:pt x="0" y="15011"/>
                  </a:lnTo>
                  <a:close/>
                </a:path>
              </a:pathLst>
            </a:custGeom>
            <a:ln w="6429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202508" y="175694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03" y="0"/>
                  </a:moveTo>
                  <a:lnTo>
                    <a:pt x="0" y="15011"/>
                  </a:lnTo>
                  <a:lnTo>
                    <a:pt x="37503" y="30010"/>
                  </a:lnTo>
                  <a:lnTo>
                    <a:pt x="29997" y="15011"/>
                  </a:lnTo>
                  <a:lnTo>
                    <a:pt x="37503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809760" y="1771954"/>
              <a:ext cx="1132205" cy="309245"/>
            </a:xfrm>
            <a:custGeom>
              <a:avLst/>
              <a:gdLst/>
              <a:ahLst/>
              <a:cxnLst/>
              <a:rect l="l" t="t" r="r" b="b"/>
              <a:pathLst>
                <a:path w="1132204" h="309244">
                  <a:moveTo>
                    <a:pt x="0" y="0"/>
                  </a:moveTo>
                  <a:lnTo>
                    <a:pt x="411492" y="0"/>
                  </a:lnTo>
                </a:path>
                <a:path w="1132204" h="309244">
                  <a:moveTo>
                    <a:pt x="977303" y="154305"/>
                  </a:moveTo>
                  <a:lnTo>
                    <a:pt x="1131620" y="308622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773805" y="1913001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0" y="0"/>
                  </a:moveTo>
                  <a:lnTo>
                    <a:pt x="15913" y="37122"/>
                  </a:lnTo>
                  <a:lnTo>
                    <a:pt x="21221" y="21221"/>
                  </a:lnTo>
                  <a:lnTo>
                    <a:pt x="37122" y="15913"/>
                  </a:lnTo>
                  <a:lnTo>
                    <a:pt x="0" y="0"/>
                  </a:lnTo>
                  <a:close/>
                </a:path>
              </a:pathLst>
            </a:custGeom>
            <a:ln w="6429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773805" y="1913001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0" y="0"/>
                  </a:moveTo>
                  <a:lnTo>
                    <a:pt x="15913" y="37122"/>
                  </a:lnTo>
                  <a:lnTo>
                    <a:pt x="21221" y="21221"/>
                  </a:lnTo>
                  <a:lnTo>
                    <a:pt x="37122" y="15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655455" y="1771954"/>
              <a:ext cx="1132205" cy="154305"/>
            </a:xfrm>
            <a:custGeom>
              <a:avLst/>
              <a:gdLst/>
              <a:ahLst/>
              <a:cxnLst/>
              <a:rect l="l" t="t" r="r" b="b"/>
              <a:pathLst>
                <a:path w="1132204" h="154305">
                  <a:moveTo>
                    <a:pt x="977303" y="0"/>
                  </a:moveTo>
                  <a:lnTo>
                    <a:pt x="1131608" y="154305"/>
                  </a:lnTo>
                </a:path>
                <a:path w="1132204" h="154305">
                  <a:moveTo>
                    <a:pt x="0" y="154305"/>
                  </a:moveTo>
                  <a:lnTo>
                    <a:pt x="154305" y="0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642184" y="1902396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0" y="37122"/>
                  </a:moveTo>
                  <a:lnTo>
                    <a:pt x="37134" y="21209"/>
                  </a:lnTo>
                  <a:lnTo>
                    <a:pt x="21221" y="15913"/>
                  </a:lnTo>
                  <a:lnTo>
                    <a:pt x="15913" y="0"/>
                  </a:lnTo>
                  <a:lnTo>
                    <a:pt x="0" y="37122"/>
                  </a:lnTo>
                  <a:close/>
                </a:path>
              </a:pathLst>
            </a:custGeom>
            <a:ln w="6429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642184" y="1902396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15913" y="0"/>
                  </a:moveTo>
                  <a:lnTo>
                    <a:pt x="0" y="37122"/>
                  </a:lnTo>
                  <a:lnTo>
                    <a:pt x="37134" y="21209"/>
                  </a:lnTo>
                  <a:lnTo>
                    <a:pt x="21221" y="15913"/>
                  </a:lnTo>
                  <a:lnTo>
                    <a:pt x="15913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501138" y="1926259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0" y="154317"/>
                  </a:moveTo>
                  <a:lnTo>
                    <a:pt x="154317" y="0"/>
                  </a:lnTo>
                </a:path>
              </a:pathLst>
            </a:custGeom>
            <a:ln w="9644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501138" y="1360449"/>
              <a:ext cx="165735" cy="165735"/>
            </a:xfrm>
            <a:custGeom>
              <a:avLst/>
              <a:gdLst/>
              <a:ahLst/>
              <a:cxnLst/>
              <a:rect l="l" t="t" r="r" b="b"/>
              <a:pathLst>
                <a:path w="165735" h="165734">
                  <a:moveTo>
                    <a:pt x="154317" y="154317"/>
                  </a:moveTo>
                  <a:lnTo>
                    <a:pt x="0" y="0"/>
                  </a:lnTo>
                </a:path>
                <a:path w="165735" h="165734">
                  <a:moveTo>
                    <a:pt x="165684" y="165684"/>
                  </a:moveTo>
                  <a:lnTo>
                    <a:pt x="152031" y="133858"/>
                  </a:lnTo>
                  <a:lnTo>
                    <a:pt x="147497" y="147497"/>
                  </a:lnTo>
                  <a:lnTo>
                    <a:pt x="133858" y="152044"/>
                  </a:lnTo>
                  <a:lnTo>
                    <a:pt x="165684" y="165684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34996" y="1494307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18173" y="0"/>
                  </a:moveTo>
                  <a:lnTo>
                    <a:pt x="13639" y="13639"/>
                  </a:lnTo>
                  <a:lnTo>
                    <a:pt x="0" y="18186"/>
                  </a:lnTo>
                  <a:lnTo>
                    <a:pt x="31826" y="31826"/>
                  </a:lnTo>
                  <a:lnTo>
                    <a:pt x="181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644076" y="1514767"/>
              <a:ext cx="165735" cy="320040"/>
            </a:xfrm>
            <a:custGeom>
              <a:avLst/>
              <a:gdLst/>
              <a:ahLst/>
              <a:cxnLst/>
              <a:rect l="l" t="t" r="r" b="b"/>
              <a:pathLst>
                <a:path w="165735" h="320039">
                  <a:moveTo>
                    <a:pt x="165684" y="154305"/>
                  </a:moveTo>
                  <a:lnTo>
                    <a:pt x="11379" y="0"/>
                  </a:lnTo>
                </a:path>
                <a:path w="165735" h="320039">
                  <a:moveTo>
                    <a:pt x="11379" y="308622"/>
                  </a:moveTo>
                  <a:lnTo>
                    <a:pt x="165684" y="154305"/>
                  </a:lnTo>
                </a:path>
                <a:path w="165735" h="320039">
                  <a:moveTo>
                    <a:pt x="0" y="319989"/>
                  </a:moveTo>
                  <a:lnTo>
                    <a:pt x="31838" y="306349"/>
                  </a:lnTo>
                  <a:lnTo>
                    <a:pt x="18186" y="301802"/>
                  </a:lnTo>
                  <a:lnTo>
                    <a:pt x="13652" y="288163"/>
                  </a:lnTo>
                  <a:lnTo>
                    <a:pt x="0" y="319989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644076" y="1802930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13652" y="0"/>
                  </a:moveTo>
                  <a:lnTo>
                    <a:pt x="0" y="31826"/>
                  </a:lnTo>
                  <a:lnTo>
                    <a:pt x="31838" y="18186"/>
                  </a:lnTo>
                  <a:lnTo>
                    <a:pt x="18186" y="13639"/>
                  </a:lnTo>
                  <a:lnTo>
                    <a:pt x="136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501138" y="1503400"/>
              <a:ext cx="1297305" cy="474345"/>
            </a:xfrm>
            <a:custGeom>
              <a:avLst/>
              <a:gdLst/>
              <a:ahLst/>
              <a:cxnLst/>
              <a:rect l="l" t="t" r="r" b="b"/>
              <a:pathLst>
                <a:path w="1297304" h="474344">
                  <a:moveTo>
                    <a:pt x="0" y="474294"/>
                  </a:moveTo>
                  <a:lnTo>
                    <a:pt x="154317" y="319989"/>
                  </a:lnTo>
                </a:path>
                <a:path w="1297304" h="474344">
                  <a:moveTo>
                    <a:pt x="1285925" y="11366"/>
                  </a:moveTo>
                  <a:lnTo>
                    <a:pt x="1131620" y="165671"/>
                  </a:lnTo>
                </a:path>
                <a:path w="1297304" h="474344">
                  <a:moveTo>
                    <a:pt x="1297292" y="0"/>
                  </a:moveTo>
                  <a:lnTo>
                    <a:pt x="1265466" y="13639"/>
                  </a:lnTo>
                  <a:lnTo>
                    <a:pt x="1279105" y="18186"/>
                  </a:lnTo>
                  <a:lnTo>
                    <a:pt x="1283652" y="31826"/>
                  </a:lnTo>
                  <a:lnTo>
                    <a:pt x="1297292" y="0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766604" y="1503400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31826" y="0"/>
                  </a:moveTo>
                  <a:lnTo>
                    <a:pt x="0" y="13639"/>
                  </a:lnTo>
                  <a:lnTo>
                    <a:pt x="13639" y="18186"/>
                  </a:lnTo>
                  <a:lnTo>
                    <a:pt x="18186" y="31826"/>
                  </a:lnTo>
                  <a:lnTo>
                    <a:pt x="318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3775697" y="1360449"/>
              <a:ext cx="165735" cy="617855"/>
            </a:xfrm>
            <a:custGeom>
              <a:avLst/>
              <a:gdLst/>
              <a:ahLst/>
              <a:cxnLst/>
              <a:rect l="l" t="t" r="r" b="b"/>
              <a:pathLst>
                <a:path w="165735" h="617855">
                  <a:moveTo>
                    <a:pt x="165684" y="0"/>
                  </a:moveTo>
                  <a:lnTo>
                    <a:pt x="11366" y="154317"/>
                  </a:lnTo>
                </a:path>
                <a:path w="165735" h="617855">
                  <a:moveTo>
                    <a:pt x="11366" y="462940"/>
                  </a:moveTo>
                  <a:lnTo>
                    <a:pt x="165684" y="617245"/>
                  </a:lnTo>
                </a:path>
                <a:path w="165735" h="617855">
                  <a:moveTo>
                    <a:pt x="0" y="451573"/>
                  </a:moveTo>
                  <a:lnTo>
                    <a:pt x="13639" y="483400"/>
                  </a:lnTo>
                  <a:lnTo>
                    <a:pt x="18186" y="469760"/>
                  </a:lnTo>
                  <a:lnTo>
                    <a:pt x="31826" y="465213"/>
                  </a:lnTo>
                  <a:lnTo>
                    <a:pt x="0" y="451573"/>
                  </a:lnTo>
                  <a:close/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775697" y="1812023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0" y="0"/>
                  </a:moveTo>
                  <a:lnTo>
                    <a:pt x="13639" y="31826"/>
                  </a:lnTo>
                  <a:lnTo>
                    <a:pt x="18186" y="18186"/>
                  </a:lnTo>
                  <a:lnTo>
                    <a:pt x="31826" y="13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809760" y="1620850"/>
              <a:ext cx="977900" cy="202565"/>
            </a:xfrm>
            <a:custGeom>
              <a:avLst/>
              <a:gdLst/>
              <a:ahLst/>
              <a:cxnLst/>
              <a:rect l="l" t="t" r="r" b="b"/>
              <a:pathLst>
                <a:path w="977900" h="202564">
                  <a:moveTo>
                    <a:pt x="822998" y="48221"/>
                  </a:moveTo>
                  <a:lnTo>
                    <a:pt x="977303" y="202539"/>
                  </a:lnTo>
                </a:path>
                <a:path w="977900" h="202564">
                  <a:moveTo>
                    <a:pt x="0" y="48221"/>
                  </a:moveTo>
                  <a:lnTo>
                    <a:pt x="5029" y="30518"/>
                  </a:lnTo>
                  <a:lnTo>
                    <a:pt x="14966" y="15071"/>
                  </a:lnTo>
                  <a:lnTo>
                    <a:pt x="30514" y="4144"/>
                  </a:lnTo>
                  <a:lnTo>
                    <a:pt x="52374" y="0"/>
                  </a:lnTo>
                  <a:lnTo>
                    <a:pt x="89765" y="15069"/>
                  </a:lnTo>
                  <a:lnTo>
                    <a:pt x="104567" y="48221"/>
                  </a:lnTo>
                  <a:lnTo>
                    <a:pt x="98882" y="81374"/>
                  </a:lnTo>
                  <a:lnTo>
                    <a:pt x="74815" y="96443"/>
                  </a:lnTo>
                  <a:lnTo>
                    <a:pt x="50990" y="81374"/>
                  </a:lnTo>
                  <a:lnTo>
                    <a:pt x="46945" y="48221"/>
                  </a:lnTo>
                  <a:lnTo>
                    <a:pt x="66189" y="15069"/>
                  </a:lnTo>
                  <a:lnTo>
                    <a:pt x="112229" y="0"/>
                  </a:lnTo>
                  <a:lnTo>
                    <a:pt x="158269" y="15069"/>
                  </a:lnTo>
                  <a:lnTo>
                    <a:pt x="177512" y="48221"/>
                  </a:lnTo>
                  <a:lnTo>
                    <a:pt x="173464" y="81374"/>
                  </a:lnTo>
                  <a:lnTo>
                    <a:pt x="149631" y="96443"/>
                  </a:lnTo>
                  <a:lnTo>
                    <a:pt x="125805" y="81374"/>
                  </a:lnTo>
                  <a:lnTo>
                    <a:pt x="121761" y="48221"/>
                  </a:lnTo>
                  <a:lnTo>
                    <a:pt x="141005" y="15069"/>
                  </a:lnTo>
                  <a:lnTo>
                    <a:pt x="187045" y="0"/>
                  </a:lnTo>
                  <a:lnTo>
                    <a:pt x="233085" y="15069"/>
                  </a:lnTo>
                  <a:lnTo>
                    <a:pt x="252328" y="48221"/>
                  </a:lnTo>
                  <a:lnTo>
                    <a:pt x="248280" y="81374"/>
                  </a:lnTo>
                  <a:lnTo>
                    <a:pt x="224447" y="96443"/>
                  </a:lnTo>
                  <a:lnTo>
                    <a:pt x="200621" y="81374"/>
                  </a:lnTo>
                  <a:lnTo>
                    <a:pt x="196576" y="48221"/>
                  </a:lnTo>
                  <a:lnTo>
                    <a:pt x="215821" y="15069"/>
                  </a:lnTo>
                  <a:lnTo>
                    <a:pt x="261861" y="0"/>
                  </a:lnTo>
                  <a:lnTo>
                    <a:pt x="307901" y="15069"/>
                  </a:lnTo>
                  <a:lnTo>
                    <a:pt x="327144" y="48221"/>
                  </a:lnTo>
                  <a:lnTo>
                    <a:pt x="323095" y="81374"/>
                  </a:lnTo>
                  <a:lnTo>
                    <a:pt x="299262" y="96443"/>
                  </a:lnTo>
                  <a:lnTo>
                    <a:pt x="275437" y="81374"/>
                  </a:lnTo>
                  <a:lnTo>
                    <a:pt x="271392" y="48221"/>
                  </a:lnTo>
                  <a:lnTo>
                    <a:pt x="290636" y="15069"/>
                  </a:lnTo>
                  <a:lnTo>
                    <a:pt x="336677" y="0"/>
                  </a:lnTo>
                  <a:lnTo>
                    <a:pt x="382717" y="15069"/>
                  </a:lnTo>
                  <a:lnTo>
                    <a:pt x="401961" y="48221"/>
                  </a:lnTo>
                  <a:lnTo>
                    <a:pt x="397916" y="81374"/>
                  </a:lnTo>
                  <a:lnTo>
                    <a:pt x="374091" y="96443"/>
                  </a:lnTo>
                  <a:lnTo>
                    <a:pt x="350258" y="81374"/>
                  </a:lnTo>
                  <a:lnTo>
                    <a:pt x="346209" y="48221"/>
                  </a:lnTo>
                  <a:lnTo>
                    <a:pt x="365452" y="15069"/>
                  </a:lnTo>
                  <a:lnTo>
                    <a:pt x="411492" y="0"/>
                  </a:lnTo>
                  <a:lnTo>
                    <a:pt x="457532" y="15069"/>
                  </a:lnTo>
                  <a:lnTo>
                    <a:pt x="476777" y="48221"/>
                  </a:lnTo>
                  <a:lnTo>
                    <a:pt x="472732" y="81374"/>
                  </a:lnTo>
                  <a:lnTo>
                    <a:pt x="448906" y="96443"/>
                  </a:lnTo>
                  <a:lnTo>
                    <a:pt x="425081" y="81374"/>
                  </a:lnTo>
                  <a:lnTo>
                    <a:pt x="421036" y="48221"/>
                  </a:lnTo>
                  <a:lnTo>
                    <a:pt x="440280" y="15069"/>
                  </a:lnTo>
                  <a:lnTo>
                    <a:pt x="486321" y="0"/>
                  </a:lnTo>
                  <a:lnTo>
                    <a:pt x="532354" y="15069"/>
                  </a:lnTo>
                  <a:lnTo>
                    <a:pt x="551594" y="48221"/>
                  </a:lnTo>
                  <a:lnTo>
                    <a:pt x="547548" y="81374"/>
                  </a:lnTo>
                  <a:lnTo>
                    <a:pt x="523722" y="96443"/>
                  </a:lnTo>
                  <a:lnTo>
                    <a:pt x="499897" y="81374"/>
                  </a:lnTo>
                  <a:lnTo>
                    <a:pt x="495852" y="48221"/>
                  </a:lnTo>
                  <a:lnTo>
                    <a:pt x="515096" y="15069"/>
                  </a:lnTo>
                  <a:lnTo>
                    <a:pt x="561136" y="0"/>
                  </a:lnTo>
                  <a:lnTo>
                    <a:pt x="607176" y="15069"/>
                  </a:lnTo>
                  <a:lnTo>
                    <a:pt x="626419" y="48221"/>
                  </a:lnTo>
                  <a:lnTo>
                    <a:pt x="622371" y="81374"/>
                  </a:lnTo>
                  <a:lnTo>
                    <a:pt x="598538" y="96443"/>
                  </a:lnTo>
                  <a:lnTo>
                    <a:pt x="574712" y="81374"/>
                  </a:lnTo>
                  <a:lnTo>
                    <a:pt x="570668" y="48221"/>
                  </a:lnTo>
                  <a:lnTo>
                    <a:pt x="589912" y="15069"/>
                  </a:lnTo>
                  <a:lnTo>
                    <a:pt x="635952" y="0"/>
                  </a:lnTo>
                  <a:lnTo>
                    <a:pt x="681992" y="15069"/>
                  </a:lnTo>
                  <a:lnTo>
                    <a:pt x="701235" y="48221"/>
                  </a:lnTo>
                  <a:lnTo>
                    <a:pt x="697186" y="81374"/>
                  </a:lnTo>
                  <a:lnTo>
                    <a:pt x="673354" y="96443"/>
                  </a:lnTo>
                  <a:lnTo>
                    <a:pt x="649528" y="81374"/>
                  </a:lnTo>
                  <a:lnTo>
                    <a:pt x="645483" y="48221"/>
                  </a:lnTo>
                  <a:lnTo>
                    <a:pt x="664727" y="15069"/>
                  </a:lnTo>
                  <a:lnTo>
                    <a:pt x="710768" y="0"/>
                  </a:lnTo>
                  <a:lnTo>
                    <a:pt x="756808" y="15069"/>
                  </a:lnTo>
                  <a:lnTo>
                    <a:pt x="776050" y="48221"/>
                  </a:lnTo>
                  <a:lnTo>
                    <a:pt x="772002" y="81374"/>
                  </a:lnTo>
                  <a:lnTo>
                    <a:pt x="748169" y="96443"/>
                  </a:lnTo>
                  <a:lnTo>
                    <a:pt x="724110" y="81374"/>
                  </a:lnTo>
                  <a:lnTo>
                    <a:pt x="718429" y="48221"/>
                  </a:lnTo>
                  <a:lnTo>
                    <a:pt x="733232" y="15069"/>
                  </a:lnTo>
                  <a:lnTo>
                    <a:pt x="770623" y="0"/>
                  </a:lnTo>
                  <a:lnTo>
                    <a:pt x="792483" y="4144"/>
                  </a:lnTo>
                  <a:lnTo>
                    <a:pt x="808031" y="15071"/>
                  </a:lnTo>
                  <a:lnTo>
                    <a:pt x="817968" y="30518"/>
                  </a:lnTo>
                  <a:lnTo>
                    <a:pt x="822998" y="48221"/>
                  </a:lnTo>
                </a:path>
              </a:pathLst>
            </a:custGeom>
            <a:ln w="64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3177247" y="1875574"/>
            <a:ext cx="28638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250" spc="80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1575" spc="120" baseline="-13227" dirty="0">
                <a:solidFill>
                  <a:srgbClr val="231F20"/>
                </a:solidFill>
                <a:latin typeface="Times New Roman"/>
                <a:cs typeface="Times New Roman"/>
              </a:rPr>
              <a:t>8</a:t>
            </a:r>
            <a:endParaRPr sz="1575" baseline="-13227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382480" y="1188890"/>
            <a:ext cx="9842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382480" y="1905667"/>
            <a:ext cx="9842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022037" y="1188890"/>
            <a:ext cx="9842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022037" y="1905667"/>
            <a:ext cx="9842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2371090" y="1203807"/>
            <a:ext cx="1931670" cy="909955"/>
          </a:xfrm>
          <a:custGeom>
            <a:avLst/>
            <a:gdLst/>
            <a:ahLst/>
            <a:cxnLst/>
            <a:rect l="l" t="t" r="r" b="b"/>
            <a:pathLst>
              <a:path w="1931670" h="909955">
                <a:moveTo>
                  <a:pt x="1931200" y="0"/>
                </a:moveTo>
                <a:lnTo>
                  <a:pt x="1927860" y="0"/>
                </a:lnTo>
                <a:lnTo>
                  <a:pt x="1927860" y="3073"/>
                </a:lnTo>
                <a:lnTo>
                  <a:pt x="1927860" y="906780"/>
                </a:lnTo>
                <a:lnTo>
                  <a:pt x="3073" y="906780"/>
                </a:lnTo>
                <a:lnTo>
                  <a:pt x="3073" y="3073"/>
                </a:lnTo>
                <a:lnTo>
                  <a:pt x="1927860" y="3073"/>
                </a:lnTo>
                <a:lnTo>
                  <a:pt x="1927860" y="0"/>
                </a:lnTo>
                <a:lnTo>
                  <a:pt x="0" y="0"/>
                </a:lnTo>
                <a:lnTo>
                  <a:pt x="0" y="1511"/>
                </a:lnTo>
                <a:lnTo>
                  <a:pt x="0" y="3073"/>
                </a:lnTo>
                <a:lnTo>
                  <a:pt x="0" y="906780"/>
                </a:lnTo>
                <a:lnTo>
                  <a:pt x="0" y="907313"/>
                </a:lnTo>
                <a:lnTo>
                  <a:pt x="0" y="909853"/>
                </a:lnTo>
                <a:lnTo>
                  <a:pt x="1931200" y="909853"/>
                </a:lnTo>
                <a:lnTo>
                  <a:pt x="1931200" y="906780"/>
                </a:lnTo>
                <a:lnTo>
                  <a:pt x="1930933" y="906780"/>
                </a:lnTo>
                <a:lnTo>
                  <a:pt x="1930933" y="3073"/>
                </a:lnTo>
                <a:lnTo>
                  <a:pt x="1931200" y="3073"/>
                </a:lnTo>
                <a:lnTo>
                  <a:pt x="1931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0" name="object 7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8816" y="2504298"/>
            <a:ext cx="78668" cy="78668"/>
          </a:xfrm>
          <a:prstGeom prst="rect">
            <a:avLst/>
          </a:prstGeom>
        </p:spPr>
      </p:pic>
      <p:pic>
        <p:nvPicPr>
          <p:cNvPr id="71" name="object 7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8816" y="2714612"/>
            <a:ext cx="78668" cy="78662"/>
          </a:xfrm>
          <a:prstGeom prst="rect">
            <a:avLst/>
          </a:prstGeom>
        </p:spPr>
      </p:pic>
      <p:sp>
        <p:nvSpPr>
          <p:cNvPr id="72" name="object 72"/>
          <p:cNvSpPr txBox="1"/>
          <p:nvPr/>
        </p:nvSpPr>
        <p:spPr>
          <a:xfrm>
            <a:off x="403354" y="2389778"/>
            <a:ext cx="2337435" cy="446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499"/>
              </a:lnSpc>
              <a:spcBef>
                <a:spcPts val="100"/>
              </a:spcBef>
            </a:pPr>
            <a:r>
              <a:rPr sz="1100" spc="-10" dirty="0">
                <a:latin typeface="Helvetica"/>
                <a:cs typeface="Helvetica"/>
              </a:rPr>
              <a:t>Black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lines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are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for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Feynman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diagrams </a:t>
            </a:r>
            <a:r>
              <a:rPr sz="1100" dirty="0">
                <a:latin typeface="Helvetica"/>
                <a:cs typeface="Helvetica"/>
              </a:rPr>
              <a:t>Colored</a:t>
            </a:r>
            <a:r>
              <a:rPr sz="1100" spc="-6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lines</a:t>
            </a:r>
            <a:r>
              <a:rPr sz="1100" spc="-5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indicate</a:t>
            </a:r>
            <a:r>
              <a:rPr sz="1100" spc="-4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the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color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spc="-20" dirty="0">
                <a:latin typeface="Helvetica"/>
                <a:cs typeface="Helvetica"/>
              </a:rPr>
              <a:t>flow</a:t>
            </a:r>
            <a:endParaRPr sz="1100">
              <a:latin typeface="Helvetica"/>
              <a:cs typeface="Helvetica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74" name="object 74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7" name="object 77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78" name="object 7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79" name="object 7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80" name="object 8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22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627" y="1681"/>
            <a:ext cx="38671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Flow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601980"/>
            <a:chOff x="0" y="533"/>
            <a:chExt cx="4608195" cy="601980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8270"/>
            </a:xfrm>
            <a:custGeom>
              <a:avLst/>
              <a:gdLst/>
              <a:ahLst/>
              <a:cxnLst/>
              <a:rect l="l" t="t" r="r" b="b"/>
              <a:pathLst>
                <a:path w="2304415" h="128270">
                  <a:moveTo>
                    <a:pt x="0" y="128016"/>
                  </a:moveTo>
                  <a:lnTo>
                    <a:pt x="2303805" y="128016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28549"/>
              <a:ext cx="4608195" cy="474345"/>
            </a:xfrm>
            <a:custGeom>
              <a:avLst/>
              <a:gdLst/>
              <a:ahLst/>
              <a:cxnLst/>
              <a:rect l="l" t="t" r="r" b="b"/>
              <a:pathLst>
                <a:path w="4608195" h="474345">
                  <a:moveTo>
                    <a:pt x="0" y="473963"/>
                  </a:moveTo>
                  <a:lnTo>
                    <a:pt x="4607940" y="4739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4739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/>
              <a:t>Color</a:t>
            </a:r>
            <a:r>
              <a:rPr spc="65" dirty="0"/>
              <a:t> </a:t>
            </a:r>
            <a:r>
              <a:rPr spc="-20" dirty="0"/>
              <a:t>Flow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900" dirty="0"/>
              <a:t>Jason</a:t>
            </a:r>
            <a:r>
              <a:rPr sz="900" spc="-25" dirty="0"/>
              <a:t> </a:t>
            </a:r>
            <a:r>
              <a:rPr sz="900" spc="-10" dirty="0"/>
              <a:t>Gallicchio</a:t>
            </a:r>
            <a:r>
              <a:rPr sz="900" spc="-20" dirty="0"/>
              <a:t> </a:t>
            </a:r>
            <a:r>
              <a:rPr sz="900" dirty="0"/>
              <a:t>and</a:t>
            </a:r>
            <a:r>
              <a:rPr sz="900" spc="-5" dirty="0"/>
              <a:t> </a:t>
            </a:r>
            <a:r>
              <a:rPr sz="900" spc="-10" dirty="0"/>
              <a:t>Matthew</a:t>
            </a:r>
            <a:r>
              <a:rPr sz="900" spc="-35" dirty="0"/>
              <a:t> </a:t>
            </a:r>
            <a:r>
              <a:rPr sz="900" spc="-20" dirty="0"/>
              <a:t>D.</a:t>
            </a:r>
            <a:r>
              <a:rPr sz="900" spc="-10" dirty="0"/>
              <a:t> </a:t>
            </a:r>
            <a:r>
              <a:rPr sz="900" dirty="0"/>
              <a:t>Schwartz,</a:t>
            </a:r>
            <a:r>
              <a:rPr sz="900" spc="-15" dirty="0"/>
              <a:t> </a:t>
            </a:r>
            <a:r>
              <a:rPr sz="900" spc="-10" dirty="0"/>
              <a:t>arxiv:1001.5027</a:t>
            </a:r>
            <a:endParaRPr sz="900" dirty="0"/>
          </a:p>
        </p:txBody>
      </p:sp>
      <p:grpSp>
        <p:nvGrpSpPr>
          <p:cNvPr id="7" name="object 7"/>
          <p:cNvGrpSpPr/>
          <p:nvPr/>
        </p:nvGrpSpPr>
        <p:grpSpPr>
          <a:xfrm>
            <a:off x="634117" y="995037"/>
            <a:ext cx="1737995" cy="1303655"/>
            <a:chOff x="634117" y="995037"/>
            <a:chExt cx="1737995" cy="1303655"/>
          </a:xfrm>
        </p:grpSpPr>
        <p:sp>
          <p:nvSpPr>
            <p:cNvPr id="8" name="object 8"/>
            <p:cNvSpPr/>
            <p:nvPr/>
          </p:nvSpPr>
          <p:spPr>
            <a:xfrm>
              <a:off x="635387" y="996307"/>
              <a:ext cx="1735455" cy="1301115"/>
            </a:xfrm>
            <a:custGeom>
              <a:avLst/>
              <a:gdLst/>
              <a:ahLst/>
              <a:cxnLst/>
              <a:rect l="l" t="t" r="r" b="b"/>
              <a:pathLst>
                <a:path w="1735455" h="1301114">
                  <a:moveTo>
                    <a:pt x="1735048" y="0"/>
                  </a:moveTo>
                  <a:lnTo>
                    <a:pt x="0" y="0"/>
                  </a:lnTo>
                  <a:lnTo>
                    <a:pt x="0" y="1300530"/>
                  </a:lnTo>
                  <a:lnTo>
                    <a:pt x="1735048" y="1300530"/>
                  </a:lnTo>
                  <a:lnTo>
                    <a:pt x="1735048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35387" y="996302"/>
              <a:ext cx="1735455" cy="1301115"/>
            </a:xfrm>
            <a:custGeom>
              <a:avLst/>
              <a:gdLst/>
              <a:ahLst/>
              <a:cxnLst/>
              <a:rect l="l" t="t" r="r" b="b"/>
              <a:pathLst>
                <a:path w="1735455" h="1301114">
                  <a:moveTo>
                    <a:pt x="1735042" y="0"/>
                  </a:moveTo>
                  <a:lnTo>
                    <a:pt x="0" y="0"/>
                  </a:lnTo>
                  <a:lnTo>
                    <a:pt x="0" y="1300535"/>
                  </a:lnTo>
                  <a:lnTo>
                    <a:pt x="3001" y="1297534"/>
                  </a:lnTo>
                  <a:lnTo>
                    <a:pt x="3001" y="2997"/>
                  </a:lnTo>
                  <a:lnTo>
                    <a:pt x="1732045" y="2997"/>
                  </a:lnTo>
                  <a:lnTo>
                    <a:pt x="173504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35387" y="996302"/>
              <a:ext cx="1735455" cy="1301115"/>
            </a:xfrm>
            <a:custGeom>
              <a:avLst/>
              <a:gdLst/>
              <a:ahLst/>
              <a:cxnLst/>
              <a:rect l="l" t="t" r="r" b="b"/>
              <a:pathLst>
                <a:path w="1735455" h="1301114">
                  <a:moveTo>
                    <a:pt x="1735042" y="0"/>
                  </a:moveTo>
                  <a:lnTo>
                    <a:pt x="1732045" y="2997"/>
                  </a:lnTo>
                  <a:lnTo>
                    <a:pt x="1732045" y="1297534"/>
                  </a:lnTo>
                  <a:lnTo>
                    <a:pt x="3001" y="1297534"/>
                  </a:lnTo>
                  <a:lnTo>
                    <a:pt x="0" y="1300535"/>
                  </a:lnTo>
                  <a:lnTo>
                    <a:pt x="1735042" y="1300535"/>
                  </a:lnTo>
                  <a:lnTo>
                    <a:pt x="1735042" y="0"/>
                  </a:lnTo>
                  <a:close/>
                </a:path>
              </a:pathLst>
            </a:custGeom>
            <a:solidFill>
              <a:srgbClr val="A8A8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35387" y="996307"/>
              <a:ext cx="1735455" cy="1301115"/>
            </a:xfrm>
            <a:custGeom>
              <a:avLst/>
              <a:gdLst/>
              <a:ahLst/>
              <a:cxnLst/>
              <a:rect l="l" t="t" r="r" b="b"/>
              <a:pathLst>
                <a:path w="1735455" h="1301114">
                  <a:moveTo>
                    <a:pt x="0" y="1300530"/>
                  </a:moveTo>
                  <a:lnTo>
                    <a:pt x="1735048" y="1300530"/>
                  </a:lnTo>
                  <a:lnTo>
                    <a:pt x="1735048" y="0"/>
                  </a:lnTo>
                  <a:lnTo>
                    <a:pt x="0" y="0"/>
                  </a:lnTo>
                  <a:lnTo>
                    <a:pt x="0" y="130053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5381" y="2288590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5" h="8255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5815" h="8255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8152" y="8255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80656" y="0"/>
                  </a:lnTo>
                  <a:close/>
                </a:path>
                <a:path w="805815" h="8255">
                  <a:moveTo>
                    <a:pt x="736942" y="0"/>
                  </a:moveTo>
                  <a:lnTo>
                    <a:pt x="736942" y="0"/>
                  </a:lnTo>
                  <a:lnTo>
                    <a:pt x="680669" y="0"/>
                  </a:lnTo>
                  <a:lnTo>
                    <a:pt x="680669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5815" h="8255">
                  <a:moveTo>
                    <a:pt x="771461" y="0"/>
                  </a:moveTo>
                  <a:lnTo>
                    <a:pt x="760209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60209" y="8255"/>
                  </a:lnTo>
                  <a:lnTo>
                    <a:pt x="771461" y="8255"/>
                  </a:lnTo>
                  <a:lnTo>
                    <a:pt x="771461" y="0"/>
                  </a:lnTo>
                  <a:close/>
                </a:path>
                <a:path w="805815" h="825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71474" y="0"/>
                  </a:lnTo>
                  <a:lnTo>
                    <a:pt x="771474" y="8255"/>
                  </a:lnTo>
                  <a:lnTo>
                    <a:pt x="782713" y="8255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29359" y="2288590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4544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4544" h="8255">
                  <a:moveTo>
                    <a:pt x="124574" y="0"/>
                  </a:moveTo>
                  <a:lnTo>
                    <a:pt x="124574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  <a:path w="804544" h="8255">
                  <a:moveTo>
                    <a:pt x="158343" y="0"/>
                  </a:moveTo>
                  <a:lnTo>
                    <a:pt x="147091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255"/>
                  </a:lnTo>
                  <a:lnTo>
                    <a:pt x="135839" y="8255"/>
                  </a:lnTo>
                  <a:lnTo>
                    <a:pt x="147091" y="8255"/>
                  </a:lnTo>
                  <a:lnTo>
                    <a:pt x="158343" y="8255"/>
                  </a:lnTo>
                  <a:lnTo>
                    <a:pt x="158343" y="0"/>
                  </a:lnTo>
                  <a:close/>
                </a:path>
                <a:path w="804544" h="8255">
                  <a:moveTo>
                    <a:pt x="215379" y="0"/>
                  </a:moveTo>
                  <a:lnTo>
                    <a:pt x="215379" y="0"/>
                  </a:lnTo>
                  <a:lnTo>
                    <a:pt x="158356" y="0"/>
                  </a:lnTo>
                  <a:lnTo>
                    <a:pt x="158356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804544" h="8255">
                  <a:moveTo>
                    <a:pt x="249148" y="0"/>
                  </a:moveTo>
                  <a:lnTo>
                    <a:pt x="237896" y="0"/>
                  </a:lnTo>
                  <a:lnTo>
                    <a:pt x="226644" y="0"/>
                  </a:lnTo>
                  <a:lnTo>
                    <a:pt x="215392" y="0"/>
                  </a:lnTo>
                  <a:lnTo>
                    <a:pt x="215392" y="8255"/>
                  </a:lnTo>
                  <a:lnTo>
                    <a:pt x="226644" y="8255"/>
                  </a:lnTo>
                  <a:lnTo>
                    <a:pt x="237896" y="8255"/>
                  </a:lnTo>
                  <a:lnTo>
                    <a:pt x="249148" y="8255"/>
                  </a:lnTo>
                  <a:lnTo>
                    <a:pt x="249148" y="0"/>
                  </a:lnTo>
                  <a:close/>
                </a:path>
                <a:path w="804544" h="8255">
                  <a:moveTo>
                    <a:pt x="282917" y="0"/>
                  </a:moveTo>
                  <a:lnTo>
                    <a:pt x="271665" y="0"/>
                  </a:lnTo>
                  <a:lnTo>
                    <a:pt x="260413" y="0"/>
                  </a:lnTo>
                  <a:lnTo>
                    <a:pt x="249161" y="0"/>
                  </a:lnTo>
                  <a:lnTo>
                    <a:pt x="249161" y="8255"/>
                  </a:lnTo>
                  <a:lnTo>
                    <a:pt x="260413" y="8255"/>
                  </a:lnTo>
                  <a:lnTo>
                    <a:pt x="271665" y="8255"/>
                  </a:lnTo>
                  <a:lnTo>
                    <a:pt x="282917" y="8255"/>
                  </a:lnTo>
                  <a:lnTo>
                    <a:pt x="282917" y="0"/>
                  </a:lnTo>
                  <a:close/>
                </a:path>
                <a:path w="804544" h="8255">
                  <a:moveTo>
                    <a:pt x="306184" y="0"/>
                  </a:moveTo>
                  <a:lnTo>
                    <a:pt x="294932" y="0"/>
                  </a:lnTo>
                  <a:lnTo>
                    <a:pt x="282930" y="0"/>
                  </a:lnTo>
                  <a:lnTo>
                    <a:pt x="282930" y="8255"/>
                  </a:lnTo>
                  <a:lnTo>
                    <a:pt x="294932" y="8255"/>
                  </a:lnTo>
                  <a:lnTo>
                    <a:pt x="306184" y="8255"/>
                  </a:lnTo>
                  <a:lnTo>
                    <a:pt x="306184" y="0"/>
                  </a:lnTo>
                  <a:close/>
                </a:path>
                <a:path w="804544" h="8255">
                  <a:moveTo>
                    <a:pt x="339953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06197" y="0"/>
                  </a:lnTo>
                  <a:lnTo>
                    <a:pt x="306197" y="8255"/>
                  </a:lnTo>
                  <a:lnTo>
                    <a:pt x="317449" y="8255"/>
                  </a:lnTo>
                  <a:lnTo>
                    <a:pt x="328701" y="8255"/>
                  </a:lnTo>
                  <a:lnTo>
                    <a:pt x="339953" y="8255"/>
                  </a:lnTo>
                  <a:lnTo>
                    <a:pt x="339953" y="0"/>
                  </a:lnTo>
                  <a:close/>
                </a:path>
                <a:path w="804544" h="8255">
                  <a:moveTo>
                    <a:pt x="37372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39966" y="0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73722" y="8255"/>
                  </a:lnTo>
                  <a:lnTo>
                    <a:pt x="373722" y="0"/>
                  </a:lnTo>
                  <a:close/>
                </a:path>
                <a:path w="804544" h="8255">
                  <a:moveTo>
                    <a:pt x="396989" y="0"/>
                  </a:moveTo>
                  <a:lnTo>
                    <a:pt x="384987" y="0"/>
                  </a:lnTo>
                  <a:lnTo>
                    <a:pt x="373735" y="0"/>
                  </a:lnTo>
                  <a:lnTo>
                    <a:pt x="373735" y="8255"/>
                  </a:lnTo>
                  <a:lnTo>
                    <a:pt x="384987" y="8255"/>
                  </a:lnTo>
                  <a:lnTo>
                    <a:pt x="396989" y="8255"/>
                  </a:lnTo>
                  <a:lnTo>
                    <a:pt x="396989" y="0"/>
                  </a:lnTo>
                  <a:close/>
                </a:path>
                <a:path w="804544" h="8255">
                  <a:moveTo>
                    <a:pt x="430758" y="0"/>
                  </a:moveTo>
                  <a:lnTo>
                    <a:pt x="419506" y="0"/>
                  </a:lnTo>
                  <a:lnTo>
                    <a:pt x="408254" y="0"/>
                  </a:lnTo>
                  <a:lnTo>
                    <a:pt x="397002" y="0"/>
                  </a:lnTo>
                  <a:lnTo>
                    <a:pt x="397002" y="8255"/>
                  </a:lnTo>
                  <a:lnTo>
                    <a:pt x="40825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804544" h="825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64527" y="8255"/>
                  </a:lnTo>
                  <a:lnTo>
                    <a:pt x="464527" y="0"/>
                  </a:lnTo>
                  <a:close/>
                </a:path>
                <a:path w="804544" h="8255">
                  <a:moveTo>
                    <a:pt x="499046" y="0"/>
                  </a:moveTo>
                  <a:lnTo>
                    <a:pt x="487045" y="0"/>
                  </a:lnTo>
                  <a:lnTo>
                    <a:pt x="475792" y="0"/>
                  </a:lnTo>
                  <a:lnTo>
                    <a:pt x="464540" y="0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99046" y="8255"/>
                  </a:lnTo>
                  <a:lnTo>
                    <a:pt x="499046" y="0"/>
                  </a:lnTo>
                  <a:close/>
                </a:path>
                <a:path w="804544" h="8255">
                  <a:moveTo>
                    <a:pt x="521563" y="0"/>
                  </a:moveTo>
                  <a:lnTo>
                    <a:pt x="510311" y="0"/>
                  </a:lnTo>
                  <a:lnTo>
                    <a:pt x="499059" y="0"/>
                  </a:lnTo>
                  <a:lnTo>
                    <a:pt x="499059" y="8255"/>
                  </a:lnTo>
                  <a:lnTo>
                    <a:pt x="510311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804544" h="825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  <a:path w="804544" h="8255">
                  <a:moveTo>
                    <a:pt x="589102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102" y="8255"/>
                  </a:lnTo>
                  <a:lnTo>
                    <a:pt x="589102" y="0"/>
                  </a:lnTo>
                  <a:close/>
                </a:path>
                <a:path w="804544" h="8255">
                  <a:moveTo>
                    <a:pt x="612368" y="0"/>
                  </a:moveTo>
                  <a:lnTo>
                    <a:pt x="600367" y="0"/>
                  </a:lnTo>
                  <a:lnTo>
                    <a:pt x="589114" y="0"/>
                  </a:lnTo>
                  <a:lnTo>
                    <a:pt x="589114" y="8255"/>
                  </a:lnTo>
                  <a:lnTo>
                    <a:pt x="600367" y="8255"/>
                  </a:lnTo>
                  <a:lnTo>
                    <a:pt x="612368" y="8255"/>
                  </a:lnTo>
                  <a:lnTo>
                    <a:pt x="612368" y="0"/>
                  </a:lnTo>
                  <a:close/>
                </a:path>
                <a:path w="804544" h="825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2381" y="0"/>
                  </a:lnTo>
                  <a:lnTo>
                    <a:pt x="612381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4544" h="825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4544" h="8255">
                  <a:moveTo>
                    <a:pt x="702424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02424" y="0"/>
                  </a:lnTo>
                  <a:close/>
                </a:path>
                <a:path w="804544" h="8255">
                  <a:moveTo>
                    <a:pt x="736942" y="0"/>
                  </a:moveTo>
                  <a:lnTo>
                    <a:pt x="725690" y="0"/>
                  </a:lnTo>
                  <a:lnTo>
                    <a:pt x="714438" y="0"/>
                  </a:lnTo>
                  <a:lnTo>
                    <a:pt x="702437" y="0"/>
                  </a:lnTo>
                  <a:lnTo>
                    <a:pt x="702437" y="8255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4544" h="825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454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4544" h="8255">
                  <a:moveTo>
                    <a:pt x="804494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4494" y="8255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35381" y="2271331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1735455" h="26035">
                  <a:moveTo>
                    <a:pt x="658152" y="0"/>
                  </a:moveTo>
                  <a:lnTo>
                    <a:pt x="646150" y="0"/>
                  </a:lnTo>
                  <a:lnTo>
                    <a:pt x="646150" y="8255"/>
                  </a:lnTo>
                  <a:lnTo>
                    <a:pt x="658152" y="8255"/>
                  </a:lnTo>
                  <a:lnTo>
                    <a:pt x="658152" y="0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81531" y="2271331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34505" y="0"/>
                  </a:moveTo>
                  <a:lnTo>
                    <a:pt x="23253" y="0"/>
                  </a:ln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34505" y="8255"/>
                  </a:lnTo>
                  <a:lnTo>
                    <a:pt x="34505" y="0"/>
                  </a:lnTo>
                  <a:close/>
                </a:path>
                <a:path w="805814" h="8255">
                  <a:moveTo>
                    <a:pt x="90792" y="0"/>
                  </a:moveTo>
                  <a:lnTo>
                    <a:pt x="90792" y="0"/>
                  </a:lnTo>
                  <a:lnTo>
                    <a:pt x="34518" y="0"/>
                  </a:lnTo>
                  <a:lnTo>
                    <a:pt x="34518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805814" h="8255">
                  <a:moveTo>
                    <a:pt x="125310" y="0"/>
                  </a:moveTo>
                  <a:lnTo>
                    <a:pt x="114058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4058" y="8255"/>
                  </a:lnTo>
                  <a:lnTo>
                    <a:pt x="125310" y="8255"/>
                  </a:lnTo>
                  <a:lnTo>
                    <a:pt x="125310" y="0"/>
                  </a:lnTo>
                  <a:close/>
                </a:path>
                <a:path w="805814" h="8255">
                  <a:moveTo>
                    <a:pt x="181597" y="0"/>
                  </a:moveTo>
                  <a:lnTo>
                    <a:pt x="181597" y="0"/>
                  </a:lnTo>
                  <a:lnTo>
                    <a:pt x="125323" y="0"/>
                  </a:lnTo>
                  <a:lnTo>
                    <a:pt x="125323" y="8255"/>
                  </a:lnTo>
                  <a:lnTo>
                    <a:pt x="181597" y="8255"/>
                  </a:lnTo>
                  <a:lnTo>
                    <a:pt x="181597" y="0"/>
                  </a:lnTo>
                  <a:close/>
                </a:path>
                <a:path w="805814" h="825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8255"/>
                  </a:lnTo>
                  <a:lnTo>
                    <a:pt x="192862" y="8255"/>
                  </a:lnTo>
                  <a:lnTo>
                    <a:pt x="204114" y="8255"/>
                  </a:lnTo>
                  <a:lnTo>
                    <a:pt x="215366" y="8255"/>
                  </a:lnTo>
                  <a:lnTo>
                    <a:pt x="215366" y="0"/>
                  </a:lnTo>
                  <a:close/>
                </a:path>
                <a:path w="805814" h="8255">
                  <a:moveTo>
                    <a:pt x="272402" y="0"/>
                  </a:moveTo>
                  <a:lnTo>
                    <a:pt x="272402" y="0"/>
                  </a:lnTo>
                  <a:lnTo>
                    <a:pt x="215379" y="0"/>
                  </a:lnTo>
                  <a:lnTo>
                    <a:pt x="215379" y="8255"/>
                  </a:lnTo>
                  <a:lnTo>
                    <a:pt x="272402" y="8255"/>
                  </a:lnTo>
                  <a:lnTo>
                    <a:pt x="272402" y="0"/>
                  </a:lnTo>
                  <a:close/>
                </a:path>
                <a:path w="805814" h="825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8255"/>
                  </a:lnTo>
                  <a:lnTo>
                    <a:pt x="283667" y="8255"/>
                  </a:lnTo>
                  <a:lnTo>
                    <a:pt x="294919" y="8255"/>
                  </a:lnTo>
                  <a:lnTo>
                    <a:pt x="306171" y="8255"/>
                  </a:lnTo>
                  <a:lnTo>
                    <a:pt x="306171" y="0"/>
                  </a:lnTo>
                  <a:close/>
                </a:path>
                <a:path w="805814" h="8255">
                  <a:moveTo>
                    <a:pt x="363207" y="0"/>
                  </a:moveTo>
                  <a:lnTo>
                    <a:pt x="363207" y="0"/>
                  </a:lnTo>
                  <a:lnTo>
                    <a:pt x="306184" y="0"/>
                  </a:lnTo>
                  <a:lnTo>
                    <a:pt x="306184" y="8255"/>
                  </a:lnTo>
                  <a:lnTo>
                    <a:pt x="363207" y="8255"/>
                  </a:lnTo>
                  <a:lnTo>
                    <a:pt x="363207" y="0"/>
                  </a:lnTo>
                  <a:close/>
                </a:path>
                <a:path w="805814" h="8255">
                  <a:moveTo>
                    <a:pt x="396976" y="0"/>
                  </a:moveTo>
                  <a:lnTo>
                    <a:pt x="385724" y="0"/>
                  </a:lnTo>
                  <a:lnTo>
                    <a:pt x="374472" y="0"/>
                  </a:lnTo>
                  <a:lnTo>
                    <a:pt x="363220" y="0"/>
                  </a:lnTo>
                  <a:lnTo>
                    <a:pt x="363220" y="8255"/>
                  </a:lnTo>
                  <a:lnTo>
                    <a:pt x="374472" y="8255"/>
                  </a:lnTo>
                  <a:lnTo>
                    <a:pt x="385724" y="8255"/>
                  </a:lnTo>
                  <a:lnTo>
                    <a:pt x="396976" y="8255"/>
                  </a:lnTo>
                  <a:lnTo>
                    <a:pt x="396976" y="0"/>
                  </a:lnTo>
                  <a:close/>
                </a:path>
                <a:path w="805814" h="8255">
                  <a:moveTo>
                    <a:pt x="430745" y="0"/>
                  </a:moveTo>
                  <a:lnTo>
                    <a:pt x="419493" y="0"/>
                  </a:lnTo>
                  <a:lnTo>
                    <a:pt x="408241" y="0"/>
                  </a:lnTo>
                  <a:lnTo>
                    <a:pt x="396989" y="0"/>
                  </a:lnTo>
                  <a:lnTo>
                    <a:pt x="396989" y="8255"/>
                  </a:lnTo>
                  <a:lnTo>
                    <a:pt x="408241" y="8255"/>
                  </a:lnTo>
                  <a:lnTo>
                    <a:pt x="419493" y="8255"/>
                  </a:lnTo>
                  <a:lnTo>
                    <a:pt x="430745" y="8255"/>
                  </a:lnTo>
                  <a:lnTo>
                    <a:pt x="430745" y="0"/>
                  </a:lnTo>
                  <a:close/>
                </a:path>
                <a:path w="805814" h="8255">
                  <a:moveTo>
                    <a:pt x="454012" y="0"/>
                  </a:moveTo>
                  <a:lnTo>
                    <a:pt x="442760" y="0"/>
                  </a:lnTo>
                  <a:lnTo>
                    <a:pt x="430758" y="0"/>
                  </a:lnTo>
                  <a:lnTo>
                    <a:pt x="430758" y="8255"/>
                  </a:lnTo>
                  <a:lnTo>
                    <a:pt x="442760" y="8255"/>
                  </a:lnTo>
                  <a:lnTo>
                    <a:pt x="454012" y="8255"/>
                  </a:lnTo>
                  <a:lnTo>
                    <a:pt x="454012" y="0"/>
                  </a:lnTo>
                  <a:close/>
                </a:path>
                <a:path w="805814" h="8255">
                  <a:moveTo>
                    <a:pt x="487781" y="0"/>
                  </a:moveTo>
                  <a:lnTo>
                    <a:pt x="476529" y="0"/>
                  </a:lnTo>
                  <a:lnTo>
                    <a:pt x="465277" y="0"/>
                  </a:lnTo>
                  <a:lnTo>
                    <a:pt x="454025" y="0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76529" y="8255"/>
                  </a:lnTo>
                  <a:lnTo>
                    <a:pt x="487781" y="8255"/>
                  </a:lnTo>
                  <a:lnTo>
                    <a:pt x="487781" y="0"/>
                  </a:lnTo>
                  <a:close/>
                </a:path>
                <a:path w="805814" h="8255">
                  <a:moveTo>
                    <a:pt x="521550" y="0"/>
                  </a:moveTo>
                  <a:lnTo>
                    <a:pt x="510298" y="0"/>
                  </a:lnTo>
                  <a:lnTo>
                    <a:pt x="499046" y="0"/>
                  </a:lnTo>
                  <a:lnTo>
                    <a:pt x="487794" y="0"/>
                  </a:lnTo>
                  <a:lnTo>
                    <a:pt x="487794" y="8255"/>
                  </a:lnTo>
                  <a:lnTo>
                    <a:pt x="499046" y="8255"/>
                  </a:lnTo>
                  <a:lnTo>
                    <a:pt x="510298" y="8255"/>
                  </a:lnTo>
                  <a:lnTo>
                    <a:pt x="521550" y="8255"/>
                  </a:lnTo>
                  <a:lnTo>
                    <a:pt x="521550" y="0"/>
                  </a:lnTo>
                  <a:close/>
                </a:path>
                <a:path w="805814" h="8255">
                  <a:moveTo>
                    <a:pt x="544817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44817" y="8255"/>
                  </a:lnTo>
                  <a:lnTo>
                    <a:pt x="544817" y="0"/>
                  </a:lnTo>
                  <a:close/>
                </a:path>
                <a:path w="805814" h="8255">
                  <a:moveTo>
                    <a:pt x="578586" y="0"/>
                  </a:moveTo>
                  <a:lnTo>
                    <a:pt x="567334" y="0"/>
                  </a:lnTo>
                  <a:lnTo>
                    <a:pt x="556082" y="0"/>
                  </a:lnTo>
                  <a:lnTo>
                    <a:pt x="544830" y="0"/>
                  </a:lnTo>
                  <a:lnTo>
                    <a:pt x="544830" y="8255"/>
                  </a:lnTo>
                  <a:lnTo>
                    <a:pt x="556082" y="8255"/>
                  </a:lnTo>
                  <a:lnTo>
                    <a:pt x="567334" y="8255"/>
                  </a:lnTo>
                  <a:lnTo>
                    <a:pt x="578586" y="8255"/>
                  </a:lnTo>
                  <a:lnTo>
                    <a:pt x="578586" y="0"/>
                  </a:lnTo>
                  <a:close/>
                </a:path>
                <a:path w="805814" h="8255">
                  <a:moveTo>
                    <a:pt x="612355" y="0"/>
                  </a:moveTo>
                  <a:lnTo>
                    <a:pt x="601103" y="0"/>
                  </a:lnTo>
                  <a:lnTo>
                    <a:pt x="589851" y="0"/>
                  </a:lnTo>
                  <a:lnTo>
                    <a:pt x="578599" y="0"/>
                  </a:lnTo>
                  <a:lnTo>
                    <a:pt x="578599" y="8255"/>
                  </a:lnTo>
                  <a:lnTo>
                    <a:pt x="589851" y="8255"/>
                  </a:lnTo>
                  <a:lnTo>
                    <a:pt x="601103" y="8255"/>
                  </a:lnTo>
                  <a:lnTo>
                    <a:pt x="612355" y="8255"/>
                  </a:lnTo>
                  <a:lnTo>
                    <a:pt x="612355" y="0"/>
                  </a:lnTo>
                  <a:close/>
                </a:path>
                <a:path w="805814" h="8255">
                  <a:moveTo>
                    <a:pt x="646874" y="0"/>
                  </a:moveTo>
                  <a:lnTo>
                    <a:pt x="634873" y="0"/>
                  </a:lnTo>
                  <a:lnTo>
                    <a:pt x="623620" y="0"/>
                  </a:lnTo>
                  <a:lnTo>
                    <a:pt x="612368" y="0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34873" y="8255"/>
                  </a:lnTo>
                  <a:lnTo>
                    <a:pt x="646874" y="8255"/>
                  </a:lnTo>
                  <a:lnTo>
                    <a:pt x="646874" y="0"/>
                  </a:lnTo>
                  <a:close/>
                </a:path>
                <a:path w="805814" h="8255">
                  <a:moveTo>
                    <a:pt x="669391" y="0"/>
                  </a:moveTo>
                  <a:lnTo>
                    <a:pt x="658139" y="0"/>
                  </a:lnTo>
                  <a:lnTo>
                    <a:pt x="646887" y="0"/>
                  </a:lnTo>
                  <a:lnTo>
                    <a:pt x="646887" y="8255"/>
                  </a:lnTo>
                  <a:lnTo>
                    <a:pt x="658139" y="8255"/>
                  </a:lnTo>
                  <a:lnTo>
                    <a:pt x="669391" y="8255"/>
                  </a:lnTo>
                  <a:lnTo>
                    <a:pt x="669391" y="0"/>
                  </a:lnTo>
                  <a:close/>
                </a:path>
                <a:path w="805814" h="8255">
                  <a:moveTo>
                    <a:pt x="703160" y="0"/>
                  </a:moveTo>
                  <a:lnTo>
                    <a:pt x="691908" y="0"/>
                  </a:lnTo>
                  <a:lnTo>
                    <a:pt x="680656" y="0"/>
                  </a:lnTo>
                  <a:lnTo>
                    <a:pt x="669404" y="0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91908" y="8255"/>
                  </a:lnTo>
                  <a:lnTo>
                    <a:pt x="703160" y="8255"/>
                  </a:lnTo>
                  <a:lnTo>
                    <a:pt x="703160" y="0"/>
                  </a:lnTo>
                  <a:close/>
                </a:path>
                <a:path w="805814" h="8255">
                  <a:moveTo>
                    <a:pt x="736930" y="0"/>
                  </a:moveTo>
                  <a:lnTo>
                    <a:pt x="725678" y="0"/>
                  </a:lnTo>
                  <a:lnTo>
                    <a:pt x="714425" y="0"/>
                  </a:lnTo>
                  <a:lnTo>
                    <a:pt x="703173" y="0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25678" y="8255"/>
                  </a:lnTo>
                  <a:lnTo>
                    <a:pt x="736930" y="8255"/>
                  </a:lnTo>
                  <a:lnTo>
                    <a:pt x="736930" y="0"/>
                  </a:lnTo>
                  <a:close/>
                </a:path>
                <a:path w="805814" h="8255">
                  <a:moveTo>
                    <a:pt x="760196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60196" y="8255"/>
                  </a:lnTo>
                  <a:lnTo>
                    <a:pt x="760196" y="0"/>
                  </a:lnTo>
                  <a:close/>
                </a:path>
                <a:path w="805814" h="8255">
                  <a:moveTo>
                    <a:pt x="793965" y="0"/>
                  </a:moveTo>
                  <a:lnTo>
                    <a:pt x="782713" y="0"/>
                  </a:lnTo>
                  <a:lnTo>
                    <a:pt x="771461" y="0"/>
                  </a:lnTo>
                  <a:lnTo>
                    <a:pt x="760209" y="0"/>
                  </a:lnTo>
                  <a:lnTo>
                    <a:pt x="760209" y="8255"/>
                  </a:lnTo>
                  <a:lnTo>
                    <a:pt x="771461" y="8255"/>
                  </a:lnTo>
                  <a:lnTo>
                    <a:pt x="782713" y="8255"/>
                  </a:lnTo>
                  <a:lnTo>
                    <a:pt x="793965" y="8255"/>
                  </a:lnTo>
                  <a:lnTo>
                    <a:pt x="793965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793978" y="0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35381" y="225407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10311" y="0"/>
                  </a:moveTo>
                  <a:lnTo>
                    <a:pt x="51031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10311" y="8255"/>
                  </a:lnTo>
                  <a:lnTo>
                    <a:pt x="510311" y="0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34427" y="2254072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147091" y="0"/>
                  </a:moveTo>
                  <a:lnTo>
                    <a:pt x="14709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47091" y="8255"/>
                  </a:lnTo>
                  <a:lnTo>
                    <a:pt x="147091" y="0"/>
                  </a:lnTo>
                  <a:close/>
                </a:path>
                <a:path w="805814" h="8255">
                  <a:moveTo>
                    <a:pt x="181610" y="0"/>
                  </a:moveTo>
                  <a:lnTo>
                    <a:pt x="170357" y="0"/>
                  </a:lnTo>
                  <a:lnTo>
                    <a:pt x="159105" y="0"/>
                  </a:lnTo>
                  <a:lnTo>
                    <a:pt x="147104" y="0"/>
                  </a:lnTo>
                  <a:lnTo>
                    <a:pt x="147104" y="8255"/>
                  </a:lnTo>
                  <a:lnTo>
                    <a:pt x="159105" y="8255"/>
                  </a:lnTo>
                  <a:lnTo>
                    <a:pt x="170357" y="8255"/>
                  </a:lnTo>
                  <a:lnTo>
                    <a:pt x="181610" y="8255"/>
                  </a:lnTo>
                  <a:lnTo>
                    <a:pt x="181610" y="0"/>
                  </a:lnTo>
                  <a:close/>
                </a:path>
                <a:path w="805814" h="8255">
                  <a:moveTo>
                    <a:pt x="237896" y="0"/>
                  </a:moveTo>
                  <a:lnTo>
                    <a:pt x="237896" y="0"/>
                  </a:lnTo>
                  <a:lnTo>
                    <a:pt x="181622" y="0"/>
                  </a:lnTo>
                  <a:lnTo>
                    <a:pt x="181622" y="8255"/>
                  </a:lnTo>
                  <a:lnTo>
                    <a:pt x="237896" y="8255"/>
                  </a:lnTo>
                  <a:lnTo>
                    <a:pt x="237896" y="0"/>
                  </a:lnTo>
                  <a:close/>
                </a:path>
                <a:path w="805814" h="8255">
                  <a:moveTo>
                    <a:pt x="272415" y="0"/>
                  </a:moveTo>
                  <a:lnTo>
                    <a:pt x="261162" y="0"/>
                  </a:lnTo>
                  <a:lnTo>
                    <a:pt x="249161" y="0"/>
                  </a:lnTo>
                  <a:lnTo>
                    <a:pt x="237909" y="0"/>
                  </a:lnTo>
                  <a:lnTo>
                    <a:pt x="237909" y="8255"/>
                  </a:lnTo>
                  <a:lnTo>
                    <a:pt x="249161" y="8255"/>
                  </a:lnTo>
                  <a:lnTo>
                    <a:pt x="261162" y="8255"/>
                  </a:lnTo>
                  <a:lnTo>
                    <a:pt x="272415" y="8255"/>
                  </a:lnTo>
                  <a:lnTo>
                    <a:pt x="272415" y="0"/>
                  </a:lnTo>
                  <a:close/>
                </a:path>
                <a:path w="805814" h="8255">
                  <a:moveTo>
                    <a:pt x="328701" y="0"/>
                  </a:moveTo>
                  <a:lnTo>
                    <a:pt x="328701" y="0"/>
                  </a:lnTo>
                  <a:lnTo>
                    <a:pt x="272427" y="0"/>
                  </a:lnTo>
                  <a:lnTo>
                    <a:pt x="272427" y="8255"/>
                  </a:lnTo>
                  <a:lnTo>
                    <a:pt x="328701" y="8255"/>
                  </a:lnTo>
                  <a:lnTo>
                    <a:pt x="328701" y="0"/>
                  </a:lnTo>
                  <a:close/>
                </a:path>
                <a:path w="805814" h="8255">
                  <a:moveTo>
                    <a:pt x="362470" y="0"/>
                  </a:moveTo>
                  <a:lnTo>
                    <a:pt x="351218" y="0"/>
                  </a:lnTo>
                  <a:lnTo>
                    <a:pt x="339966" y="0"/>
                  </a:lnTo>
                  <a:lnTo>
                    <a:pt x="328714" y="0"/>
                  </a:lnTo>
                  <a:lnTo>
                    <a:pt x="328714" y="8255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62470" y="0"/>
                  </a:lnTo>
                  <a:close/>
                </a:path>
                <a:path w="805814" h="8255">
                  <a:moveTo>
                    <a:pt x="419506" y="0"/>
                  </a:moveTo>
                  <a:lnTo>
                    <a:pt x="419506" y="0"/>
                  </a:lnTo>
                  <a:lnTo>
                    <a:pt x="362483" y="0"/>
                  </a:lnTo>
                  <a:lnTo>
                    <a:pt x="362483" y="8255"/>
                  </a:lnTo>
                  <a:lnTo>
                    <a:pt x="419506" y="8255"/>
                  </a:lnTo>
                  <a:lnTo>
                    <a:pt x="419506" y="0"/>
                  </a:lnTo>
                  <a:close/>
                </a:path>
                <a:path w="805814" h="8255">
                  <a:moveTo>
                    <a:pt x="453275" y="0"/>
                  </a:moveTo>
                  <a:lnTo>
                    <a:pt x="442023" y="0"/>
                  </a:lnTo>
                  <a:lnTo>
                    <a:pt x="430771" y="0"/>
                  </a:lnTo>
                  <a:lnTo>
                    <a:pt x="419519" y="0"/>
                  </a:lnTo>
                  <a:lnTo>
                    <a:pt x="419519" y="8255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53275" y="0"/>
                  </a:lnTo>
                  <a:close/>
                </a:path>
                <a:path w="805814" h="8255">
                  <a:moveTo>
                    <a:pt x="510311" y="0"/>
                  </a:moveTo>
                  <a:lnTo>
                    <a:pt x="510311" y="0"/>
                  </a:lnTo>
                  <a:lnTo>
                    <a:pt x="453288" y="0"/>
                  </a:lnTo>
                  <a:lnTo>
                    <a:pt x="453288" y="8255"/>
                  </a:lnTo>
                  <a:lnTo>
                    <a:pt x="510311" y="8255"/>
                  </a:lnTo>
                  <a:lnTo>
                    <a:pt x="510311" y="0"/>
                  </a:lnTo>
                  <a:close/>
                </a:path>
                <a:path w="805814" h="8255">
                  <a:moveTo>
                    <a:pt x="544080" y="0"/>
                  </a:moveTo>
                  <a:lnTo>
                    <a:pt x="532828" y="0"/>
                  </a:lnTo>
                  <a:lnTo>
                    <a:pt x="521576" y="0"/>
                  </a:lnTo>
                  <a:lnTo>
                    <a:pt x="510324" y="0"/>
                  </a:lnTo>
                  <a:lnTo>
                    <a:pt x="510324" y="8255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  <a:path w="805814" h="8255">
                  <a:moveTo>
                    <a:pt x="577850" y="0"/>
                  </a:moveTo>
                  <a:lnTo>
                    <a:pt x="566597" y="0"/>
                  </a:lnTo>
                  <a:lnTo>
                    <a:pt x="555345" y="0"/>
                  </a:lnTo>
                  <a:lnTo>
                    <a:pt x="544093" y="0"/>
                  </a:lnTo>
                  <a:lnTo>
                    <a:pt x="544093" y="8255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77850" y="0"/>
                  </a:lnTo>
                  <a:close/>
                </a:path>
                <a:path w="805814" h="8255">
                  <a:moveTo>
                    <a:pt x="601116" y="0"/>
                  </a:moveTo>
                  <a:lnTo>
                    <a:pt x="589864" y="0"/>
                  </a:lnTo>
                  <a:lnTo>
                    <a:pt x="577862" y="0"/>
                  </a:lnTo>
                  <a:lnTo>
                    <a:pt x="577862" y="8255"/>
                  </a:lnTo>
                  <a:lnTo>
                    <a:pt x="589864" y="8255"/>
                  </a:lnTo>
                  <a:lnTo>
                    <a:pt x="601116" y="8255"/>
                  </a:lnTo>
                  <a:lnTo>
                    <a:pt x="601116" y="0"/>
                  </a:lnTo>
                  <a:close/>
                </a:path>
                <a:path w="805814" h="8255">
                  <a:moveTo>
                    <a:pt x="634885" y="0"/>
                  </a:moveTo>
                  <a:lnTo>
                    <a:pt x="623633" y="0"/>
                  </a:lnTo>
                  <a:lnTo>
                    <a:pt x="612381" y="0"/>
                  </a:lnTo>
                  <a:lnTo>
                    <a:pt x="601129" y="0"/>
                  </a:lnTo>
                  <a:lnTo>
                    <a:pt x="601129" y="8255"/>
                  </a:lnTo>
                  <a:lnTo>
                    <a:pt x="612381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34885" y="0"/>
                  </a:lnTo>
                  <a:close/>
                </a:path>
                <a:path w="805814" h="8255">
                  <a:moveTo>
                    <a:pt x="668655" y="0"/>
                  </a:moveTo>
                  <a:lnTo>
                    <a:pt x="657402" y="0"/>
                  </a:lnTo>
                  <a:lnTo>
                    <a:pt x="646150" y="0"/>
                  </a:lnTo>
                  <a:lnTo>
                    <a:pt x="634898" y="0"/>
                  </a:lnTo>
                  <a:lnTo>
                    <a:pt x="634898" y="8255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68655" y="0"/>
                  </a:lnTo>
                  <a:close/>
                </a:path>
                <a:path w="805814" h="8255">
                  <a:moveTo>
                    <a:pt x="691921" y="0"/>
                  </a:moveTo>
                  <a:lnTo>
                    <a:pt x="679919" y="0"/>
                  </a:lnTo>
                  <a:lnTo>
                    <a:pt x="668667" y="0"/>
                  </a:lnTo>
                  <a:lnTo>
                    <a:pt x="668667" y="8255"/>
                  </a:lnTo>
                  <a:lnTo>
                    <a:pt x="679919" y="8255"/>
                  </a:lnTo>
                  <a:lnTo>
                    <a:pt x="691921" y="8255"/>
                  </a:lnTo>
                  <a:lnTo>
                    <a:pt x="691921" y="0"/>
                  </a:lnTo>
                  <a:close/>
                </a:path>
                <a:path w="805814" h="8255">
                  <a:moveTo>
                    <a:pt x="725690" y="0"/>
                  </a:moveTo>
                  <a:lnTo>
                    <a:pt x="714438" y="0"/>
                  </a:lnTo>
                  <a:lnTo>
                    <a:pt x="703186" y="0"/>
                  </a:lnTo>
                  <a:lnTo>
                    <a:pt x="691934" y="0"/>
                  </a:lnTo>
                  <a:lnTo>
                    <a:pt x="691934" y="8255"/>
                  </a:lnTo>
                  <a:lnTo>
                    <a:pt x="703186" y="8255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25690" y="0"/>
                  </a:lnTo>
                  <a:close/>
                </a:path>
                <a:path w="805814" h="8255">
                  <a:moveTo>
                    <a:pt x="759460" y="0"/>
                  </a:moveTo>
                  <a:lnTo>
                    <a:pt x="748207" y="0"/>
                  </a:lnTo>
                  <a:lnTo>
                    <a:pt x="736955" y="0"/>
                  </a:lnTo>
                  <a:lnTo>
                    <a:pt x="725703" y="0"/>
                  </a:lnTo>
                  <a:lnTo>
                    <a:pt x="725703" y="8255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59460" y="0"/>
                  </a:lnTo>
                  <a:close/>
                </a:path>
                <a:path w="805814" h="8255">
                  <a:moveTo>
                    <a:pt x="793978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59472" y="0"/>
                  </a:lnTo>
                  <a:lnTo>
                    <a:pt x="759472" y="8255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978" y="8255"/>
                  </a:lnTo>
                  <a:lnTo>
                    <a:pt x="793978" y="0"/>
                  </a:lnTo>
                  <a:close/>
                </a:path>
                <a:path w="805814" h="8255">
                  <a:moveTo>
                    <a:pt x="805243" y="0"/>
                  </a:moveTo>
                  <a:lnTo>
                    <a:pt x="793991" y="0"/>
                  </a:lnTo>
                  <a:lnTo>
                    <a:pt x="793991" y="8255"/>
                  </a:lnTo>
                  <a:lnTo>
                    <a:pt x="805243" y="8255"/>
                  </a:lnTo>
                  <a:lnTo>
                    <a:pt x="80524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35381" y="223681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363220" y="0"/>
                  </a:moveTo>
                  <a:lnTo>
                    <a:pt x="36322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363220" y="8255"/>
                  </a:lnTo>
                  <a:lnTo>
                    <a:pt x="363220" y="0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87348" y="2236812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294170" y="0"/>
                  </a:moveTo>
                  <a:lnTo>
                    <a:pt x="29417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94170" y="8255"/>
                  </a:lnTo>
                  <a:lnTo>
                    <a:pt x="294170" y="0"/>
                  </a:lnTo>
                  <a:close/>
                </a:path>
                <a:path w="804544" h="8255">
                  <a:moveTo>
                    <a:pt x="328688" y="0"/>
                  </a:moveTo>
                  <a:lnTo>
                    <a:pt x="317436" y="0"/>
                  </a:lnTo>
                  <a:lnTo>
                    <a:pt x="306184" y="0"/>
                  </a:lnTo>
                  <a:lnTo>
                    <a:pt x="294182" y="0"/>
                  </a:lnTo>
                  <a:lnTo>
                    <a:pt x="294182" y="8255"/>
                  </a:lnTo>
                  <a:lnTo>
                    <a:pt x="306184" y="8255"/>
                  </a:lnTo>
                  <a:lnTo>
                    <a:pt x="317436" y="8255"/>
                  </a:lnTo>
                  <a:lnTo>
                    <a:pt x="328688" y="8255"/>
                  </a:lnTo>
                  <a:lnTo>
                    <a:pt x="328688" y="0"/>
                  </a:lnTo>
                  <a:close/>
                </a:path>
                <a:path w="804544" h="8255">
                  <a:moveTo>
                    <a:pt x="384975" y="0"/>
                  </a:moveTo>
                  <a:lnTo>
                    <a:pt x="384975" y="0"/>
                  </a:lnTo>
                  <a:lnTo>
                    <a:pt x="328701" y="0"/>
                  </a:lnTo>
                  <a:lnTo>
                    <a:pt x="328701" y="8255"/>
                  </a:lnTo>
                  <a:lnTo>
                    <a:pt x="384975" y="8255"/>
                  </a:lnTo>
                  <a:lnTo>
                    <a:pt x="384975" y="0"/>
                  </a:lnTo>
                  <a:close/>
                </a:path>
                <a:path w="804544" h="8255">
                  <a:moveTo>
                    <a:pt x="419493" y="0"/>
                  </a:moveTo>
                  <a:lnTo>
                    <a:pt x="408241" y="0"/>
                  </a:lnTo>
                  <a:lnTo>
                    <a:pt x="396240" y="0"/>
                  </a:lnTo>
                  <a:lnTo>
                    <a:pt x="384987" y="0"/>
                  </a:lnTo>
                  <a:lnTo>
                    <a:pt x="384987" y="8255"/>
                  </a:lnTo>
                  <a:lnTo>
                    <a:pt x="396240" y="8255"/>
                  </a:lnTo>
                  <a:lnTo>
                    <a:pt x="408241" y="8255"/>
                  </a:lnTo>
                  <a:lnTo>
                    <a:pt x="419493" y="8255"/>
                  </a:lnTo>
                  <a:lnTo>
                    <a:pt x="419493" y="0"/>
                  </a:lnTo>
                  <a:close/>
                </a:path>
                <a:path w="804544" h="8255">
                  <a:moveTo>
                    <a:pt x="475780" y="0"/>
                  </a:moveTo>
                  <a:lnTo>
                    <a:pt x="475780" y="0"/>
                  </a:lnTo>
                  <a:lnTo>
                    <a:pt x="419506" y="0"/>
                  </a:lnTo>
                  <a:lnTo>
                    <a:pt x="419506" y="8255"/>
                  </a:lnTo>
                  <a:lnTo>
                    <a:pt x="475780" y="8255"/>
                  </a:lnTo>
                  <a:lnTo>
                    <a:pt x="475780" y="0"/>
                  </a:lnTo>
                  <a:close/>
                </a:path>
                <a:path w="804544" h="8255">
                  <a:moveTo>
                    <a:pt x="509549" y="0"/>
                  </a:moveTo>
                  <a:lnTo>
                    <a:pt x="498297" y="0"/>
                  </a:lnTo>
                  <a:lnTo>
                    <a:pt x="487045" y="0"/>
                  </a:lnTo>
                  <a:lnTo>
                    <a:pt x="475792" y="0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98297" y="8255"/>
                  </a:lnTo>
                  <a:lnTo>
                    <a:pt x="509549" y="8255"/>
                  </a:lnTo>
                  <a:lnTo>
                    <a:pt x="509549" y="0"/>
                  </a:lnTo>
                  <a:close/>
                </a:path>
                <a:path w="804544" h="8255">
                  <a:moveTo>
                    <a:pt x="566585" y="0"/>
                  </a:moveTo>
                  <a:lnTo>
                    <a:pt x="566585" y="0"/>
                  </a:lnTo>
                  <a:lnTo>
                    <a:pt x="509562" y="0"/>
                  </a:lnTo>
                  <a:lnTo>
                    <a:pt x="509562" y="8255"/>
                  </a:lnTo>
                  <a:lnTo>
                    <a:pt x="566585" y="8255"/>
                  </a:lnTo>
                  <a:lnTo>
                    <a:pt x="566585" y="0"/>
                  </a:lnTo>
                  <a:close/>
                </a:path>
                <a:path w="804544" h="8255">
                  <a:moveTo>
                    <a:pt x="600354" y="0"/>
                  </a:moveTo>
                  <a:lnTo>
                    <a:pt x="589102" y="0"/>
                  </a:lnTo>
                  <a:lnTo>
                    <a:pt x="577850" y="0"/>
                  </a:lnTo>
                  <a:lnTo>
                    <a:pt x="566597" y="0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102" y="8255"/>
                  </a:lnTo>
                  <a:lnTo>
                    <a:pt x="600354" y="8255"/>
                  </a:lnTo>
                  <a:lnTo>
                    <a:pt x="600354" y="0"/>
                  </a:lnTo>
                  <a:close/>
                </a:path>
                <a:path w="804544" h="8255">
                  <a:moveTo>
                    <a:pt x="657390" y="0"/>
                  </a:moveTo>
                  <a:lnTo>
                    <a:pt x="657390" y="0"/>
                  </a:lnTo>
                  <a:lnTo>
                    <a:pt x="600367" y="0"/>
                  </a:lnTo>
                  <a:lnTo>
                    <a:pt x="600367" y="8255"/>
                  </a:lnTo>
                  <a:lnTo>
                    <a:pt x="657390" y="8255"/>
                  </a:lnTo>
                  <a:lnTo>
                    <a:pt x="657390" y="0"/>
                  </a:lnTo>
                  <a:close/>
                </a:path>
                <a:path w="804544" h="825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91159" y="8255"/>
                  </a:lnTo>
                  <a:lnTo>
                    <a:pt x="691159" y="0"/>
                  </a:lnTo>
                  <a:close/>
                </a:path>
                <a:path w="804544" h="8255">
                  <a:moveTo>
                    <a:pt x="724928" y="0"/>
                  </a:moveTo>
                  <a:lnTo>
                    <a:pt x="713676" y="0"/>
                  </a:lnTo>
                  <a:lnTo>
                    <a:pt x="702424" y="0"/>
                  </a:lnTo>
                  <a:lnTo>
                    <a:pt x="691172" y="0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13676" y="8255"/>
                  </a:lnTo>
                  <a:lnTo>
                    <a:pt x="724928" y="8255"/>
                  </a:lnTo>
                  <a:lnTo>
                    <a:pt x="724928" y="0"/>
                  </a:lnTo>
                  <a:close/>
                </a:path>
                <a:path w="804544" h="8255">
                  <a:moveTo>
                    <a:pt x="748195" y="0"/>
                  </a:moveTo>
                  <a:lnTo>
                    <a:pt x="736942" y="0"/>
                  </a:lnTo>
                  <a:lnTo>
                    <a:pt x="724941" y="0"/>
                  </a:lnTo>
                  <a:lnTo>
                    <a:pt x="724941" y="8255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48195" y="0"/>
                  </a:lnTo>
                  <a:close/>
                </a:path>
                <a:path w="804544" h="825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81964" y="8255"/>
                  </a:lnTo>
                  <a:lnTo>
                    <a:pt x="781964" y="0"/>
                  </a:lnTo>
                  <a:close/>
                </a:path>
                <a:path w="804544" h="825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804481" y="8255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35381" y="2219553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215379" y="0"/>
                  </a:moveTo>
                  <a:lnTo>
                    <a:pt x="215379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39508" y="2219553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442010" y="0"/>
                  </a:moveTo>
                  <a:lnTo>
                    <a:pt x="44201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805814" h="8255">
                  <a:moveTo>
                    <a:pt x="476529" y="0"/>
                  </a:moveTo>
                  <a:lnTo>
                    <a:pt x="465277" y="0"/>
                  </a:lnTo>
                  <a:lnTo>
                    <a:pt x="454025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76529" y="8255"/>
                  </a:lnTo>
                  <a:lnTo>
                    <a:pt x="476529" y="0"/>
                  </a:lnTo>
                  <a:close/>
                </a:path>
                <a:path w="805814" h="8255">
                  <a:moveTo>
                    <a:pt x="532815" y="0"/>
                  </a:moveTo>
                  <a:lnTo>
                    <a:pt x="532815" y="0"/>
                  </a:lnTo>
                  <a:lnTo>
                    <a:pt x="476542" y="0"/>
                  </a:lnTo>
                  <a:lnTo>
                    <a:pt x="476542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805814" h="8255">
                  <a:moveTo>
                    <a:pt x="567334" y="0"/>
                  </a:moveTo>
                  <a:lnTo>
                    <a:pt x="55608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6082" y="8255"/>
                  </a:lnTo>
                  <a:lnTo>
                    <a:pt x="567334" y="8255"/>
                  </a:lnTo>
                  <a:lnTo>
                    <a:pt x="567334" y="0"/>
                  </a:lnTo>
                  <a:close/>
                </a:path>
                <a:path w="805814" h="8255">
                  <a:moveTo>
                    <a:pt x="623620" y="0"/>
                  </a:moveTo>
                  <a:lnTo>
                    <a:pt x="623620" y="0"/>
                  </a:lnTo>
                  <a:lnTo>
                    <a:pt x="567347" y="0"/>
                  </a:lnTo>
                  <a:lnTo>
                    <a:pt x="567347" y="8255"/>
                  </a:lnTo>
                  <a:lnTo>
                    <a:pt x="623620" y="8255"/>
                  </a:lnTo>
                  <a:lnTo>
                    <a:pt x="623620" y="0"/>
                  </a:lnTo>
                  <a:close/>
                </a:path>
                <a:path w="805814" h="825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57390" y="8255"/>
                  </a:lnTo>
                  <a:lnTo>
                    <a:pt x="657390" y="0"/>
                  </a:lnTo>
                  <a:close/>
                </a:path>
                <a:path w="805814" h="8255">
                  <a:moveTo>
                    <a:pt x="714425" y="0"/>
                  </a:moveTo>
                  <a:lnTo>
                    <a:pt x="714425" y="0"/>
                  </a:lnTo>
                  <a:lnTo>
                    <a:pt x="657402" y="0"/>
                  </a:lnTo>
                  <a:lnTo>
                    <a:pt x="657402" y="8255"/>
                  </a:lnTo>
                  <a:lnTo>
                    <a:pt x="714425" y="8255"/>
                  </a:lnTo>
                  <a:lnTo>
                    <a:pt x="714425" y="0"/>
                  </a:lnTo>
                  <a:close/>
                </a:path>
                <a:path w="805814" h="825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48195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805230" y="0"/>
                  </a:lnTo>
                  <a:lnTo>
                    <a:pt x="748207" y="0"/>
                  </a:lnTo>
                  <a:lnTo>
                    <a:pt x="748207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35381" y="2202294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68287" y="0"/>
                  </a:moveTo>
                  <a:lnTo>
                    <a:pt x="6828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998105" y="17259"/>
                  </a:lnTo>
                  <a:lnTo>
                    <a:pt x="998105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92416" y="2202294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589102" y="0"/>
                  </a:moveTo>
                  <a:lnTo>
                    <a:pt x="58910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89102" y="8255"/>
                  </a:lnTo>
                  <a:lnTo>
                    <a:pt x="589102" y="0"/>
                  </a:lnTo>
                  <a:close/>
                </a:path>
                <a:path w="804544" h="8255">
                  <a:moveTo>
                    <a:pt x="623620" y="0"/>
                  </a:moveTo>
                  <a:lnTo>
                    <a:pt x="612368" y="0"/>
                  </a:lnTo>
                  <a:lnTo>
                    <a:pt x="601116" y="0"/>
                  </a:lnTo>
                  <a:lnTo>
                    <a:pt x="589114" y="0"/>
                  </a:lnTo>
                  <a:lnTo>
                    <a:pt x="589114" y="8255"/>
                  </a:lnTo>
                  <a:lnTo>
                    <a:pt x="601116" y="8255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23620" y="0"/>
                  </a:lnTo>
                  <a:close/>
                </a:path>
                <a:path w="804544" h="8255">
                  <a:moveTo>
                    <a:pt x="679907" y="0"/>
                  </a:moveTo>
                  <a:lnTo>
                    <a:pt x="679907" y="0"/>
                  </a:lnTo>
                  <a:lnTo>
                    <a:pt x="623633" y="0"/>
                  </a:lnTo>
                  <a:lnTo>
                    <a:pt x="623633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4544" h="8255">
                  <a:moveTo>
                    <a:pt x="714425" y="0"/>
                  </a:moveTo>
                  <a:lnTo>
                    <a:pt x="703173" y="0"/>
                  </a:ln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14425" y="0"/>
                  </a:lnTo>
                  <a:close/>
                </a:path>
                <a:path w="804544" h="8255">
                  <a:moveTo>
                    <a:pt x="770712" y="0"/>
                  </a:moveTo>
                  <a:lnTo>
                    <a:pt x="770712" y="0"/>
                  </a:lnTo>
                  <a:lnTo>
                    <a:pt x="714438" y="0"/>
                  </a:lnTo>
                  <a:lnTo>
                    <a:pt x="714438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4544" h="825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804481" y="8255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85646" y="2202294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805814" h="8255">
                  <a:moveTo>
                    <a:pt x="68287" y="0"/>
                  </a:moveTo>
                  <a:lnTo>
                    <a:pt x="6828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805814" h="8255">
                  <a:moveTo>
                    <a:pt x="102057" y="0"/>
                  </a:moveTo>
                  <a:lnTo>
                    <a:pt x="90805" y="0"/>
                  </a:lnTo>
                  <a:lnTo>
                    <a:pt x="79552" y="0"/>
                  </a:lnTo>
                  <a:lnTo>
                    <a:pt x="68300" y="0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  <a:path w="805814" h="8255">
                  <a:moveTo>
                    <a:pt x="159092" y="0"/>
                  </a:moveTo>
                  <a:lnTo>
                    <a:pt x="159092" y="0"/>
                  </a:lnTo>
                  <a:lnTo>
                    <a:pt x="102069" y="0"/>
                  </a:lnTo>
                  <a:lnTo>
                    <a:pt x="102069" y="8255"/>
                  </a:lnTo>
                  <a:lnTo>
                    <a:pt x="159092" y="8255"/>
                  </a:lnTo>
                  <a:lnTo>
                    <a:pt x="159092" y="0"/>
                  </a:lnTo>
                  <a:close/>
                </a:path>
                <a:path w="805814" h="8255">
                  <a:moveTo>
                    <a:pt x="192862" y="0"/>
                  </a:moveTo>
                  <a:lnTo>
                    <a:pt x="181610" y="0"/>
                  </a:lnTo>
                  <a:lnTo>
                    <a:pt x="170357" y="0"/>
                  </a:lnTo>
                  <a:lnTo>
                    <a:pt x="159105" y="0"/>
                  </a:lnTo>
                  <a:lnTo>
                    <a:pt x="159105" y="8255"/>
                  </a:lnTo>
                  <a:lnTo>
                    <a:pt x="170357" y="8255"/>
                  </a:lnTo>
                  <a:lnTo>
                    <a:pt x="181610" y="8255"/>
                  </a:lnTo>
                  <a:lnTo>
                    <a:pt x="192862" y="8255"/>
                  </a:lnTo>
                  <a:lnTo>
                    <a:pt x="192862" y="0"/>
                  </a:lnTo>
                  <a:close/>
                </a:path>
                <a:path w="805814" h="8255">
                  <a:moveTo>
                    <a:pt x="226631" y="0"/>
                  </a:moveTo>
                  <a:lnTo>
                    <a:pt x="215379" y="0"/>
                  </a:lnTo>
                  <a:lnTo>
                    <a:pt x="204127" y="0"/>
                  </a:lnTo>
                  <a:lnTo>
                    <a:pt x="192874" y="0"/>
                  </a:lnTo>
                  <a:lnTo>
                    <a:pt x="192874" y="8255"/>
                  </a:lnTo>
                  <a:lnTo>
                    <a:pt x="204127" y="8255"/>
                  </a:lnTo>
                  <a:lnTo>
                    <a:pt x="215379" y="8255"/>
                  </a:lnTo>
                  <a:lnTo>
                    <a:pt x="226631" y="8255"/>
                  </a:lnTo>
                  <a:lnTo>
                    <a:pt x="226631" y="0"/>
                  </a:lnTo>
                  <a:close/>
                </a:path>
                <a:path w="805814" h="8255">
                  <a:moveTo>
                    <a:pt x="249897" y="0"/>
                  </a:moveTo>
                  <a:lnTo>
                    <a:pt x="238645" y="0"/>
                  </a:lnTo>
                  <a:lnTo>
                    <a:pt x="226644" y="0"/>
                  </a:lnTo>
                  <a:lnTo>
                    <a:pt x="226644" y="8255"/>
                  </a:lnTo>
                  <a:lnTo>
                    <a:pt x="238645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805814" h="8255">
                  <a:moveTo>
                    <a:pt x="283667" y="0"/>
                  </a:moveTo>
                  <a:lnTo>
                    <a:pt x="272415" y="0"/>
                  </a:lnTo>
                  <a:lnTo>
                    <a:pt x="261162" y="0"/>
                  </a:lnTo>
                  <a:lnTo>
                    <a:pt x="249910" y="0"/>
                  </a:lnTo>
                  <a:lnTo>
                    <a:pt x="249910" y="8255"/>
                  </a:lnTo>
                  <a:lnTo>
                    <a:pt x="261162" y="8255"/>
                  </a:lnTo>
                  <a:lnTo>
                    <a:pt x="272415" y="8255"/>
                  </a:lnTo>
                  <a:lnTo>
                    <a:pt x="283667" y="8255"/>
                  </a:lnTo>
                  <a:lnTo>
                    <a:pt x="283667" y="0"/>
                  </a:lnTo>
                  <a:close/>
                </a:path>
                <a:path w="805814" h="8255">
                  <a:moveTo>
                    <a:pt x="317436" y="0"/>
                  </a:moveTo>
                  <a:lnTo>
                    <a:pt x="306184" y="0"/>
                  </a:lnTo>
                  <a:lnTo>
                    <a:pt x="294932" y="0"/>
                  </a:lnTo>
                  <a:lnTo>
                    <a:pt x="283679" y="0"/>
                  </a:lnTo>
                  <a:lnTo>
                    <a:pt x="283679" y="8255"/>
                  </a:lnTo>
                  <a:lnTo>
                    <a:pt x="294932" y="8255"/>
                  </a:lnTo>
                  <a:lnTo>
                    <a:pt x="306184" y="8255"/>
                  </a:lnTo>
                  <a:lnTo>
                    <a:pt x="317436" y="8255"/>
                  </a:lnTo>
                  <a:lnTo>
                    <a:pt x="317436" y="0"/>
                  </a:lnTo>
                  <a:close/>
                </a:path>
                <a:path w="805814" h="8255">
                  <a:moveTo>
                    <a:pt x="340702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17449" y="8255"/>
                  </a:lnTo>
                  <a:lnTo>
                    <a:pt x="328701" y="8255"/>
                  </a:lnTo>
                  <a:lnTo>
                    <a:pt x="340702" y="8255"/>
                  </a:lnTo>
                  <a:lnTo>
                    <a:pt x="340702" y="0"/>
                  </a:lnTo>
                  <a:close/>
                </a:path>
                <a:path w="805814" h="8255">
                  <a:moveTo>
                    <a:pt x="374472" y="0"/>
                  </a:moveTo>
                  <a:lnTo>
                    <a:pt x="363220" y="0"/>
                  </a:lnTo>
                  <a:lnTo>
                    <a:pt x="351967" y="0"/>
                  </a:lnTo>
                  <a:lnTo>
                    <a:pt x="340715" y="0"/>
                  </a:lnTo>
                  <a:lnTo>
                    <a:pt x="340715" y="8255"/>
                  </a:lnTo>
                  <a:lnTo>
                    <a:pt x="351967" y="8255"/>
                  </a:lnTo>
                  <a:lnTo>
                    <a:pt x="363220" y="8255"/>
                  </a:lnTo>
                  <a:lnTo>
                    <a:pt x="374472" y="8255"/>
                  </a:lnTo>
                  <a:lnTo>
                    <a:pt x="374472" y="0"/>
                  </a:lnTo>
                  <a:close/>
                </a:path>
                <a:path w="805814" h="8255">
                  <a:moveTo>
                    <a:pt x="408241" y="0"/>
                  </a:moveTo>
                  <a:lnTo>
                    <a:pt x="396989" y="0"/>
                  </a:lnTo>
                  <a:lnTo>
                    <a:pt x="385737" y="0"/>
                  </a:lnTo>
                  <a:lnTo>
                    <a:pt x="374484" y="0"/>
                  </a:lnTo>
                  <a:lnTo>
                    <a:pt x="374484" y="8255"/>
                  </a:lnTo>
                  <a:lnTo>
                    <a:pt x="385737" y="8255"/>
                  </a:lnTo>
                  <a:lnTo>
                    <a:pt x="396989" y="8255"/>
                  </a:lnTo>
                  <a:lnTo>
                    <a:pt x="408241" y="8255"/>
                  </a:lnTo>
                  <a:lnTo>
                    <a:pt x="408241" y="0"/>
                  </a:lnTo>
                  <a:close/>
                </a:path>
                <a:path w="805814" h="8255">
                  <a:moveTo>
                    <a:pt x="44276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8254" y="0"/>
                  </a:lnTo>
                  <a:lnTo>
                    <a:pt x="40825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760" y="8255"/>
                  </a:lnTo>
                  <a:lnTo>
                    <a:pt x="442760" y="0"/>
                  </a:lnTo>
                  <a:close/>
                </a:path>
                <a:path w="805814" h="8255">
                  <a:moveTo>
                    <a:pt x="465277" y="0"/>
                  </a:moveTo>
                  <a:lnTo>
                    <a:pt x="454025" y="0"/>
                  </a:lnTo>
                  <a:lnTo>
                    <a:pt x="442772" y="0"/>
                  </a:lnTo>
                  <a:lnTo>
                    <a:pt x="442772" y="8255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65277" y="0"/>
                  </a:lnTo>
                  <a:close/>
                </a:path>
                <a:path w="805814" h="8255">
                  <a:moveTo>
                    <a:pt x="499046" y="0"/>
                  </a:moveTo>
                  <a:lnTo>
                    <a:pt x="487794" y="0"/>
                  </a:lnTo>
                  <a:lnTo>
                    <a:pt x="476542" y="0"/>
                  </a:lnTo>
                  <a:lnTo>
                    <a:pt x="465289" y="0"/>
                  </a:lnTo>
                  <a:lnTo>
                    <a:pt x="465289" y="8255"/>
                  </a:lnTo>
                  <a:lnTo>
                    <a:pt x="476542" y="8255"/>
                  </a:lnTo>
                  <a:lnTo>
                    <a:pt x="487794" y="8255"/>
                  </a:lnTo>
                  <a:lnTo>
                    <a:pt x="499046" y="8255"/>
                  </a:lnTo>
                  <a:lnTo>
                    <a:pt x="499046" y="0"/>
                  </a:lnTo>
                  <a:close/>
                </a:path>
                <a:path w="805814" h="8255">
                  <a:moveTo>
                    <a:pt x="532815" y="0"/>
                  </a:moveTo>
                  <a:lnTo>
                    <a:pt x="521563" y="0"/>
                  </a:lnTo>
                  <a:lnTo>
                    <a:pt x="510311" y="0"/>
                  </a:lnTo>
                  <a:lnTo>
                    <a:pt x="499059" y="0"/>
                  </a:lnTo>
                  <a:lnTo>
                    <a:pt x="499059" y="8255"/>
                  </a:lnTo>
                  <a:lnTo>
                    <a:pt x="510311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805814" h="8255">
                  <a:moveTo>
                    <a:pt x="55608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6082" y="8255"/>
                  </a:lnTo>
                  <a:lnTo>
                    <a:pt x="556082" y="0"/>
                  </a:lnTo>
                  <a:close/>
                </a:path>
                <a:path w="805814" h="8255">
                  <a:moveTo>
                    <a:pt x="589851" y="0"/>
                  </a:moveTo>
                  <a:lnTo>
                    <a:pt x="578599" y="0"/>
                  </a:lnTo>
                  <a:lnTo>
                    <a:pt x="567347" y="0"/>
                  </a:lnTo>
                  <a:lnTo>
                    <a:pt x="556094" y="0"/>
                  </a:lnTo>
                  <a:lnTo>
                    <a:pt x="556094" y="8255"/>
                  </a:lnTo>
                  <a:lnTo>
                    <a:pt x="567347" y="8255"/>
                  </a:lnTo>
                  <a:lnTo>
                    <a:pt x="578599" y="8255"/>
                  </a:lnTo>
                  <a:lnTo>
                    <a:pt x="589851" y="8255"/>
                  </a:lnTo>
                  <a:lnTo>
                    <a:pt x="589851" y="0"/>
                  </a:lnTo>
                  <a:close/>
                </a:path>
                <a:path w="805814" h="8255">
                  <a:moveTo>
                    <a:pt x="623620" y="0"/>
                  </a:moveTo>
                  <a:lnTo>
                    <a:pt x="612368" y="0"/>
                  </a:lnTo>
                  <a:lnTo>
                    <a:pt x="601116" y="0"/>
                  </a:lnTo>
                  <a:lnTo>
                    <a:pt x="589864" y="0"/>
                  </a:lnTo>
                  <a:lnTo>
                    <a:pt x="589864" y="8255"/>
                  </a:lnTo>
                  <a:lnTo>
                    <a:pt x="601116" y="8255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23620" y="0"/>
                  </a:lnTo>
                  <a:close/>
                </a:path>
                <a:path w="805814" h="825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5814" h="8255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8152" y="8255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80656" y="0"/>
                  </a:lnTo>
                  <a:close/>
                </a:path>
                <a:path w="805814" h="8255">
                  <a:moveTo>
                    <a:pt x="714425" y="0"/>
                  </a:moveTo>
                  <a:lnTo>
                    <a:pt x="703173" y="0"/>
                  </a:lnTo>
                  <a:lnTo>
                    <a:pt x="691921" y="0"/>
                  </a:lnTo>
                  <a:lnTo>
                    <a:pt x="680669" y="0"/>
                  </a:lnTo>
                  <a:lnTo>
                    <a:pt x="680669" y="8255"/>
                  </a:lnTo>
                  <a:lnTo>
                    <a:pt x="691921" y="8255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14425" y="0"/>
                  </a:lnTo>
                  <a:close/>
                </a:path>
                <a:path w="805814" h="8255">
                  <a:moveTo>
                    <a:pt x="736942" y="0"/>
                  </a:moveTo>
                  <a:lnTo>
                    <a:pt x="725690" y="0"/>
                  </a:lnTo>
                  <a:lnTo>
                    <a:pt x="714438" y="0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5814" h="8255">
                  <a:moveTo>
                    <a:pt x="771461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1461" y="8255"/>
                  </a:lnTo>
                  <a:lnTo>
                    <a:pt x="771461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71474" y="0"/>
                  </a:lnTo>
                  <a:lnTo>
                    <a:pt x="771474" y="8255"/>
                  </a:lnTo>
                  <a:lnTo>
                    <a:pt x="782726" y="8255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35381" y="218502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1735455" h="26035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8152" y="8255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80656" y="0"/>
                  </a:lnTo>
                  <a:close/>
                </a:path>
                <a:path w="1735455" h="26035">
                  <a:moveTo>
                    <a:pt x="714425" y="0"/>
                  </a:moveTo>
                  <a:lnTo>
                    <a:pt x="703173" y="0"/>
                  </a:lnTo>
                  <a:lnTo>
                    <a:pt x="691921" y="0"/>
                  </a:lnTo>
                  <a:lnTo>
                    <a:pt x="680669" y="0"/>
                  </a:lnTo>
                  <a:lnTo>
                    <a:pt x="680669" y="8255"/>
                  </a:lnTo>
                  <a:lnTo>
                    <a:pt x="691908" y="8255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14425" y="0"/>
                  </a:lnTo>
                  <a:close/>
                </a:path>
                <a:path w="1735455" h="26035">
                  <a:moveTo>
                    <a:pt x="1655495" y="17272"/>
                  </a:moveTo>
                  <a:lnTo>
                    <a:pt x="1644243" y="17272"/>
                  </a:lnTo>
                  <a:lnTo>
                    <a:pt x="1644243" y="25527"/>
                  </a:lnTo>
                  <a:lnTo>
                    <a:pt x="1655495" y="25527"/>
                  </a:lnTo>
                  <a:lnTo>
                    <a:pt x="1655495" y="17272"/>
                  </a:lnTo>
                  <a:close/>
                </a:path>
                <a:path w="1735455" h="26035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5527"/>
                  </a:lnTo>
                  <a:lnTo>
                    <a:pt x="1666760" y="25527"/>
                  </a:lnTo>
                  <a:lnTo>
                    <a:pt x="1678012" y="25527"/>
                  </a:lnTo>
                  <a:lnTo>
                    <a:pt x="1678012" y="17272"/>
                  </a:lnTo>
                  <a:close/>
                </a:path>
                <a:path w="1735455" h="26035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5527"/>
                  </a:lnTo>
                  <a:lnTo>
                    <a:pt x="1689277" y="25527"/>
                  </a:lnTo>
                  <a:lnTo>
                    <a:pt x="1700530" y="25527"/>
                  </a:lnTo>
                  <a:lnTo>
                    <a:pt x="1711782" y="25527"/>
                  </a:lnTo>
                  <a:lnTo>
                    <a:pt x="1711782" y="17272"/>
                  </a:lnTo>
                  <a:close/>
                </a:path>
                <a:path w="1735455" h="26035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5527"/>
                  </a:lnTo>
                  <a:lnTo>
                    <a:pt x="1723796" y="25527"/>
                  </a:lnTo>
                  <a:lnTo>
                    <a:pt x="1735048" y="25527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338554" y="2185022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5814" h="8255">
                  <a:moveTo>
                    <a:pt x="68287" y="0"/>
                  </a:moveTo>
                  <a:lnTo>
                    <a:pt x="57035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805814" h="8255">
                  <a:moveTo>
                    <a:pt x="124574" y="0"/>
                  </a:moveTo>
                  <a:lnTo>
                    <a:pt x="124574" y="0"/>
                  </a:lnTo>
                  <a:lnTo>
                    <a:pt x="68300" y="0"/>
                  </a:lnTo>
                  <a:lnTo>
                    <a:pt x="68300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  <a:path w="805814" h="8255">
                  <a:moveTo>
                    <a:pt x="158343" y="0"/>
                  </a:moveTo>
                  <a:lnTo>
                    <a:pt x="147091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255"/>
                  </a:lnTo>
                  <a:lnTo>
                    <a:pt x="135839" y="8255"/>
                  </a:lnTo>
                  <a:lnTo>
                    <a:pt x="147091" y="8255"/>
                  </a:lnTo>
                  <a:lnTo>
                    <a:pt x="158343" y="8255"/>
                  </a:lnTo>
                  <a:lnTo>
                    <a:pt x="158343" y="0"/>
                  </a:lnTo>
                  <a:close/>
                </a:path>
                <a:path w="805814" h="8255">
                  <a:moveTo>
                    <a:pt x="215379" y="0"/>
                  </a:moveTo>
                  <a:lnTo>
                    <a:pt x="215379" y="0"/>
                  </a:lnTo>
                  <a:lnTo>
                    <a:pt x="158356" y="0"/>
                  </a:lnTo>
                  <a:lnTo>
                    <a:pt x="158356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805814" h="8255">
                  <a:moveTo>
                    <a:pt x="249148" y="0"/>
                  </a:moveTo>
                  <a:lnTo>
                    <a:pt x="237896" y="0"/>
                  </a:lnTo>
                  <a:lnTo>
                    <a:pt x="226644" y="0"/>
                  </a:lnTo>
                  <a:lnTo>
                    <a:pt x="215392" y="0"/>
                  </a:lnTo>
                  <a:lnTo>
                    <a:pt x="215392" y="8255"/>
                  </a:lnTo>
                  <a:lnTo>
                    <a:pt x="226644" y="8255"/>
                  </a:lnTo>
                  <a:lnTo>
                    <a:pt x="237896" y="8255"/>
                  </a:lnTo>
                  <a:lnTo>
                    <a:pt x="249148" y="8255"/>
                  </a:lnTo>
                  <a:lnTo>
                    <a:pt x="249148" y="0"/>
                  </a:lnTo>
                  <a:close/>
                </a:path>
                <a:path w="805814" h="8255">
                  <a:moveTo>
                    <a:pt x="306184" y="0"/>
                  </a:moveTo>
                  <a:lnTo>
                    <a:pt x="306184" y="0"/>
                  </a:lnTo>
                  <a:lnTo>
                    <a:pt x="249161" y="0"/>
                  </a:lnTo>
                  <a:lnTo>
                    <a:pt x="249161" y="8255"/>
                  </a:lnTo>
                  <a:lnTo>
                    <a:pt x="306184" y="8255"/>
                  </a:lnTo>
                  <a:lnTo>
                    <a:pt x="306184" y="0"/>
                  </a:lnTo>
                  <a:close/>
                </a:path>
                <a:path w="805814" h="8255">
                  <a:moveTo>
                    <a:pt x="339953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06197" y="0"/>
                  </a:lnTo>
                  <a:lnTo>
                    <a:pt x="306197" y="8255"/>
                  </a:lnTo>
                  <a:lnTo>
                    <a:pt x="317449" y="8255"/>
                  </a:lnTo>
                  <a:lnTo>
                    <a:pt x="328701" y="8255"/>
                  </a:lnTo>
                  <a:lnTo>
                    <a:pt x="339953" y="8255"/>
                  </a:lnTo>
                  <a:lnTo>
                    <a:pt x="339953" y="0"/>
                  </a:lnTo>
                  <a:close/>
                </a:path>
                <a:path w="805814" h="8255">
                  <a:moveTo>
                    <a:pt x="37372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39966" y="0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73722" y="8255"/>
                  </a:lnTo>
                  <a:lnTo>
                    <a:pt x="373722" y="0"/>
                  </a:lnTo>
                  <a:close/>
                </a:path>
                <a:path w="805814" h="8255">
                  <a:moveTo>
                    <a:pt x="396989" y="0"/>
                  </a:moveTo>
                  <a:lnTo>
                    <a:pt x="385737" y="0"/>
                  </a:lnTo>
                  <a:lnTo>
                    <a:pt x="373735" y="0"/>
                  </a:lnTo>
                  <a:lnTo>
                    <a:pt x="373735" y="8255"/>
                  </a:lnTo>
                  <a:lnTo>
                    <a:pt x="385737" y="8255"/>
                  </a:lnTo>
                  <a:lnTo>
                    <a:pt x="396989" y="8255"/>
                  </a:lnTo>
                  <a:lnTo>
                    <a:pt x="396989" y="0"/>
                  </a:lnTo>
                  <a:close/>
                </a:path>
                <a:path w="805814" h="8255">
                  <a:moveTo>
                    <a:pt x="430758" y="0"/>
                  </a:moveTo>
                  <a:lnTo>
                    <a:pt x="419506" y="0"/>
                  </a:lnTo>
                  <a:lnTo>
                    <a:pt x="408254" y="0"/>
                  </a:lnTo>
                  <a:lnTo>
                    <a:pt x="397002" y="0"/>
                  </a:lnTo>
                  <a:lnTo>
                    <a:pt x="397002" y="8255"/>
                  </a:lnTo>
                  <a:lnTo>
                    <a:pt x="40825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805814" h="825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64527" y="8255"/>
                  </a:lnTo>
                  <a:lnTo>
                    <a:pt x="464527" y="0"/>
                  </a:lnTo>
                  <a:close/>
                </a:path>
                <a:path w="805814" h="8255">
                  <a:moveTo>
                    <a:pt x="487794" y="0"/>
                  </a:moveTo>
                  <a:lnTo>
                    <a:pt x="475792" y="0"/>
                  </a:lnTo>
                  <a:lnTo>
                    <a:pt x="464540" y="0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794" y="8255"/>
                  </a:lnTo>
                  <a:lnTo>
                    <a:pt x="487794" y="0"/>
                  </a:lnTo>
                  <a:close/>
                </a:path>
                <a:path w="805814" h="8255">
                  <a:moveTo>
                    <a:pt x="521563" y="0"/>
                  </a:moveTo>
                  <a:lnTo>
                    <a:pt x="510311" y="0"/>
                  </a:lnTo>
                  <a:lnTo>
                    <a:pt x="499059" y="0"/>
                  </a:lnTo>
                  <a:lnTo>
                    <a:pt x="487807" y="0"/>
                  </a:lnTo>
                  <a:lnTo>
                    <a:pt x="487807" y="8255"/>
                  </a:lnTo>
                  <a:lnTo>
                    <a:pt x="499059" y="8255"/>
                  </a:lnTo>
                  <a:lnTo>
                    <a:pt x="510311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805814" h="825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  <a:path w="805814" h="8255">
                  <a:moveTo>
                    <a:pt x="589851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851" y="8255"/>
                  </a:lnTo>
                  <a:lnTo>
                    <a:pt x="589851" y="0"/>
                  </a:lnTo>
                  <a:close/>
                </a:path>
                <a:path w="805814" h="8255">
                  <a:moveTo>
                    <a:pt x="612368" y="0"/>
                  </a:moveTo>
                  <a:lnTo>
                    <a:pt x="601116" y="0"/>
                  </a:lnTo>
                  <a:lnTo>
                    <a:pt x="589864" y="0"/>
                  </a:lnTo>
                  <a:lnTo>
                    <a:pt x="589864" y="8255"/>
                  </a:lnTo>
                  <a:lnTo>
                    <a:pt x="601116" y="8255"/>
                  </a:lnTo>
                  <a:lnTo>
                    <a:pt x="612368" y="8255"/>
                  </a:lnTo>
                  <a:lnTo>
                    <a:pt x="612368" y="0"/>
                  </a:lnTo>
                  <a:close/>
                </a:path>
                <a:path w="805814" h="825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2381" y="0"/>
                  </a:lnTo>
                  <a:lnTo>
                    <a:pt x="612381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5814" h="825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5814" h="8255">
                  <a:moveTo>
                    <a:pt x="703173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3173" y="8255"/>
                  </a:lnTo>
                  <a:lnTo>
                    <a:pt x="703173" y="0"/>
                  </a:lnTo>
                  <a:close/>
                </a:path>
                <a:path w="805814" h="8255">
                  <a:moveTo>
                    <a:pt x="736942" y="0"/>
                  </a:moveTo>
                  <a:lnTo>
                    <a:pt x="725690" y="0"/>
                  </a:lnTo>
                  <a:lnTo>
                    <a:pt x="714438" y="0"/>
                  </a:lnTo>
                  <a:lnTo>
                    <a:pt x="703186" y="0"/>
                  </a:lnTo>
                  <a:lnTo>
                    <a:pt x="703186" y="8255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5814" h="825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581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5814" h="8255">
                  <a:moveTo>
                    <a:pt x="805243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5243" y="8255"/>
                  </a:lnTo>
                  <a:lnTo>
                    <a:pt x="80524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35381" y="2167763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67347" y="0"/>
                  </a:moveTo>
                  <a:lnTo>
                    <a:pt x="56734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7347" y="8255"/>
                  </a:lnTo>
                  <a:lnTo>
                    <a:pt x="567347" y="0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191463" y="2167763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90055" y="0"/>
                  </a:moveTo>
                  <a:lnTo>
                    <a:pt x="9005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90055" y="8255"/>
                  </a:lnTo>
                  <a:lnTo>
                    <a:pt x="90055" y="0"/>
                  </a:lnTo>
                  <a:close/>
                </a:path>
                <a:path w="804544" h="8255">
                  <a:moveTo>
                    <a:pt x="124574" y="0"/>
                  </a:moveTo>
                  <a:lnTo>
                    <a:pt x="113322" y="0"/>
                  </a:lnTo>
                  <a:lnTo>
                    <a:pt x="102069" y="0"/>
                  </a:lnTo>
                  <a:lnTo>
                    <a:pt x="90068" y="0"/>
                  </a:lnTo>
                  <a:lnTo>
                    <a:pt x="90068" y="8255"/>
                  </a:lnTo>
                  <a:lnTo>
                    <a:pt x="102069" y="8255"/>
                  </a:lnTo>
                  <a:lnTo>
                    <a:pt x="113322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  <a:path w="804544" h="8255">
                  <a:moveTo>
                    <a:pt x="180860" y="0"/>
                  </a:moveTo>
                  <a:lnTo>
                    <a:pt x="180860" y="0"/>
                  </a:lnTo>
                  <a:lnTo>
                    <a:pt x="124587" y="0"/>
                  </a:lnTo>
                  <a:lnTo>
                    <a:pt x="124587" y="8255"/>
                  </a:lnTo>
                  <a:lnTo>
                    <a:pt x="180860" y="8255"/>
                  </a:lnTo>
                  <a:lnTo>
                    <a:pt x="180860" y="0"/>
                  </a:lnTo>
                  <a:close/>
                </a:path>
                <a:path w="804544" h="8255">
                  <a:moveTo>
                    <a:pt x="215379" y="0"/>
                  </a:moveTo>
                  <a:lnTo>
                    <a:pt x="204127" y="0"/>
                  </a:lnTo>
                  <a:lnTo>
                    <a:pt x="192125" y="0"/>
                  </a:lnTo>
                  <a:lnTo>
                    <a:pt x="180873" y="0"/>
                  </a:lnTo>
                  <a:lnTo>
                    <a:pt x="180873" y="8255"/>
                  </a:lnTo>
                  <a:lnTo>
                    <a:pt x="192125" y="8255"/>
                  </a:lnTo>
                  <a:lnTo>
                    <a:pt x="204127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804544" h="8255">
                  <a:moveTo>
                    <a:pt x="271665" y="0"/>
                  </a:moveTo>
                  <a:lnTo>
                    <a:pt x="271665" y="0"/>
                  </a:lnTo>
                  <a:lnTo>
                    <a:pt x="215392" y="0"/>
                  </a:lnTo>
                  <a:lnTo>
                    <a:pt x="215392" y="8255"/>
                  </a:lnTo>
                  <a:lnTo>
                    <a:pt x="271665" y="8255"/>
                  </a:lnTo>
                  <a:lnTo>
                    <a:pt x="271665" y="0"/>
                  </a:lnTo>
                  <a:close/>
                </a:path>
                <a:path w="804544" h="8255">
                  <a:moveTo>
                    <a:pt x="305435" y="0"/>
                  </a:moveTo>
                  <a:lnTo>
                    <a:pt x="294182" y="0"/>
                  </a:lnTo>
                  <a:lnTo>
                    <a:pt x="282930" y="0"/>
                  </a:lnTo>
                  <a:lnTo>
                    <a:pt x="271678" y="0"/>
                  </a:lnTo>
                  <a:lnTo>
                    <a:pt x="271678" y="8255"/>
                  </a:lnTo>
                  <a:lnTo>
                    <a:pt x="282930" y="8255"/>
                  </a:lnTo>
                  <a:lnTo>
                    <a:pt x="294182" y="8255"/>
                  </a:lnTo>
                  <a:lnTo>
                    <a:pt x="305435" y="8255"/>
                  </a:lnTo>
                  <a:lnTo>
                    <a:pt x="305435" y="0"/>
                  </a:lnTo>
                  <a:close/>
                </a:path>
                <a:path w="804544" h="8255">
                  <a:moveTo>
                    <a:pt x="362470" y="0"/>
                  </a:moveTo>
                  <a:lnTo>
                    <a:pt x="362470" y="0"/>
                  </a:lnTo>
                  <a:lnTo>
                    <a:pt x="305447" y="0"/>
                  </a:lnTo>
                  <a:lnTo>
                    <a:pt x="305447" y="8255"/>
                  </a:lnTo>
                  <a:lnTo>
                    <a:pt x="362470" y="8255"/>
                  </a:lnTo>
                  <a:lnTo>
                    <a:pt x="362470" y="0"/>
                  </a:lnTo>
                  <a:close/>
                </a:path>
                <a:path w="804544" h="8255">
                  <a:moveTo>
                    <a:pt x="396240" y="0"/>
                  </a:moveTo>
                  <a:lnTo>
                    <a:pt x="384987" y="0"/>
                  </a:lnTo>
                  <a:lnTo>
                    <a:pt x="373735" y="0"/>
                  </a:lnTo>
                  <a:lnTo>
                    <a:pt x="362483" y="0"/>
                  </a:lnTo>
                  <a:lnTo>
                    <a:pt x="362483" y="8255"/>
                  </a:lnTo>
                  <a:lnTo>
                    <a:pt x="373735" y="8255"/>
                  </a:lnTo>
                  <a:lnTo>
                    <a:pt x="384987" y="8255"/>
                  </a:lnTo>
                  <a:lnTo>
                    <a:pt x="396240" y="8255"/>
                  </a:lnTo>
                  <a:lnTo>
                    <a:pt x="396240" y="0"/>
                  </a:lnTo>
                  <a:close/>
                </a:path>
                <a:path w="804544" h="8255">
                  <a:moveTo>
                    <a:pt x="453275" y="0"/>
                  </a:moveTo>
                  <a:lnTo>
                    <a:pt x="453275" y="0"/>
                  </a:lnTo>
                  <a:lnTo>
                    <a:pt x="396252" y="0"/>
                  </a:lnTo>
                  <a:lnTo>
                    <a:pt x="396252" y="8255"/>
                  </a:lnTo>
                  <a:lnTo>
                    <a:pt x="453275" y="8255"/>
                  </a:lnTo>
                  <a:lnTo>
                    <a:pt x="453275" y="0"/>
                  </a:lnTo>
                  <a:close/>
                </a:path>
                <a:path w="804544" h="8255">
                  <a:moveTo>
                    <a:pt x="487045" y="0"/>
                  </a:moveTo>
                  <a:lnTo>
                    <a:pt x="475792" y="0"/>
                  </a:lnTo>
                  <a:lnTo>
                    <a:pt x="464540" y="0"/>
                  </a:lnTo>
                  <a:lnTo>
                    <a:pt x="453288" y="0"/>
                  </a:lnTo>
                  <a:lnTo>
                    <a:pt x="453288" y="8255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87045" y="0"/>
                  </a:lnTo>
                  <a:close/>
                </a:path>
                <a:path w="804544" h="8255">
                  <a:moveTo>
                    <a:pt x="520814" y="0"/>
                  </a:moveTo>
                  <a:lnTo>
                    <a:pt x="509562" y="0"/>
                  </a:lnTo>
                  <a:lnTo>
                    <a:pt x="498309" y="0"/>
                  </a:lnTo>
                  <a:lnTo>
                    <a:pt x="487057" y="0"/>
                  </a:lnTo>
                  <a:lnTo>
                    <a:pt x="487057" y="8255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0814" y="8255"/>
                  </a:lnTo>
                  <a:lnTo>
                    <a:pt x="520814" y="0"/>
                  </a:lnTo>
                  <a:close/>
                </a:path>
                <a:path w="804544" h="8255">
                  <a:moveTo>
                    <a:pt x="544080" y="0"/>
                  </a:moveTo>
                  <a:lnTo>
                    <a:pt x="532828" y="0"/>
                  </a:lnTo>
                  <a:lnTo>
                    <a:pt x="520827" y="0"/>
                  </a:lnTo>
                  <a:lnTo>
                    <a:pt x="520827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  <a:path w="804544" h="8255">
                  <a:moveTo>
                    <a:pt x="577850" y="0"/>
                  </a:moveTo>
                  <a:lnTo>
                    <a:pt x="566597" y="0"/>
                  </a:lnTo>
                  <a:lnTo>
                    <a:pt x="555345" y="0"/>
                  </a:lnTo>
                  <a:lnTo>
                    <a:pt x="544093" y="0"/>
                  </a:lnTo>
                  <a:lnTo>
                    <a:pt x="544093" y="8255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77850" y="0"/>
                  </a:lnTo>
                  <a:close/>
                </a:path>
                <a:path w="804544" h="8255">
                  <a:moveTo>
                    <a:pt x="611619" y="0"/>
                  </a:moveTo>
                  <a:lnTo>
                    <a:pt x="600367" y="0"/>
                  </a:lnTo>
                  <a:lnTo>
                    <a:pt x="589114" y="0"/>
                  </a:lnTo>
                  <a:lnTo>
                    <a:pt x="577862" y="0"/>
                  </a:lnTo>
                  <a:lnTo>
                    <a:pt x="577862" y="8255"/>
                  </a:lnTo>
                  <a:lnTo>
                    <a:pt x="589114" y="8255"/>
                  </a:lnTo>
                  <a:lnTo>
                    <a:pt x="600367" y="8255"/>
                  </a:lnTo>
                  <a:lnTo>
                    <a:pt x="611619" y="8255"/>
                  </a:lnTo>
                  <a:lnTo>
                    <a:pt x="611619" y="0"/>
                  </a:lnTo>
                  <a:close/>
                </a:path>
                <a:path w="804544" h="8255">
                  <a:moveTo>
                    <a:pt x="634885" y="0"/>
                  </a:moveTo>
                  <a:lnTo>
                    <a:pt x="622884" y="0"/>
                  </a:lnTo>
                  <a:lnTo>
                    <a:pt x="611632" y="0"/>
                  </a:lnTo>
                  <a:lnTo>
                    <a:pt x="611632" y="8255"/>
                  </a:lnTo>
                  <a:lnTo>
                    <a:pt x="622884" y="8255"/>
                  </a:lnTo>
                  <a:lnTo>
                    <a:pt x="634885" y="8255"/>
                  </a:lnTo>
                  <a:lnTo>
                    <a:pt x="634885" y="0"/>
                  </a:lnTo>
                  <a:close/>
                </a:path>
                <a:path w="804544" h="8255">
                  <a:moveTo>
                    <a:pt x="668655" y="0"/>
                  </a:moveTo>
                  <a:lnTo>
                    <a:pt x="657402" y="0"/>
                  </a:lnTo>
                  <a:lnTo>
                    <a:pt x="646150" y="0"/>
                  </a:lnTo>
                  <a:lnTo>
                    <a:pt x="634898" y="0"/>
                  </a:lnTo>
                  <a:lnTo>
                    <a:pt x="634898" y="8255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68655" y="0"/>
                  </a:lnTo>
                  <a:close/>
                </a:path>
                <a:path w="804544" h="8255">
                  <a:moveTo>
                    <a:pt x="702424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68667" y="0"/>
                  </a:lnTo>
                  <a:lnTo>
                    <a:pt x="668667" y="8255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02424" y="0"/>
                  </a:lnTo>
                  <a:close/>
                </a:path>
                <a:path w="804544" h="8255">
                  <a:moveTo>
                    <a:pt x="736942" y="0"/>
                  </a:moveTo>
                  <a:lnTo>
                    <a:pt x="724941" y="0"/>
                  </a:lnTo>
                  <a:lnTo>
                    <a:pt x="713689" y="0"/>
                  </a:lnTo>
                  <a:lnTo>
                    <a:pt x="702437" y="0"/>
                  </a:lnTo>
                  <a:lnTo>
                    <a:pt x="702437" y="8255"/>
                  </a:lnTo>
                  <a:lnTo>
                    <a:pt x="713689" y="8255"/>
                  </a:lnTo>
                  <a:lnTo>
                    <a:pt x="724941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4544" h="8255">
                  <a:moveTo>
                    <a:pt x="759460" y="0"/>
                  </a:move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59460" y="0"/>
                  </a:lnTo>
                  <a:close/>
                </a:path>
                <a:path w="80454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59472" y="0"/>
                  </a:lnTo>
                  <a:lnTo>
                    <a:pt x="759472" y="8255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4544" h="8255">
                  <a:moveTo>
                    <a:pt x="804494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4494" y="8255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35381" y="2150516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419506" y="0"/>
                  </a:moveTo>
                  <a:lnTo>
                    <a:pt x="419506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19506" y="8991"/>
                  </a:lnTo>
                  <a:lnTo>
                    <a:pt x="419506" y="0"/>
                  </a:lnTo>
                  <a:close/>
                </a:path>
                <a:path w="1735455" h="26035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5501"/>
                  </a:lnTo>
                  <a:lnTo>
                    <a:pt x="1360576" y="25501"/>
                  </a:lnTo>
                  <a:lnTo>
                    <a:pt x="1371828" y="25501"/>
                  </a:lnTo>
                  <a:lnTo>
                    <a:pt x="1383080" y="25501"/>
                  </a:lnTo>
                  <a:lnTo>
                    <a:pt x="1383080" y="17246"/>
                  </a:lnTo>
                  <a:close/>
                </a:path>
                <a:path w="1735455" h="26035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5501"/>
                  </a:lnTo>
                  <a:lnTo>
                    <a:pt x="1394345" y="25501"/>
                  </a:lnTo>
                  <a:lnTo>
                    <a:pt x="1406347" y="25501"/>
                  </a:lnTo>
                  <a:lnTo>
                    <a:pt x="1406347" y="17246"/>
                  </a:lnTo>
                  <a:close/>
                </a:path>
                <a:path w="1735455" h="26035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5501"/>
                  </a:lnTo>
                  <a:lnTo>
                    <a:pt x="1417612" y="25501"/>
                  </a:lnTo>
                  <a:lnTo>
                    <a:pt x="1428864" y="25501"/>
                  </a:lnTo>
                  <a:lnTo>
                    <a:pt x="1440116" y="25501"/>
                  </a:lnTo>
                  <a:lnTo>
                    <a:pt x="1440116" y="17246"/>
                  </a:lnTo>
                  <a:close/>
                </a:path>
                <a:path w="1735455" h="26035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5501"/>
                  </a:lnTo>
                  <a:lnTo>
                    <a:pt x="1451381" y="25501"/>
                  </a:lnTo>
                  <a:lnTo>
                    <a:pt x="1462633" y="25501"/>
                  </a:lnTo>
                  <a:lnTo>
                    <a:pt x="1473885" y="25501"/>
                  </a:lnTo>
                  <a:lnTo>
                    <a:pt x="1473885" y="17246"/>
                  </a:lnTo>
                  <a:close/>
                </a:path>
                <a:path w="1735455" h="26035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5501"/>
                  </a:lnTo>
                  <a:lnTo>
                    <a:pt x="1485150" y="25501"/>
                  </a:lnTo>
                  <a:lnTo>
                    <a:pt x="1496402" y="25501"/>
                  </a:lnTo>
                  <a:lnTo>
                    <a:pt x="1496402" y="17246"/>
                  </a:lnTo>
                  <a:close/>
                </a:path>
                <a:path w="1735455" h="26035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5501"/>
                  </a:lnTo>
                  <a:lnTo>
                    <a:pt x="1508417" y="25501"/>
                  </a:lnTo>
                  <a:lnTo>
                    <a:pt x="1519669" y="25501"/>
                  </a:lnTo>
                  <a:lnTo>
                    <a:pt x="1530921" y="25501"/>
                  </a:lnTo>
                  <a:lnTo>
                    <a:pt x="1530921" y="17246"/>
                  </a:lnTo>
                  <a:close/>
                </a:path>
                <a:path w="1735455" h="26035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5501"/>
                  </a:lnTo>
                  <a:lnTo>
                    <a:pt x="1542186" y="25501"/>
                  </a:lnTo>
                  <a:lnTo>
                    <a:pt x="1553438" y="25501"/>
                  </a:lnTo>
                  <a:lnTo>
                    <a:pt x="1564690" y="25501"/>
                  </a:lnTo>
                  <a:lnTo>
                    <a:pt x="1564690" y="17246"/>
                  </a:lnTo>
                  <a:close/>
                </a:path>
                <a:path w="1735455" h="26035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5501"/>
                  </a:lnTo>
                  <a:lnTo>
                    <a:pt x="1575955" y="25501"/>
                  </a:lnTo>
                  <a:lnTo>
                    <a:pt x="1587207" y="25501"/>
                  </a:lnTo>
                  <a:lnTo>
                    <a:pt x="1587207" y="17246"/>
                  </a:lnTo>
                  <a:close/>
                </a:path>
                <a:path w="1735455" h="26035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5501"/>
                  </a:lnTo>
                  <a:lnTo>
                    <a:pt x="1598472" y="25501"/>
                  </a:lnTo>
                  <a:lnTo>
                    <a:pt x="1609725" y="25501"/>
                  </a:lnTo>
                  <a:lnTo>
                    <a:pt x="1621726" y="25501"/>
                  </a:lnTo>
                  <a:lnTo>
                    <a:pt x="1621726" y="17246"/>
                  </a:lnTo>
                  <a:close/>
                </a:path>
                <a:path w="1735455" h="26035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5501"/>
                  </a:lnTo>
                  <a:lnTo>
                    <a:pt x="1632991" y="25501"/>
                  </a:lnTo>
                  <a:lnTo>
                    <a:pt x="1644243" y="25501"/>
                  </a:lnTo>
                  <a:lnTo>
                    <a:pt x="1655495" y="25501"/>
                  </a:lnTo>
                  <a:lnTo>
                    <a:pt x="1655495" y="17246"/>
                  </a:lnTo>
                  <a:close/>
                </a:path>
                <a:path w="1735455" h="26035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5501"/>
                  </a:lnTo>
                  <a:lnTo>
                    <a:pt x="1666760" y="25501"/>
                  </a:lnTo>
                  <a:lnTo>
                    <a:pt x="1678012" y="25501"/>
                  </a:lnTo>
                  <a:lnTo>
                    <a:pt x="1678012" y="17246"/>
                  </a:lnTo>
                  <a:close/>
                </a:path>
                <a:path w="1735455" h="26035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5501"/>
                  </a:lnTo>
                  <a:lnTo>
                    <a:pt x="1689277" y="25501"/>
                  </a:lnTo>
                  <a:lnTo>
                    <a:pt x="1700530" y="25501"/>
                  </a:lnTo>
                  <a:lnTo>
                    <a:pt x="1711782" y="25501"/>
                  </a:lnTo>
                  <a:lnTo>
                    <a:pt x="1711782" y="17246"/>
                  </a:lnTo>
                  <a:close/>
                </a:path>
                <a:path w="1735455" h="26035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5501"/>
                  </a:lnTo>
                  <a:lnTo>
                    <a:pt x="1723796" y="25501"/>
                  </a:lnTo>
                  <a:lnTo>
                    <a:pt x="1735048" y="25501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43622" y="2150516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237896" y="0"/>
                  </a:moveTo>
                  <a:lnTo>
                    <a:pt x="237896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237896" y="8991"/>
                  </a:lnTo>
                  <a:lnTo>
                    <a:pt x="237896" y="0"/>
                  </a:lnTo>
                  <a:close/>
                </a:path>
                <a:path w="805814" h="9525">
                  <a:moveTo>
                    <a:pt x="272415" y="0"/>
                  </a:moveTo>
                  <a:lnTo>
                    <a:pt x="261162" y="0"/>
                  </a:lnTo>
                  <a:lnTo>
                    <a:pt x="249910" y="0"/>
                  </a:lnTo>
                  <a:lnTo>
                    <a:pt x="237909" y="0"/>
                  </a:lnTo>
                  <a:lnTo>
                    <a:pt x="237909" y="8991"/>
                  </a:lnTo>
                  <a:lnTo>
                    <a:pt x="249910" y="8991"/>
                  </a:lnTo>
                  <a:lnTo>
                    <a:pt x="261162" y="8991"/>
                  </a:lnTo>
                  <a:lnTo>
                    <a:pt x="272415" y="8991"/>
                  </a:lnTo>
                  <a:lnTo>
                    <a:pt x="272415" y="0"/>
                  </a:lnTo>
                  <a:close/>
                </a:path>
                <a:path w="805814" h="9525">
                  <a:moveTo>
                    <a:pt x="328701" y="0"/>
                  </a:moveTo>
                  <a:lnTo>
                    <a:pt x="328701" y="0"/>
                  </a:lnTo>
                  <a:lnTo>
                    <a:pt x="272427" y="0"/>
                  </a:lnTo>
                  <a:lnTo>
                    <a:pt x="272427" y="8991"/>
                  </a:lnTo>
                  <a:lnTo>
                    <a:pt x="328701" y="8991"/>
                  </a:lnTo>
                  <a:lnTo>
                    <a:pt x="328701" y="0"/>
                  </a:lnTo>
                  <a:close/>
                </a:path>
                <a:path w="805814" h="9525">
                  <a:moveTo>
                    <a:pt x="363220" y="0"/>
                  </a:moveTo>
                  <a:lnTo>
                    <a:pt x="351967" y="0"/>
                  </a:lnTo>
                  <a:lnTo>
                    <a:pt x="339966" y="0"/>
                  </a:lnTo>
                  <a:lnTo>
                    <a:pt x="328714" y="0"/>
                  </a:lnTo>
                  <a:lnTo>
                    <a:pt x="328714" y="8991"/>
                  </a:lnTo>
                  <a:lnTo>
                    <a:pt x="339966" y="8991"/>
                  </a:lnTo>
                  <a:lnTo>
                    <a:pt x="351967" y="8991"/>
                  </a:lnTo>
                  <a:lnTo>
                    <a:pt x="363220" y="8991"/>
                  </a:lnTo>
                  <a:lnTo>
                    <a:pt x="363220" y="0"/>
                  </a:lnTo>
                  <a:close/>
                </a:path>
                <a:path w="805814" h="9525">
                  <a:moveTo>
                    <a:pt x="419506" y="0"/>
                  </a:moveTo>
                  <a:lnTo>
                    <a:pt x="419506" y="0"/>
                  </a:lnTo>
                  <a:lnTo>
                    <a:pt x="363232" y="0"/>
                  </a:lnTo>
                  <a:lnTo>
                    <a:pt x="363232" y="8991"/>
                  </a:lnTo>
                  <a:lnTo>
                    <a:pt x="419506" y="8991"/>
                  </a:lnTo>
                  <a:lnTo>
                    <a:pt x="419506" y="0"/>
                  </a:lnTo>
                  <a:close/>
                </a:path>
                <a:path w="805814" h="9525">
                  <a:moveTo>
                    <a:pt x="453275" y="0"/>
                  </a:moveTo>
                  <a:lnTo>
                    <a:pt x="442023" y="0"/>
                  </a:lnTo>
                  <a:lnTo>
                    <a:pt x="430771" y="0"/>
                  </a:lnTo>
                  <a:lnTo>
                    <a:pt x="419519" y="0"/>
                  </a:lnTo>
                  <a:lnTo>
                    <a:pt x="419519" y="8991"/>
                  </a:lnTo>
                  <a:lnTo>
                    <a:pt x="430771" y="8991"/>
                  </a:lnTo>
                  <a:lnTo>
                    <a:pt x="442023" y="8991"/>
                  </a:lnTo>
                  <a:lnTo>
                    <a:pt x="453275" y="8991"/>
                  </a:lnTo>
                  <a:lnTo>
                    <a:pt x="453275" y="0"/>
                  </a:lnTo>
                  <a:close/>
                </a:path>
                <a:path w="805814" h="9525">
                  <a:moveTo>
                    <a:pt x="510311" y="0"/>
                  </a:moveTo>
                  <a:lnTo>
                    <a:pt x="510311" y="0"/>
                  </a:lnTo>
                  <a:lnTo>
                    <a:pt x="453288" y="0"/>
                  </a:lnTo>
                  <a:lnTo>
                    <a:pt x="453288" y="8991"/>
                  </a:lnTo>
                  <a:lnTo>
                    <a:pt x="510311" y="8991"/>
                  </a:lnTo>
                  <a:lnTo>
                    <a:pt x="510311" y="0"/>
                  </a:lnTo>
                  <a:close/>
                </a:path>
                <a:path w="805814" h="9525">
                  <a:moveTo>
                    <a:pt x="544080" y="0"/>
                  </a:moveTo>
                  <a:lnTo>
                    <a:pt x="532828" y="0"/>
                  </a:lnTo>
                  <a:lnTo>
                    <a:pt x="521576" y="0"/>
                  </a:lnTo>
                  <a:lnTo>
                    <a:pt x="510324" y="0"/>
                  </a:lnTo>
                  <a:lnTo>
                    <a:pt x="510324" y="8991"/>
                  </a:lnTo>
                  <a:lnTo>
                    <a:pt x="521576" y="8991"/>
                  </a:lnTo>
                  <a:lnTo>
                    <a:pt x="532828" y="8991"/>
                  </a:lnTo>
                  <a:lnTo>
                    <a:pt x="544080" y="8991"/>
                  </a:lnTo>
                  <a:lnTo>
                    <a:pt x="544080" y="0"/>
                  </a:lnTo>
                  <a:close/>
                </a:path>
                <a:path w="805814" h="9525">
                  <a:moveTo>
                    <a:pt x="601116" y="0"/>
                  </a:moveTo>
                  <a:lnTo>
                    <a:pt x="601116" y="0"/>
                  </a:lnTo>
                  <a:lnTo>
                    <a:pt x="544093" y="0"/>
                  </a:lnTo>
                  <a:lnTo>
                    <a:pt x="544093" y="8991"/>
                  </a:lnTo>
                  <a:lnTo>
                    <a:pt x="601116" y="8991"/>
                  </a:lnTo>
                  <a:lnTo>
                    <a:pt x="601116" y="0"/>
                  </a:lnTo>
                  <a:close/>
                </a:path>
                <a:path w="805814" h="9525">
                  <a:moveTo>
                    <a:pt x="634885" y="0"/>
                  </a:moveTo>
                  <a:lnTo>
                    <a:pt x="623633" y="0"/>
                  </a:lnTo>
                  <a:lnTo>
                    <a:pt x="612381" y="0"/>
                  </a:lnTo>
                  <a:lnTo>
                    <a:pt x="601129" y="0"/>
                  </a:lnTo>
                  <a:lnTo>
                    <a:pt x="601129" y="8991"/>
                  </a:lnTo>
                  <a:lnTo>
                    <a:pt x="612381" y="8991"/>
                  </a:lnTo>
                  <a:lnTo>
                    <a:pt x="623633" y="8991"/>
                  </a:lnTo>
                  <a:lnTo>
                    <a:pt x="634885" y="8991"/>
                  </a:lnTo>
                  <a:lnTo>
                    <a:pt x="634885" y="0"/>
                  </a:lnTo>
                  <a:close/>
                </a:path>
                <a:path w="805814" h="9525">
                  <a:moveTo>
                    <a:pt x="668655" y="0"/>
                  </a:moveTo>
                  <a:lnTo>
                    <a:pt x="657402" y="0"/>
                  </a:lnTo>
                  <a:lnTo>
                    <a:pt x="646150" y="0"/>
                  </a:lnTo>
                  <a:lnTo>
                    <a:pt x="634898" y="0"/>
                  </a:lnTo>
                  <a:lnTo>
                    <a:pt x="634898" y="8991"/>
                  </a:lnTo>
                  <a:lnTo>
                    <a:pt x="646150" y="8991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68655" y="0"/>
                  </a:lnTo>
                  <a:close/>
                </a:path>
                <a:path w="805814" h="9525">
                  <a:moveTo>
                    <a:pt x="691921" y="0"/>
                  </a:moveTo>
                  <a:lnTo>
                    <a:pt x="680669" y="0"/>
                  </a:lnTo>
                  <a:lnTo>
                    <a:pt x="668667" y="0"/>
                  </a:lnTo>
                  <a:lnTo>
                    <a:pt x="668667" y="8991"/>
                  </a:lnTo>
                  <a:lnTo>
                    <a:pt x="680669" y="8991"/>
                  </a:lnTo>
                  <a:lnTo>
                    <a:pt x="691921" y="8991"/>
                  </a:lnTo>
                  <a:lnTo>
                    <a:pt x="691921" y="0"/>
                  </a:lnTo>
                  <a:close/>
                </a:path>
                <a:path w="805814" h="9525">
                  <a:moveTo>
                    <a:pt x="725690" y="0"/>
                  </a:moveTo>
                  <a:lnTo>
                    <a:pt x="714438" y="0"/>
                  </a:lnTo>
                  <a:lnTo>
                    <a:pt x="703186" y="0"/>
                  </a:lnTo>
                  <a:lnTo>
                    <a:pt x="691934" y="0"/>
                  </a:lnTo>
                  <a:lnTo>
                    <a:pt x="691934" y="8991"/>
                  </a:lnTo>
                  <a:lnTo>
                    <a:pt x="703186" y="8991"/>
                  </a:lnTo>
                  <a:lnTo>
                    <a:pt x="714438" y="8991"/>
                  </a:lnTo>
                  <a:lnTo>
                    <a:pt x="725690" y="8991"/>
                  </a:lnTo>
                  <a:lnTo>
                    <a:pt x="725690" y="0"/>
                  </a:lnTo>
                  <a:close/>
                </a:path>
                <a:path w="805814" h="9525">
                  <a:moveTo>
                    <a:pt x="759460" y="0"/>
                  </a:moveTo>
                  <a:lnTo>
                    <a:pt x="748207" y="0"/>
                  </a:lnTo>
                  <a:lnTo>
                    <a:pt x="736955" y="0"/>
                  </a:lnTo>
                  <a:lnTo>
                    <a:pt x="725703" y="0"/>
                  </a:lnTo>
                  <a:lnTo>
                    <a:pt x="725703" y="8991"/>
                  </a:lnTo>
                  <a:lnTo>
                    <a:pt x="736955" y="8991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59460" y="0"/>
                  </a:lnTo>
                  <a:close/>
                </a:path>
                <a:path w="805814" h="9525">
                  <a:moveTo>
                    <a:pt x="782726" y="0"/>
                  </a:moveTo>
                  <a:lnTo>
                    <a:pt x="770724" y="0"/>
                  </a:lnTo>
                  <a:lnTo>
                    <a:pt x="759472" y="0"/>
                  </a:lnTo>
                  <a:lnTo>
                    <a:pt x="759472" y="8991"/>
                  </a:lnTo>
                  <a:lnTo>
                    <a:pt x="770724" y="8991"/>
                  </a:lnTo>
                  <a:lnTo>
                    <a:pt x="782726" y="8991"/>
                  </a:lnTo>
                  <a:lnTo>
                    <a:pt x="782726" y="0"/>
                  </a:lnTo>
                  <a:close/>
                </a:path>
                <a:path w="805814" h="9525">
                  <a:moveTo>
                    <a:pt x="805243" y="0"/>
                  </a:moveTo>
                  <a:lnTo>
                    <a:pt x="793991" y="0"/>
                  </a:lnTo>
                  <a:lnTo>
                    <a:pt x="782739" y="0"/>
                  </a:lnTo>
                  <a:lnTo>
                    <a:pt x="782739" y="8991"/>
                  </a:lnTo>
                  <a:lnTo>
                    <a:pt x="793991" y="8991"/>
                  </a:lnTo>
                  <a:lnTo>
                    <a:pt x="805243" y="8991"/>
                  </a:lnTo>
                  <a:lnTo>
                    <a:pt x="80524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35381" y="2133257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272415" y="0"/>
                  </a:moveTo>
                  <a:lnTo>
                    <a:pt x="27241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272415" y="8991"/>
                  </a:lnTo>
                  <a:lnTo>
                    <a:pt x="272415" y="0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96543" y="2133257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384975" y="0"/>
                  </a:moveTo>
                  <a:lnTo>
                    <a:pt x="38497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384975" y="8991"/>
                  </a:lnTo>
                  <a:lnTo>
                    <a:pt x="384975" y="0"/>
                  </a:lnTo>
                  <a:close/>
                </a:path>
                <a:path w="804544" h="9525">
                  <a:moveTo>
                    <a:pt x="419493" y="0"/>
                  </a:moveTo>
                  <a:lnTo>
                    <a:pt x="408241" y="0"/>
                  </a:lnTo>
                  <a:lnTo>
                    <a:pt x="396989" y="0"/>
                  </a:lnTo>
                  <a:lnTo>
                    <a:pt x="384987" y="0"/>
                  </a:lnTo>
                  <a:lnTo>
                    <a:pt x="384987" y="8991"/>
                  </a:lnTo>
                  <a:lnTo>
                    <a:pt x="396989" y="8991"/>
                  </a:lnTo>
                  <a:lnTo>
                    <a:pt x="408241" y="8991"/>
                  </a:lnTo>
                  <a:lnTo>
                    <a:pt x="419493" y="8991"/>
                  </a:lnTo>
                  <a:lnTo>
                    <a:pt x="419493" y="0"/>
                  </a:lnTo>
                  <a:close/>
                </a:path>
                <a:path w="804544" h="9525">
                  <a:moveTo>
                    <a:pt x="475780" y="0"/>
                  </a:moveTo>
                  <a:lnTo>
                    <a:pt x="475780" y="0"/>
                  </a:lnTo>
                  <a:lnTo>
                    <a:pt x="419506" y="0"/>
                  </a:lnTo>
                  <a:lnTo>
                    <a:pt x="419506" y="8991"/>
                  </a:lnTo>
                  <a:lnTo>
                    <a:pt x="475780" y="8991"/>
                  </a:lnTo>
                  <a:lnTo>
                    <a:pt x="475780" y="0"/>
                  </a:lnTo>
                  <a:close/>
                </a:path>
                <a:path w="804544" h="9525">
                  <a:moveTo>
                    <a:pt x="510298" y="0"/>
                  </a:moveTo>
                  <a:lnTo>
                    <a:pt x="499046" y="0"/>
                  </a:lnTo>
                  <a:lnTo>
                    <a:pt x="487045" y="0"/>
                  </a:lnTo>
                  <a:lnTo>
                    <a:pt x="475792" y="0"/>
                  </a:lnTo>
                  <a:lnTo>
                    <a:pt x="475792" y="8991"/>
                  </a:lnTo>
                  <a:lnTo>
                    <a:pt x="487045" y="8991"/>
                  </a:lnTo>
                  <a:lnTo>
                    <a:pt x="499046" y="8991"/>
                  </a:lnTo>
                  <a:lnTo>
                    <a:pt x="510298" y="8991"/>
                  </a:lnTo>
                  <a:lnTo>
                    <a:pt x="510298" y="0"/>
                  </a:lnTo>
                  <a:close/>
                </a:path>
                <a:path w="804544" h="9525">
                  <a:moveTo>
                    <a:pt x="566585" y="0"/>
                  </a:moveTo>
                  <a:lnTo>
                    <a:pt x="566585" y="0"/>
                  </a:lnTo>
                  <a:lnTo>
                    <a:pt x="510311" y="0"/>
                  </a:lnTo>
                  <a:lnTo>
                    <a:pt x="510311" y="8991"/>
                  </a:lnTo>
                  <a:lnTo>
                    <a:pt x="566585" y="8991"/>
                  </a:lnTo>
                  <a:lnTo>
                    <a:pt x="566585" y="0"/>
                  </a:lnTo>
                  <a:close/>
                </a:path>
                <a:path w="804544" h="9525">
                  <a:moveTo>
                    <a:pt x="600354" y="0"/>
                  </a:moveTo>
                  <a:lnTo>
                    <a:pt x="589102" y="0"/>
                  </a:lnTo>
                  <a:lnTo>
                    <a:pt x="577850" y="0"/>
                  </a:lnTo>
                  <a:lnTo>
                    <a:pt x="566597" y="0"/>
                  </a:lnTo>
                  <a:lnTo>
                    <a:pt x="566597" y="8991"/>
                  </a:lnTo>
                  <a:lnTo>
                    <a:pt x="577850" y="8991"/>
                  </a:lnTo>
                  <a:lnTo>
                    <a:pt x="589102" y="8991"/>
                  </a:lnTo>
                  <a:lnTo>
                    <a:pt x="600354" y="8991"/>
                  </a:lnTo>
                  <a:lnTo>
                    <a:pt x="600354" y="0"/>
                  </a:lnTo>
                  <a:close/>
                </a:path>
                <a:path w="804544" h="9525">
                  <a:moveTo>
                    <a:pt x="657390" y="0"/>
                  </a:moveTo>
                  <a:lnTo>
                    <a:pt x="657390" y="0"/>
                  </a:lnTo>
                  <a:lnTo>
                    <a:pt x="600367" y="0"/>
                  </a:lnTo>
                  <a:lnTo>
                    <a:pt x="600367" y="8991"/>
                  </a:lnTo>
                  <a:lnTo>
                    <a:pt x="657390" y="8991"/>
                  </a:lnTo>
                  <a:lnTo>
                    <a:pt x="657390" y="0"/>
                  </a:lnTo>
                  <a:close/>
                </a:path>
                <a:path w="804544" h="952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691159" y="0"/>
                  </a:lnTo>
                  <a:close/>
                </a:path>
                <a:path w="804544" h="9525">
                  <a:moveTo>
                    <a:pt x="748195" y="0"/>
                  </a:moveTo>
                  <a:lnTo>
                    <a:pt x="748195" y="0"/>
                  </a:lnTo>
                  <a:lnTo>
                    <a:pt x="691172" y="0"/>
                  </a:lnTo>
                  <a:lnTo>
                    <a:pt x="69117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4544" h="952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81964" y="8991"/>
                  </a:lnTo>
                  <a:lnTo>
                    <a:pt x="781964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81977" y="8991"/>
                  </a:lnTo>
                  <a:lnTo>
                    <a:pt x="793229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35381" y="211598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25323" y="0"/>
                  </a:moveTo>
                  <a:lnTo>
                    <a:pt x="125323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25323" y="9004"/>
                  </a:lnTo>
                  <a:lnTo>
                    <a:pt x="125323" y="0"/>
                  </a:lnTo>
                  <a:close/>
                </a:path>
                <a:path w="1735455" h="26669">
                  <a:moveTo>
                    <a:pt x="1076896" y="17272"/>
                  </a:moveTo>
                  <a:lnTo>
                    <a:pt x="1065644" y="17272"/>
                  </a:lnTo>
                  <a:lnTo>
                    <a:pt x="1054392" y="17272"/>
                  </a:lnTo>
                  <a:lnTo>
                    <a:pt x="1054392" y="26263"/>
                  </a:lnTo>
                  <a:lnTo>
                    <a:pt x="1065644" y="26263"/>
                  </a:lnTo>
                  <a:lnTo>
                    <a:pt x="1076896" y="26263"/>
                  </a:lnTo>
                  <a:lnTo>
                    <a:pt x="1076896" y="17272"/>
                  </a:lnTo>
                  <a:close/>
                </a:path>
                <a:path w="1735455" h="26669">
                  <a:moveTo>
                    <a:pt x="1100162" y="17272"/>
                  </a:moveTo>
                  <a:lnTo>
                    <a:pt x="1088910" y="17272"/>
                  </a:lnTo>
                  <a:lnTo>
                    <a:pt x="1076909" y="17272"/>
                  </a:lnTo>
                  <a:lnTo>
                    <a:pt x="1076909" y="26263"/>
                  </a:lnTo>
                  <a:lnTo>
                    <a:pt x="1088910" y="26263"/>
                  </a:lnTo>
                  <a:lnTo>
                    <a:pt x="1100162" y="26263"/>
                  </a:lnTo>
                  <a:lnTo>
                    <a:pt x="1100162" y="17272"/>
                  </a:lnTo>
                  <a:close/>
                </a:path>
                <a:path w="1735455" h="26669">
                  <a:moveTo>
                    <a:pt x="1133932" y="17272"/>
                  </a:moveTo>
                  <a:lnTo>
                    <a:pt x="1122680" y="17272"/>
                  </a:lnTo>
                  <a:lnTo>
                    <a:pt x="1111427" y="17272"/>
                  </a:lnTo>
                  <a:lnTo>
                    <a:pt x="1100175" y="17272"/>
                  </a:lnTo>
                  <a:lnTo>
                    <a:pt x="1100175" y="26263"/>
                  </a:lnTo>
                  <a:lnTo>
                    <a:pt x="1111427" y="26263"/>
                  </a:lnTo>
                  <a:lnTo>
                    <a:pt x="1122680" y="26263"/>
                  </a:lnTo>
                  <a:lnTo>
                    <a:pt x="1133932" y="26263"/>
                  </a:lnTo>
                  <a:lnTo>
                    <a:pt x="1133932" y="17272"/>
                  </a:lnTo>
                  <a:close/>
                </a:path>
                <a:path w="1735455" h="26669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6263"/>
                  </a:lnTo>
                  <a:lnTo>
                    <a:pt x="1145197" y="26263"/>
                  </a:lnTo>
                  <a:lnTo>
                    <a:pt x="1156449" y="26263"/>
                  </a:lnTo>
                  <a:lnTo>
                    <a:pt x="1167701" y="26263"/>
                  </a:lnTo>
                  <a:lnTo>
                    <a:pt x="1167701" y="17272"/>
                  </a:lnTo>
                  <a:close/>
                </a:path>
                <a:path w="1735455" h="26669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6263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72"/>
                  </a:lnTo>
                  <a:close/>
                </a:path>
                <a:path w="1735455" h="26669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72"/>
                  </a:lnTo>
                  <a:close/>
                </a:path>
                <a:path w="1735455" h="26669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72"/>
                  </a:lnTo>
                  <a:close/>
                </a:path>
                <a:path w="1735455" h="26669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72"/>
                  </a:lnTo>
                  <a:close/>
                </a:path>
                <a:path w="1735455" h="26669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72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48703" y="2115985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5" h="9525">
                  <a:moveTo>
                    <a:pt x="532815" y="0"/>
                  </a:moveTo>
                  <a:lnTo>
                    <a:pt x="532815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532815" y="9004"/>
                  </a:lnTo>
                  <a:lnTo>
                    <a:pt x="532815" y="0"/>
                  </a:lnTo>
                  <a:close/>
                </a:path>
                <a:path w="805815" h="9525">
                  <a:moveTo>
                    <a:pt x="567334" y="0"/>
                  </a:moveTo>
                  <a:lnTo>
                    <a:pt x="556082" y="0"/>
                  </a:lnTo>
                  <a:lnTo>
                    <a:pt x="544830" y="0"/>
                  </a:lnTo>
                  <a:lnTo>
                    <a:pt x="532828" y="0"/>
                  </a:lnTo>
                  <a:lnTo>
                    <a:pt x="532828" y="9004"/>
                  </a:lnTo>
                  <a:lnTo>
                    <a:pt x="544830" y="9004"/>
                  </a:lnTo>
                  <a:lnTo>
                    <a:pt x="556082" y="9004"/>
                  </a:lnTo>
                  <a:lnTo>
                    <a:pt x="567334" y="9004"/>
                  </a:lnTo>
                  <a:lnTo>
                    <a:pt x="567334" y="0"/>
                  </a:lnTo>
                  <a:close/>
                </a:path>
                <a:path w="805815" h="9525">
                  <a:moveTo>
                    <a:pt x="623620" y="0"/>
                  </a:moveTo>
                  <a:lnTo>
                    <a:pt x="623620" y="0"/>
                  </a:lnTo>
                  <a:lnTo>
                    <a:pt x="567347" y="0"/>
                  </a:lnTo>
                  <a:lnTo>
                    <a:pt x="567347" y="9004"/>
                  </a:lnTo>
                  <a:lnTo>
                    <a:pt x="623620" y="9004"/>
                  </a:lnTo>
                  <a:lnTo>
                    <a:pt x="623620" y="0"/>
                  </a:lnTo>
                  <a:close/>
                </a:path>
                <a:path w="805815" h="9525">
                  <a:moveTo>
                    <a:pt x="658139" y="0"/>
                  </a:moveTo>
                  <a:lnTo>
                    <a:pt x="64688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9004"/>
                  </a:lnTo>
                  <a:lnTo>
                    <a:pt x="634885" y="9004"/>
                  </a:lnTo>
                  <a:lnTo>
                    <a:pt x="646887" y="9004"/>
                  </a:lnTo>
                  <a:lnTo>
                    <a:pt x="658139" y="9004"/>
                  </a:lnTo>
                  <a:lnTo>
                    <a:pt x="658139" y="0"/>
                  </a:lnTo>
                  <a:close/>
                </a:path>
                <a:path w="805815" h="9525">
                  <a:moveTo>
                    <a:pt x="714425" y="0"/>
                  </a:moveTo>
                  <a:lnTo>
                    <a:pt x="714425" y="0"/>
                  </a:lnTo>
                  <a:lnTo>
                    <a:pt x="658152" y="0"/>
                  </a:lnTo>
                  <a:lnTo>
                    <a:pt x="658152" y="9004"/>
                  </a:lnTo>
                  <a:lnTo>
                    <a:pt x="714425" y="9004"/>
                  </a:lnTo>
                  <a:lnTo>
                    <a:pt x="714425" y="0"/>
                  </a:lnTo>
                  <a:close/>
                </a:path>
                <a:path w="805815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9004"/>
                  </a:lnTo>
                  <a:lnTo>
                    <a:pt x="725690" y="9004"/>
                  </a:lnTo>
                  <a:lnTo>
                    <a:pt x="736942" y="9004"/>
                  </a:lnTo>
                  <a:lnTo>
                    <a:pt x="748195" y="9004"/>
                  </a:lnTo>
                  <a:lnTo>
                    <a:pt x="748195" y="0"/>
                  </a:lnTo>
                  <a:close/>
                </a:path>
                <a:path w="805815" h="9525">
                  <a:moveTo>
                    <a:pt x="805230" y="0"/>
                  </a:moveTo>
                  <a:lnTo>
                    <a:pt x="805230" y="0"/>
                  </a:lnTo>
                  <a:lnTo>
                    <a:pt x="748207" y="0"/>
                  </a:lnTo>
                  <a:lnTo>
                    <a:pt x="748207" y="9004"/>
                  </a:lnTo>
                  <a:lnTo>
                    <a:pt x="805230" y="9004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542681" y="2115985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11252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11252" y="0"/>
                  </a:lnTo>
                  <a:close/>
                </a:path>
                <a:path w="804544" h="952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9004"/>
                  </a:lnTo>
                  <a:lnTo>
                    <a:pt x="22517" y="9004"/>
                  </a:lnTo>
                  <a:lnTo>
                    <a:pt x="33769" y="9004"/>
                  </a:lnTo>
                  <a:lnTo>
                    <a:pt x="45021" y="9004"/>
                  </a:lnTo>
                  <a:lnTo>
                    <a:pt x="45021" y="0"/>
                  </a:lnTo>
                  <a:close/>
                </a:path>
                <a:path w="804544" h="9525">
                  <a:moveTo>
                    <a:pt x="102057" y="0"/>
                  </a:moveTo>
                  <a:lnTo>
                    <a:pt x="102057" y="0"/>
                  </a:lnTo>
                  <a:lnTo>
                    <a:pt x="45034" y="0"/>
                  </a:lnTo>
                  <a:lnTo>
                    <a:pt x="45034" y="9004"/>
                  </a:lnTo>
                  <a:lnTo>
                    <a:pt x="102057" y="9004"/>
                  </a:lnTo>
                  <a:lnTo>
                    <a:pt x="102057" y="0"/>
                  </a:lnTo>
                  <a:close/>
                </a:path>
                <a:path w="804544" h="9525">
                  <a:moveTo>
                    <a:pt x="135826" y="0"/>
                  </a:moveTo>
                  <a:lnTo>
                    <a:pt x="124574" y="0"/>
                  </a:lnTo>
                  <a:lnTo>
                    <a:pt x="113322" y="0"/>
                  </a:lnTo>
                  <a:lnTo>
                    <a:pt x="102069" y="0"/>
                  </a:lnTo>
                  <a:lnTo>
                    <a:pt x="102069" y="9004"/>
                  </a:lnTo>
                  <a:lnTo>
                    <a:pt x="113322" y="9004"/>
                  </a:lnTo>
                  <a:lnTo>
                    <a:pt x="124574" y="9004"/>
                  </a:lnTo>
                  <a:lnTo>
                    <a:pt x="135826" y="9004"/>
                  </a:lnTo>
                  <a:lnTo>
                    <a:pt x="135826" y="0"/>
                  </a:lnTo>
                  <a:close/>
                </a:path>
                <a:path w="804544" h="9525">
                  <a:moveTo>
                    <a:pt x="169595" y="0"/>
                  </a:moveTo>
                  <a:lnTo>
                    <a:pt x="158343" y="0"/>
                  </a:lnTo>
                  <a:lnTo>
                    <a:pt x="147091" y="0"/>
                  </a:lnTo>
                  <a:lnTo>
                    <a:pt x="135839" y="0"/>
                  </a:lnTo>
                  <a:lnTo>
                    <a:pt x="135839" y="9004"/>
                  </a:lnTo>
                  <a:lnTo>
                    <a:pt x="147091" y="9004"/>
                  </a:lnTo>
                  <a:lnTo>
                    <a:pt x="158343" y="9004"/>
                  </a:lnTo>
                  <a:lnTo>
                    <a:pt x="169595" y="9004"/>
                  </a:lnTo>
                  <a:lnTo>
                    <a:pt x="169595" y="0"/>
                  </a:lnTo>
                  <a:close/>
                </a:path>
                <a:path w="804544" h="9525">
                  <a:moveTo>
                    <a:pt x="192862" y="0"/>
                  </a:moveTo>
                  <a:lnTo>
                    <a:pt x="181610" y="0"/>
                  </a:lnTo>
                  <a:lnTo>
                    <a:pt x="169608" y="0"/>
                  </a:lnTo>
                  <a:lnTo>
                    <a:pt x="169608" y="9004"/>
                  </a:lnTo>
                  <a:lnTo>
                    <a:pt x="181610" y="9004"/>
                  </a:lnTo>
                  <a:lnTo>
                    <a:pt x="192862" y="9004"/>
                  </a:lnTo>
                  <a:lnTo>
                    <a:pt x="192862" y="0"/>
                  </a:lnTo>
                  <a:close/>
                </a:path>
                <a:path w="804544" h="9525">
                  <a:moveTo>
                    <a:pt x="226631" y="0"/>
                  </a:moveTo>
                  <a:lnTo>
                    <a:pt x="215379" y="0"/>
                  </a:lnTo>
                  <a:lnTo>
                    <a:pt x="204127" y="0"/>
                  </a:lnTo>
                  <a:lnTo>
                    <a:pt x="192874" y="0"/>
                  </a:lnTo>
                  <a:lnTo>
                    <a:pt x="192874" y="9004"/>
                  </a:lnTo>
                  <a:lnTo>
                    <a:pt x="204127" y="9004"/>
                  </a:lnTo>
                  <a:lnTo>
                    <a:pt x="215379" y="9004"/>
                  </a:lnTo>
                  <a:lnTo>
                    <a:pt x="226631" y="9004"/>
                  </a:lnTo>
                  <a:lnTo>
                    <a:pt x="226631" y="0"/>
                  </a:lnTo>
                  <a:close/>
                </a:path>
                <a:path w="804544" h="9525">
                  <a:moveTo>
                    <a:pt x="260400" y="0"/>
                  </a:moveTo>
                  <a:lnTo>
                    <a:pt x="249148" y="0"/>
                  </a:lnTo>
                  <a:lnTo>
                    <a:pt x="237896" y="0"/>
                  </a:lnTo>
                  <a:lnTo>
                    <a:pt x="226644" y="0"/>
                  </a:lnTo>
                  <a:lnTo>
                    <a:pt x="226644" y="9004"/>
                  </a:lnTo>
                  <a:lnTo>
                    <a:pt x="237896" y="9004"/>
                  </a:lnTo>
                  <a:lnTo>
                    <a:pt x="249148" y="9004"/>
                  </a:lnTo>
                  <a:lnTo>
                    <a:pt x="260400" y="9004"/>
                  </a:lnTo>
                  <a:lnTo>
                    <a:pt x="260400" y="0"/>
                  </a:lnTo>
                  <a:close/>
                </a:path>
                <a:path w="804544" h="9525">
                  <a:moveTo>
                    <a:pt x="283667" y="0"/>
                  </a:moveTo>
                  <a:lnTo>
                    <a:pt x="271665" y="0"/>
                  </a:lnTo>
                  <a:lnTo>
                    <a:pt x="260413" y="0"/>
                  </a:lnTo>
                  <a:lnTo>
                    <a:pt x="260413" y="9004"/>
                  </a:lnTo>
                  <a:lnTo>
                    <a:pt x="271665" y="9004"/>
                  </a:lnTo>
                  <a:lnTo>
                    <a:pt x="283667" y="9004"/>
                  </a:lnTo>
                  <a:lnTo>
                    <a:pt x="283667" y="0"/>
                  </a:lnTo>
                  <a:close/>
                </a:path>
                <a:path w="804544" h="9525">
                  <a:moveTo>
                    <a:pt x="317436" y="0"/>
                  </a:moveTo>
                  <a:lnTo>
                    <a:pt x="306184" y="0"/>
                  </a:lnTo>
                  <a:lnTo>
                    <a:pt x="294932" y="0"/>
                  </a:lnTo>
                  <a:lnTo>
                    <a:pt x="283679" y="0"/>
                  </a:lnTo>
                  <a:lnTo>
                    <a:pt x="283679" y="9004"/>
                  </a:lnTo>
                  <a:lnTo>
                    <a:pt x="294932" y="9004"/>
                  </a:lnTo>
                  <a:lnTo>
                    <a:pt x="306184" y="9004"/>
                  </a:lnTo>
                  <a:lnTo>
                    <a:pt x="317436" y="9004"/>
                  </a:lnTo>
                  <a:lnTo>
                    <a:pt x="317436" y="0"/>
                  </a:lnTo>
                  <a:close/>
                </a:path>
                <a:path w="804544" h="9525">
                  <a:moveTo>
                    <a:pt x="351205" y="0"/>
                  </a:moveTo>
                  <a:lnTo>
                    <a:pt x="339953" y="0"/>
                  </a:lnTo>
                  <a:lnTo>
                    <a:pt x="328701" y="0"/>
                  </a:lnTo>
                  <a:lnTo>
                    <a:pt x="317449" y="0"/>
                  </a:lnTo>
                  <a:lnTo>
                    <a:pt x="317449" y="9004"/>
                  </a:lnTo>
                  <a:lnTo>
                    <a:pt x="328701" y="9004"/>
                  </a:lnTo>
                  <a:lnTo>
                    <a:pt x="339953" y="9004"/>
                  </a:lnTo>
                  <a:lnTo>
                    <a:pt x="351205" y="9004"/>
                  </a:lnTo>
                  <a:lnTo>
                    <a:pt x="351205" y="0"/>
                  </a:lnTo>
                  <a:close/>
                </a:path>
                <a:path w="804544" h="9525">
                  <a:moveTo>
                    <a:pt x="385724" y="0"/>
                  </a:moveTo>
                  <a:lnTo>
                    <a:pt x="373722" y="0"/>
                  </a:lnTo>
                  <a:lnTo>
                    <a:pt x="362470" y="0"/>
                  </a:lnTo>
                  <a:lnTo>
                    <a:pt x="351218" y="0"/>
                  </a:lnTo>
                  <a:lnTo>
                    <a:pt x="351218" y="9004"/>
                  </a:lnTo>
                  <a:lnTo>
                    <a:pt x="362470" y="9004"/>
                  </a:lnTo>
                  <a:lnTo>
                    <a:pt x="373722" y="9004"/>
                  </a:lnTo>
                  <a:lnTo>
                    <a:pt x="385724" y="9004"/>
                  </a:lnTo>
                  <a:lnTo>
                    <a:pt x="385724" y="0"/>
                  </a:lnTo>
                  <a:close/>
                </a:path>
                <a:path w="804544" h="9525">
                  <a:moveTo>
                    <a:pt x="408241" y="0"/>
                  </a:moveTo>
                  <a:lnTo>
                    <a:pt x="396989" y="0"/>
                  </a:lnTo>
                  <a:lnTo>
                    <a:pt x="385737" y="0"/>
                  </a:lnTo>
                  <a:lnTo>
                    <a:pt x="385737" y="9004"/>
                  </a:lnTo>
                  <a:lnTo>
                    <a:pt x="396989" y="9004"/>
                  </a:lnTo>
                  <a:lnTo>
                    <a:pt x="408241" y="9004"/>
                  </a:lnTo>
                  <a:lnTo>
                    <a:pt x="408241" y="0"/>
                  </a:lnTo>
                  <a:close/>
                </a:path>
                <a:path w="804544" h="952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8254" y="0"/>
                  </a:lnTo>
                  <a:lnTo>
                    <a:pt x="408254" y="9004"/>
                  </a:lnTo>
                  <a:lnTo>
                    <a:pt x="419506" y="9004"/>
                  </a:lnTo>
                  <a:lnTo>
                    <a:pt x="430758" y="9004"/>
                  </a:lnTo>
                  <a:lnTo>
                    <a:pt x="442010" y="9004"/>
                  </a:lnTo>
                  <a:lnTo>
                    <a:pt x="442010" y="0"/>
                  </a:lnTo>
                  <a:close/>
                </a:path>
                <a:path w="804544" h="9525">
                  <a:moveTo>
                    <a:pt x="475780" y="0"/>
                  </a:moveTo>
                  <a:lnTo>
                    <a:pt x="464527" y="0"/>
                  </a:lnTo>
                  <a:lnTo>
                    <a:pt x="453275" y="0"/>
                  </a:lnTo>
                  <a:lnTo>
                    <a:pt x="442023" y="0"/>
                  </a:lnTo>
                  <a:lnTo>
                    <a:pt x="442023" y="9004"/>
                  </a:lnTo>
                  <a:lnTo>
                    <a:pt x="453275" y="9004"/>
                  </a:lnTo>
                  <a:lnTo>
                    <a:pt x="464527" y="9004"/>
                  </a:lnTo>
                  <a:lnTo>
                    <a:pt x="475780" y="9004"/>
                  </a:lnTo>
                  <a:lnTo>
                    <a:pt x="475780" y="0"/>
                  </a:lnTo>
                  <a:close/>
                </a:path>
                <a:path w="804544" h="9525">
                  <a:moveTo>
                    <a:pt x="499046" y="0"/>
                  </a:moveTo>
                  <a:lnTo>
                    <a:pt x="487045" y="0"/>
                  </a:lnTo>
                  <a:lnTo>
                    <a:pt x="475792" y="0"/>
                  </a:lnTo>
                  <a:lnTo>
                    <a:pt x="475792" y="9004"/>
                  </a:lnTo>
                  <a:lnTo>
                    <a:pt x="487045" y="9004"/>
                  </a:lnTo>
                  <a:lnTo>
                    <a:pt x="499046" y="9004"/>
                  </a:lnTo>
                  <a:lnTo>
                    <a:pt x="499046" y="0"/>
                  </a:lnTo>
                  <a:close/>
                </a:path>
                <a:path w="804544" h="9525">
                  <a:moveTo>
                    <a:pt x="532815" y="0"/>
                  </a:moveTo>
                  <a:lnTo>
                    <a:pt x="521563" y="0"/>
                  </a:lnTo>
                  <a:lnTo>
                    <a:pt x="510311" y="0"/>
                  </a:lnTo>
                  <a:lnTo>
                    <a:pt x="499059" y="0"/>
                  </a:lnTo>
                  <a:lnTo>
                    <a:pt x="499059" y="9004"/>
                  </a:lnTo>
                  <a:lnTo>
                    <a:pt x="510311" y="9004"/>
                  </a:lnTo>
                  <a:lnTo>
                    <a:pt x="521563" y="9004"/>
                  </a:lnTo>
                  <a:lnTo>
                    <a:pt x="532815" y="9004"/>
                  </a:lnTo>
                  <a:lnTo>
                    <a:pt x="532815" y="0"/>
                  </a:lnTo>
                  <a:close/>
                </a:path>
                <a:path w="804544" h="9525">
                  <a:moveTo>
                    <a:pt x="566585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9004"/>
                  </a:lnTo>
                  <a:lnTo>
                    <a:pt x="544080" y="9004"/>
                  </a:lnTo>
                  <a:lnTo>
                    <a:pt x="555332" y="9004"/>
                  </a:lnTo>
                  <a:lnTo>
                    <a:pt x="566585" y="9004"/>
                  </a:lnTo>
                  <a:lnTo>
                    <a:pt x="566585" y="0"/>
                  </a:lnTo>
                  <a:close/>
                </a:path>
                <a:path w="804544" h="9525">
                  <a:moveTo>
                    <a:pt x="589102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66597" y="9004"/>
                  </a:lnTo>
                  <a:lnTo>
                    <a:pt x="577850" y="9004"/>
                  </a:lnTo>
                  <a:lnTo>
                    <a:pt x="589102" y="9004"/>
                  </a:lnTo>
                  <a:lnTo>
                    <a:pt x="589102" y="0"/>
                  </a:lnTo>
                  <a:close/>
                </a:path>
                <a:path w="804544" h="9525">
                  <a:moveTo>
                    <a:pt x="623620" y="0"/>
                  </a:moveTo>
                  <a:lnTo>
                    <a:pt x="612368" y="0"/>
                  </a:lnTo>
                  <a:lnTo>
                    <a:pt x="601116" y="0"/>
                  </a:lnTo>
                  <a:lnTo>
                    <a:pt x="589114" y="0"/>
                  </a:lnTo>
                  <a:lnTo>
                    <a:pt x="589114" y="9004"/>
                  </a:lnTo>
                  <a:lnTo>
                    <a:pt x="601116" y="9004"/>
                  </a:lnTo>
                  <a:lnTo>
                    <a:pt x="612368" y="9004"/>
                  </a:lnTo>
                  <a:lnTo>
                    <a:pt x="623620" y="9004"/>
                  </a:lnTo>
                  <a:lnTo>
                    <a:pt x="623620" y="0"/>
                  </a:lnTo>
                  <a:close/>
                </a:path>
                <a:path w="804544" h="952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9004"/>
                  </a:lnTo>
                  <a:lnTo>
                    <a:pt x="634885" y="9004"/>
                  </a:lnTo>
                  <a:lnTo>
                    <a:pt x="646137" y="9004"/>
                  </a:lnTo>
                  <a:lnTo>
                    <a:pt x="657390" y="9004"/>
                  </a:lnTo>
                  <a:lnTo>
                    <a:pt x="657390" y="0"/>
                  </a:lnTo>
                  <a:close/>
                </a:path>
                <a:path w="804544" h="952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57402" y="9004"/>
                  </a:lnTo>
                  <a:lnTo>
                    <a:pt x="668655" y="9004"/>
                  </a:lnTo>
                  <a:lnTo>
                    <a:pt x="679907" y="9004"/>
                  </a:lnTo>
                  <a:lnTo>
                    <a:pt x="679907" y="0"/>
                  </a:lnTo>
                  <a:close/>
                </a:path>
                <a:path w="804544" h="9525">
                  <a:moveTo>
                    <a:pt x="714425" y="0"/>
                  </a:moveTo>
                  <a:lnTo>
                    <a:pt x="702424" y="0"/>
                  </a:lnTo>
                  <a:lnTo>
                    <a:pt x="691172" y="0"/>
                  </a:lnTo>
                  <a:lnTo>
                    <a:pt x="679919" y="0"/>
                  </a:lnTo>
                  <a:lnTo>
                    <a:pt x="679919" y="9004"/>
                  </a:lnTo>
                  <a:lnTo>
                    <a:pt x="691172" y="9004"/>
                  </a:lnTo>
                  <a:lnTo>
                    <a:pt x="702424" y="9004"/>
                  </a:lnTo>
                  <a:lnTo>
                    <a:pt x="714425" y="9004"/>
                  </a:lnTo>
                  <a:lnTo>
                    <a:pt x="714425" y="0"/>
                  </a:lnTo>
                  <a:close/>
                </a:path>
                <a:path w="804544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9004"/>
                  </a:lnTo>
                  <a:lnTo>
                    <a:pt x="725690" y="9004"/>
                  </a:lnTo>
                  <a:lnTo>
                    <a:pt x="736942" y="9004"/>
                  </a:lnTo>
                  <a:lnTo>
                    <a:pt x="748195" y="9004"/>
                  </a:lnTo>
                  <a:lnTo>
                    <a:pt x="748195" y="0"/>
                  </a:lnTo>
                  <a:close/>
                </a:path>
                <a:path w="804544" h="952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48207" y="9004"/>
                  </a:lnTo>
                  <a:lnTo>
                    <a:pt x="759460" y="9004"/>
                  </a:lnTo>
                  <a:lnTo>
                    <a:pt x="770712" y="9004"/>
                  </a:lnTo>
                  <a:lnTo>
                    <a:pt x="770712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9004"/>
                  </a:lnTo>
                  <a:lnTo>
                    <a:pt x="781977" y="9004"/>
                  </a:lnTo>
                  <a:lnTo>
                    <a:pt x="793229" y="9004"/>
                  </a:lnTo>
                  <a:lnTo>
                    <a:pt x="804481" y="9004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35381" y="209872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1735455" h="26669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8152" y="8991"/>
                  </a:lnTo>
                  <a:lnTo>
                    <a:pt x="669404" y="8991"/>
                  </a:lnTo>
                  <a:lnTo>
                    <a:pt x="680656" y="8991"/>
                  </a:lnTo>
                  <a:lnTo>
                    <a:pt x="680656" y="0"/>
                  </a:lnTo>
                  <a:close/>
                </a:path>
                <a:path w="1735455" h="26669">
                  <a:moveTo>
                    <a:pt x="736942" y="0"/>
                  </a:moveTo>
                  <a:lnTo>
                    <a:pt x="736942" y="0"/>
                  </a:lnTo>
                  <a:lnTo>
                    <a:pt x="680669" y="0"/>
                  </a:lnTo>
                  <a:lnTo>
                    <a:pt x="680669" y="8991"/>
                  </a:lnTo>
                  <a:lnTo>
                    <a:pt x="736942" y="8991"/>
                  </a:lnTo>
                  <a:lnTo>
                    <a:pt x="736942" y="0"/>
                  </a:lnTo>
                  <a:close/>
                </a:path>
                <a:path w="1735455" h="26669">
                  <a:moveTo>
                    <a:pt x="771461" y="0"/>
                  </a:moveTo>
                  <a:lnTo>
                    <a:pt x="760209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991"/>
                  </a:lnTo>
                  <a:lnTo>
                    <a:pt x="748207" y="8991"/>
                  </a:lnTo>
                  <a:lnTo>
                    <a:pt x="760209" y="8991"/>
                  </a:lnTo>
                  <a:lnTo>
                    <a:pt x="771461" y="8991"/>
                  </a:lnTo>
                  <a:lnTo>
                    <a:pt x="771461" y="0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395590" y="2098725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804544" h="952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67538" y="8991"/>
                  </a:lnTo>
                  <a:lnTo>
                    <a:pt x="67538" y="0"/>
                  </a:lnTo>
                  <a:close/>
                </a:path>
                <a:path w="804544" h="9525">
                  <a:moveTo>
                    <a:pt x="101307" y="0"/>
                  </a:moveTo>
                  <a:lnTo>
                    <a:pt x="90055" y="0"/>
                  </a:lnTo>
                  <a:lnTo>
                    <a:pt x="78803" y="0"/>
                  </a:lnTo>
                  <a:lnTo>
                    <a:pt x="67551" y="0"/>
                  </a:lnTo>
                  <a:lnTo>
                    <a:pt x="67551" y="8991"/>
                  </a:lnTo>
                  <a:lnTo>
                    <a:pt x="78803" y="8991"/>
                  </a:lnTo>
                  <a:lnTo>
                    <a:pt x="90055" y="8991"/>
                  </a:lnTo>
                  <a:lnTo>
                    <a:pt x="101307" y="8991"/>
                  </a:lnTo>
                  <a:lnTo>
                    <a:pt x="101307" y="0"/>
                  </a:lnTo>
                  <a:close/>
                </a:path>
                <a:path w="804544" h="9525">
                  <a:moveTo>
                    <a:pt x="158343" y="0"/>
                  </a:moveTo>
                  <a:lnTo>
                    <a:pt x="158343" y="0"/>
                  </a:lnTo>
                  <a:lnTo>
                    <a:pt x="101320" y="0"/>
                  </a:lnTo>
                  <a:lnTo>
                    <a:pt x="101320" y="8991"/>
                  </a:lnTo>
                  <a:lnTo>
                    <a:pt x="158343" y="8991"/>
                  </a:lnTo>
                  <a:lnTo>
                    <a:pt x="158343" y="0"/>
                  </a:lnTo>
                  <a:close/>
                </a:path>
                <a:path w="804544" h="9525">
                  <a:moveTo>
                    <a:pt x="192112" y="0"/>
                  </a:moveTo>
                  <a:lnTo>
                    <a:pt x="180860" y="0"/>
                  </a:lnTo>
                  <a:lnTo>
                    <a:pt x="169608" y="0"/>
                  </a:lnTo>
                  <a:lnTo>
                    <a:pt x="158356" y="0"/>
                  </a:lnTo>
                  <a:lnTo>
                    <a:pt x="158356" y="8991"/>
                  </a:lnTo>
                  <a:lnTo>
                    <a:pt x="169608" y="8991"/>
                  </a:lnTo>
                  <a:lnTo>
                    <a:pt x="180860" y="8991"/>
                  </a:lnTo>
                  <a:lnTo>
                    <a:pt x="192112" y="8991"/>
                  </a:lnTo>
                  <a:lnTo>
                    <a:pt x="192112" y="0"/>
                  </a:lnTo>
                  <a:close/>
                </a:path>
                <a:path w="804544" h="9525">
                  <a:moveTo>
                    <a:pt x="249148" y="0"/>
                  </a:moveTo>
                  <a:lnTo>
                    <a:pt x="249148" y="0"/>
                  </a:lnTo>
                  <a:lnTo>
                    <a:pt x="192125" y="0"/>
                  </a:lnTo>
                  <a:lnTo>
                    <a:pt x="192125" y="8991"/>
                  </a:lnTo>
                  <a:lnTo>
                    <a:pt x="249148" y="8991"/>
                  </a:lnTo>
                  <a:lnTo>
                    <a:pt x="249148" y="0"/>
                  </a:lnTo>
                  <a:close/>
                </a:path>
                <a:path w="804544" h="9525">
                  <a:moveTo>
                    <a:pt x="282917" y="0"/>
                  </a:moveTo>
                  <a:lnTo>
                    <a:pt x="271665" y="0"/>
                  </a:lnTo>
                  <a:lnTo>
                    <a:pt x="260413" y="0"/>
                  </a:lnTo>
                  <a:lnTo>
                    <a:pt x="249161" y="0"/>
                  </a:lnTo>
                  <a:lnTo>
                    <a:pt x="249161" y="8991"/>
                  </a:lnTo>
                  <a:lnTo>
                    <a:pt x="260413" y="8991"/>
                  </a:lnTo>
                  <a:lnTo>
                    <a:pt x="271665" y="8991"/>
                  </a:lnTo>
                  <a:lnTo>
                    <a:pt x="282917" y="8991"/>
                  </a:lnTo>
                  <a:lnTo>
                    <a:pt x="282917" y="0"/>
                  </a:lnTo>
                  <a:close/>
                </a:path>
                <a:path w="804544" h="9525">
                  <a:moveTo>
                    <a:pt x="316687" y="0"/>
                  </a:moveTo>
                  <a:lnTo>
                    <a:pt x="305435" y="0"/>
                  </a:lnTo>
                  <a:lnTo>
                    <a:pt x="294182" y="0"/>
                  </a:lnTo>
                  <a:lnTo>
                    <a:pt x="282930" y="0"/>
                  </a:lnTo>
                  <a:lnTo>
                    <a:pt x="282930" y="8991"/>
                  </a:lnTo>
                  <a:lnTo>
                    <a:pt x="294182" y="8991"/>
                  </a:lnTo>
                  <a:lnTo>
                    <a:pt x="305435" y="8991"/>
                  </a:lnTo>
                  <a:lnTo>
                    <a:pt x="316687" y="8991"/>
                  </a:lnTo>
                  <a:lnTo>
                    <a:pt x="316687" y="0"/>
                  </a:lnTo>
                  <a:close/>
                </a:path>
                <a:path w="804544" h="9525">
                  <a:moveTo>
                    <a:pt x="339953" y="0"/>
                  </a:moveTo>
                  <a:lnTo>
                    <a:pt x="328701" y="0"/>
                  </a:lnTo>
                  <a:lnTo>
                    <a:pt x="316699" y="0"/>
                  </a:lnTo>
                  <a:lnTo>
                    <a:pt x="316699" y="8991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39953" y="0"/>
                  </a:lnTo>
                  <a:close/>
                </a:path>
                <a:path w="804544" h="9525">
                  <a:moveTo>
                    <a:pt x="37372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39966" y="0"/>
                  </a:lnTo>
                  <a:lnTo>
                    <a:pt x="339966" y="8991"/>
                  </a:lnTo>
                  <a:lnTo>
                    <a:pt x="351218" y="8991"/>
                  </a:lnTo>
                  <a:lnTo>
                    <a:pt x="362470" y="8991"/>
                  </a:lnTo>
                  <a:lnTo>
                    <a:pt x="373722" y="8991"/>
                  </a:lnTo>
                  <a:lnTo>
                    <a:pt x="373722" y="0"/>
                  </a:lnTo>
                  <a:close/>
                </a:path>
                <a:path w="804544" h="9525">
                  <a:moveTo>
                    <a:pt x="407492" y="0"/>
                  </a:moveTo>
                  <a:lnTo>
                    <a:pt x="396240" y="0"/>
                  </a:lnTo>
                  <a:lnTo>
                    <a:pt x="384987" y="0"/>
                  </a:lnTo>
                  <a:lnTo>
                    <a:pt x="373735" y="0"/>
                  </a:lnTo>
                  <a:lnTo>
                    <a:pt x="373735" y="8991"/>
                  </a:lnTo>
                  <a:lnTo>
                    <a:pt x="384987" y="8991"/>
                  </a:lnTo>
                  <a:lnTo>
                    <a:pt x="396240" y="8991"/>
                  </a:lnTo>
                  <a:lnTo>
                    <a:pt x="407492" y="8991"/>
                  </a:lnTo>
                  <a:lnTo>
                    <a:pt x="407492" y="0"/>
                  </a:lnTo>
                  <a:close/>
                </a:path>
                <a:path w="804544" h="9525">
                  <a:moveTo>
                    <a:pt x="430758" y="0"/>
                  </a:moveTo>
                  <a:lnTo>
                    <a:pt x="418757" y="0"/>
                  </a:lnTo>
                  <a:lnTo>
                    <a:pt x="407504" y="0"/>
                  </a:lnTo>
                  <a:lnTo>
                    <a:pt x="407504" y="8991"/>
                  </a:lnTo>
                  <a:lnTo>
                    <a:pt x="418757" y="8991"/>
                  </a:lnTo>
                  <a:lnTo>
                    <a:pt x="430758" y="8991"/>
                  </a:lnTo>
                  <a:lnTo>
                    <a:pt x="430758" y="0"/>
                  </a:lnTo>
                  <a:close/>
                </a:path>
                <a:path w="804544" h="952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991"/>
                  </a:lnTo>
                  <a:lnTo>
                    <a:pt x="442023" y="8991"/>
                  </a:lnTo>
                  <a:lnTo>
                    <a:pt x="453275" y="8991"/>
                  </a:lnTo>
                  <a:lnTo>
                    <a:pt x="464527" y="8991"/>
                  </a:lnTo>
                  <a:lnTo>
                    <a:pt x="464527" y="0"/>
                  </a:lnTo>
                  <a:close/>
                </a:path>
                <a:path w="804544" h="9525">
                  <a:moveTo>
                    <a:pt x="498297" y="0"/>
                  </a:moveTo>
                  <a:lnTo>
                    <a:pt x="487045" y="0"/>
                  </a:lnTo>
                  <a:lnTo>
                    <a:pt x="475792" y="0"/>
                  </a:lnTo>
                  <a:lnTo>
                    <a:pt x="464540" y="0"/>
                  </a:lnTo>
                  <a:lnTo>
                    <a:pt x="464540" y="8991"/>
                  </a:lnTo>
                  <a:lnTo>
                    <a:pt x="475792" y="8991"/>
                  </a:lnTo>
                  <a:lnTo>
                    <a:pt x="487045" y="8991"/>
                  </a:lnTo>
                  <a:lnTo>
                    <a:pt x="498297" y="8991"/>
                  </a:lnTo>
                  <a:lnTo>
                    <a:pt x="498297" y="0"/>
                  </a:lnTo>
                  <a:close/>
                </a:path>
                <a:path w="804544" h="9525">
                  <a:moveTo>
                    <a:pt x="532815" y="0"/>
                  </a:moveTo>
                  <a:lnTo>
                    <a:pt x="520814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991"/>
                  </a:lnTo>
                  <a:lnTo>
                    <a:pt x="509562" y="8991"/>
                  </a:lnTo>
                  <a:lnTo>
                    <a:pt x="520814" y="8991"/>
                  </a:lnTo>
                  <a:lnTo>
                    <a:pt x="532815" y="8991"/>
                  </a:lnTo>
                  <a:lnTo>
                    <a:pt x="532815" y="0"/>
                  </a:lnTo>
                  <a:close/>
                </a:path>
                <a:path w="804544" h="952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32828" y="8991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55332" y="0"/>
                  </a:lnTo>
                  <a:close/>
                </a:path>
                <a:path w="804544" h="9525">
                  <a:moveTo>
                    <a:pt x="589102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991"/>
                  </a:lnTo>
                  <a:lnTo>
                    <a:pt x="566597" y="8991"/>
                  </a:lnTo>
                  <a:lnTo>
                    <a:pt x="577850" y="8991"/>
                  </a:lnTo>
                  <a:lnTo>
                    <a:pt x="589102" y="8991"/>
                  </a:lnTo>
                  <a:lnTo>
                    <a:pt x="589102" y="0"/>
                  </a:lnTo>
                  <a:close/>
                </a:path>
                <a:path w="804544" h="9525">
                  <a:moveTo>
                    <a:pt x="622871" y="0"/>
                  </a:moveTo>
                  <a:lnTo>
                    <a:pt x="611619" y="0"/>
                  </a:lnTo>
                  <a:lnTo>
                    <a:pt x="600367" y="0"/>
                  </a:lnTo>
                  <a:lnTo>
                    <a:pt x="589114" y="0"/>
                  </a:lnTo>
                  <a:lnTo>
                    <a:pt x="589114" y="8991"/>
                  </a:lnTo>
                  <a:lnTo>
                    <a:pt x="600367" y="8991"/>
                  </a:lnTo>
                  <a:lnTo>
                    <a:pt x="611619" y="8991"/>
                  </a:lnTo>
                  <a:lnTo>
                    <a:pt x="622871" y="8991"/>
                  </a:lnTo>
                  <a:lnTo>
                    <a:pt x="622871" y="0"/>
                  </a:lnTo>
                  <a:close/>
                </a:path>
                <a:path w="804544" h="9525">
                  <a:moveTo>
                    <a:pt x="646137" y="0"/>
                  </a:moveTo>
                  <a:lnTo>
                    <a:pt x="634136" y="0"/>
                  </a:lnTo>
                  <a:lnTo>
                    <a:pt x="622884" y="0"/>
                  </a:lnTo>
                  <a:lnTo>
                    <a:pt x="622884" y="8991"/>
                  </a:lnTo>
                  <a:lnTo>
                    <a:pt x="634136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804544" h="952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79907" y="0"/>
                  </a:lnTo>
                  <a:close/>
                </a:path>
                <a:path w="804544" h="9525">
                  <a:moveTo>
                    <a:pt x="713676" y="0"/>
                  </a:moveTo>
                  <a:lnTo>
                    <a:pt x="702424" y="0"/>
                  </a:lnTo>
                  <a:lnTo>
                    <a:pt x="691172" y="0"/>
                  </a:lnTo>
                  <a:lnTo>
                    <a:pt x="679919" y="0"/>
                  </a:lnTo>
                  <a:lnTo>
                    <a:pt x="679919" y="8991"/>
                  </a:lnTo>
                  <a:lnTo>
                    <a:pt x="691172" y="8991"/>
                  </a:lnTo>
                  <a:lnTo>
                    <a:pt x="702424" y="8991"/>
                  </a:lnTo>
                  <a:lnTo>
                    <a:pt x="713676" y="8991"/>
                  </a:lnTo>
                  <a:lnTo>
                    <a:pt x="713676" y="0"/>
                  </a:lnTo>
                  <a:close/>
                </a:path>
                <a:path w="804544" h="9525">
                  <a:moveTo>
                    <a:pt x="736193" y="0"/>
                  </a:moveTo>
                  <a:lnTo>
                    <a:pt x="724941" y="0"/>
                  </a:lnTo>
                  <a:lnTo>
                    <a:pt x="713689" y="0"/>
                  </a:lnTo>
                  <a:lnTo>
                    <a:pt x="713689" y="8991"/>
                  </a:lnTo>
                  <a:lnTo>
                    <a:pt x="724941" y="8991"/>
                  </a:lnTo>
                  <a:lnTo>
                    <a:pt x="736193" y="8991"/>
                  </a:lnTo>
                  <a:lnTo>
                    <a:pt x="736193" y="0"/>
                  </a:lnTo>
                  <a:close/>
                </a:path>
                <a:path w="804544" h="952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206" y="0"/>
                  </a:lnTo>
                  <a:lnTo>
                    <a:pt x="736206" y="8991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70712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8991"/>
                  </a:lnTo>
                  <a:lnTo>
                    <a:pt x="781977" y="8991"/>
                  </a:lnTo>
                  <a:lnTo>
                    <a:pt x="793229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35381" y="2081466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23633" y="0"/>
                  </a:moveTo>
                  <a:lnTo>
                    <a:pt x="623633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23633" y="8991"/>
                  </a:lnTo>
                  <a:lnTo>
                    <a:pt x="623633" y="0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247749" y="2081466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64" y="8991"/>
                  </a:lnTo>
                  <a:lnTo>
                    <a:pt x="22517" y="8991"/>
                  </a:lnTo>
                  <a:lnTo>
                    <a:pt x="33769" y="8991"/>
                  </a:lnTo>
                  <a:lnTo>
                    <a:pt x="33769" y="0"/>
                  </a:lnTo>
                  <a:close/>
                </a:path>
                <a:path w="805814" h="9525">
                  <a:moveTo>
                    <a:pt x="68287" y="0"/>
                  </a:moveTo>
                  <a:lnTo>
                    <a:pt x="57035" y="0"/>
                  </a:lnTo>
                  <a:lnTo>
                    <a:pt x="45783" y="0"/>
                  </a:lnTo>
                  <a:lnTo>
                    <a:pt x="33782" y="0"/>
                  </a:lnTo>
                  <a:lnTo>
                    <a:pt x="33782" y="8991"/>
                  </a:lnTo>
                  <a:lnTo>
                    <a:pt x="45783" y="8991"/>
                  </a:lnTo>
                  <a:lnTo>
                    <a:pt x="57035" y="8991"/>
                  </a:lnTo>
                  <a:lnTo>
                    <a:pt x="68287" y="8991"/>
                  </a:lnTo>
                  <a:lnTo>
                    <a:pt x="68287" y="0"/>
                  </a:lnTo>
                  <a:close/>
                </a:path>
                <a:path w="805814" h="9525">
                  <a:moveTo>
                    <a:pt x="124574" y="0"/>
                  </a:moveTo>
                  <a:lnTo>
                    <a:pt x="124574" y="0"/>
                  </a:lnTo>
                  <a:lnTo>
                    <a:pt x="68300" y="0"/>
                  </a:lnTo>
                  <a:lnTo>
                    <a:pt x="68300" y="8991"/>
                  </a:lnTo>
                  <a:lnTo>
                    <a:pt x="124574" y="8991"/>
                  </a:lnTo>
                  <a:lnTo>
                    <a:pt x="124574" y="0"/>
                  </a:lnTo>
                  <a:close/>
                </a:path>
                <a:path w="805814" h="9525">
                  <a:moveTo>
                    <a:pt x="159092" y="0"/>
                  </a:moveTo>
                  <a:lnTo>
                    <a:pt x="147840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991"/>
                  </a:lnTo>
                  <a:lnTo>
                    <a:pt x="135839" y="8991"/>
                  </a:lnTo>
                  <a:lnTo>
                    <a:pt x="147840" y="8991"/>
                  </a:lnTo>
                  <a:lnTo>
                    <a:pt x="159092" y="8991"/>
                  </a:lnTo>
                  <a:lnTo>
                    <a:pt x="159092" y="0"/>
                  </a:lnTo>
                  <a:close/>
                </a:path>
                <a:path w="805814" h="9525">
                  <a:moveTo>
                    <a:pt x="215379" y="0"/>
                  </a:moveTo>
                  <a:lnTo>
                    <a:pt x="215379" y="0"/>
                  </a:lnTo>
                  <a:lnTo>
                    <a:pt x="159105" y="0"/>
                  </a:lnTo>
                  <a:lnTo>
                    <a:pt x="159105" y="8991"/>
                  </a:lnTo>
                  <a:lnTo>
                    <a:pt x="215379" y="8991"/>
                  </a:lnTo>
                  <a:lnTo>
                    <a:pt x="215379" y="0"/>
                  </a:lnTo>
                  <a:close/>
                </a:path>
                <a:path w="805814" h="9525">
                  <a:moveTo>
                    <a:pt x="249148" y="0"/>
                  </a:moveTo>
                  <a:lnTo>
                    <a:pt x="237896" y="0"/>
                  </a:lnTo>
                  <a:lnTo>
                    <a:pt x="226644" y="0"/>
                  </a:lnTo>
                  <a:lnTo>
                    <a:pt x="215392" y="0"/>
                  </a:lnTo>
                  <a:lnTo>
                    <a:pt x="215392" y="8991"/>
                  </a:lnTo>
                  <a:lnTo>
                    <a:pt x="226644" y="8991"/>
                  </a:lnTo>
                  <a:lnTo>
                    <a:pt x="237896" y="8991"/>
                  </a:lnTo>
                  <a:lnTo>
                    <a:pt x="249148" y="8991"/>
                  </a:lnTo>
                  <a:lnTo>
                    <a:pt x="249148" y="0"/>
                  </a:lnTo>
                  <a:close/>
                </a:path>
                <a:path w="805814" h="9525">
                  <a:moveTo>
                    <a:pt x="306184" y="0"/>
                  </a:moveTo>
                  <a:lnTo>
                    <a:pt x="306184" y="0"/>
                  </a:lnTo>
                  <a:lnTo>
                    <a:pt x="249161" y="0"/>
                  </a:lnTo>
                  <a:lnTo>
                    <a:pt x="249161" y="8991"/>
                  </a:lnTo>
                  <a:lnTo>
                    <a:pt x="306184" y="8991"/>
                  </a:lnTo>
                  <a:lnTo>
                    <a:pt x="306184" y="0"/>
                  </a:lnTo>
                  <a:close/>
                </a:path>
                <a:path w="805814" h="9525">
                  <a:moveTo>
                    <a:pt x="339953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06197" y="0"/>
                  </a:lnTo>
                  <a:lnTo>
                    <a:pt x="306197" y="8991"/>
                  </a:lnTo>
                  <a:lnTo>
                    <a:pt x="317449" y="8991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39953" y="0"/>
                  </a:lnTo>
                  <a:close/>
                </a:path>
                <a:path w="805814" h="9525">
                  <a:moveTo>
                    <a:pt x="396989" y="0"/>
                  </a:moveTo>
                  <a:lnTo>
                    <a:pt x="396989" y="0"/>
                  </a:lnTo>
                  <a:lnTo>
                    <a:pt x="339966" y="0"/>
                  </a:lnTo>
                  <a:lnTo>
                    <a:pt x="339966" y="8991"/>
                  </a:lnTo>
                  <a:lnTo>
                    <a:pt x="396989" y="8991"/>
                  </a:lnTo>
                  <a:lnTo>
                    <a:pt x="396989" y="0"/>
                  </a:lnTo>
                  <a:close/>
                </a:path>
                <a:path w="805814" h="9525">
                  <a:moveTo>
                    <a:pt x="430758" y="0"/>
                  </a:moveTo>
                  <a:lnTo>
                    <a:pt x="419506" y="0"/>
                  </a:lnTo>
                  <a:lnTo>
                    <a:pt x="408254" y="0"/>
                  </a:lnTo>
                  <a:lnTo>
                    <a:pt x="397002" y="0"/>
                  </a:lnTo>
                  <a:lnTo>
                    <a:pt x="397002" y="8991"/>
                  </a:lnTo>
                  <a:lnTo>
                    <a:pt x="408254" y="8991"/>
                  </a:lnTo>
                  <a:lnTo>
                    <a:pt x="419506" y="8991"/>
                  </a:lnTo>
                  <a:lnTo>
                    <a:pt x="430758" y="8991"/>
                  </a:lnTo>
                  <a:lnTo>
                    <a:pt x="430758" y="0"/>
                  </a:lnTo>
                  <a:close/>
                </a:path>
                <a:path w="805814" h="952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991"/>
                  </a:lnTo>
                  <a:lnTo>
                    <a:pt x="442023" y="8991"/>
                  </a:lnTo>
                  <a:lnTo>
                    <a:pt x="453275" y="8991"/>
                  </a:lnTo>
                  <a:lnTo>
                    <a:pt x="464527" y="8991"/>
                  </a:lnTo>
                  <a:lnTo>
                    <a:pt x="464527" y="0"/>
                  </a:lnTo>
                  <a:close/>
                </a:path>
                <a:path w="805814" h="9525">
                  <a:moveTo>
                    <a:pt x="487794" y="0"/>
                  </a:moveTo>
                  <a:lnTo>
                    <a:pt x="476542" y="0"/>
                  </a:lnTo>
                  <a:lnTo>
                    <a:pt x="464540" y="0"/>
                  </a:lnTo>
                  <a:lnTo>
                    <a:pt x="464540" y="8991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87794" y="0"/>
                  </a:lnTo>
                  <a:close/>
                </a:path>
                <a:path w="805814" h="9525">
                  <a:moveTo>
                    <a:pt x="521563" y="0"/>
                  </a:moveTo>
                  <a:lnTo>
                    <a:pt x="510311" y="0"/>
                  </a:lnTo>
                  <a:lnTo>
                    <a:pt x="499059" y="0"/>
                  </a:lnTo>
                  <a:lnTo>
                    <a:pt x="487807" y="0"/>
                  </a:lnTo>
                  <a:lnTo>
                    <a:pt x="487807" y="8991"/>
                  </a:lnTo>
                  <a:lnTo>
                    <a:pt x="499059" y="8991"/>
                  </a:lnTo>
                  <a:lnTo>
                    <a:pt x="510311" y="8991"/>
                  </a:lnTo>
                  <a:lnTo>
                    <a:pt x="521563" y="8991"/>
                  </a:lnTo>
                  <a:lnTo>
                    <a:pt x="521563" y="0"/>
                  </a:lnTo>
                  <a:close/>
                </a:path>
                <a:path w="805814" h="952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991"/>
                  </a:lnTo>
                  <a:lnTo>
                    <a:pt x="532828" y="8991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55332" y="0"/>
                  </a:lnTo>
                  <a:close/>
                </a:path>
                <a:path w="805814" h="9525">
                  <a:moveTo>
                    <a:pt x="578599" y="0"/>
                  </a:moveTo>
                  <a:lnTo>
                    <a:pt x="566597" y="0"/>
                  </a:lnTo>
                  <a:lnTo>
                    <a:pt x="555345" y="0"/>
                  </a:lnTo>
                  <a:lnTo>
                    <a:pt x="555345" y="8991"/>
                  </a:lnTo>
                  <a:lnTo>
                    <a:pt x="566597" y="8991"/>
                  </a:lnTo>
                  <a:lnTo>
                    <a:pt x="578599" y="8991"/>
                  </a:lnTo>
                  <a:lnTo>
                    <a:pt x="578599" y="0"/>
                  </a:lnTo>
                  <a:close/>
                </a:path>
                <a:path w="805814" h="9525">
                  <a:moveTo>
                    <a:pt x="612368" y="0"/>
                  </a:moveTo>
                  <a:lnTo>
                    <a:pt x="601116" y="0"/>
                  </a:lnTo>
                  <a:lnTo>
                    <a:pt x="589864" y="0"/>
                  </a:lnTo>
                  <a:lnTo>
                    <a:pt x="578612" y="0"/>
                  </a:lnTo>
                  <a:lnTo>
                    <a:pt x="578612" y="8991"/>
                  </a:lnTo>
                  <a:lnTo>
                    <a:pt x="589864" y="8991"/>
                  </a:lnTo>
                  <a:lnTo>
                    <a:pt x="601116" y="8991"/>
                  </a:lnTo>
                  <a:lnTo>
                    <a:pt x="612368" y="8991"/>
                  </a:lnTo>
                  <a:lnTo>
                    <a:pt x="612368" y="0"/>
                  </a:lnTo>
                  <a:close/>
                </a:path>
                <a:path w="805814" h="952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2381" y="0"/>
                  </a:lnTo>
                  <a:lnTo>
                    <a:pt x="612381" y="8991"/>
                  </a:lnTo>
                  <a:lnTo>
                    <a:pt x="623633" y="8991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805814" h="9525">
                  <a:moveTo>
                    <a:pt x="680656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80656" y="8991"/>
                  </a:lnTo>
                  <a:lnTo>
                    <a:pt x="680656" y="0"/>
                  </a:lnTo>
                  <a:close/>
                </a:path>
                <a:path w="805814" h="9525">
                  <a:moveTo>
                    <a:pt x="703173" y="0"/>
                  </a:moveTo>
                  <a:lnTo>
                    <a:pt x="691921" y="0"/>
                  </a:lnTo>
                  <a:lnTo>
                    <a:pt x="680669" y="0"/>
                  </a:lnTo>
                  <a:lnTo>
                    <a:pt x="680669" y="8991"/>
                  </a:lnTo>
                  <a:lnTo>
                    <a:pt x="691921" y="8991"/>
                  </a:lnTo>
                  <a:lnTo>
                    <a:pt x="703173" y="8991"/>
                  </a:lnTo>
                  <a:lnTo>
                    <a:pt x="703173" y="0"/>
                  </a:lnTo>
                  <a:close/>
                </a:path>
                <a:path w="805814" h="9525">
                  <a:moveTo>
                    <a:pt x="736942" y="0"/>
                  </a:moveTo>
                  <a:lnTo>
                    <a:pt x="725690" y="0"/>
                  </a:lnTo>
                  <a:lnTo>
                    <a:pt x="714438" y="0"/>
                  </a:lnTo>
                  <a:lnTo>
                    <a:pt x="703186" y="0"/>
                  </a:lnTo>
                  <a:lnTo>
                    <a:pt x="703186" y="8991"/>
                  </a:lnTo>
                  <a:lnTo>
                    <a:pt x="714438" y="8991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36942" y="0"/>
                  </a:lnTo>
                  <a:close/>
                </a:path>
                <a:path w="805814" h="952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991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70712" y="0"/>
                  </a:lnTo>
                  <a:close/>
                </a:path>
                <a:path w="805814" h="9525">
                  <a:moveTo>
                    <a:pt x="793978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70724" y="8991"/>
                  </a:lnTo>
                  <a:lnTo>
                    <a:pt x="781977" y="8991"/>
                  </a:lnTo>
                  <a:lnTo>
                    <a:pt x="793978" y="8991"/>
                  </a:lnTo>
                  <a:lnTo>
                    <a:pt x="793978" y="0"/>
                  </a:lnTo>
                  <a:close/>
                </a:path>
                <a:path w="805814" h="9525">
                  <a:moveTo>
                    <a:pt x="805243" y="0"/>
                  </a:moveTo>
                  <a:lnTo>
                    <a:pt x="793991" y="0"/>
                  </a:lnTo>
                  <a:lnTo>
                    <a:pt x="793991" y="8991"/>
                  </a:lnTo>
                  <a:lnTo>
                    <a:pt x="805243" y="8991"/>
                  </a:lnTo>
                  <a:lnTo>
                    <a:pt x="80524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35381" y="2064207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476542" y="0"/>
                  </a:moveTo>
                  <a:lnTo>
                    <a:pt x="47654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476542" y="9004"/>
                  </a:lnTo>
                  <a:lnTo>
                    <a:pt x="476542" y="0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00658" y="2064207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180860" y="0"/>
                  </a:moveTo>
                  <a:lnTo>
                    <a:pt x="180860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80860" y="9004"/>
                  </a:lnTo>
                  <a:lnTo>
                    <a:pt x="180860" y="0"/>
                  </a:lnTo>
                  <a:close/>
                </a:path>
                <a:path w="804544" h="9525">
                  <a:moveTo>
                    <a:pt x="215379" y="0"/>
                  </a:moveTo>
                  <a:lnTo>
                    <a:pt x="204127" y="0"/>
                  </a:lnTo>
                  <a:lnTo>
                    <a:pt x="192874" y="0"/>
                  </a:lnTo>
                  <a:lnTo>
                    <a:pt x="180873" y="0"/>
                  </a:lnTo>
                  <a:lnTo>
                    <a:pt x="180873" y="9004"/>
                  </a:lnTo>
                  <a:lnTo>
                    <a:pt x="192874" y="9004"/>
                  </a:lnTo>
                  <a:lnTo>
                    <a:pt x="204127" y="9004"/>
                  </a:lnTo>
                  <a:lnTo>
                    <a:pt x="215379" y="9004"/>
                  </a:lnTo>
                  <a:lnTo>
                    <a:pt x="215379" y="0"/>
                  </a:lnTo>
                  <a:close/>
                </a:path>
                <a:path w="804544" h="9525">
                  <a:moveTo>
                    <a:pt x="271665" y="0"/>
                  </a:moveTo>
                  <a:lnTo>
                    <a:pt x="271665" y="0"/>
                  </a:lnTo>
                  <a:lnTo>
                    <a:pt x="215392" y="0"/>
                  </a:lnTo>
                  <a:lnTo>
                    <a:pt x="215392" y="9004"/>
                  </a:lnTo>
                  <a:lnTo>
                    <a:pt x="271665" y="9004"/>
                  </a:lnTo>
                  <a:lnTo>
                    <a:pt x="271665" y="0"/>
                  </a:lnTo>
                  <a:close/>
                </a:path>
                <a:path w="804544" h="9525">
                  <a:moveTo>
                    <a:pt x="306184" y="0"/>
                  </a:moveTo>
                  <a:lnTo>
                    <a:pt x="294932" y="0"/>
                  </a:lnTo>
                  <a:lnTo>
                    <a:pt x="282930" y="0"/>
                  </a:lnTo>
                  <a:lnTo>
                    <a:pt x="271678" y="0"/>
                  </a:lnTo>
                  <a:lnTo>
                    <a:pt x="271678" y="9004"/>
                  </a:lnTo>
                  <a:lnTo>
                    <a:pt x="282930" y="9004"/>
                  </a:lnTo>
                  <a:lnTo>
                    <a:pt x="294932" y="9004"/>
                  </a:lnTo>
                  <a:lnTo>
                    <a:pt x="306184" y="9004"/>
                  </a:lnTo>
                  <a:lnTo>
                    <a:pt x="306184" y="0"/>
                  </a:lnTo>
                  <a:close/>
                </a:path>
                <a:path w="804544" h="9525">
                  <a:moveTo>
                    <a:pt x="362470" y="0"/>
                  </a:moveTo>
                  <a:lnTo>
                    <a:pt x="362470" y="0"/>
                  </a:lnTo>
                  <a:lnTo>
                    <a:pt x="306197" y="0"/>
                  </a:lnTo>
                  <a:lnTo>
                    <a:pt x="306197" y="9004"/>
                  </a:lnTo>
                  <a:lnTo>
                    <a:pt x="362470" y="9004"/>
                  </a:lnTo>
                  <a:lnTo>
                    <a:pt x="362470" y="0"/>
                  </a:lnTo>
                  <a:close/>
                </a:path>
                <a:path w="804544" h="9525">
                  <a:moveTo>
                    <a:pt x="396240" y="0"/>
                  </a:moveTo>
                  <a:lnTo>
                    <a:pt x="384987" y="0"/>
                  </a:lnTo>
                  <a:lnTo>
                    <a:pt x="373735" y="0"/>
                  </a:lnTo>
                  <a:lnTo>
                    <a:pt x="362483" y="0"/>
                  </a:lnTo>
                  <a:lnTo>
                    <a:pt x="362483" y="9004"/>
                  </a:lnTo>
                  <a:lnTo>
                    <a:pt x="373735" y="9004"/>
                  </a:lnTo>
                  <a:lnTo>
                    <a:pt x="384987" y="9004"/>
                  </a:lnTo>
                  <a:lnTo>
                    <a:pt x="396240" y="9004"/>
                  </a:lnTo>
                  <a:lnTo>
                    <a:pt x="396240" y="0"/>
                  </a:lnTo>
                  <a:close/>
                </a:path>
                <a:path w="804544" h="9525">
                  <a:moveTo>
                    <a:pt x="453275" y="0"/>
                  </a:moveTo>
                  <a:lnTo>
                    <a:pt x="453275" y="0"/>
                  </a:lnTo>
                  <a:lnTo>
                    <a:pt x="396252" y="0"/>
                  </a:lnTo>
                  <a:lnTo>
                    <a:pt x="396252" y="9004"/>
                  </a:lnTo>
                  <a:lnTo>
                    <a:pt x="453275" y="9004"/>
                  </a:lnTo>
                  <a:lnTo>
                    <a:pt x="453275" y="0"/>
                  </a:lnTo>
                  <a:close/>
                </a:path>
                <a:path w="804544" h="9525">
                  <a:moveTo>
                    <a:pt x="487045" y="0"/>
                  </a:moveTo>
                  <a:lnTo>
                    <a:pt x="475792" y="0"/>
                  </a:lnTo>
                  <a:lnTo>
                    <a:pt x="464540" y="0"/>
                  </a:lnTo>
                  <a:lnTo>
                    <a:pt x="453288" y="0"/>
                  </a:lnTo>
                  <a:lnTo>
                    <a:pt x="453288" y="9004"/>
                  </a:lnTo>
                  <a:lnTo>
                    <a:pt x="464540" y="9004"/>
                  </a:lnTo>
                  <a:lnTo>
                    <a:pt x="475792" y="9004"/>
                  </a:lnTo>
                  <a:lnTo>
                    <a:pt x="487045" y="9004"/>
                  </a:lnTo>
                  <a:lnTo>
                    <a:pt x="487045" y="0"/>
                  </a:lnTo>
                  <a:close/>
                </a:path>
                <a:path w="804544" h="9525">
                  <a:moveTo>
                    <a:pt x="544080" y="0"/>
                  </a:moveTo>
                  <a:lnTo>
                    <a:pt x="544080" y="0"/>
                  </a:lnTo>
                  <a:lnTo>
                    <a:pt x="487057" y="0"/>
                  </a:lnTo>
                  <a:lnTo>
                    <a:pt x="487057" y="9004"/>
                  </a:lnTo>
                  <a:lnTo>
                    <a:pt x="544080" y="9004"/>
                  </a:lnTo>
                  <a:lnTo>
                    <a:pt x="544080" y="0"/>
                  </a:lnTo>
                  <a:close/>
                </a:path>
                <a:path w="804544" h="9525">
                  <a:moveTo>
                    <a:pt x="577850" y="0"/>
                  </a:moveTo>
                  <a:lnTo>
                    <a:pt x="566597" y="0"/>
                  </a:lnTo>
                  <a:lnTo>
                    <a:pt x="555345" y="0"/>
                  </a:lnTo>
                  <a:lnTo>
                    <a:pt x="544093" y="0"/>
                  </a:lnTo>
                  <a:lnTo>
                    <a:pt x="544093" y="9004"/>
                  </a:lnTo>
                  <a:lnTo>
                    <a:pt x="555345" y="9004"/>
                  </a:lnTo>
                  <a:lnTo>
                    <a:pt x="566597" y="9004"/>
                  </a:lnTo>
                  <a:lnTo>
                    <a:pt x="577850" y="9004"/>
                  </a:lnTo>
                  <a:lnTo>
                    <a:pt x="577850" y="0"/>
                  </a:lnTo>
                  <a:close/>
                </a:path>
                <a:path w="804544" h="9525">
                  <a:moveTo>
                    <a:pt x="611619" y="0"/>
                  </a:moveTo>
                  <a:lnTo>
                    <a:pt x="600367" y="0"/>
                  </a:lnTo>
                  <a:lnTo>
                    <a:pt x="589114" y="0"/>
                  </a:lnTo>
                  <a:lnTo>
                    <a:pt x="577862" y="0"/>
                  </a:lnTo>
                  <a:lnTo>
                    <a:pt x="577862" y="9004"/>
                  </a:lnTo>
                  <a:lnTo>
                    <a:pt x="589114" y="9004"/>
                  </a:lnTo>
                  <a:lnTo>
                    <a:pt x="600367" y="9004"/>
                  </a:lnTo>
                  <a:lnTo>
                    <a:pt x="611619" y="9004"/>
                  </a:lnTo>
                  <a:lnTo>
                    <a:pt x="611619" y="0"/>
                  </a:lnTo>
                  <a:close/>
                </a:path>
                <a:path w="804544" h="9525">
                  <a:moveTo>
                    <a:pt x="634885" y="0"/>
                  </a:moveTo>
                  <a:lnTo>
                    <a:pt x="623633" y="0"/>
                  </a:lnTo>
                  <a:lnTo>
                    <a:pt x="611632" y="0"/>
                  </a:lnTo>
                  <a:lnTo>
                    <a:pt x="611632" y="9004"/>
                  </a:lnTo>
                  <a:lnTo>
                    <a:pt x="623633" y="9004"/>
                  </a:lnTo>
                  <a:lnTo>
                    <a:pt x="634885" y="9004"/>
                  </a:lnTo>
                  <a:lnTo>
                    <a:pt x="634885" y="0"/>
                  </a:lnTo>
                  <a:close/>
                </a:path>
                <a:path w="804544" h="9525">
                  <a:moveTo>
                    <a:pt x="668655" y="0"/>
                  </a:moveTo>
                  <a:lnTo>
                    <a:pt x="657402" y="0"/>
                  </a:lnTo>
                  <a:lnTo>
                    <a:pt x="646150" y="0"/>
                  </a:lnTo>
                  <a:lnTo>
                    <a:pt x="634898" y="0"/>
                  </a:lnTo>
                  <a:lnTo>
                    <a:pt x="634898" y="9004"/>
                  </a:lnTo>
                  <a:lnTo>
                    <a:pt x="646150" y="9004"/>
                  </a:lnTo>
                  <a:lnTo>
                    <a:pt x="657402" y="9004"/>
                  </a:lnTo>
                  <a:lnTo>
                    <a:pt x="668655" y="9004"/>
                  </a:lnTo>
                  <a:lnTo>
                    <a:pt x="668655" y="0"/>
                  </a:lnTo>
                  <a:close/>
                </a:path>
                <a:path w="804544" h="9525">
                  <a:moveTo>
                    <a:pt x="702424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68667" y="0"/>
                  </a:lnTo>
                  <a:lnTo>
                    <a:pt x="668667" y="9004"/>
                  </a:lnTo>
                  <a:lnTo>
                    <a:pt x="679919" y="9004"/>
                  </a:lnTo>
                  <a:lnTo>
                    <a:pt x="691172" y="9004"/>
                  </a:lnTo>
                  <a:lnTo>
                    <a:pt x="702424" y="9004"/>
                  </a:lnTo>
                  <a:lnTo>
                    <a:pt x="702424" y="0"/>
                  </a:lnTo>
                  <a:close/>
                </a:path>
                <a:path w="804544" h="9525">
                  <a:moveTo>
                    <a:pt x="725690" y="0"/>
                  </a:moveTo>
                  <a:lnTo>
                    <a:pt x="713689" y="0"/>
                  </a:lnTo>
                  <a:lnTo>
                    <a:pt x="702437" y="0"/>
                  </a:lnTo>
                  <a:lnTo>
                    <a:pt x="702437" y="9004"/>
                  </a:lnTo>
                  <a:lnTo>
                    <a:pt x="713689" y="9004"/>
                  </a:lnTo>
                  <a:lnTo>
                    <a:pt x="725690" y="9004"/>
                  </a:lnTo>
                  <a:lnTo>
                    <a:pt x="725690" y="0"/>
                  </a:lnTo>
                  <a:close/>
                </a:path>
                <a:path w="804544" h="9525">
                  <a:moveTo>
                    <a:pt x="759460" y="0"/>
                  </a:moveTo>
                  <a:lnTo>
                    <a:pt x="748207" y="0"/>
                  </a:lnTo>
                  <a:lnTo>
                    <a:pt x="736955" y="0"/>
                  </a:lnTo>
                  <a:lnTo>
                    <a:pt x="725703" y="0"/>
                  </a:lnTo>
                  <a:lnTo>
                    <a:pt x="725703" y="9004"/>
                  </a:lnTo>
                  <a:lnTo>
                    <a:pt x="736955" y="9004"/>
                  </a:lnTo>
                  <a:lnTo>
                    <a:pt x="748207" y="9004"/>
                  </a:lnTo>
                  <a:lnTo>
                    <a:pt x="759460" y="9004"/>
                  </a:lnTo>
                  <a:lnTo>
                    <a:pt x="759460" y="0"/>
                  </a:lnTo>
                  <a:close/>
                </a:path>
                <a:path w="804544" h="952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59472" y="0"/>
                  </a:lnTo>
                  <a:lnTo>
                    <a:pt x="759472" y="9004"/>
                  </a:lnTo>
                  <a:lnTo>
                    <a:pt x="770724" y="9004"/>
                  </a:lnTo>
                  <a:lnTo>
                    <a:pt x="781977" y="9004"/>
                  </a:lnTo>
                  <a:lnTo>
                    <a:pt x="793229" y="9004"/>
                  </a:lnTo>
                  <a:lnTo>
                    <a:pt x="793229" y="0"/>
                  </a:lnTo>
                  <a:close/>
                </a:path>
                <a:path w="804544" h="9525">
                  <a:moveTo>
                    <a:pt x="804494" y="0"/>
                  </a:moveTo>
                  <a:lnTo>
                    <a:pt x="793242" y="0"/>
                  </a:lnTo>
                  <a:lnTo>
                    <a:pt x="793242" y="9004"/>
                  </a:lnTo>
                  <a:lnTo>
                    <a:pt x="804494" y="9004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35381" y="204693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328701" y="0"/>
                  </a:moveTo>
                  <a:lnTo>
                    <a:pt x="328701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328701" y="9004"/>
                  </a:lnTo>
                  <a:lnTo>
                    <a:pt x="328701" y="0"/>
                  </a:lnTo>
                  <a:close/>
                </a:path>
                <a:path w="1735455" h="26669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6276"/>
                  </a:lnTo>
                  <a:lnTo>
                    <a:pt x="1269771" y="26276"/>
                  </a:lnTo>
                  <a:lnTo>
                    <a:pt x="1281023" y="26276"/>
                  </a:lnTo>
                  <a:lnTo>
                    <a:pt x="1293025" y="26276"/>
                  </a:lnTo>
                  <a:lnTo>
                    <a:pt x="1293025" y="17272"/>
                  </a:lnTo>
                  <a:close/>
                </a:path>
                <a:path w="1735455" h="26669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6276"/>
                  </a:lnTo>
                  <a:lnTo>
                    <a:pt x="1304290" y="26276"/>
                  </a:lnTo>
                  <a:lnTo>
                    <a:pt x="1315542" y="26276"/>
                  </a:lnTo>
                  <a:lnTo>
                    <a:pt x="1315542" y="17272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6276"/>
                  </a:lnTo>
                  <a:lnTo>
                    <a:pt x="1326807" y="26276"/>
                  </a:lnTo>
                  <a:lnTo>
                    <a:pt x="1338059" y="26276"/>
                  </a:lnTo>
                  <a:lnTo>
                    <a:pt x="1349311" y="26276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76"/>
                  </a:lnTo>
                  <a:lnTo>
                    <a:pt x="1360576" y="26276"/>
                  </a:lnTo>
                  <a:lnTo>
                    <a:pt x="1371828" y="26276"/>
                  </a:lnTo>
                  <a:lnTo>
                    <a:pt x="1383080" y="26276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76"/>
                  </a:lnTo>
                  <a:lnTo>
                    <a:pt x="1394345" y="26276"/>
                  </a:lnTo>
                  <a:lnTo>
                    <a:pt x="1406347" y="26276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76"/>
                  </a:lnTo>
                  <a:lnTo>
                    <a:pt x="1417612" y="26276"/>
                  </a:lnTo>
                  <a:lnTo>
                    <a:pt x="1428864" y="26276"/>
                  </a:lnTo>
                  <a:lnTo>
                    <a:pt x="1440116" y="26276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76"/>
                  </a:lnTo>
                  <a:lnTo>
                    <a:pt x="1451381" y="26276"/>
                  </a:lnTo>
                  <a:lnTo>
                    <a:pt x="1462633" y="26276"/>
                  </a:lnTo>
                  <a:lnTo>
                    <a:pt x="1473885" y="26276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76"/>
                  </a:lnTo>
                  <a:lnTo>
                    <a:pt x="1485150" y="26276"/>
                  </a:lnTo>
                  <a:lnTo>
                    <a:pt x="1496402" y="26276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76"/>
                  </a:lnTo>
                  <a:lnTo>
                    <a:pt x="1508417" y="26276"/>
                  </a:lnTo>
                  <a:lnTo>
                    <a:pt x="1519669" y="26276"/>
                  </a:lnTo>
                  <a:lnTo>
                    <a:pt x="1530921" y="26276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76"/>
                  </a:lnTo>
                  <a:lnTo>
                    <a:pt x="1542186" y="26276"/>
                  </a:lnTo>
                  <a:lnTo>
                    <a:pt x="1553438" y="26276"/>
                  </a:lnTo>
                  <a:lnTo>
                    <a:pt x="1564690" y="26276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76"/>
                  </a:lnTo>
                  <a:lnTo>
                    <a:pt x="1575955" y="26276"/>
                  </a:lnTo>
                  <a:lnTo>
                    <a:pt x="1587207" y="26276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76"/>
                  </a:lnTo>
                  <a:lnTo>
                    <a:pt x="1598472" y="26276"/>
                  </a:lnTo>
                  <a:lnTo>
                    <a:pt x="1609725" y="26276"/>
                  </a:lnTo>
                  <a:lnTo>
                    <a:pt x="1621726" y="26276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76"/>
                  </a:lnTo>
                  <a:lnTo>
                    <a:pt x="1632991" y="26276"/>
                  </a:lnTo>
                  <a:lnTo>
                    <a:pt x="1644243" y="26276"/>
                  </a:lnTo>
                  <a:lnTo>
                    <a:pt x="1655495" y="26276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76"/>
                  </a:lnTo>
                  <a:lnTo>
                    <a:pt x="1666760" y="26276"/>
                  </a:lnTo>
                  <a:lnTo>
                    <a:pt x="1678012" y="26276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76"/>
                  </a:lnTo>
                  <a:lnTo>
                    <a:pt x="1689277" y="26276"/>
                  </a:lnTo>
                  <a:lnTo>
                    <a:pt x="1700530" y="26276"/>
                  </a:lnTo>
                  <a:lnTo>
                    <a:pt x="1711782" y="26276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76"/>
                  </a:lnTo>
                  <a:lnTo>
                    <a:pt x="1723796" y="26276"/>
                  </a:lnTo>
                  <a:lnTo>
                    <a:pt x="1735048" y="26276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52817" y="2046935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328701" y="0"/>
                  </a:moveTo>
                  <a:lnTo>
                    <a:pt x="328701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328701" y="9004"/>
                  </a:lnTo>
                  <a:lnTo>
                    <a:pt x="328701" y="0"/>
                  </a:lnTo>
                  <a:close/>
                </a:path>
                <a:path w="805814" h="9525">
                  <a:moveTo>
                    <a:pt x="363220" y="0"/>
                  </a:moveTo>
                  <a:lnTo>
                    <a:pt x="351967" y="0"/>
                  </a:lnTo>
                  <a:lnTo>
                    <a:pt x="340715" y="0"/>
                  </a:lnTo>
                  <a:lnTo>
                    <a:pt x="328714" y="0"/>
                  </a:lnTo>
                  <a:lnTo>
                    <a:pt x="328714" y="9004"/>
                  </a:lnTo>
                  <a:lnTo>
                    <a:pt x="340715" y="9004"/>
                  </a:lnTo>
                  <a:lnTo>
                    <a:pt x="351967" y="9004"/>
                  </a:lnTo>
                  <a:lnTo>
                    <a:pt x="363220" y="9004"/>
                  </a:lnTo>
                  <a:lnTo>
                    <a:pt x="363220" y="0"/>
                  </a:lnTo>
                  <a:close/>
                </a:path>
                <a:path w="805814" h="9525">
                  <a:moveTo>
                    <a:pt x="419506" y="0"/>
                  </a:moveTo>
                  <a:lnTo>
                    <a:pt x="419506" y="0"/>
                  </a:lnTo>
                  <a:lnTo>
                    <a:pt x="363232" y="0"/>
                  </a:lnTo>
                  <a:lnTo>
                    <a:pt x="363232" y="9004"/>
                  </a:lnTo>
                  <a:lnTo>
                    <a:pt x="419506" y="9004"/>
                  </a:lnTo>
                  <a:lnTo>
                    <a:pt x="419506" y="0"/>
                  </a:lnTo>
                  <a:close/>
                </a:path>
                <a:path w="805814" h="9525">
                  <a:moveTo>
                    <a:pt x="454025" y="0"/>
                  </a:moveTo>
                  <a:lnTo>
                    <a:pt x="442772" y="0"/>
                  </a:lnTo>
                  <a:lnTo>
                    <a:pt x="430771" y="0"/>
                  </a:lnTo>
                  <a:lnTo>
                    <a:pt x="419519" y="0"/>
                  </a:lnTo>
                  <a:lnTo>
                    <a:pt x="419519" y="9004"/>
                  </a:lnTo>
                  <a:lnTo>
                    <a:pt x="430771" y="9004"/>
                  </a:lnTo>
                  <a:lnTo>
                    <a:pt x="442772" y="9004"/>
                  </a:lnTo>
                  <a:lnTo>
                    <a:pt x="454025" y="9004"/>
                  </a:lnTo>
                  <a:lnTo>
                    <a:pt x="454025" y="0"/>
                  </a:lnTo>
                  <a:close/>
                </a:path>
                <a:path w="805814" h="9525">
                  <a:moveTo>
                    <a:pt x="510311" y="0"/>
                  </a:moveTo>
                  <a:lnTo>
                    <a:pt x="510311" y="0"/>
                  </a:lnTo>
                  <a:lnTo>
                    <a:pt x="454037" y="0"/>
                  </a:lnTo>
                  <a:lnTo>
                    <a:pt x="454037" y="9004"/>
                  </a:lnTo>
                  <a:lnTo>
                    <a:pt x="510311" y="9004"/>
                  </a:lnTo>
                  <a:lnTo>
                    <a:pt x="510311" y="0"/>
                  </a:lnTo>
                  <a:close/>
                </a:path>
                <a:path w="805814" h="9525">
                  <a:moveTo>
                    <a:pt x="544080" y="0"/>
                  </a:moveTo>
                  <a:lnTo>
                    <a:pt x="532828" y="0"/>
                  </a:lnTo>
                  <a:lnTo>
                    <a:pt x="521576" y="0"/>
                  </a:lnTo>
                  <a:lnTo>
                    <a:pt x="510324" y="0"/>
                  </a:lnTo>
                  <a:lnTo>
                    <a:pt x="510324" y="9004"/>
                  </a:lnTo>
                  <a:lnTo>
                    <a:pt x="521576" y="9004"/>
                  </a:lnTo>
                  <a:lnTo>
                    <a:pt x="532828" y="9004"/>
                  </a:lnTo>
                  <a:lnTo>
                    <a:pt x="544080" y="9004"/>
                  </a:lnTo>
                  <a:lnTo>
                    <a:pt x="544080" y="0"/>
                  </a:lnTo>
                  <a:close/>
                </a:path>
                <a:path w="805814" h="9525">
                  <a:moveTo>
                    <a:pt x="601116" y="0"/>
                  </a:moveTo>
                  <a:lnTo>
                    <a:pt x="601116" y="0"/>
                  </a:lnTo>
                  <a:lnTo>
                    <a:pt x="544093" y="0"/>
                  </a:lnTo>
                  <a:lnTo>
                    <a:pt x="544093" y="9004"/>
                  </a:lnTo>
                  <a:lnTo>
                    <a:pt x="601116" y="9004"/>
                  </a:lnTo>
                  <a:lnTo>
                    <a:pt x="601116" y="0"/>
                  </a:lnTo>
                  <a:close/>
                </a:path>
                <a:path w="805814" h="9525">
                  <a:moveTo>
                    <a:pt x="634885" y="0"/>
                  </a:moveTo>
                  <a:lnTo>
                    <a:pt x="623633" y="0"/>
                  </a:lnTo>
                  <a:lnTo>
                    <a:pt x="612381" y="0"/>
                  </a:lnTo>
                  <a:lnTo>
                    <a:pt x="601129" y="0"/>
                  </a:lnTo>
                  <a:lnTo>
                    <a:pt x="601129" y="9004"/>
                  </a:lnTo>
                  <a:lnTo>
                    <a:pt x="612381" y="9004"/>
                  </a:lnTo>
                  <a:lnTo>
                    <a:pt x="623633" y="9004"/>
                  </a:lnTo>
                  <a:lnTo>
                    <a:pt x="634885" y="9004"/>
                  </a:lnTo>
                  <a:lnTo>
                    <a:pt x="634885" y="0"/>
                  </a:lnTo>
                  <a:close/>
                </a:path>
                <a:path w="805814" h="9525">
                  <a:moveTo>
                    <a:pt x="691921" y="0"/>
                  </a:moveTo>
                  <a:lnTo>
                    <a:pt x="691921" y="0"/>
                  </a:lnTo>
                  <a:lnTo>
                    <a:pt x="634898" y="0"/>
                  </a:lnTo>
                  <a:lnTo>
                    <a:pt x="634898" y="9004"/>
                  </a:lnTo>
                  <a:lnTo>
                    <a:pt x="691921" y="9004"/>
                  </a:lnTo>
                  <a:lnTo>
                    <a:pt x="691921" y="0"/>
                  </a:lnTo>
                  <a:close/>
                </a:path>
                <a:path w="805814" h="9525">
                  <a:moveTo>
                    <a:pt x="725690" y="0"/>
                  </a:moveTo>
                  <a:lnTo>
                    <a:pt x="714438" y="0"/>
                  </a:lnTo>
                  <a:lnTo>
                    <a:pt x="703186" y="0"/>
                  </a:lnTo>
                  <a:lnTo>
                    <a:pt x="691934" y="0"/>
                  </a:lnTo>
                  <a:lnTo>
                    <a:pt x="691934" y="9004"/>
                  </a:lnTo>
                  <a:lnTo>
                    <a:pt x="703186" y="9004"/>
                  </a:lnTo>
                  <a:lnTo>
                    <a:pt x="714438" y="9004"/>
                  </a:lnTo>
                  <a:lnTo>
                    <a:pt x="725690" y="9004"/>
                  </a:lnTo>
                  <a:lnTo>
                    <a:pt x="725690" y="0"/>
                  </a:lnTo>
                  <a:close/>
                </a:path>
                <a:path w="805814" h="9525">
                  <a:moveTo>
                    <a:pt x="759460" y="0"/>
                  </a:moveTo>
                  <a:lnTo>
                    <a:pt x="748207" y="0"/>
                  </a:lnTo>
                  <a:lnTo>
                    <a:pt x="736955" y="0"/>
                  </a:lnTo>
                  <a:lnTo>
                    <a:pt x="725703" y="0"/>
                  </a:lnTo>
                  <a:lnTo>
                    <a:pt x="725703" y="9004"/>
                  </a:lnTo>
                  <a:lnTo>
                    <a:pt x="736955" y="9004"/>
                  </a:lnTo>
                  <a:lnTo>
                    <a:pt x="748207" y="9004"/>
                  </a:lnTo>
                  <a:lnTo>
                    <a:pt x="759460" y="9004"/>
                  </a:lnTo>
                  <a:lnTo>
                    <a:pt x="759460" y="0"/>
                  </a:lnTo>
                  <a:close/>
                </a:path>
                <a:path w="805814" h="9525">
                  <a:moveTo>
                    <a:pt x="782726" y="0"/>
                  </a:moveTo>
                  <a:lnTo>
                    <a:pt x="771474" y="0"/>
                  </a:lnTo>
                  <a:lnTo>
                    <a:pt x="759472" y="0"/>
                  </a:lnTo>
                  <a:lnTo>
                    <a:pt x="759472" y="9004"/>
                  </a:lnTo>
                  <a:lnTo>
                    <a:pt x="771474" y="9004"/>
                  </a:lnTo>
                  <a:lnTo>
                    <a:pt x="782726" y="9004"/>
                  </a:lnTo>
                  <a:lnTo>
                    <a:pt x="782726" y="0"/>
                  </a:lnTo>
                  <a:close/>
                </a:path>
                <a:path w="805814" h="9525">
                  <a:moveTo>
                    <a:pt x="805243" y="0"/>
                  </a:moveTo>
                  <a:lnTo>
                    <a:pt x="793991" y="0"/>
                  </a:lnTo>
                  <a:lnTo>
                    <a:pt x="782739" y="0"/>
                  </a:lnTo>
                  <a:lnTo>
                    <a:pt x="782739" y="9004"/>
                  </a:lnTo>
                  <a:lnTo>
                    <a:pt x="793991" y="9004"/>
                  </a:lnTo>
                  <a:lnTo>
                    <a:pt x="805243" y="9004"/>
                  </a:lnTo>
                  <a:lnTo>
                    <a:pt x="80524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35381" y="2029688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81610" y="0"/>
                  </a:moveTo>
                  <a:lnTo>
                    <a:pt x="18161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81610" y="8991"/>
                  </a:lnTo>
                  <a:lnTo>
                    <a:pt x="181610" y="0"/>
                  </a:lnTo>
                  <a:close/>
                </a:path>
                <a:path w="1735455" h="26669">
                  <a:moveTo>
                    <a:pt x="1133932" y="17246"/>
                  </a:moveTo>
                  <a:lnTo>
                    <a:pt x="1122680" y="17246"/>
                  </a:lnTo>
                  <a:lnTo>
                    <a:pt x="1111427" y="17246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46"/>
                  </a:lnTo>
                  <a:close/>
                </a:path>
                <a:path w="1735455" h="26669">
                  <a:moveTo>
                    <a:pt x="1167701" y="17246"/>
                  </a:moveTo>
                  <a:lnTo>
                    <a:pt x="1156449" y="17246"/>
                  </a:lnTo>
                  <a:lnTo>
                    <a:pt x="1145197" y="17246"/>
                  </a:lnTo>
                  <a:lnTo>
                    <a:pt x="1133944" y="17246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46"/>
                  </a:lnTo>
                  <a:close/>
                </a:path>
                <a:path w="1735455" h="26669">
                  <a:moveTo>
                    <a:pt x="1190967" y="17246"/>
                  </a:moveTo>
                  <a:lnTo>
                    <a:pt x="1178966" y="17246"/>
                  </a:lnTo>
                  <a:lnTo>
                    <a:pt x="1167714" y="17246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46"/>
                  </a:lnTo>
                  <a:close/>
                </a:path>
                <a:path w="1735455" h="26669">
                  <a:moveTo>
                    <a:pt x="1224737" y="17246"/>
                  </a:moveTo>
                  <a:lnTo>
                    <a:pt x="1213485" y="17246"/>
                  </a:lnTo>
                  <a:lnTo>
                    <a:pt x="1202232" y="17246"/>
                  </a:lnTo>
                  <a:lnTo>
                    <a:pt x="1190980" y="17246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46"/>
                  </a:lnTo>
                  <a:close/>
                </a:path>
                <a:path w="1735455" h="26669">
                  <a:moveTo>
                    <a:pt x="1258506" y="17246"/>
                  </a:moveTo>
                  <a:lnTo>
                    <a:pt x="1247254" y="17246"/>
                  </a:lnTo>
                  <a:lnTo>
                    <a:pt x="1236002" y="17246"/>
                  </a:lnTo>
                  <a:lnTo>
                    <a:pt x="1224749" y="17246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46"/>
                  </a:lnTo>
                  <a:close/>
                </a:path>
                <a:path w="1735455" h="26669">
                  <a:moveTo>
                    <a:pt x="1293025" y="17246"/>
                  </a:moveTo>
                  <a:lnTo>
                    <a:pt x="1281023" y="17246"/>
                  </a:lnTo>
                  <a:lnTo>
                    <a:pt x="1269771" y="17246"/>
                  </a:lnTo>
                  <a:lnTo>
                    <a:pt x="1258519" y="17246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46"/>
                  </a:lnTo>
                  <a:close/>
                </a:path>
                <a:path w="1735455" h="26669">
                  <a:moveTo>
                    <a:pt x="1315542" y="17246"/>
                  </a:moveTo>
                  <a:lnTo>
                    <a:pt x="1304290" y="17246"/>
                  </a:lnTo>
                  <a:lnTo>
                    <a:pt x="1293037" y="17246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46"/>
                  </a:lnTo>
                  <a:close/>
                </a:path>
                <a:path w="1735455" h="26669">
                  <a:moveTo>
                    <a:pt x="1349311" y="17246"/>
                  </a:moveTo>
                  <a:lnTo>
                    <a:pt x="1338059" y="17246"/>
                  </a:lnTo>
                  <a:lnTo>
                    <a:pt x="1326807" y="17246"/>
                  </a:lnTo>
                  <a:lnTo>
                    <a:pt x="1315554" y="17246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46"/>
                  </a:lnTo>
                  <a:close/>
                </a:path>
                <a:path w="1735455" h="26669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46"/>
                  </a:lnTo>
                  <a:close/>
                </a:path>
                <a:path w="1735455" h="26669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46"/>
                  </a:lnTo>
                  <a:close/>
                </a:path>
                <a:path w="1735455" h="26669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46"/>
                  </a:lnTo>
                  <a:close/>
                </a:path>
                <a:path w="1735455" h="26669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46"/>
                  </a:lnTo>
                  <a:close/>
                </a:path>
                <a:path w="1735455" h="26669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46"/>
                  </a:lnTo>
                  <a:close/>
                </a:path>
                <a:path w="1735455" h="26669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46"/>
                  </a:lnTo>
                  <a:close/>
                </a:path>
                <a:path w="1735455" h="26669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46"/>
                  </a:lnTo>
                  <a:close/>
                </a:path>
                <a:path w="1735455" h="26669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46"/>
                  </a:lnTo>
                  <a:close/>
                </a:path>
                <a:path w="1735455" h="26669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46"/>
                  </a:lnTo>
                  <a:close/>
                </a:path>
                <a:path w="1735455" h="26669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46"/>
                  </a:lnTo>
                  <a:close/>
                </a:path>
                <a:path w="1735455" h="26669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46"/>
                  </a:lnTo>
                  <a:close/>
                </a:path>
                <a:path w="1735455" h="26669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46"/>
                  </a:lnTo>
                  <a:close/>
                </a:path>
                <a:path w="1735455" h="26669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805738" y="2029688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5" h="9525">
                  <a:moveTo>
                    <a:pt x="475780" y="0"/>
                  </a:moveTo>
                  <a:lnTo>
                    <a:pt x="47578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75780" y="8991"/>
                  </a:lnTo>
                  <a:lnTo>
                    <a:pt x="475780" y="0"/>
                  </a:lnTo>
                  <a:close/>
                </a:path>
                <a:path w="805815" h="9525">
                  <a:moveTo>
                    <a:pt x="510298" y="0"/>
                  </a:moveTo>
                  <a:lnTo>
                    <a:pt x="499046" y="0"/>
                  </a:lnTo>
                  <a:lnTo>
                    <a:pt x="487794" y="0"/>
                  </a:lnTo>
                  <a:lnTo>
                    <a:pt x="475792" y="0"/>
                  </a:lnTo>
                  <a:lnTo>
                    <a:pt x="47579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510298" y="8991"/>
                  </a:lnTo>
                  <a:lnTo>
                    <a:pt x="510298" y="0"/>
                  </a:lnTo>
                  <a:close/>
                </a:path>
                <a:path w="805815" h="9525">
                  <a:moveTo>
                    <a:pt x="566585" y="0"/>
                  </a:moveTo>
                  <a:lnTo>
                    <a:pt x="566585" y="0"/>
                  </a:lnTo>
                  <a:lnTo>
                    <a:pt x="510311" y="0"/>
                  </a:lnTo>
                  <a:lnTo>
                    <a:pt x="510311" y="8991"/>
                  </a:lnTo>
                  <a:lnTo>
                    <a:pt x="566585" y="8991"/>
                  </a:lnTo>
                  <a:lnTo>
                    <a:pt x="566585" y="0"/>
                  </a:lnTo>
                  <a:close/>
                </a:path>
                <a:path w="805815" h="9525">
                  <a:moveTo>
                    <a:pt x="601103" y="0"/>
                  </a:moveTo>
                  <a:lnTo>
                    <a:pt x="589851" y="0"/>
                  </a:lnTo>
                  <a:lnTo>
                    <a:pt x="577850" y="0"/>
                  </a:lnTo>
                  <a:lnTo>
                    <a:pt x="566597" y="0"/>
                  </a:lnTo>
                  <a:lnTo>
                    <a:pt x="566597" y="8991"/>
                  </a:lnTo>
                  <a:lnTo>
                    <a:pt x="577850" y="8991"/>
                  </a:lnTo>
                  <a:lnTo>
                    <a:pt x="589851" y="8991"/>
                  </a:lnTo>
                  <a:lnTo>
                    <a:pt x="601103" y="8991"/>
                  </a:lnTo>
                  <a:lnTo>
                    <a:pt x="601103" y="0"/>
                  </a:lnTo>
                  <a:close/>
                </a:path>
                <a:path w="805815" h="9525">
                  <a:moveTo>
                    <a:pt x="657390" y="0"/>
                  </a:moveTo>
                  <a:lnTo>
                    <a:pt x="657390" y="0"/>
                  </a:lnTo>
                  <a:lnTo>
                    <a:pt x="601116" y="0"/>
                  </a:lnTo>
                  <a:lnTo>
                    <a:pt x="601116" y="8991"/>
                  </a:lnTo>
                  <a:lnTo>
                    <a:pt x="657390" y="8991"/>
                  </a:lnTo>
                  <a:lnTo>
                    <a:pt x="657390" y="0"/>
                  </a:lnTo>
                  <a:close/>
                </a:path>
                <a:path w="805815" h="952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691159" y="0"/>
                  </a:lnTo>
                  <a:close/>
                </a:path>
                <a:path w="805815" h="9525">
                  <a:moveTo>
                    <a:pt x="748195" y="0"/>
                  </a:moveTo>
                  <a:lnTo>
                    <a:pt x="748195" y="0"/>
                  </a:lnTo>
                  <a:lnTo>
                    <a:pt x="691172" y="0"/>
                  </a:lnTo>
                  <a:lnTo>
                    <a:pt x="69117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5815" h="952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81964" y="8991"/>
                  </a:lnTo>
                  <a:lnTo>
                    <a:pt x="781964" y="0"/>
                  </a:lnTo>
                  <a:close/>
                </a:path>
                <a:path w="805815" h="9525">
                  <a:moveTo>
                    <a:pt x="805230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81977" y="8991"/>
                  </a:lnTo>
                  <a:lnTo>
                    <a:pt x="793229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35381" y="2012429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34518" y="0"/>
                  </a:moveTo>
                  <a:lnTo>
                    <a:pt x="23266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3266" y="8991"/>
                  </a:lnTo>
                  <a:lnTo>
                    <a:pt x="34518" y="8991"/>
                  </a:lnTo>
                  <a:lnTo>
                    <a:pt x="34518" y="0"/>
                  </a:lnTo>
                  <a:close/>
                </a:path>
                <a:path w="1735455" h="26669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75588" y="17259"/>
                  </a:lnTo>
                  <a:lnTo>
                    <a:pt x="963587" y="17259"/>
                  </a:lnTo>
                  <a:lnTo>
                    <a:pt x="963587" y="26250"/>
                  </a:lnTo>
                  <a:lnTo>
                    <a:pt x="975588" y="26250"/>
                  </a:lnTo>
                  <a:lnTo>
                    <a:pt x="986840" y="26250"/>
                  </a:lnTo>
                  <a:lnTo>
                    <a:pt x="998105" y="26250"/>
                  </a:lnTo>
                  <a:lnTo>
                    <a:pt x="1009357" y="26250"/>
                  </a:lnTo>
                  <a:lnTo>
                    <a:pt x="1009357" y="17259"/>
                  </a:lnTo>
                  <a:close/>
                </a:path>
                <a:path w="1735455" h="26669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6250"/>
                  </a:lnTo>
                  <a:lnTo>
                    <a:pt x="1020622" y="26250"/>
                  </a:lnTo>
                  <a:lnTo>
                    <a:pt x="1031875" y="26250"/>
                  </a:lnTo>
                  <a:lnTo>
                    <a:pt x="1043127" y="26250"/>
                  </a:lnTo>
                  <a:lnTo>
                    <a:pt x="1043127" y="17259"/>
                  </a:lnTo>
                  <a:close/>
                </a:path>
                <a:path w="1735455" h="26669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6250"/>
                  </a:lnTo>
                  <a:lnTo>
                    <a:pt x="1054392" y="26250"/>
                  </a:lnTo>
                  <a:lnTo>
                    <a:pt x="1065644" y="26250"/>
                  </a:lnTo>
                  <a:lnTo>
                    <a:pt x="1076896" y="26250"/>
                  </a:lnTo>
                  <a:lnTo>
                    <a:pt x="1076896" y="17259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58647" y="2012429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622871" y="0"/>
                  </a:moveTo>
                  <a:lnTo>
                    <a:pt x="622871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22871" y="8991"/>
                  </a:lnTo>
                  <a:lnTo>
                    <a:pt x="622871" y="0"/>
                  </a:lnTo>
                  <a:close/>
                </a:path>
                <a:path w="804544" h="952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2884" y="0"/>
                  </a:lnTo>
                  <a:lnTo>
                    <a:pt x="622884" y="8991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7390" y="8991"/>
                  </a:lnTo>
                  <a:lnTo>
                    <a:pt x="657390" y="0"/>
                  </a:lnTo>
                  <a:close/>
                </a:path>
                <a:path w="804544" h="9525">
                  <a:moveTo>
                    <a:pt x="713676" y="0"/>
                  </a:moveTo>
                  <a:lnTo>
                    <a:pt x="713676" y="0"/>
                  </a:lnTo>
                  <a:lnTo>
                    <a:pt x="657402" y="0"/>
                  </a:lnTo>
                  <a:lnTo>
                    <a:pt x="657402" y="8991"/>
                  </a:lnTo>
                  <a:lnTo>
                    <a:pt x="713676" y="8991"/>
                  </a:lnTo>
                  <a:lnTo>
                    <a:pt x="713676" y="0"/>
                  </a:lnTo>
                  <a:close/>
                </a:path>
                <a:path w="804544" h="9525">
                  <a:moveTo>
                    <a:pt x="748195" y="0"/>
                  </a:moveTo>
                  <a:lnTo>
                    <a:pt x="736942" y="0"/>
                  </a:lnTo>
                  <a:lnTo>
                    <a:pt x="724941" y="0"/>
                  </a:lnTo>
                  <a:lnTo>
                    <a:pt x="713689" y="0"/>
                  </a:lnTo>
                  <a:lnTo>
                    <a:pt x="713689" y="8991"/>
                  </a:lnTo>
                  <a:lnTo>
                    <a:pt x="724941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804481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451876" y="2012429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805814" h="952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22517" y="8991"/>
                  </a:lnTo>
                  <a:lnTo>
                    <a:pt x="33769" y="8991"/>
                  </a:lnTo>
                  <a:lnTo>
                    <a:pt x="45021" y="8991"/>
                  </a:lnTo>
                  <a:lnTo>
                    <a:pt x="45021" y="0"/>
                  </a:lnTo>
                  <a:close/>
                </a:path>
                <a:path w="805814" h="9525">
                  <a:moveTo>
                    <a:pt x="102057" y="0"/>
                  </a:moveTo>
                  <a:lnTo>
                    <a:pt x="102057" y="0"/>
                  </a:lnTo>
                  <a:lnTo>
                    <a:pt x="45034" y="0"/>
                  </a:lnTo>
                  <a:lnTo>
                    <a:pt x="45034" y="8991"/>
                  </a:lnTo>
                  <a:lnTo>
                    <a:pt x="102057" y="8991"/>
                  </a:lnTo>
                  <a:lnTo>
                    <a:pt x="102057" y="0"/>
                  </a:lnTo>
                  <a:close/>
                </a:path>
                <a:path w="805814" h="9525">
                  <a:moveTo>
                    <a:pt x="135826" y="0"/>
                  </a:moveTo>
                  <a:lnTo>
                    <a:pt x="124574" y="0"/>
                  </a:lnTo>
                  <a:lnTo>
                    <a:pt x="113322" y="0"/>
                  </a:lnTo>
                  <a:lnTo>
                    <a:pt x="102069" y="0"/>
                  </a:lnTo>
                  <a:lnTo>
                    <a:pt x="102069" y="8991"/>
                  </a:lnTo>
                  <a:lnTo>
                    <a:pt x="113322" y="8991"/>
                  </a:lnTo>
                  <a:lnTo>
                    <a:pt x="124574" y="8991"/>
                  </a:lnTo>
                  <a:lnTo>
                    <a:pt x="135826" y="8991"/>
                  </a:lnTo>
                  <a:lnTo>
                    <a:pt x="135826" y="0"/>
                  </a:lnTo>
                  <a:close/>
                </a:path>
                <a:path w="805814" h="9525">
                  <a:moveTo>
                    <a:pt x="192862" y="0"/>
                  </a:moveTo>
                  <a:lnTo>
                    <a:pt x="192862" y="0"/>
                  </a:lnTo>
                  <a:lnTo>
                    <a:pt x="135839" y="0"/>
                  </a:lnTo>
                  <a:lnTo>
                    <a:pt x="135839" y="8991"/>
                  </a:lnTo>
                  <a:lnTo>
                    <a:pt x="192862" y="8991"/>
                  </a:lnTo>
                  <a:lnTo>
                    <a:pt x="192862" y="0"/>
                  </a:lnTo>
                  <a:close/>
                </a:path>
                <a:path w="805814" h="9525">
                  <a:moveTo>
                    <a:pt x="226631" y="0"/>
                  </a:moveTo>
                  <a:lnTo>
                    <a:pt x="215379" y="0"/>
                  </a:lnTo>
                  <a:lnTo>
                    <a:pt x="204127" y="0"/>
                  </a:lnTo>
                  <a:lnTo>
                    <a:pt x="192874" y="0"/>
                  </a:lnTo>
                  <a:lnTo>
                    <a:pt x="192874" y="8991"/>
                  </a:lnTo>
                  <a:lnTo>
                    <a:pt x="204127" y="8991"/>
                  </a:lnTo>
                  <a:lnTo>
                    <a:pt x="215379" y="8991"/>
                  </a:lnTo>
                  <a:lnTo>
                    <a:pt x="226631" y="8991"/>
                  </a:lnTo>
                  <a:lnTo>
                    <a:pt x="226631" y="0"/>
                  </a:lnTo>
                  <a:close/>
                </a:path>
                <a:path w="805814" h="9525">
                  <a:moveTo>
                    <a:pt x="260400" y="0"/>
                  </a:moveTo>
                  <a:lnTo>
                    <a:pt x="249148" y="0"/>
                  </a:lnTo>
                  <a:lnTo>
                    <a:pt x="237896" y="0"/>
                  </a:lnTo>
                  <a:lnTo>
                    <a:pt x="226644" y="0"/>
                  </a:lnTo>
                  <a:lnTo>
                    <a:pt x="226644" y="8991"/>
                  </a:lnTo>
                  <a:lnTo>
                    <a:pt x="237896" y="8991"/>
                  </a:lnTo>
                  <a:lnTo>
                    <a:pt x="249148" y="8991"/>
                  </a:lnTo>
                  <a:lnTo>
                    <a:pt x="260400" y="8991"/>
                  </a:lnTo>
                  <a:lnTo>
                    <a:pt x="260400" y="0"/>
                  </a:lnTo>
                  <a:close/>
                </a:path>
                <a:path w="805814" h="9525">
                  <a:moveTo>
                    <a:pt x="283667" y="0"/>
                  </a:moveTo>
                  <a:lnTo>
                    <a:pt x="272415" y="0"/>
                  </a:lnTo>
                  <a:lnTo>
                    <a:pt x="260413" y="0"/>
                  </a:lnTo>
                  <a:lnTo>
                    <a:pt x="260413" y="8991"/>
                  </a:lnTo>
                  <a:lnTo>
                    <a:pt x="272415" y="8991"/>
                  </a:lnTo>
                  <a:lnTo>
                    <a:pt x="283667" y="8991"/>
                  </a:lnTo>
                  <a:lnTo>
                    <a:pt x="283667" y="0"/>
                  </a:lnTo>
                  <a:close/>
                </a:path>
                <a:path w="805814" h="9525">
                  <a:moveTo>
                    <a:pt x="317436" y="0"/>
                  </a:moveTo>
                  <a:lnTo>
                    <a:pt x="306184" y="0"/>
                  </a:lnTo>
                  <a:lnTo>
                    <a:pt x="294932" y="0"/>
                  </a:lnTo>
                  <a:lnTo>
                    <a:pt x="283679" y="0"/>
                  </a:lnTo>
                  <a:lnTo>
                    <a:pt x="283679" y="8991"/>
                  </a:lnTo>
                  <a:lnTo>
                    <a:pt x="294932" y="8991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17436" y="0"/>
                  </a:lnTo>
                  <a:close/>
                </a:path>
                <a:path w="805814" h="9525">
                  <a:moveTo>
                    <a:pt x="351205" y="0"/>
                  </a:moveTo>
                  <a:lnTo>
                    <a:pt x="339953" y="0"/>
                  </a:lnTo>
                  <a:lnTo>
                    <a:pt x="328701" y="0"/>
                  </a:lnTo>
                  <a:lnTo>
                    <a:pt x="317449" y="0"/>
                  </a:lnTo>
                  <a:lnTo>
                    <a:pt x="317449" y="8991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51205" y="8991"/>
                  </a:lnTo>
                  <a:lnTo>
                    <a:pt x="351205" y="0"/>
                  </a:lnTo>
                  <a:close/>
                </a:path>
                <a:path w="805814" h="9525">
                  <a:moveTo>
                    <a:pt x="37447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51218" y="8991"/>
                  </a:lnTo>
                  <a:lnTo>
                    <a:pt x="362470" y="8991"/>
                  </a:lnTo>
                  <a:lnTo>
                    <a:pt x="374472" y="8991"/>
                  </a:lnTo>
                  <a:lnTo>
                    <a:pt x="374472" y="0"/>
                  </a:lnTo>
                  <a:close/>
                </a:path>
                <a:path w="805814" h="9525">
                  <a:moveTo>
                    <a:pt x="408241" y="0"/>
                  </a:moveTo>
                  <a:lnTo>
                    <a:pt x="396989" y="0"/>
                  </a:lnTo>
                  <a:lnTo>
                    <a:pt x="385737" y="0"/>
                  </a:lnTo>
                  <a:lnTo>
                    <a:pt x="374484" y="0"/>
                  </a:lnTo>
                  <a:lnTo>
                    <a:pt x="374484" y="8991"/>
                  </a:lnTo>
                  <a:lnTo>
                    <a:pt x="385737" y="8991"/>
                  </a:lnTo>
                  <a:lnTo>
                    <a:pt x="396989" y="8991"/>
                  </a:lnTo>
                  <a:lnTo>
                    <a:pt x="408241" y="8991"/>
                  </a:lnTo>
                  <a:lnTo>
                    <a:pt x="408241" y="0"/>
                  </a:lnTo>
                  <a:close/>
                </a:path>
                <a:path w="805814" h="952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8254" y="0"/>
                  </a:lnTo>
                  <a:lnTo>
                    <a:pt x="408254" y="8991"/>
                  </a:lnTo>
                  <a:lnTo>
                    <a:pt x="419506" y="8991"/>
                  </a:lnTo>
                  <a:lnTo>
                    <a:pt x="430758" y="8991"/>
                  </a:lnTo>
                  <a:lnTo>
                    <a:pt x="442010" y="8991"/>
                  </a:lnTo>
                  <a:lnTo>
                    <a:pt x="442010" y="0"/>
                  </a:lnTo>
                  <a:close/>
                </a:path>
                <a:path w="805814" h="9525">
                  <a:moveTo>
                    <a:pt x="476529" y="0"/>
                  </a:moveTo>
                  <a:lnTo>
                    <a:pt x="464527" y="0"/>
                  </a:lnTo>
                  <a:lnTo>
                    <a:pt x="453275" y="0"/>
                  </a:lnTo>
                  <a:lnTo>
                    <a:pt x="442023" y="0"/>
                  </a:lnTo>
                  <a:lnTo>
                    <a:pt x="442023" y="8991"/>
                  </a:lnTo>
                  <a:lnTo>
                    <a:pt x="453275" y="8991"/>
                  </a:lnTo>
                  <a:lnTo>
                    <a:pt x="464527" y="8991"/>
                  </a:lnTo>
                  <a:lnTo>
                    <a:pt x="476529" y="8991"/>
                  </a:lnTo>
                  <a:lnTo>
                    <a:pt x="476529" y="0"/>
                  </a:lnTo>
                  <a:close/>
                </a:path>
                <a:path w="805814" h="9525">
                  <a:moveTo>
                    <a:pt x="499046" y="0"/>
                  </a:moveTo>
                  <a:lnTo>
                    <a:pt x="487794" y="0"/>
                  </a:lnTo>
                  <a:lnTo>
                    <a:pt x="476542" y="0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499046" y="0"/>
                  </a:lnTo>
                  <a:close/>
                </a:path>
                <a:path w="805814" h="9525">
                  <a:moveTo>
                    <a:pt x="532815" y="0"/>
                  </a:moveTo>
                  <a:lnTo>
                    <a:pt x="521563" y="0"/>
                  </a:lnTo>
                  <a:lnTo>
                    <a:pt x="510311" y="0"/>
                  </a:lnTo>
                  <a:lnTo>
                    <a:pt x="499059" y="0"/>
                  </a:lnTo>
                  <a:lnTo>
                    <a:pt x="499059" y="8991"/>
                  </a:lnTo>
                  <a:lnTo>
                    <a:pt x="510311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32815" y="0"/>
                  </a:lnTo>
                  <a:close/>
                </a:path>
                <a:path w="805814" h="9525">
                  <a:moveTo>
                    <a:pt x="566585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8991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66585" y="8991"/>
                  </a:lnTo>
                  <a:lnTo>
                    <a:pt x="566585" y="0"/>
                  </a:lnTo>
                  <a:close/>
                </a:path>
                <a:path w="805814" h="9525">
                  <a:moveTo>
                    <a:pt x="589851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66597" y="8991"/>
                  </a:lnTo>
                  <a:lnTo>
                    <a:pt x="577850" y="8991"/>
                  </a:lnTo>
                  <a:lnTo>
                    <a:pt x="589851" y="8991"/>
                  </a:lnTo>
                  <a:lnTo>
                    <a:pt x="589851" y="0"/>
                  </a:lnTo>
                  <a:close/>
                </a:path>
                <a:path w="805814" h="9525">
                  <a:moveTo>
                    <a:pt x="623620" y="0"/>
                  </a:moveTo>
                  <a:lnTo>
                    <a:pt x="612368" y="0"/>
                  </a:lnTo>
                  <a:lnTo>
                    <a:pt x="601116" y="0"/>
                  </a:lnTo>
                  <a:lnTo>
                    <a:pt x="589864" y="0"/>
                  </a:lnTo>
                  <a:lnTo>
                    <a:pt x="589864" y="8991"/>
                  </a:lnTo>
                  <a:lnTo>
                    <a:pt x="601116" y="8991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23620" y="0"/>
                  </a:lnTo>
                  <a:close/>
                </a:path>
                <a:path w="805814" h="952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8991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7390" y="8991"/>
                  </a:lnTo>
                  <a:lnTo>
                    <a:pt x="657390" y="0"/>
                  </a:lnTo>
                  <a:close/>
                </a:path>
                <a:path w="805814" h="952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79907" y="0"/>
                  </a:lnTo>
                  <a:close/>
                </a:path>
                <a:path w="805814" h="9525">
                  <a:moveTo>
                    <a:pt x="714425" y="0"/>
                  </a:moveTo>
                  <a:lnTo>
                    <a:pt x="703173" y="0"/>
                  </a:lnTo>
                  <a:lnTo>
                    <a:pt x="691921" y="0"/>
                  </a:lnTo>
                  <a:lnTo>
                    <a:pt x="679919" y="0"/>
                  </a:lnTo>
                  <a:lnTo>
                    <a:pt x="679919" y="8991"/>
                  </a:lnTo>
                  <a:lnTo>
                    <a:pt x="691921" y="8991"/>
                  </a:lnTo>
                  <a:lnTo>
                    <a:pt x="703173" y="8991"/>
                  </a:lnTo>
                  <a:lnTo>
                    <a:pt x="714425" y="8991"/>
                  </a:lnTo>
                  <a:lnTo>
                    <a:pt x="714425" y="0"/>
                  </a:lnTo>
                  <a:close/>
                </a:path>
                <a:path w="805814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8991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5814" h="952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70712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8991"/>
                  </a:lnTo>
                  <a:lnTo>
                    <a:pt x="781977" y="8991"/>
                  </a:lnTo>
                  <a:lnTo>
                    <a:pt x="793229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35381" y="1995169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1735455" h="26669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8152" y="8991"/>
                  </a:lnTo>
                  <a:lnTo>
                    <a:pt x="669404" y="8991"/>
                  </a:lnTo>
                  <a:lnTo>
                    <a:pt x="680656" y="8991"/>
                  </a:lnTo>
                  <a:lnTo>
                    <a:pt x="680656" y="0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304785" y="1995169"/>
              <a:ext cx="67945" cy="9525"/>
            </a:xfrm>
            <a:custGeom>
              <a:avLst/>
              <a:gdLst/>
              <a:ahLst/>
              <a:cxnLst/>
              <a:rect l="l" t="t" r="r" b="b"/>
              <a:pathLst>
                <a:path w="67944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67944" h="952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67538" y="8991"/>
                  </a:lnTo>
                  <a:lnTo>
                    <a:pt x="6753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372336" y="1995157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56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6" y="9004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383588" y="1995169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2001" y="8991"/>
                  </a:lnTo>
                  <a:lnTo>
                    <a:pt x="23253" y="8991"/>
                  </a:lnTo>
                  <a:lnTo>
                    <a:pt x="23253" y="0"/>
                  </a:lnTo>
                  <a:close/>
                </a:path>
                <a:path w="805814" h="9525">
                  <a:moveTo>
                    <a:pt x="79540" y="0"/>
                  </a:moveTo>
                  <a:lnTo>
                    <a:pt x="79540" y="0"/>
                  </a:lnTo>
                  <a:lnTo>
                    <a:pt x="23266" y="0"/>
                  </a:lnTo>
                  <a:lnTo>
                    <a:pt x="23266" y="8991"/>
                  </a:lnTo>
                  <a:lnTo>
                    <a:pt x="79540" y="8991"/>
                  </a:lnTo>
                  <a:lnTo>
                    <a:pt x="79540" y="0"/>
                  </a:lnTo>
                  <a:close/>
                </a:path>
                <a:path w="805814" h="952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991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13309" y="0"/>
                  </a:lnTo>
                  <a:close/>
                </a:path>
                <a:path w="805814" h="9525">
                  <a:moveTo>
                    <a:pt x="170345" y="0"/>
                  </a:moveTo>
                  <a:lnTo>
                    <a:pt x="170345" y="0"/>
                  </a:lnTo>
                  <a:lnTo>
                    <a:pt x="113322" y="0"/>
                  </a:lnTo>
                  <a:lnTo>
                    <a:pt x="113322" y="8991"/>
                  </a:lnTo>
                  <a:lnTo>
                    <a:pt x="170345" y="8991"/>
                  </a:lnTo>
                  <a:lnTo>
                    <a:pt x="170345" y="0"/>
                  </a:lnTo>
                  <a:close/>
                </a:path>
                <a:path w="805814" h="9525">
                  <a:moveTo>
                    <a:pt x="204114" y="0"/>
                  </a:moveTo>
                  <a:lnTo>
                    <a:pt x="192862" y="0"/>
                  </a:lnTo>
                  <a:lnTo>
                    <a:pt x="181610" y="0"/>
                  </a:lnTo>
                  <a:lnTo>
                    <a:pt x="170357" y="0"/>
                  </a:lnTo>
                  <a:lnTo>
                    <a:pt x="170357" y="8991"/>
                  </a:lnTo>
                  <a:lnTo>
                    <a:pt x="181610" y="8991"/>
                  </a:lnTo>
                  <a:lnTo>
                    <a:pt x="192862" y="8991"/>
                  </a:lnTo>
                  <a:lnTo>
                    <a:pt x="204114" y="8991"/>
                  </a:lnTo>
                  <a:lnTo>
                    <a:pt x="204114" y="0"/>
                  </a:lnTo>
                  <a:close/>
                </a:path>
                <a:path w="805814" h="9525">
                  <a:moveTo>
                    <a:pt x="261150" y="0"/>
                  </a:moveTo>
                  <a:lnTo>
                    <a:pt x="261150" y="0"/>
                  </a:lnTo>
                  <a:lnTo>
                    <a:pt x="204127" y="0"/>
                  </a:lnTo>
                  <a:lnTo>
                    <a:pt x="204127" y="8991"/>
                  </a:lnTo>
                  <a:lnTo>
                    <a:pt x="261150" y="8991"/>
                  </a:lnTo>
                  <a:lnTo>
                    <a:pt x="261150" y="0"/>
                  </a:lnTo>
                  <a:close/>
                </a:path>
                <a:path w="805814" h="9525">
                  <a:moveTo>
                    <a:pt x="294919" y="0"/>
                  </a:moveTo>
                  <a:lnTo>
                    <a:pt x="283667" y="0"/>
                  </a:lnTo>
                  <a:lnTo>
                    <a:pt x="272415" y="0"/>
                  </a:lnTo>
                  <a:lnTo>
                    <a:pt x="261162" y="0"/>
                  </a:lnTo>
                  <a:lnTo>
                    <a:pt x="261162" y="8991"/>
                  </a:lnTo>
                  <a:lnTo>
                    <a:pt x="272415" y="8991"/>
                  </a:lnTo>
                  <a:lnTo>
                    <a:pt x="283667" y="8991"/>
                  </a:lnTo>
                  <a:lnTo>
                    <a:pt x="294919" y="8991"/>
                  </a:lnTo>
                  <a:lnTo>
                    <a:pt x="294919" y="0"/>
                  </a:lnTo>
                  <a:close/>
                </a:path>
                <a:path w="805814" h="9525">
                  <a:moveTo>
                    <a:pt x="328688" y="0"/>
                  </a:moveTo>
                  <a:lnTo>
                    <a:pt x="317436" y="0"/>
                  </a:lnTo>
                  <a:lnTo>
                    <a:pt x="306184" y="0"/>
                  </a:lnTo>
                  <a:lnTo>
                    <a:pt x="294932" y="0"/>
                  </a:lnTo>
                  <a:lnTo>
                    <a:pt x="294932" y="8991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28688" y="8991"/>
                  </a:lnTo>
                  <a:lnTo>
                    <a:pt x="328688" y="0"/>
                  </a:lnTo>
                  <a:close/>
                </a:path>
                <a:path w="805814" h="9525">
                  <a:moveTo>
                    <a:pt x="351955" y="0"/>
                  </a:moveTo>
                  <a:lnTo>
                    <a:pt x="340702" y="0"/>
                  </a:lnTo>
                  <a:lnTo>
                    <a:pt x="328701" y="0"/>
                  </a:lnTo>
                  <a:lnTo>
                    <a:pt x="328701" y="8991"/>
                  </a:lnTo>
                  <a:lnTo>
                    <a:pt x="340702" y="8991"/>
                  </a:lnTo>
                  <a:lnTo>
                    <a:pt x="351955" y="8991"/>
                  </a:lnTo>
                  <a:lnTo>
                    <a:pt x="351955" y="0"/>
                  </a:lnTo>
                  <a:close/>
                </a:path>
                <a:path w="805814" h="9525">
                  <a:moveTo>
                    <a:pt x="385724" y="0"/>
                  </a:moveTo>
                  <a:lnTo>
                    <a:pt x="374472" y="0"/>
                  </a:lnTo>
                  <a:lnTo>
                    <a:pt x="363220" y="0"/>
                  </a:lnTo>
                  <a:lnTo>
                    <a:pt x="351967" y="0"/>
                  </a:lnTo>
                  <a:lnTo>
                    <a:pt x="351967" y="8991"/>
                  </a:lnTo>
                  <a:lnTo>
                    <a:pt x="363220" y="8991"/>
                  </a:lnTo>
                  <a:lnTo>
                    <a:pt x="374472" y="8991"/>
                  </a:lnTo>
                  <a:lnTo>
                    <a:pt x="385724" y="8991"/>
                  </a:lnTo>
                  <a:lnTo>
                    <a:pt x="385724" y="0"/>
                  </a:lnTo>
                  <a:close/>
                </a:path>
                <a:path w="805814" h="9525">
                  <a:moveTo>
                    <a:pt x="419493" y="0"/>
                  </a:moveTo>
                  <a:lnTo>
                    <a:pt x="408241" y="0"/>
                  </a:lnTo>
                  <a:lnTo>
                    <a:pt x="396989" y="0"/>
                  </a:lnTo>
                  <a:lnTo>
                    <a:pt x="385737" y="0"/>
                  </a:lnTo>
                  <a:lnTo>
                    <a:pt x="385737" y="8991"/>
                  </a:lnTo>
                  <a:lnTo>
                    <a:pt x="396989" y="8991"/>
                  </a:lnTo>
                  <a:lnTo>
                    <a:pt x="408241" y="8991"/>
                  </a:lnTo>
                  <a:lnTo>
                    <a:pt x="419493" y="8991"/>
                  </a:lnTo>
                  <a:lnTo>
                    <a:pt x="419493" y="0"/>
                  </a:lnTo>
                  <a:close/>
                </a:path>
                <a:path w="805814" h="9525">
                  <a:moveTo>
                    <a:pt x="44276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19506" y="8991"/>
                  </a:lnTo>
                  <a:lnTo>
                    <a:pt x="430758" y="8991"/>
                  </a:lnTo>
                  <a:lnTo>
                    <a:pt x="442760" y="8991"/>
                  </a:lnTo>
                  <a:lnTo>
                    <a:pt x="442760" y="0"/>
                  </a:lnTo>
                  <a:close/>
                </a:path>
                <a:path w="805814" h="9525">
                  <a:moveTo>
                    <a:pt x="476529" y="0"/>
                  </a:moveTo>
                  <a:lnTo>
                    <a:pt x="465277" y="0"/>
                  </a:lnTo>
                  <a:lnTo>
                    <a:pt x="454025" y="0"/>
                  </a:lnTo>
                  <a:lnTo>
                    <a:pt x="442772" y="0"/>
                  </a:lnTo>
                  <a:lnTo>
                    <a:pt x="442772" y="8991"/>
                  </a:lnTo>
                  <a:lnTo>
                    <a:pt x="454025" y="8991"/>
                  </a:lnTo>
                  <a:lnTo>
                    <a:pt x="465277" y="8991"/>
                  </a:lnTo>
                  <a:lnTo>
                    <a:pt x="476529" y="8991"/>
                  </a:lnTo>
                  <a:lnTo>
                    <a:pt x="476529" y="0"/>
                  </a:lnTo>
                  <a:close/>
                </a:path>
                <a:path w="805814" h="9525">
                  <a:moveTo>
                    <a:pt x="510298" y="0"/>
                  </a:moveTo>
                  <a:lnTo>
                    <a:pt x="499046" y="0"/>
                  </a:lnTo>
                  <a:lnTo>
                    <a:pt x="487794" y="0"/>
                  </a:lnTo>
                  <a:lnTo>
                    <a:pt x="476542" y="0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510298" y="8991"/>
                  </a:lnTo>
                  <a:lnTo>
                    <a:pt x="510298" y="0"/>
                  </a:lnTo>
                  <a:close/>
                </a:path>
                <a:path w="805814" h="9525">
                  <a:moveTo>
                    <a:pt x="544817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10311" y="0"/>
                  </a:lnTo>
                  <a:lnTo>
                    <a:pt x="510311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44817" y="8991"/>
                  </a:lnTo>
                  <a:lnTo>
                    <a:pt x="544817" y="0"/>
                  </a:lnTo>
                  <a:close/>
                </a:path>
                <a:path w="805814" h="9525">
                  <a:moveTo>
                    <a:pt x="567334" y="0"/>
                  </a:moveTo>
                  <a:lnTo>
                    <a:pt x="556082" y="0"/>
                  </a:lnTo>
                  <a:lnTo>
                    <a:pt x="544830" y="0"/>
                  </a:lnTo>
                  <a:lnTo>
                    <a:pt x="544830" y="8991"/>
                  </a:lnTo>
                  <a:lnTo>
                    <a:pt x="556082" y="8991"/>
                  </a:lnTo>
                  <a:lnTo>
                    <a:pt x="567334" y="8991"/>
                  </a:lnTo>
                  <a:lnTo>
                    <a:pt x="567334" y="0"/>
                  </a:lnTo>
                  <a:close/>
                </a:path>
                <a:path w="805814" h="9525">
                  <a:moveTo>
                    <a:pt x="601103" y="0"/>
                  </a:moveTo>
                  <a:lnTo>
                    <a:pt x="589851" y="0"/>
                  </a:lnTo>
                  <a:lnTo>
                    <a:pt x="578599" y="0"/>
                  </a:lnTo>
                  <a:lnTo>
                    <a:pt x="567347" y="0"/>
                  </a:lnTo>
                  <a:lnTo>
                    <a:pt x="567347" y="8991"/>
                  </a:lnTo>
                  <a:lnTo>
                    <a:pt x="578599" y="8991"/>
                  </a:lnTo>
                  <a:lnTo>
                    <a:pt x="589851" y="8991"/>
                  </a:lnTo>
                  <a:lnTo>
                    <a:pt x="601103" y="8991"/>
                  </a:lnTo>
                  <a:lnTo>
                    <a:pt x="601103" y="0"/>
                  </a:lnTo>
                  <a:close/>
                </a:path>
                <a:path w="805814" h="9525">
                  <a:moveTo>
                    <a:pt x="634873" y="0"/>
                  </a:moveTo>
                  <a:lnTo>
                    <a:pt x="623620" y="0"/>
                  </a:lnTo>
                  <a:lnTo>
                    <a:pt x="612368" y="0"/>
                  </a:lnTo>
                  <a:lnTo>
                    <a:pt x="601116" y="0"/>
                  </a:lnTo>
                  <a:lnTo>
                    <a:pt x="601116" y="8991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34873" y="8991"/>
                  </a:lnTo>
                  <a:lnTo>
                    <a:pt x="634873" y="0"/>
                  </a:lnTo>
                  <a:close/>
                </a:path>
                <a:path w="805814" h="9525">
                  <a:moveTo>
                    <a:pt x="658139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8139" y="8991"/>
                  </a:lnTo>
                  <a:lnTo>
                    <a:pt x="658139" y="0"/>
                  </a:lnTo>
                  <a:close/>
                </a:path>
                <a:path w="805814" h="9525">
                  <a:moveTo>
                    <a:pt x="691908" y="0"/>
                  </a:moveTo>
                  <a:lnTo>
                    <a:pt x="680656" y="0"/>
                  </a:lnTo>
                  <a:lnTo>
                    <a:pt x="669404" y="0"/>
                  </a:lnTo>
                  <a:lnTo>
                    <a:pt x="658152" y="0"/>
                  </a:lnTo>
                  <a:lnTo>
                    <a:pt x="658152" y="8991"/>
                  </a:lnTo>
                  <a:lnTo>
                    <a:pt x="669404" y="8991"/>
                  </a:lnTo>
                  <a:lnTo>
                    <a:pt x="680656" y="8991"/>
                  </a:lnTo>
                  <a:lnTo>
                    <a:pt x="691908" y="8991"/>
                  </a:lnTo>
                  <a:lnTo>
                    <a:pt x="691908" y="0"/>
                  </a:lnTo>
                  <a:close/>
                </a:path>
                <a:path w="805814" h="9525">
                  <a:moveTo>
                    <a:pt x="725678" y="0"/>
                  </a:moveTo>
                  <a:lnTo>
                    <a:pt x="714425" y="0"/>
                  </a:lnTo>
                  <a:lnTo>
                    <a:pt x="703173" y="0"/>
                  </a:lnTo>
                  <a:lnTo>
                    <a:pt x="691921" y="0"/>
                  </a:lnTo>
                  <a:lnTo>
                    <a:pt x="691921" y="8991"/>
                  </a:lnTo>
                  <a:lnTo>
                    <a:pt x="703173" y="8991"/>
                  </a:lnTo>
                  <a:lnTo>
                    <a:pt x="714425" y="8991"/>
                  </a:lnTo>
                  <a:lnTo>
                    <a:pt x="725678" y="8991"/>
                  </a:lnTo>
                  <a:lnTo>
                    <a:pt x="725678" y="0"/>
                  </a:lnTo>
                  <a:close/>
                </a:path>
                <a:path w="805814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5814" h="9525">
                  <a:moveTo>
                    <a:pt x="782713" y="0"/>
                  </a:moveTo>
                  <a:lnTo>
                    <a:pt x="771461" y="0"/>
                  </a:lnTo>
                  <a:lnTo>
                    <a:pt x="760209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760209" y="8991"/>
                  </a:lnTo>
                  <a:lnTo>
                    <a:pt x="771461" y="8991"/>
                  </a:lnTo>
                  <a:lnTo>
                    <a:pt x="782713" y="8991"/>
                  </a:lnTo>
                  <a:lnTo>
                    <a:pt x="782713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82726" y="8991"/>
                  </a:lnTo>
                  <a:lnTo>
                    <a:pt x="793978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35381" y="1977897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12368" y="0"/>
                  </a:moveTo>
                  <a:lnTo>
                    <a:pt x="612368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612368" y="9004"/>
                  </a:lnTo>
                  <a:lnTo>
                    <a:pt x="612368" y="0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236497" y="1977897"/>
              <a:ext cx="68580" cy="9525"/>
            </a:xfrm>
            <a:custGeom>
              <a:avLst/>
              <a:gdLst/>
              <a:ahLst/>
              <a:cxnLst/>
              <a:rect l="l" t="t" r="r" b="b"/>
              <a:pathLst>
                <a:path w="68580" h="952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2517" y="9004"/>
                  </a:lnTo>
                  <a:lnTo>
                    <a:pt x="33769" y="9004"/>
                  </a:lnTo>
                  <a:lnTo>
                    <a:pt x="45021" y="9004"/>
                  </a:lnTo>
                  <a:lnTo>
                    <a:pt x="45021" y="0"/>
                  </a:lnTo>
                  <a:close/>
                </a:path>
                <a:path w="68580" h="9525">
                  <a:moveTo>
                    <a:pt x="68287" y="0"/>
                  </a:moveTo>
                  <a:lnTo>
                    <a:pt x="57035" y="0"/>
                  </a:lnTo>
                  <a:lnTo>
                    <a:pt x="45034" y="0"/>
                  </a:lnTo>
                  <a:lnTo>
                    <a:pt x="45034" y="9004"/>
                  </a:lnTo>
                  <a:lnTo>
                    <a:pt x="57035" y="9004"/>
                  </a:lnTo>
                  <a:lnTo>
                    <a:pt x="68287" y="9004"/>
                  </a:lnTo>
                  <a:lnTo>
                    <a:pt x="6828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304785" y="1977897"/>
              <a:ext cx="158750" cy="9525"/>
            </a:xfrm>
            <a:custGeom>
              <a:avLst/>
              <a:gdLst/>
              <a:ahLst/>
              <a:cxnLst/>
              <a:rect l="l" t="t" r="r" b="b"/>
              <a:pathLst>
                <a:path w="158750" h="9525">
                  <a:moveTo>
                    <a:pt x="11252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11252" y="0"/>
                  </a:lnTo>
                  <a:close/>
                </a:path>
                <a:path w="158750" h="952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9004"/>
                  </a:lnTo>
                  <a:lnTo>
                    <a:pt x="67538" y="9004"/>
                  </a:lnTo>
                  <a:lnTo>
                    <a:pt x="67538" y="0"/>
                  </a:lnTo>
                  <a:close/>
                </a:path>
                <a:path w="158750" h="9525">
                  <a:moveTo>
                    <a:pt x="102057" y="0"/>
                  </a:moveTo>
                  <a:lnTo>
                    <a:pt x="90805" y="0"/>
                  </a:lnTo>
                  <a:lnTo>
                    <a:pt x="78803" y="0"/>
                  </a:lnTo>
                  <a:lnTo>
                    <a:pt x="67551" y="0"/>
                  </a:lnTo>
                  <a:lnTo>
                    <a:pt x="67551" y="9004"/>
                  </a:lnTo>
                  <a:lnTo>
                    <a:pt x="78803" y="9004"/>
                  </a:lnTo>
                  <a:lnTo>
                    <a:pt x="90805" y="9004"/>
                  </a:lnTo>
                  <a:lnTo>
                    <a:pt x="102057" y="9004"/>
                  </a:lnTo>
                  <a:lnTo>
                    <a:pt x="102057" y="0"/>
                  </a:lnTo>
                  <a:close/>
                </a:path>
                <a:path w="158750" h="9525">
                  <a:moveTo>
                    <a:pt x="158343" y="0"/>
                  </a:moveTo>
                  <a:lnTo>
                    <a:pt x="158343" y="0"/>
                  </a:lnTo>
                  <a:lnTo>
                    <a:pt x="102069" y="0"/>
                  </a:lnTo>
                  <a:lnTo>
                    <a:pt x="102069" y="9004"/>
                  </a:lnTo>
                  <a:lnTo>
                    <a:pt x="158343" y="9004"/>
                  </a:lnTo>
                  <a:lnTo>
                    <a:pt x="15834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463141" y="1977897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2504" y="9004"/>
                  </a:lnTo>
                  <a:lnTo>
                    <a:pt x="33756" y="9004"/>
                  </a:lnTo>
                  <a:lnTo>
                    <a:pt x="33756" y="0"/>
                  </a:lnTo>
                  <a:close/>
                </a:path>
                <a:path w="805814" h="952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9004"/>
                  </a:lnTo>
                  <a:lnTo>
                    <a:pt x="90792" y="9004"/>
                  </a:lnTo>
                  <a:lnTo>
                    <a:pt x="90792" y="0"/>
                  </a:lnTo>
                  <a:close/>
                </a:path>
                <a:path w="805814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9004"/>
                  </a:lnTo>
                  <a:lnTo>
                    <a:pt x="102057" y="9004"/>
                  </a:lnTo>
                  <a:lnTo>
                    <a:pt x="113309" y="9004"/>
                  </a:lnTo>
                  <a:lnTo>
                    <a:pt x="124561" y="9004"/>
                  </a:lnTo>
                  <a:lnTo>
                    <a:pt x="124561" y="0"/>
                  </a:lnTo>
                  <a:close/>
                </a:path>
                <a:path w="805814" h="9525">
                  <a:moveTo>
                    <a:pt x="181597" y="0"/>
                  </a:moveTo>
                  <a:lnTo>
                    <a:pt x="181597" y="0"/>
                  </a:lnTo>
                  <a:lnTo>
                    <a:pt x="124574" y="0"/>
                  </a:lnTo>
                  <a:lnTo>
                    <a:pt x="124574" y="9004"/>
                  </a:lnTo>
                  <a:lnTo>
                    <a:pt x="181597" y="9004"/>
                  </a:lnTo>
                  <a:lnTo>
                    <a:pt x="181597" y="0"/>
                  </a:lnTo>
                  <a:close/>
                </a:path>
                <a:path w="805814" h="952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9004"/>
                  </a:lnTo>
                  <a:lnTo>
                    <a:pt x="192862" y="9004"/>
                  </a:lnTo>
                  <a:lnTo>
                    <a:pt x="204114" y="9004"/>
                  </a:lnTo>
                  <a:lnTo>
                    <a:pt x="215366" y="9004"/>
                  </a:lnTo>
                  <a:lnTo>
                    <a:pt x="215366" y="0"/>
                  </a:lnTo>
                  <a:close/>
                </a:path>
                <a:path w="805814" h="9525">
                  <a:moveTo>
                    <a:pt x="249135" y="0"/>
                  </a:moveTo>
                  <a:lnTo>
                    <a:pt x="237883" y="0"/>
                  </a:lnTo>
                  <a:lnTo>
                    <a:pt x="226631" y="0"/>
                  </a:lnTo>
                  <a:lnTo>
                    <a:pt x="215379" y="0"/>
                  </a:lnTo>
                  <a:lnTo>
                    <a:pt x="215379" y="9004"/>
                  </a:lnTo>
                  <a:lnTo>
                    <a:pt x="226631" y="9004"/>
                  </a:lnTo>
                  <a:lnTo>
                    <a:pt x="237883" y="9004"/>
                  </a:lnTo>
                  <a:lnTo>
                    <a:pt x="249135" y="9004"/>
                  </a:lnTo>
                  <a:lnTo>
                    <a:pt x="249135" y="0"/>
                  </a:lnTo>
                  <a:close/>
                </a:path>
                <a:path w="805814" h="9525">
                  <a:moveTo>
                    <a:pt x="272402" y="0"/>
                  </a:moveTo>
                  <a:lnTo>
                    <a:pt x="261150" y="0"/>
                  </a:lnTo>
                  <a:lnTo>
                    <a:pt x="249148" y="0"/>
                  </a:lnTo>
                  <a:lnTo>
                    <a:pt x="249148" y="9004"/>
                  </a:lnTo>
                  <a:lnTo>
                    <a:pt x="261150" y="9004"/>
                  </a:lnTo>
                  <a:lnTo>
                    <a:pt x="272402" y="9004"/>
                  </a:lnTo>
                  <a:lnTo>
                    <a:pt x="272402" y="0"/>
                  </a:lnTo>
                  <a:close/>
                </a:path>
                <a:path w="805814" h="952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9004"/>
                  </a:lnTo>
                  <a:lnTo>
                    <a:pt x="283667" y="9004"/>
                  </a:lnTo>
                  <a:lnTo>
                    <a:pt x="294919" y="9004"/>
                  </a:lnTo>
                  <a:lnTo>
                    <a:pt x="306171" y="9004"/>
                  </a:lnTo>
                  <a:lnTo>
                    <a:pt x="306171" y="0"/>
                  </a:lnTo>
                  <a:close/>
                </a:path>
                <a:path w="805814" h="952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9004"/>
                  </a:lnTo>
                  <a:lnTo>
                    <a:pt x="317436" y="9004"/>
                  </a:lnTo>
                  <a:lnTo>
                    <a:pt x="328688" y="9004"/>
                  </a:lnTo>
                  <a:lnTo>
                    <a:pt x="339940" y="9004"/>
                  </a:lnTo>
                  <a:lnTo>
                    <a:pt x="339940" y="0"/>
                  </a:lnTo>
                  <a:close/>
                </a:path>
                <a:path w="805814" h="9525">
                  <a:moveTo>
                    <a:pt x="363207" y="0"/>
                  </a:moveTo>
                  <a:lnTo>
                    <a:pt x="351205" y="0"/>
                  </a:lnTo>
                  <a:lnTo>
                    <a:pt x="339953" y="0"/>
                  </a:lnTo>
                  <a:lnTo>
                    <a:pt x="339953" y="9004"/>
                  </a:lnTo>
                  <a:lnTo>
                    <a:pt x="351205" y="9004"/>
                  </a:lnTo>
                  <a:lnTo>
                    <a:pt x="363207" y="9004"/>
                  </a:lnTo>
                  <a:lnTo>
                    <a:pt x="363207" y="0"/>
                  </a:lnTo>
                  <a:close/>
                </a:path>
                <a:path w="805814" h="9525">
                  <a:moveTo>
                    <a:pt x="396976" y="0"/>
                  </a:moveTo>
                  <a:lnTo>
                    <a:pt x="385724" y="0"/>
                  </a:lnTo>
                  <a:lnTo>
                    <a:pt x="374472" y="0"/>
                  </a:lnTo>
                  <a:lnTo>
                    <a:pt x="363220" y="0"/>
                  </a:lnTo>
                  <a:lnTo>
                    <a:pt x="363220" y="9004"/>
                  </a:lnTo>
                  <a:lnTo>
                    <a:pt x="374472" y="9004"/>
                  </a:lnTo>
                  <a:lnTo>
                    <a:pt x="385724" y="9004"/>
                  </a:lnTo>
                  <a:lnTo>
                    <a:pt x="396976" y="9004"/>
                  </a:lnTo>
                  <a:lnTo>
                    <a:pt x="396976" y="0"/>
                  </a:lnTo>
                  <a:close/>
                </a:path>
                <a:path w="805814" h="9525">
                  <a:moveTo>
                    <a:pt x="430745" y="0"/>
                  </a:moveTo>
                  <a:lnTo>
                    <a:pt x="419493" y="0"/>
                  </a:lnTo>
                  <a:lnTo>
                    <a:pt x="408241" y="0"/>
                  </a:lnTo>
                  <a:lnTo>
                    <a:pt x="396989" y="0"/>
                  </a:lnTo>
                  <a:lnTo>
                    <a:pt x="396989" y="9004"/>
                  </a:lnTo>
                  <a:lnTo>
                    <a:pt x="408241" y="9004"/>
                  </a:lnTo>
                  <a:lnTo>
                    <a:pt x="419493" y="9004"/>
                  </a:lnTo>
                  <a:lnTo>
                    <a:pt x="430745" y="9004"/>
                  </a:lnTo>
                  <a:lnTo>
                    <a:pt x="430745" y="0"/>
                  </a:lnTo>
                  <a:close/>
                </a:path>
                <a:path w="805814" h="9525">
                  <a:moveTo>
                    <a:pt x="465264" y="0"/>
                  </a:moveTo>
                  <a:lnTo>
                    <a:pt x="453263" y="0"/>
                  </a:lnTo>
                  <a:lnTo>
                    <a:pt x="442010" y="0"/>
                  </a:lnTo>
                  <a:lnTo>
                    <a:pt x="430758" y="0"/>
                  </a:lnTo>
                  <a:lnTo>
                    <a:pt x="430758" y="9004"/>
                  </a:lnTo>
                  <a:lnTo>
                    <a:pt x="442010" y="9004"/>
                  </a:lnTo>
                  <a:lnTo>
                    <a:pt x="453263" y="9004"/>
                  </a:lnTo>
                  <a:lnTo>
                    <a:pt x="465264" y="9004"/>
                  </a:lnTo>
                  <a:lnTo>
                    <a:pt x="465264" y="0"/>
                  </a:lnTo>
                  <a:close/>
                </a:path>
                <a:path w="805814" h="9525">
                  <a:moveTo>
                    <a:pt x="487781" y="0"/>
                  </a:moveTo>
                  <a:lnTo>
                    <a:pt x="476529" y="0"/>
                  </a:lnTo>
                  <a:lnTo>
                    <a:pt x="465277" y="0"/>
                  </a:lnTo>
                  <a:lnTo>
                    <a:pt x="465277" y="9004"/>
                  </a:lnTo>
                  <a:lnTo>
                    <a:pt x="476529" y="9004"/>
                  </a:lnTo>
                  <a:lnTo>
                    <a:pt x="487781" y="9004"/>
                  </a:lnTo>
                  <a:lnTo>
                    <a:pt x="487781" y="0"/>
                  </a:lnTo>
                  <a:close/>
                </a:path>
                <a:path w="805814" h="9525">
                  <a:moveTo>
                    <a:pt x="521550" y="0"/>
                  </a:moveTo>
                  <a:lnTo>
                    <a:pt x="510298" y="0"/>
                  </a:lnTo>
                  <a:lnTo>
                    <a:pt x="499046" y="0"/>
                  </a:lnTo>
                  <a:lnTo>
                    <a:pt x="487794" y="0"/>
                  </a:lnTo>
                  <a:lnTo>
                    <a:pt x="487794" y="9004"/>
                  </a:lnTo>
                  <a:lnTo>
                    <a:pt x="499046" y="9004"/>
                  </a:lnTo>
                  <a:lnTo>
                    <a:pt x="510298" y="9004"/>
                  </a:lnTo>
                  <a:lnTo>
                    <a:pt x="521550" y="9004"/>
                  </a:lnTo>
                  <a:lnTo>
                    <a:pt x="521550" y="0"/>
                  </a:lnTo>
                  <a:close/>
                </a:path>
                <a:path w="805814" h="9525">
                  <a:moveTo>
                    <a:pt x="555320" y="0"/>
                  </a:moveTo>
                  <a:lnTo>
                    <a:pt x="544068" y="0"/>
                  </a:lnTo>
                  <a:lnTo>
                    <a:pt x="532815" y="0"/>
                  </a:lnTo>
                  <a:lnTo>
                    <a:pt x="521563" y="0"/>
                  </a:lnTo>
                  <a:lnTo>
                    <a:pt x="521563" y="9004"/>
                  </a:lnTo>
                  <a:lnTo>
                    <a:pt x="532815" y="9004"/>
                  </a:lnTo>
                  <a:lnTo>
                    <a:pt x="544068" y="9004"/>
                  </a:lnTo>
                  <a:lnTo>
                    <a:pt x="555320" y="9004"/>
                  </a:lnTo>
                  <a:lnTo>
                    <a:pt x="555320" y="0"/>
                  </a:lnTo>
                  <a:close/>
                </a:path>
                <a:path w="805814" h="9525">
                  <a:moveTo>
                    <a:pt x="578586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55332" y="9004"/>
                  </a:lnTo>
                  <a:lnTo>
                    <a:pt x="566585" y="9004"/>
                  </a:lnTo>
                  <a:lnTo>
                    <a:pt x="578586" y="9004"/>
                  </a:lnTo>
                  <a:lnTo>
                    <a:pt x="578586" y="0"/>
                  </a:lnTo>
                  <a:close/>
                </a:path>
                <a:path w="805814" h="9525">
                  <a:moveTo>
                    <a:pt x="612355" y="0"/>
                  </a:moveTo>
                  <a:lnTo>
                    <a:pt x="601103" y="0"/>
                  </a:lnTo>
                  <a:lnTo>
                    <a:pt x="589851" y="0"/>
                  </a:lnTo>
                  <a:lnTo>
                    <a:pt x="578599" y="0"/>
                  </a:lnTo>
                  <a:lnTo>
                    <a:pt x="578599" y="9004"/>
                  </a:lnTo>
                  <a:lnTo>
                    <a:pt x="589851" y="9004"/>
                  </a:lnTo>
                  <a:lnTo>
                    <a:pt x="601103" y="9004"/>
                  </a:lnTo>
                  <a:lnTo>
                    <a:pt x="612355" y="9004"/>
                  </a:lnTo>
                  <a:lnTo>
                    <a:pt x="612355" y="0"/>
                  </a:lnTo>
                  <a:close/>
                </a:path>
                <a:path w="805814" h="9525">
                  <a:moveTo>
                    <a:pt x="646125" y="0"/>
                  </a:moveTo>
                  <a:lnTo>
                    <a:pt x="634873" y="0"/>
                  </a:lnTo>
                  <a:lnTo>
                    <a:pt x="623620" y="0"/>
                  </a:lnTo>
                  <a:lnTo>
                    <a:pt x="612368" y="0"/>
                  </a:lnTo>
                  <a:lnTo>
                    <a:pt x="612368" y="9004"/>
                  </a:lnTo>
                  <a:lnTo>
                    <a:pt x="623620" y="9004"/>
                  </a:lnTo>
                  <a:lnTo>
                    <a:pt x="634873" y="9004"/>
                  </a:lnTo>
                  <a:lnTo>
                    <a:pt x="646125" y="9004"/>
                  </a:lnTo>
                  <a:lnTo>
                    <a:pt x="646125" y="0"/>
                  </a:lnTo>
                  <a:close/>
                </a:path>
                <a:path w="805814" h="9525">
                  <a:moveTo>
                    <a:pt x="668642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46137" y="9004"/>
                  </a:lnTo>
                  <a:lnTo>
                    <a:pt x="657390" y="9004"/>
                  </a:lnTo>
                  <a:lnTo>
                    <a:pt x="668642" y="9004"/>
                  </a:lnTo>
                  <a:lnTo>
                    <a:pt x="668642" y="0"/>
                  </a:lnTo>
                  <a:close/>
                </a:path>
                <a:path w="805814" h="9525">
                  <a:moveTo>
                    <a:pt x="703160" y="0"/>
                  </a:moveTo>
                  <a:lnTo>
                    <a:pt x="691908" y="0"/>
                  </a:lnTo>
                  <a:lnTo>
                    <a:pt x="680656" y="0"/>
                  </a:lnTo>
                  <a:lnTo>
                    <a:pt x="668655" y="0"/>
                  </a:lnTo>
                  <a:lnTo>
                    <a:pt x="668655" y="9004"/>
                  </a:lnTo>
                  <a:lnTo>
                    <a:pt x="680656" y="9004"/>
                  </a:lnTo>
                  <a:lnTo>
                    <a:pt x="691908" y="9004"/>
                  </a:lnTo>
                  <a:lnTo>
                    <a:pt x="703160" y="9004"/>
                  </a:lnTo>
                  <a:lnTo>
                    <a:pt x="703160" y="0"/>
                  </a:lnTo>
                  <a:close/>
                </a:path>
                <a:path w="805814" h="9525">
                  <a:moveTo>
                    <a:pt x="736930" y="0"/>
                  </a:moveTo>
                  <a:lnTo>
                    <a:pt x="725678" y="0"/>
                  </a:lnTo>
                  <a:lnTo>
                    <a:pt x="714425" y="0"/>
                  </a:lnTo>
                  <a:lnTo>
                    <a:pt x="703173" y="0"/>
                  </a:lnTo>
                  <a:lnTo>
                    <a:pt x="703173" y="9004"/>
                  </a:lnTo>
                  <a:lnTo>
                    <a:pt x="714425" y="9004"/>
                  </a:lnTo>
                  <a:lnTo>
                    <a:pt x="725678" y="9004"/>
                  </a:lnTo>
                  <a:lnTo>
                    <a:pt x="736930" y="9004"/>
                  </a:lnTo>
                  <a:lnTo>
                    <a:pt x="736930" y="0"/>
                  </a:lnTo>
                  <a:close/>
                </a:path>
                <a:path w="805814" h="952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36942" y="9004"/>
                  </a:lnTo>
                  <a:lnTo>
                    <a:pt x="748195" y="9004"/>
                  </a:lnTo>
                  <a:lnTo>
                    <a:pt x="759447" y="9004"/>
                  </a:lnTo>
                  <a:lnTo>
                    <a:pt x="759447" y="0"/>
                  </a:lnTo>
                  <a:close/>
                </a:path>
                <a:path w="805814" h="9525">
                  <a:moveTo>
                    <a:pt x="793965" y="0"/>
                  </a:moveTo>
                  <a:lnTo>
                    <a:pt x="781964" y="0"/>
                  </a:lnTo>
                  <a:lnTo>
                    <a:pt x="770712" y="0"/>
                  </a:lnTo>
                  <a:lnTo>
                    <a:pt x="759460" y="0"/>
                  </a:lnTo>
                  <a:lnTo>
                    <a:pt x="759460" y="9004"/>
                  </a:lnTo>
                  <a:lnTo>
                    <a:pt x="770712" y="9004"/>
                  </a:lnTo>
                  <a:lnTo>
                    <a:pt x="781964" y="9004"/>
                  </a:lnTo>
                  <a:lnTo>
                    <a:pt x="793965" y="9004"/>
                  </a:lnTo>
                  <a:lnTo>
                    <a:pt x="793965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978" y="0"/>
                  </a:lnTo>
                  <a:lnTo>
                    <a:pt x="793978" y="9004"/>
                  </a:lnTo>
                  <a:lnTo>
                    <a:pt x="805230" y="9004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635381" y="1960651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34885" y="0"/>
                  </a:moveTo>
                  <a:lnTo>
                    <a:pt x="63488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34885" y="8991"/>
                  </a:lnTo>
                  <a:lnTo>
                    <a:pt x="634885" y="0"/>
                  </a:lnTo>
                  <a:close/>
                </a:path>
                <a:path w="1735455" h="26669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46"/>
                  </a:lnTo>
                  <a:close/>
                </a:path>
                <a:path w="1735455" h="26669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46"/>
                  </a:lnTo>
                  <a:close/>
                </a:path>
                <a:path w="1735455" h="26669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46"/>
                  </a:lnTo>
                  <a:close/>
                </a:path>
                <a:path w="1735455" h="26669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270266" y="1960651"/>
              <a:ext cx="238760" cy="9525"/>
            </a:xfrm>
            <a:custGeom>
              <a:avLst/>
              <a:gdLst/>
              <a:ahLst/>
              <a:cxnLst/>
              <a:rect l="l" t="t" r="r" b="b"/>
              <a:pathLst>
                <a:path w="238759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238759" h="952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23266" y="8991"/>
                  </a:lnTo>
                  <a:lnTo>
                    <a:pt x="34518" y="8991"/>
                  </a:lnTo>
                  <a:lnTo>
                    <a:pt x="45770" y="8991"/>
                  </a:lnTo>
                  <a:lnTo>
                    <a:pt x="45770" y="0"/>
                  </a:lnTo>
                  <a:close/>
                </a:path>
                <a:path w="238759" h="9525">
                  <a:moveTo>
                    <a:pt x="102057" y="0"/>
                  </a:moveTo>
                  <a:lnTo>
                    <a:pt x="102057" y="0"/>
                  </a:lnTo>
                  <a:lnTo>
                    <a:pt x="45783" y="0"/>
                  </a:lnTo>
                  <a:lnTo>
                    <a:pt x="45783" y="8991"/>
                  </a:lnTo>
                  <a:lnTo>
                    <a:pt x="102057" y="8991"/>
                  </a:lnTo>
                  <a:lnTo>
                    <a:pt x="102057" y="0"/>
                  </a:lnTo>
                  <a:close/>
                </a:path>
                <a:path w="238759" h="9525">
                  <a:moveTo>
                    <a:pt x="136575" y="0"/>
                  </a:moveTo>
                  <a:lnTo>
                    <a:pt x="125323" y="0"/>
                  </a:lnTo>
                  <a:lnTo>
                    <a:pt x="113322" y="0"/>
                  </a:lnTo>
                  <a:lnTo>
                    <a:pt x="102069" y="0"/>
                  </a:lnTo>
                  <a:lnTo>
                    <a:pt x="102069" y="8991"/>
                  </a:lnTo>
                  <a:lnTo>
                    <a:pt x="113322" y="8991"/>
                  </a:lnTo>
                  <a:lnTo>
                    <a:pt x="125323" y="8991"/>
                  </a:lnTo>
                  <a:lnTo>
                    <a:pt x="136575" y="8991"/>
                  </a:lnTo>
                  <a:lnTo>
                    <a:pt x="136575" y="0"/>
                  </a:lnTo>
                  <a:close/>
                </a:path>
                <a:path w="238759" h="9525">
                  <a:moveTo>
                    <a:pt x="192862" y="0"/>
                  </a:moveTo>
                  <a:lnTo>
                    <a:pt x="192862" y="0"/>
                  </a:lnTo>
                  <a:lnTo>
                    <a:pt x="136588" y="0"/>
                  </a:lnTo>
                  <a:lnTo>
                    <a:pt x="136588" y="8991"/>
                  </a:lnTo>
                  <a:lnTo>
                    <a:pt x="192862" y="8991"/>
                  </a:lnTo>
                  <a:lnTo>
                    <a:pt x="192862" y="0"/>
                  </a:lnTo>
                  <a:close/>
                </a:path>
                <a:path w="238759" h="9525">
                  <a:moveTo>
                    <a:pt x="226631" y="0"/>
                  </a:moveTo>
                  <a:lnTo>
                    <a:pt x="215379" y="0"/>
                  </a:lnTo>
                  <a:lnTo>
                    <a:pt x="204127" y="0"/>
                  </a:lnTo>
                  <a:lnTo>
                    <a:pt x="192874" y="0"/>
                  </a:lnTo>
                  <a:lnTo>
                    <a:pt x="192874" y="8991"/>
                  </a:lnTo>
                  <a:lnTo>
                    <a:pt x="204127" y="8991"/>
                  </a:lnTo>
                  <a:lnTo>
                    <a:pt x="215379" y="8991"/>
                  </a:lnTo>
                  <a:lnTo>
                    <a:pt x="226631" y="8991"/>
                  </a:lnTo>
                  <a:lnTo>
                    <a:pt x="226631" y="0"/>
                  </a:lnTo>
                  <a:close/>
                </a:path>
                <a:path w="238759" h="9525">
                  <a:moveTo>
                    <a:pt x="238645" y="0"/>
                  </a:moveTo>
                  <a:lnTo>
                    <a:pt x="226644" y="0"/>
                  </a:lnTo>
                  <a:lnTo>
                    <a:pt x="226644" y="8991"/>
                  </a:lnTo>
                  <a:lnTo>
                    <a:pt x="238645" y="8991"/>
                  </a:lnTo>
                  <a:lnTo>
                    <a:pt x="23864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508899" y="1960651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64" y="8991"/>
                  </a:lnTo>
                  <a:lnTo>
                    <a:pt x="22517" y="8991"/>
                  </a:lnTo>
                  <a:lnTo>
                    <a:pt x="33782" y="8991"/>
                  </a:lnTo>
                  <a:lnTo>
                    <a:pt x="45034" y="8991"/>
                  </a:lnTo>
                  <a:lnTo>
                    <a:pt x="45034" y="0"/>
                  </a:lnTo>
                  <a:close/>
                </a:path>
                <a:path w="804544" h="9525">
                  <a:moveTo>
                    <a:pt x="78803" y="0"/>
                  </a:moveTo>
                  <a:lnTo>
                    <a:pt x="67551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991"/>
                  </a:lnTo>
                  <a:lnTo>
                    <a:pt x="56299" y="8991"/>
                  </a:lnTo>
                  <a:lnTo>
                    <a:pt x="67551" y="8991"/>
                  </a:lnTo>
                  <a:lnTo>
                    <a:pt x="78803" y="8991"/>
                  </a:lnTo>
                  <a:lnTo>
                    <a:pt x="78803" y="0"/>
                  </a:lnTo>
                  <a:close/>
                </a:path>
                <a:path w="804544" h="9525">
                  <a:moveTo>
                    <a:pt x="135839" y="0"/>
                  </a:moveTo>
                  <a:lnTo>
                    <a:pt x="135839" y="0"/>
                  </a:lnTo>
                  <a:lnTo>
                    <a:pt x="78816" y="0"/>
                  </a:lnTo>
                  <a:lnTo>
                    <a:pt x="78816" y="8991"/>
                  </a:lnTo>
                  <a:lnTo>
                    <a:pt x="135839" y="8991"/>
                  </a:lnTo>
                  <a:lnTo>
                    <a:pt x="135839" y="0"/>
                  </a:lnTo>
                  <a:close/>
                </a:path>
                <a:path w="804544" h="9525">
                  <a:moveTo>
                    <a:pt x="169608" y="0"/>
                  </a:moveTo>
                  <a:lnTo>
                    <a:pt x="158356" y="0"/>
                  </a:lnTo>
                  <a:lnTo>
                    <a:pt x="147104" y="0"/>
                  </a:lnTo>
                  <a:lnTo>
                    <a:pt x="135851" y="0"/>
                  </a:lnTo>
                  <a:lnTo>
                    <a:pt x="135851" y="8991"/>
                  </a:lnTo>
                  <a:lnTo>
                    <a:pt x="147104" y="8991"/>
                  </a:lnTo>
                  <a:lnTo>
                    <a:pt x="158356" y="8991"/>
                  </a:lnTo>
                  <a:lnTo>
                    <a:pt x="169608" y="8991"/>
                  </a:lnTo>
                  <a:lnTo>
                    <a:pt x="169608" y="0"/>
                  </a:lnTo>
                  <a:close/>
                </a:path>
                <a:path w="804544" h="9525">
                  <a:moveTo>
                    <a:pt x="203377" y="0"/>
                  </a:moveTo>
                  <a:lnTo>
                    <a:pt x="192125" y="0"/>
                  </a:lnTo>
                  <a:lnTo>
                    <a:pt x="180873" y="0"/>
                  </a:lnTo>
                  <a:lnTo>
                    <a:pt x="169621" y="0"/>
                  </a:lnTo>
                  <a:lnTo>
                    <a:pt x="169621" y="8991"/>
                  </a:lnTo>
                  <a:lnTo>
                    <a:pt x="180873" y="8991"/>
                  </a:lnTo>
                  <a:lnTo>
                    <a:pt x="192125" y="8991"/>
                  </a:lnTo>
                  <a:lnTo>
                    <a:pt x="203377" y="8991"/>
                  </a:lnTo>
                  <a:lnTo>
                    <a:pt x="203377" y="0"/>
                  </a:lnTo>
                  <a:close/>
                </a:path>
                <a:path w="804544" h="9525">
                  <a:moveTo>
                    <a:pt x="226644" y="0"/>
                  </a:moveTo>
                  <a:lnTo>
                    <a:pt x="215392" y="0"/>
                  </a:lnTo>
                  <a:lnTo>
                    <a:pt x="203390" y="0"/>
                  </a:lnTo>
                  <a:lnTo>
                    <a:pt x="203390" y="8991"/>
                  </a:lnTo>
                  <a:lnTo>
                    <a:pt x="215392" y="8991"/>
                  </a:lnTo>
                  <a:lnTo>
                    <a:pt x="226644" y="8991"/>
                  </a:lnTo>
                  <a:lnTo>
                    <a:pt x="226644" y="0"/>
                  </a:lnTo>
                  <a:close/>
                </a:path>
                <a:path w="804544" h="9525">
                  <a:moveTo>
                    <a:pt x="260413" y="0"/>
                  </a:moveTo>
                  <a:lnTo>
                    <a:pt x="249161" y="0"/>
                  </a:lnTo>
                  <a:lnTo>
                    <a:pt x="237909" y="0"/>
                  </a:lnTo>
                  <a:lnTo>
                    <a:pt x="226656" y="0"/>
                  </a:lnTo>
                  <a:lnTo>
                    <a:pt x="226656" y="8991"/>
                  </a:lnTo>
                  <a:lnTo>
                    <a:pt x="237909" y="8991"/>
                  </a:lnTo>
                  <a:lnTo>
                    <a:pt x="249161" y="8991"/>
                  </a:lnTo>
                  <a:lnTo>
                    <a:pt x="260413" y="8991"/>
                  </a:lnTo>
                  <a:lnTo>
                    <a:pt x="260413" y="0"/>
                  </a:lnTo>
                  <a:close/>
                </a:path>
                <a:path w="804544" h="9525">
                  <a:moveTo>
                    <a:pt x="294182" y="0"/>
                  </a:moveTo>
                  <a:lnTo>
                    <a:pt x="282930" y="0"/>
                  </a:lnTo>
                  <a:lnTo>
                    <a:pt x="271678" y="0"/>
                  </a:lnTo>
                  <a:lnTo>
                    <a:pt x="260426" y="0"/>
                  </a:lnTo>
                  <a:lnTo>
                    <a:pt x="260426" y="8991"/>
                  </a:lnTo>
                  <a:lnTo>
                    <a:pt x="271678" y="8991"/>
                  </a:lnTo>
                  <a:lnTo>
                    <a:pt x="282930" y="8991"/>
                  </a:lnTo>
                  <a:lnTo>
                    <a:pt x="294182" y="8991"/>
                  </a:lnTo>
                  <a:lnTo>
                    <a:pt x="294182" y="0"/>
                  </a:lnTo>
                  <a:close/>
                </a:path>
                <a:path w="804544" h="9525">
                  <a:moveTo>
                    <a:pt x="317449" y="0"/>
                  </a:moveTo>
                  <a:lnTo>
                    <a:pt x="305447" y="0"/>
                  </a:lnTo>
                  <a:lnTo>
                    <a:pt x="294195" y="0"/>
                  </a:lnTo>
                  <a:lnTo>
                    <a:pt x="294195" y="8991"/>
                  </a:lnTo>
                  <a:lnTo>
                    <a:pt x="305447" y="8991"/>
                  </a:lnTo>
                  <a:lnTo>
                    <a:pt x="317449" y="8991"/>
                  </a:lnTo>
                  <a:lnTo>
                    <a:pt x="317449" y="0"/>
                  </a:lnTo>
                  <a:close/>
                </a:path>
                <a:path w="804544" h="9525">
                  <a:moveTo>
                    <a:pt x="351218" y="0"/>
                  </a:moveTo>
                  <a:lnTo>
                    <a:pt x="339966" y="0"/>
                  </a:lnTo>
                  <a:lnTo>
                    <a:pt x="328714" y="0"/>
                  </a:lnTo>
                  <a:lnTo>
                    <a:pt x="317461" y="0"/>
                  </a:lnTo>
                  <a:lnTo>
                    <a:pt x="317461" y="8991"/>
                  </a:lnTo>
                  <a:lnTo>
                    <a:pt x="328714" y="8991"/>
                  </a:lnTo>
                  <a:lnTo>
                    <a:pt x="339966" y="8991"/>
                  </a:lnTo>
                  <a:lnTo>
                    <a:pt x="351218" y="8991"/>
                  </a:lnTo>
                  <a:lnTo>
                    <a:pt x="351218" y="0"/>
                  </a:lnTo>
                  <a:close/>
                </a:path>
                <a:path w="804544" h="9525">
                  <a:moveTo>
                    <a:pt x="384987" y="0"/>
                  </a:moveTo>
                  <a:lnTo>
                    <a:pt x="373735" y="0"/>
                  </a:lnTo>
                  <a:lnTo>
                    <a:pt x="362483" y="0"/>
                  </a:lnTo>
                  <a:lnTo>
                    <a:pt x="351231" y="0"/>
                  </a:lnTo>
                  <a:lnTo>
                    <a:pt x="351231" y="8991"/>
                  </a:lnTo>
                  <a:lnTo>
                    <a:pt x="362483" y="8991"/>
                  </a:lnTo>
                  <a:lnTo>
                    <a:pt x="373735" y="8991"/>
                  </a:lnTo>
                  <a:lnTo>
                    <a:pt x="384987" y="8991"/>
                  </a:lnTo>
                  <a:lnTo>
                    <a:pt x="384987" y="0"/>
                  </a:lnTo>
                  <a:close/>
                </a:path>
                <a:path w="804544" h="9525">
                  <a:moveTo>
                    <a:pt x="419506" y="0"/>
                  </a:moveTo>
                  <a:lnTo>
                    <a:pt x="407504" y="0"/>
                  </a:lnTo>
                  <a:lnTo>
                    <a:pt x="396252" y="0"/>
                  </a:lnTo>
                  <a:lnTo>
                    <a:pt x="385000" y="0"/>
                  </a:lnTo>
                  <a:lnTo>
                    <a:pt x="385000" y="8991"/>
                  </a:lnTo>
                  <a:lnTo>
                    <a:pt x="396252" y="8991"/>
                  </a:lnTo>
                  <a:lnTo>
                    <a:pt x="407504" y="8991"/>
                  </a:lnTo>
                  <a:lnTo>
                    <a:pt x="419506" y="8991"/>
                  </a:lnTo>
                  <a:lnTo>
                    <a:pt x="419506" y="0"/>
                  </a:lnTo>
                  <a:close/>
                </a:path>
                <a:path w="804544" h="9525">
                  <a:moveTo>
                    <a:pt x="442023" y="0"/>
                  </a:moveTo>
                  <a:lnTo>
                    <a:pt x="430771" y="0"/>
                  </a:lnTo>
                  <a:lnTo>
                    <a:pt x="419519" y="0"/>
                  </a:lnTo>
                  <a:lnTo>
                    <a:pt x="419519" y="8991"/>
                  </a:lnTo>
                  <a:lnTo>
                    <a:pt x="430771" y="8991"/>
                  </a:lnTo>
                  <a:lnTo>
                    <a:pt x="442023" y="8991"/>
                  </a:lnTo>
                  <a:lnTo>
                    <a:pt x="442023" y="0"/>
                  </a:lnTo>
                  <a:close/>
                </a:path>
                <a:path w="804544" h="9525">
                  <a:moveTo>
                    <a:pt x="475792" y="0"/>
                  </a:moveTo>
                  <a:lnTo>
                    <a:pt x="464540" y="0"/>
                  </a:lnTo>
                  <a:lnTo>
                    <a:pt x="453288" y="0"/>
                  </a:lnTo>
                  <a:lnTo>
                    <a:pt x="442036" y="0"/>
                  </a:lnTo>
                  <a:lnTo>
                    <a:pt x="442036" y="8991"/>
                  </a:lnTo>
                  <a:lnTo>
                    <a:pt x="453288" y="8991"/>
                  </a:lnTo>
                  <a:lnTo>
                    <a:pt x="464540" y="8991"/>
                  </a:lnTo>
                  <a:lnTo>
                    <a:pt x="475792" y="8991"/>
                  </a:lnTo>
                  <a:lnTo>
                    <a:pt x="475792" y="0"/>
                  </a:lnTo>
                  <a:close/>
                </a:path>
                <a:path w="804544" h="9525">
                  <a:moveTo>
                    <a:pt x="509562" y="0"/>
                  </a:moveTo>
                  <a:lnTo>
                    <a:pt x="498309" y="0"/>
                  </a:lnTo>
                  <a:lnTo>
                    <a:pt x="487057" y="0"/>
                  </a:lnTo>
                  <a:lnTo>
                    <a:pt x="475805" y="0"/>
                  </a:lnTo>
                  <a:lnTo>
                    <a:pt x="475805" y="8991"/>
                  </a:lnTo>
                  <a:lnTo>
                    <a:pt x="487057" y="8991"/>
                  </a:lnTo>
                  <a:lnTo>
                    <a:pt x="498309" y="8991"/>
                  </a:lnTo>
                  <a:lnTo>
                    <a:pt x="509562" y="8991"/>
                  </a:lnTo>
                  <a:lnTo>
                    <a:pt x="509562" y="0"/>
                  </a:lnTo>
                  <a:close/>
                </a:path>
                <a:path w="804544" h="9525">
                  <a:moveTo>
                    <a:pt x="532828" y="0"/>
                  </a:moveTo>
                  <a:lnTo>
                    <a:pt x="520827" y="0"/>
                  </a:lnTo>
                  <a:lnTo>
                    <a:pt x="509574" y="0"/>
                  </a:lnTo>
                  <a:lnTo>
                    <a:pt x="509574" y="8991"/>
                  </a:lnTo>
                  <a:lnTo>
                    <a:pt x="520827" y="8991"/>
                  </a:lnTo>
                  <a:lnTo>
                    <a:pt x="532828" y="8991"/>
                  </a:lnTo>
                  <a:lnTo>
                    <a:pt x="532828" y="0"/>
                  </a:lnTo>
                  <a:close/>
                </a:path>
                <a:path w="804544" h="9525">
                  <a:moveTo>
                    <a:pt x="566597" y="0"/>
                  </a:moveTo>
                  <a:lnTo>
                    <a:pt x="555345" y="0"/>
                  </a:lnTo>
                  <a:lnTo>
                    <a:pt x="544093" y="0"/>
                  </a:lnTo>
                  <a:lnTo>
                    <a:pt x="532841" y="0"/>
                  </a:lnTo>
                  <a:lnTo>
                    <a:pt x="532841" y="8991"/>
                  </a:lnTo>
                  <a:lnTo>
                    <a:pt x="544093" y="8991"/>
                  </a:lnTo>
                  <a:lnTo>
                    <a:pt x="555345" y="8991"/>
                  </a:lnTo>
                  <a:lnTo>
                    <a:pt x="566597" y="8991"/>
                  </a:lnTo>
                  <a:lnTo>
                    <a:pt x="566597" y="0"/>
                  </a:lnTo>
                  <a:close/>
                </a:path>
                <a:path w="804544" h="9525">
                  <a:moveTo>
                    <a:pt x="600367" y="0"/>
                  </a:moveTo>
                  <a:lnTo>
                    <a:pt x="589114" y="0"/>
                  </a:lnTo>
                  <a:lnTo>
                    <a:pt x="577862" y="0"/>
                  </a:lnTo>
                  <a:lnTo>
                    <a:pt x="566610" y="0"/>
                  </a:lnTo>
                  <a:lnTo>
                    <a:pt x="566610" y="8991"/>
                  </a:lnTo>
                  <a:lnTo>
                    <a:pt x="577862" y="8991"/>
                  </a:lnTo>
                  <a:lnTo>
                    <a:pt x="589114" y="8991"/>
                  </a:lnTo>
                  <a:lnTo>
                    <a:pt x="600367" y="8991"/>
                  </a:lnTo>
                  <a:lnTo>
                    <a:pt x="600367" y="0"/>
                  </a:lnTo>
                  <a:close/>
                </a:path>
                <a:path w="804544" h="9525">
                  <a:moveTo>
                    <a:pt x="622884" y="0"/>
                  </a:moveTo>
                  <a:lnTo>
                    <a:pt x="611632" y="0"/>
                  </a:lnTo>
                  <a:lnTo>
                    <a:pt x="600379" y="0"/>
                  </a:lnTo>
                  <a:lnTo>
                    <a:pt x="600379" y="8991"/>
                  </a:lnTo>
                  <a:lnTo>
                    <a:pt x="611632" y="8991"/>
                  </a:lnTo>
                  <a:lnTo>
                    <a:pt x="622884" y="8991"/>
                  </a:lnTo>
                  <a:lnTo>
                    <a:pt x="622884" y="0"/>
                  </a:lnTo>
                  <a:close/>
                </a:path>
                <a:path w="804544" h="9525">
                  <a:moveTo>
                    <a:pt x="657402" y="0"/>
                  </a:moveTo>
                  <a:lnTo>
                    <a:pt x="646150" y="0"/>
                  </a:lnTo>
                  <a:lnTo>
                    <a:pt x="634898" y="0"/>
                  </a:lnTo>
                  <a:lnTo>
                    <a:pt x="622896" y="0"/>
                  </a:lnTo>
                  <a:lnTo>
                    <a:pt x="622896" y="8991"/>
                  </a:lnTo>
                  <a:lnTo>
                    <a:pt x="634898" y="8991"/>
                  </a:lnTo>
                  <a:lnTo>
                    <a:pt x="646150" y="8991"/>
                  </a:lnTo>
                  <a:lnTo>
                    <a:pt x="657402" y="8991"/>
                  </a:lnTo>
                  <a:lnTo>
                    <a:pt x="657402" y="0"/>
                  </a:lnTo>
                  <a:close/>
                </a:path>
                <a:path w="804544" h="9525">
                  <a:moveTo>
                    <a:pt x="691172" y="0"/>
                  </a:moveTo>
                  <a:lnTo>
                    <a:pt x="679919" y="0"/>
                  </a:lnTo>
                  <a:lnTo>
                    <a:pt x="668667" y="0"/>
                  </a:lnTo>
                  <a:lnTo>
                    <a:pt x="657415" y="0"/>
                  </a:lnTo>
                  <a:lnTo>
                    <a:pt x="657415" y="8991"/>
                  </a:lnTo>
                  <a:lnTo>
                    <a:pt x="668667" y="8991"/>
                  </a:lnTo>
                  <a:lnTo>
                    <a:pt x="679919" y="8991"/>
                  </a:lnTo>
                  <a:lnTo>
                    <a:pt x="691172" y="8991"/>
                  </a:lnTo>
                  <a:lnTo>
                    <a:pt x="691172" y="0"/>
                  </a:lnTo>
                  <a:close/>
                </a:path>
                <a:path w="804544" h="9525">
                  <a:moveTo>
                    <a:pt x="713689" y="0"/>
                  </a:moveTo>
                  <a:lnTo>
                    <a:pt x="702437" y="0"/>
                  </a:lnTo>
                  <a:lnTo>
                    <a:pt x="691184" y="0"/>
                  </a:lnTo>
                  <a:lnTo>
                    <a:pt x="691184" y="8991"/>
                  </a:lnTo>
                  <a:lnTo>
                    <a:pt x="702437" y="8991"/>
                  </a:lnTo>
                  <a:lnTo>
                    <a:pt x="713689" y="8991"/>
                  </a:lnTo>
                  <a:lnTo>
                    <a:pt x="713689" y="0"/>
                  </a:lnTo>
                  <a:close/>
                </a:path>
                <a:path w="804544" h="9525">
                  <a:moveTo>
                    <a:pt x="748207" y="0"/>
                  </a:moveTo>
                  <a:lnTo>
                    <a:pt x="736206" y="0"/>
                  </a:lnTo>
                  <a:lnTo>
                    <a:pt x="724954" y="0"/>
                  </a:lnTo>
                  <a:lnTo>
                    <a:pt x="713701" y="0"/>
                  </a:lnTo>
                  <a:lnTo>
                    <a:pt x="713701" y="8991"/>
                  </a:lnTo>
                  <a:lnTo>
                    <a:pt x="724954" y="8991"/>
                  </a:lnTo>
                  <a:lnTo>
                    <a:pt x="736206" y="8991"/>
                  </a:lnTo>
                  <a:lnTo>
                    <a:pt x="748207" y="8991"/>
                  </a:lnTo>
                  <a:lnTo>
                    <a:pt x="748207" y="0"/>
                  </a:lnTo>
                  <a:close/>
                </a:path>
                <a:path w="804544" h="9525">
                  <a:moveTo>
                    <a:pt x="781977" y="0"/>
                  </a:moveTo>
                  <a:lnTo>
                    <a:pt x="770724" y="0"/>
                  </a:lnTo>
                  <a:lnTo>
                    <a:pt x="759472" y="0"/>
                  </a:lnTo>
                  <a:lnTo>
                    <a:pt x="748220" y="0"/>
                  </a:lnTo>
                  <a:lnTo>
                    <a:pt x="748220" y="8991"/>
                  </a:lnTo>
                  <a:lnTo>
                    <a:pt x="759472" y="8991"/>
                  </a:lnTo>
                  <a:lnTo>
                    <a:pt x="770724" y="8991"/>
                  </a:lnTo>
                  <a:lnTo>
                    <a:pt x="781977" y="8991"/>
                  </a:lnTo>
                  <a:lnTo>
                    <a:pt x="781977" y="0"/>
                  </a:lnTo>
                  <a:close/>
                </a:path>
                <a:path w="804544" h="9525">
                  <a:moveTo>
                    <a:pt x="804494" y="0"/>
                  </a:moveTo>
                  <a:lnTo>
                    <a:pt x="793242" y="0"/>
                  </a:lnTo>
                  <a:lnTo>
                    <a:pt x="781989" y="0"/>
                  </a:lnTo>
                  <a:lnTo>
                    <a:pt x="781989" y="8991"/>
                  </a:lnTo>
                  <a:lnTo>
                    <a:pt x="793242" y="8991"/>
                  </a:lnTo>
                  <a:lnTo>
                    <a:pt x="804494" y="8991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635381" y="1944128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601116" y="0"/>
                  </a:moveTo>
                  <a:lnTo>
                    <a:pt x="60111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01116" y="8255"/>
                  </a:lnTo>
                  <a:lnTo>
                    <a:pt x="601116" y="0"/>
                  </a:lnTo>
                  <a:close/>
                </a:path>
                <a:path w="1735455" h="26035">
                  <a:moveTo>
                    <a:pt x="1678012" y="16522"/>
                  </a:moveTo>
                  <a:lnTo>
                    <a:pt x="1666760" y="16522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6522"/>
                  </a:lnTo>
                  <a:close/>
                </a:path>
                <a:path w="1735455" h="26035">
                  <a:moveTo>
                    <a:pt x="1711782" y="16522"/>
                  </a:moveTo>
                  <a:lnTo>
                    <a:pt x="1700530" y="16522"/>
                  </a:lnTo>
                  <a:lnTo>
                    <a:pt x="1689277" y="16522"/>
                  </a:lnTo>
                  <a:lnTo>
                    <a:pt x="1678025" y="16522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6522"/>
                  </a:lnTo>
                  <a:close/>
                </a:path>
                <a:path w="1735455" h="26035">
                  <a:moveTo>
                    <a:pt x="1735048" y="16522"/>
                  </a:moveTo>
                  <a:lnTo>
                    <a:pt x="1723796" y="16522"/>
                  </a:lnTo>
                  <a:lnTo>
                    <a:pt x="1711794" y="16522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652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236497" y="1944128"/>
              <a:ext cx="113664" cy="8255"/>
            </a:xfrm>
            <a:custGeom>
              <a:avLst/>
              <a:gdLst/>
              <a:ahLst/>
              <a:cxnLst/>
              <a:rect l="l" t="t" r="r" b="b"/>
              <a:pathLst>
                <a:path w="113665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113665" h="8255">
                  <a:moveTo>
                    <a:pt x="79540" y="0"/>
                  </a:moveTo>
                  <a:lnTo>
                    <a:pt x="68287" y="0"/>
                  </a:lnTo>
                  <a:lnTo>
                    <a:pt x="57035" y="0"/>
                  </a:lnTo>
                  <a:lnTo>
                    <a:pt x="45034" y="0"/>
                  </a:lnTo>
                  <a:lnTo>
                    <a:pt x="45034" y="8255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  <a:path w="113665" h="825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255"/>
                  </a:lnTo>
                  <a:lnTo>
                    <a:pt x="90792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349806" y="1944128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57150" h="8255">
                  <a:moveTo>
                    <a:pt x="57035" y="0"/>
                  </a:moveTo>
                  <a:lnTo>
                    <a:pt x="45783" y="0"/>
                  </a:lnTo>
                  <a:lnTo>
                    <a:pt x="33782" y="0"/>
                  </a:ln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45783" y="8255"/>
                  </a:lnTo>
                  <a:lnTo>
                    <a:pt x="57035" y="8255"/>
                  </a:lnTo>
                  <a:lnTo>
                    <a:pt x="5703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406855" y="1944128"/>
              <a:ext cx="113664" cy="8255"/>
            </a:xfrm>
            <a:custGeom>
              <a:avLst/>
              <a:gdLst/>
              <a:ahLst/>
              <a:cxnLst/>
              <a:rect l="l" t="t" r="r" b="b"/>
              <a:pathLst>
                <a:path w="113665" h="825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  <a:path w="113665" h="8255">
                  <a:moveTo>
                    <a:pt x="90043" y="0"/>
                  </a:moveTo>
                  <a:lnTo>
                    <a:pt x="78790" y="0"/>
                  </a:lnTo>
                  <a:lnTo>
                    <a:pt x="67538" y="0"/>
                  </a:lnTo>
                  <a:lnTo>
                    <a:pt x="56286" y="0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78790" y="8255"/>
                  </a:lnTo>
                  <a:lnTo>
                    <a:pt x="90043" y="8255"/>
                  </a:lnTo>
                  <a:lnTo>
                    <a:pt x="90043" y="0"/>
                  </a:lnTo>
                  <a:close/>
                </a:path>
                <a:path w="113665" h="8255">
                  <a:moveTo>
                    <a:pt x="113309" y="0"/>
                  </a:moveTo>
                  <a:lnTo>
                    <a:pt x="102057" y="0"/>
                  </a:lnTo>
                  <a:lnTo>
                    <a:pt x="90055" y="0"/>
                  </a:lnTo>
                  <a:lnTo>
                    <a:pt x="90055" y="8255"/>
                  </a:lnTo>
                  <a:lnTo>
                    <a:pt x="102044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520164" y="1944128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4544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4544" h="8255">
                  <a:moveTo>
                    <a:pt x="124574" y="0"/>
                  </a:moveTo>
                  <a:lnTo>
                    <a:pt x="124574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  <a:path w="804544" h="8255">
                  <a:moveTo>
                    <a:pt x="158343" y="0"/>
                  </a:moveTo>
                  <a:lnTo>
                    <a:pt x="147091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255"/>
                  </a:lnTo>
                  <a:lnTo>
                    <a:pt x="135839" y="8255"/>
                  </a:lnTo>
                  <a:lnTo>
                    <a:pt x="147091" y="8255"/>
                  </a:lnTo>
                  <a:lnTo>
                    <a:pt x="158343" y="8255"/>
                  </a:lnTo>
                  <a:lnTo>
                    <a:pt x="158343" y="0"/>
                  </a:lnTo>
                  <a:close/>
                </a:path>
                <a:path w="804544" h="8255">
                  <a:moveTo>
                    <a:pt x="192112" y="0"/>
                  </a:moveTo>
                  <a:lnTo>
                    <a:pt x="180860" y="0"/>
                  </a:lnTo>
                  <a:lnTo>
                    <a:pt x="169608" y="0"/>
                  </a:lnTo>
                  <a:lnTo>
                    <a:pt x="158356" y="0"/>
                  </a:lnTo>
                  <a:lnTo>
                    <a:pt x="158356" y="8255"/>
                  </a:lnTo>
                  <a:lnTo>
                    <a:pt x="169608" y="8255"/>
                  </a:lnTo>
                  <a:lnTo>
                    <a:pt x="180860" y="8255"/>
                  </a:lnTo>
                  <a:lnTo>
                    <a:pt x="192112" y="8255"/>
                  </a:lnTo>
                  <a:lnTo>
                    <a:pt x="192112" y="0"/>
                  </a:lnTo>
                  <a:close/>
                </a:path>
                <a:path w="804544" h="8255">
                  <a:moveTo>
                    <a:pt x="215379" y="0"/>
                  </a:moveTo>
                  <a:lnTo>
                    <a:pt x="204127" y="0"/>
                  </a:lnTo>
                  <a:lnTo>
                    <a:pt x="192125" y="0"/>
                  </a:lnTo>
                  <a:lnTo>
                    <a:pt x="192125" y="8255"/>
                  </a:lnTo>
                  <a:lnTo>
                    <a:pt x="204127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804544" h="8255">
                  <a:moveTo>
                    <a:pt x="249148" y="0"/>
                  </a:moveTo>
                  <a:lnTo>
                    <a:pt x="237896" y="0"/>
                  </a:lnTo>
                  <a:lnTo>
                    <a:pt x="226644" y="0"/>
                  </a:lnTo>
                  <a:lnTo>
                    <a:pt x="215392" y="0"/>
                  </a:lnTo>
                  <a:lnTo>
                    <a:pt x="215392" y="8255"/>
                  </a:lnTo>
                  <a:lnTo>
                    <a:pt x="226644" y="8255"/>
                  </a:lnTo>
                  <a:lnTo>
                    <a:pt x="237896" y="8255"/>
                  </a:lnTo>
                  <a:lnTo>
                    <a:pt x="249148" y="8255"/>
                  </a:lnTo>
                  <a:lnTo>
                    <a:pt x="249148" y="0"/>
                  </a:lnTo>
                  <a:close/>
                </a:path>
                <a:path w="804544" h="8255">
                  <a:moveTo>
                    <a:pt x="282917" y="0"/>
                  </a:moveTo>
                  <a:lnTo>
                    <a:pt x="271665" y="0"/>
                  </a:lnTo>
                  <a:lnTo>
                    <a:pt x="260413" y="0"/>
                  </a:lnTo>
                  <a:lnTo>
                    <a:pt x="249161" y="0"/>
                  </a:lnTo>
                  <a:lnTo>
                    <a:pt x="249161" y="8255"/>
                  </a:lnTo>
                  <a:lnTo>
                    <a:pt x="260413" y="8255"/>
                  </a:lnTo>
                  <a:lnTo>
                    <a:pt x="271665" y="8255"/>
                  </a:lnTo>
                  <a:lnTo>
                    <a:pt x="282917" y="8255"/>
                  </a:lnTo>
                  <a:lnTo>
                    <a:pt x="282917" y="0"/>
                  </a:lnTo>
                  <a:close/>
                </a:path>
                <a:path w="804544" h="8255">
                  <a:moveTo>
                    <a:pt x="306184" y="0"/>
                  </a:moveTo>
                  <a:lnTo>
                    <a:pt x="294182" y="0"/>
                  </a:lnTo>
                  <a:lnTo>
                    <a:pt x="282930" y="0"/>
                  </a:lnTo>
                  <a:lnTo>
                    <a:pt x="282930" y="8255"/>
                  </a:lnTo>
                  <a:lnTo>
                    <a:pt x="294182" y="8255"/>
                  </a:lnTo>
                  <a:lnTo>
                    <a:pt x="306184" y="8255"/>
                  </a:lnTo>
                  <a:lnTo>
                    <a:pt x="306184" y="0"/>
                  </a:lnTo>
                  <a:close/>
                </a:path>
                <a:path w="804544" h="8255">
                  <a:moveTo>
                    <a:pt x="339953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06197" y="0"/>
                  </a:lnTo>
                  <a:lnTo>
                    <a:pt x="306197" y="8255"/>
                  </a:lnTo>
                  <a:lnTo>
                    <a:pt x="317449" y="8255"/>
                  </a:lnTo>
                  <a:lnTo>
                    <a:pt x="328701" y="8255"/>
                  </a:lnTo>
                  <a:lnTo>
                    <a:pt x="339953" y="8255"/>
                  </a:lnTo>
                  <a:lnTo>
                    <a:pt x="339953" y="0"/>
                  </a:lnTo>
                  <a:close/>
                </a:path>
                <a:path w="804544" h="8255">
                  <a:moveTo>
                    <a:pt x="37372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39966" y="0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73722" y="8255"/>
                  </a:lnTo>
                  <a:lnTo>
                    <a:pt x="373722" y="0"/>
                  </a:lnTo>
                  <a:close/>
                </a:path>
                <a:path w="804544" h="8255">
                  <a:moveTo>
                    <a:pt x="408241" y="0"/>
                  </a:moveTo>
                  <a:lnTo>
                    <a:pt x="396240" y="0"/>
                  </a:lnTo>
                  <a:lnTo>
                    <a:pt x="384987" y="0"/>
                  </a:lnTo>
                  <a:lnTo>
                    <a:pt x="373735" y="0"/>
                  </a:lnTo>
                  <a:lnTo>
                    <a:pt x="373735" y="8255"/>
                  </a:lnTo>
                  <a:lnTo>
                    <a:pt x="384987" y="8255"/>
                  </a:lnTo>
                  <a:lnTo>
                    <a:pt x="396240" y="8255"/>
                  </a:lnTo>
                  <a:lnTo>
                    <a:pt x="408241" y="8255"/>
                  </a:lnTo>
                  <a:lnTo>
                    <a:pt x="408241" y="0"/>
                  </a:lnTo>
                  <a:close/>
                </a:path>
                <a:path w="804544" h="8255">
                  <a:moveTo>
                    <a:pt x="430758" y="0"/>
                  </a:moveTo>
                  <a:lnTo>
                    <a:pt x="419506" y="0"/>
                  </a:lnTo>
                  <a:lnTo>
                    <a:pt x="408254" y="0"/>
                  </a:lnTo>
                  <a:lnTo>
                    <a:pt x="40825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804544" h="825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64527" y="8255"/>
                  </a:lnTo>
                  <a:lnTo>
                    <a:pt x="464527" y="0"/>
                  </a:lnTo>
                  <a:close/>
                </a:path>
                <a:path w="804544" h="8255">
                  <a:moveTo>
                    <a:pt x="498297" y="0"/>
                  </a:moveTo>
                  <a:lnTo>
                    <a:pt x="487045" y="0"/>
                  </a:lnTo>
                  <a:lnTo>
                    <a:pt x="475792" y="0"/>
                  </a:lnTo>
                  <a:lnTo>
                    <a:pt x="464540" y="0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804544" h="8255">
                  <a:moveTo>
                    <a:pt x="521563" y="0"/>
                  </a:move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804544" h="825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  <a:path w="804544" h="8255">
                  <a:moveTo>
                    <a:pt x="589102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102" y="8255"/>
                  </a:lnTo>
                  <a:lnTo>
                    <a:pt x="589102" y="0"/>
                  </a:lnTo>
                  <a:close/>
                </a:path>
                <a:path w="804544" h="8255">
                  <a:moveTo>
                    <a:pt x="611619" y="0"/>
                  </a:moveTo>
                  <a:lnTo>
                    <a:pt x="600367" y="0"/>
                  </a:lnTo>
                  <a:lnTo>
                    <a:pt x="589114" y="0"/>
                  </a:lnTo>
                  <a:lnTo>
                    <a:pt x="589114" y="8255"/>
                  </a:lnTo>
                  <a:lnTo>
                    <a:pt x="600367" y="8255"/>
                  </a:lnTo>
                  <a:lnTo>
                    <a:pt x="611619" y="8255"/>
                  </a:lnTo>
                  <a:lnTo>
                    <a:pt x="611619" y="0"/>
                  </a:lnTo>
                  <a:close/>
                </a:path>
                <a:path w="804544" h="825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1632" y="0"/>
                  </a:lnTo>
                  <a:lnTo>
                    <a:pt x="611632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4544" h="825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4544" h="8255">
                  <a:moveTo>
                    <a:pt x="702424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02424" y="0"/>
                  </a:lnTo>
                  <a:close/>
                </a:path>
                <a:path w="804544" h="8255">
                  <a:moveTo>
                    <a:pt x="736942" y="0"/>
                  </a:moveTo>
                  <a:lnTo>
                    <a:pt x="724941" y="0"/>
                  </a:lnTo>
                  <a:lnTo>
                    <a:pt x="713689" y="0"/>
                  </a:lnTo>
                  <a:lnTo>
                    <a:pt x="702437" y="0"/>
                  </a:lnTo>
                  <a:lnTo>
                    <a:pt x="702437" y="8255"/>
                  </a:lnTo>
                  <a:lnTo>
                    <a:pt x="713689" y="8255"/>
                  </a:lnTo>
                  <a:lnTo>
                    <a:pt x="724941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4544" h="825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454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4544" h="8255">
                  <a:moveTo>
                    <a:pt x="804494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4494" y="8255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635381" y="1926869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89851" y="0"/>
                  </a:moveTo>
                  <a:lnTo>
                    <a:pt x="58985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89851" y="8255"/>
                  </a:lnTo>
                  <a:lnTo>
                    <a:pt x="589851" y="0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225232" y="1926869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  <a:path w="80009" h="8255">
                  <a:moveTo>
                    <a:pt x="79552" y="0"/>
                  </a:moveTo>
                  <a:lnTo>
                    <a:pt x="68300" y="0"/>
                  </a:lnTo>
                  <a:lnTo>
                    <a:pt x="56299" y="0"/>
                  </a:lnTo>
                  <a:lnTo>
                    <a:pt x="56299" y="8255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304785" y="1926869"/>
              <a:ext cx="147320" cy="8255"/>
            </a:xfrm>
            <a:custGeom>
              <a:avLst/>
              <a:gdLst/>
              <a:ahLst/>
              <a:cxnLst/>
              <a:rect l="l" t="t" r="r" b="b"/>
              <a:pathLst>
                <a:path w="14731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47319" h="825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147319" h="8255">
                  <a:moveTo>
                    <a:pt x="102057" y="0"/>
                  </a:moveTo>
                  <a:lnTo>
                    <a:pt x="90805" y="0"/>
                  </a:lnTo>
                  <a:lnTo>
                    <a:pt x="78803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  <a:path w="147319" h="8255">
                  <a:moveTo>
                    <a:pt x="147091" y="0"/>
                  </a:moveTo>
                  <a:lnTo>
                    <a:pt x="147091" y="0"/>
                  </a:lnTo>
                  <a:lnTo>
                    <a:pt x="102069" y="0"/>
                  </a:lnTo>
                  <a:lnTo>
                    <a:pt x="102069" y="8255"/>
                  </a:lnTo>
                  <a:lnTo>
                    <a:pt x="147091" y="8255"/>
                  </a:lnTo>
                  <a:lnTo>
                    <a:pt x="147091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451876" y="1926869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0223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102234" h="8255">
                  <a:moveTo>
                    <a:pt x="102057" y="0"/>
                  </a:moveTo>
                  <a:lnTo>
                    <a:pt x="102057" y="0"/>
                  </a:lnTo>
                  <a:lnTo>
                    <a:pt x="45034" y="0"/>
                  </a:lnTo>
                  <a:lnTo>
                    <a:pt x="45034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553946" y="1926869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  <a:path w="805814" h="825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805814" h="825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24561" y="8255"/>
                  </a:lnTo>
                  <a:lnTo>
                    <a:pt x="124561" y="0"/>
                  </a:lnTo>
                  <a:close/>
                </a:path>
                <a:path w="805814" h="8255">
                  <a:moveTo>
                    <a:pt x="158330" y="0"/>
                  </a:moveTo>
                  <a:lnTo>
                    <a:pt x="147078" y="0"/>
                  </a:lnTo>
                  <a:lnTo>
                    <a:pt x="135826" y="0"/>
                  </a:lnTo>
                  <a:lnTo>
                    <a:pt x="124574" y="0"/>
                  </a:lnTo>
                  <a:lnTo>
                    <a:pt x="124574" y="8255"/>
                  </a:lnTo>
                  <a:lnTo>
                    <a:pt x="135826" y="8255"/>
                  </a:lnTo>
                  <a:lnTo>
                    <a:pt x="147078" y="8255"/>
                  </a:lnTo>
                  <a:lnTo>
                    <a:pt x="158330" y="8255"/>
                  </a:lnTo>
                  <a:lnTo>
                    <a:pt x="158330" y="0"/>
                  </a:lnTo>
                  <a:close/>
                </a:path>
                <a:path w="805814" h="8255">
                  <a:moveTo>
                    <a:pt x="181597" y="0"/>
                  </a:moveTo>
                  <a:lnTo>
                    <a:pt x="170345" y="0"/>
                  </a:lnTo>
                  <a:lnTo>
                    <a:pt x="158343" y="0"/>
                  </a:lnTo>
                  <a:lnTo>
                    <a:pt x="158343" y="8255"/>
                  </a:lnTo>
                  <a:lnTo>
                    <a:pt x="170345" y="8255"/>
                  </a:lnTo>
                  <a:lnTo>
                    <a:pt x="181597" y="8255"/>
                  </a:lnTo>
                  <a:lnTo>
                    <a:pt x="181597" y="0"/>
                  </a:lnTo>
                  <a:close/>
                </a:path>
                <a:path w="805814" h="825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8255"/>
                  </a:lnTo>
                  <a:lnTo>
                    <a:pt x="192862" y="8255"/>
                  </a:lnTo>
                  <a:lnTo>
                    <a:pt x="204114" y="8255"/>
                  </a:lnTo>
                  <a:lnTo>
                    <a:pt x="215366" y="8255"/>
                  </a:lnTo>
                  <a:lnTo>
                    <a:pt x="215366" y="0"/>
                  </a:lnTo>
                  <a:close/>
                </a:path>
                <a:path w="805814" h="8255">
                  <a:moveTo>
                    <a:pt x="249135" y="0"/>
                  </a:moveTo>
                  <a:lnTo>
                    <a:pt x="237883" y="0"/>
                  </a:lnTo>
                  <a:lnTo>
                    <a:pt x="226631" y="0"/>
                  </a:lnTo>
                  <a:lnTo>
                    <a:pt x="215379" y="0"/>
                  </a:lnTo>
                  <a:lnTo>
                    <a:pt x="215379" y="8255"/>
                  </a:lnTo>
                  <a:lnTo>
                    <a:pt x="226631" y="8255"/>
                  </a:lnTo>
                  <a:lnTo>
                    <a:pt x="237883" y="8255"/>
                  </a:lnTo>
                  <a:lnTo>
                    <a:pt x="249135" y="8255"/>
                  </a:lnTo>
                  <a:lnTo>
                    <a:pt x="249135" y="0"/>
                  </a:lnTo>
                  <a:close/>
                </a:path>
                <a:path w="805814" h="8255">
                  <a:moveTo>
                    <a:pt x="272402" y="0"/>
                  </a:moveTo>
                  <a:lnTo>
                    <a:pt x="260400" y="0"/>
                  </a:lnTo>
                  <a:lnTo>
                    <a:pt x="249148" y="0"/>
                  </a:lnTo>
                  <a:lnTo>
                    <a:pt x="249148" y="8255"/>
                  </a:lnTo>
                  <a:lnTo>
                    <a:pt x="260400" y="8255"/>
                  </a:lnTo>
                  <a:lnTo>
                    <a:pt x="272402" y="8255"/>
                  </a:lnTo>
                  <a:lnTo>
                    <a:pt x="272402" y="0"/>
                  </a:lnTo>
                  <a:close/>
                </a:path>
                <a:path w="805814" h="825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8255"/>
                  </a:lnTo>
                  <a:lnTo>
                    <a:pt x="283667" y="8255"/>
                  </a:lnTo>
                  <a:lnTo>
                    <a:pt x="294919" y="8255"/>
                  </a:lnTo>
                  <a:lnTo>
                    <a:pt x="306171" y="8255"/>
                  </a:lnTo>
                  <a:lnTo>
                    <a:pt x="306171" y="0"/>
                  </a:lnTo>
                  <a:close/>
                </a:path>
                <a:path w="805814" h="825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8255"/>
                  </a:lnTo>
                  <a:lnTo>
                    <a:pt x="317436" y="8255"/>
                  </a:lnTo>
                  <a:lnTo>
                    <a:pt x="328688" y="8255"/>
                  </a:lnTo>
                  <a:lnTo>
                    <a:pt x="339940" y="8255"/>
                  </a:lnTo>
                  <a:lnTo>
                    <a:pt x="339940" y="0"/>
                  </a:lnTo>
                  <a:close/>
                </a:path>
                <a:path w="805814" h="8255">
                  <a:moveTo>
                    <a:pt x="374459" y="0"/>
                  </a:moveTo>
                  <a:lnTo>
                    <a:pt x="362458" y="0"/>
                  </a:lnTo>
                  <a:lnTo>
                    <a:pt x="351205" y="0"/>
                  </a:lnTo>
                  <a:lnTo>
                    <a:pt x="339953" y="0"/>
                  </a:lnTo>
                  <a:lnTo>
                    <a:pt x="339953" y="8255"/>
                  </a:lnTo>
                  <a:lnTo>
                    <a:pt x="351205" y="8255"/>
                  </a:lnTo>
                  <a:lnTo>
                    <a:pt x="362458" y="8255"/>
                  </a:lnTo>
                  <a:lnTo>
                    <a:pt x="374459" y="8255"/>
                  </a:lnTo>
                  <a:lnTo>
                    <a:pt x="374459" y="0"/>
                  </a:lnTo>
                  <a:close/>
                </a:path>
                <a:path w="805814" h="8255">
                  <a:moveTo>
                    <a:pt x="396976" y="0"/>
                  </a:moveTo>
                  <a:lnTo>
                    <a:pt x="385724" y="0"/>
                  </a:lnTo>
                  <a:lnTo>
                    <a:pt x="374472" y="0"/>
                  </a:lnTo>
                  <a:lnTo>
                    <a:pt x="374472" y="8255"/>
                  </a:lnTo>
                  <a:lnTo>
                    <a:pt x="385724" y="8255"/>
                  </a:lnTo>
                  <a:lnTo>
                    <a:pt x="396976" y="8255"/>
                  </a:lnTo>
                  <a:lnTo>
                    <a:pt x="396976" y="0"/>
                  </a:lnTo>
                  <a:close/>
                </a:path>
                <a:path w="805814" h="8255">
                  <a:moveTo>
                    <a:pt x="430745" y="0"/>
                  </a:moveTo>
                  <a:lnTo>
                    <a:pt x="419493" y="0"/>
                  </a:lnTo>
                  <a:lnTo>
                    <a:pt x="408241" y="0"/>
                  </a:lnTo>
                  <a:lnTo>
                    <a:pt x="396989" y="0"/>
                  </a:lnTo>
                  <a:lnTo>
                    <a:pt x="396989" y="8255"/>
                  </a:lnTo>
                  <a:lnTo>
                    <a:pt x="408241" y="8255"/>
                  </a:lnTo>
                  <a:lnTo>
                    <a:pt x="419493" y="8255"/>
                  </a:lnTo>
                  <a:lnTo>
                    <a:pt x="430745" y="8255"/>
                  </a:lnTo>
                  <a:lnTo>
                    <a:pt x="430745" y="0"/>
                  </a:lnTo>
                  <a:close/>
                </a:path>
                <a:path w="805814" h="8255">
                  <a:moveTo>
                    <a:pt x="464515" y="0"/>
                  </a:moveTo>
                  <a:lnTo>
                    <a:pt x="453263" y="0"/>
                  </a:lnTo>
                  <a:lnTo>
                    <a:pt x="442010" y="0"/>
                  </a:lnTo>
                  <a:lnTo>
                    <a:pt x="430758" y="0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53263" y="8255"/>
                  </a:lnTo>
                  <a:lnTo>
                    <a:pt x="464515" y="8255"/>
                  </a:lnTo>
                  <a:lnTo>
                    <a:pt x="464515" y="0"/>
                  </a:lnTo>
                  <a:close/>
                </a:path>
                <a:path w="805814" h="8255">
                  <a:moveTo>
                    <a:pt x="487781" y="0"/>
                  </a:moveTo>
                  <a:lnTo>
                    <a:pt x="475780" y="0"/>
                  </a:lnTo>
                  <a:lnTo>
                    <a:pt x="464527" y="0"/>
                  </a:lnTo>
                  <a:lnTo>
                    <a:pt x="464527" y="8255"/>
                  </a:lnTo>
                  <a:lnTo>
                    <a:pt x="475780" y="8255"/>
                  </a:lnTo>
                  <a:lnTo>
                    <a:pt x="487781" y="8255"/>
                  </a:lnTo>
                  <a:lnTo>
                    <a:pt x="487781" y="0"/>
                  </a:lnTo>
                  <a:close/>
                </a:path>
                <a:path w="805814" h="8255">
                  <a:moveTo>
                    <a:pt x="521550" y="0"/>
                  </a:moveTo>
                  <a:lnTo>
                    <a:pt x="510298" y="0"/>
                  </a:lnTo>
                  <a:lnTo>
                    <a:pt x="499046" y="0"/>
                  </a:lnTo>
                  <a:lnTo>
                    <a:pt x="487794" y="0"/>
                  </a:lnTo>
                  <a:lnTo>
                    <a:pt x="487794" y="8255"/>
                  </a:lnTo>
                  <a:lnTo>
                    <a:pt x="499046" y="8255"/>
                  </a:lnTo>
                  <a:lnTo>
                    <a:pt x="510298" y="8255"/>
                  </a:lnTo>
                  <a:lnTo>
                    <a:pt x="521550" y="8255"/>
                  </a:lnTo>
                  <a:lnTo>
                    <a:pt x="521550" y="0"/>
                  </a:lnTo>
                  <a:close/>
                </a:path>
                <a:path w="805814" h="8255">
                  <a:moveTo>
                    <a:pt x="555320" y="0"/>
                  </a:moveTo>
                  <a:lnTo>
                    <a:pt x="544068" y="0"/>
                  </a:lnTo>
                  <a:lnTo>
                    <a:pt x="532815" y="0"/>
                  </a:lnTo>
                  <a:lnTo>
                    <a:pt x="521563" y="0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44068" y="8255"/>
                  </a:lnTo>
                  <a:lnTo>
                    <a:pt x="555320" y="8255"/>
                  </a:lnTo>
                  <a:lnTo>
                    <a:pt x="555320" y="0"/>
                  </a:lnTo>
                  <a:close/>
                </a:path>
                <a:path w="805814" h="8255">
                  <a:moveTo>
                    <a:pt x="577837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55332" y="8255"/>
                  </a:lnTo>
                  <a:lnTo>
                    <a:pt x="566585" y="8255"/>
                  </a:lnTo>
                  <a:lnTo>
                    <a:pt x="577837" y="8255"/>
                  </a:lnTo>
                  <a:lnTo>
                    <a:pt x="577837" y="0"/>
                  </a:lnTo>
                  <a:close/>
                </a:path>
                <a:path w="805814" h="8255">
                  <a:moveTo>
                    <a:pt x="612355" y="0"/>
                  </a:moveTo>
                  <a:lnTo>
                    <a:pt x="601103" y="0"/>
                  </a:lnTo>
                  <a:lnTo>
                    <a:pt x="589851" y="0"/>
                  </a:lnTo>
                  <a:lnTo>
                    <a:pt x="577850" y="0"/>
                  </a:lnTo>
                  <a:lnTo>
                    <a:pt x="577850" y="8255"/>
                  </a:lnTo>
                  <a:lnTo>
                    <a:pt x="589851" y="8255"/>
                  </a:lnTo>
                  <a:lnTo>
                    <a:pt x="601103" y="8255"/>
                  </a:lnTo>
                  <a:lnTo>
                    <a:pt x="612355" y="8255"/>
                  </a:lnTo>
                  <a:lnTo>
                    <a:pt x="612355" y="0"/>
                  </a:lnTo>
                  <a:close/>
                </a:path>
                <a:path w="805814" h="8255">
                  <a:moveTo>
                    <a:pt x="646125" y="0"/>
                  </a:moveTo>
                  <a:lnTo>
                    <a:pt x="634873" y="0"/>
                  </a:lnTo>
                  <a:lnTo>
                    <a:pt x="623620" y="0"/>
                  </a:lnTo>
                  <a:lnTo>
                    <a:pt x="612368" y="0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34873" y="8255"/>
                  </a:lnTo>
                  <a:lnTo>
                    <a:pt x="646125" y="8255"/>
                  </a:lnTo>
                  <a:lnTo>
                    <a:pt x="646125" y="0"/>
                  </a:lnTo>
                  <a:close/>
                </a:path>
                <a:path w="805814" h="8255">
                  <a:moveTo>
                    <a:pt x="668642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46137" y="8255"/>
                  </a:lnTo>
                  <a:lnTo>
                    <a:pt x="657390" y="8255"/>
                  </a:lnTo>
                  <a:lnTo>
                    <a:pt x="668642" y="8255"/>
                  </a:lnTo>
                  <a:lnTo>
                    <a:pt x="668642" y="0"/>
                  </a:lnTo>
                  <a:close/>
                </a:path>
                <a:path w="805814" h="8255">
                  <a:moveTo>
                    <a:pt x="703160" y="0"/>
                  </a:moveTo>
                  <a:lnTo>
                    <a:pt x="691159" y="0"/>
                  </a:lnTo>
                  <a:lnTo>
                    <a:pt x="679907" y="0"/>
                  </a:lnTo>
                  <a:lnTo>
                    <a:pt x="668655" y="0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91159" y="8255"/>
                  </a:lnTo>
                  <a:lnTo>
                    <a:pt x="703160" y="8255"/>
                  </a:lnTo>
                  <a:lnTo>
                    <a:pt x="703160" y="0"/>
                  </a:lnTo>
                  <a:close/>
                </a:path>
                <a:path w="805814" h="8255">
                  <a:moveTo>
                    <a:pt x="736930" y="0"/>
                  </a:moveTo>
                  <a:lnTo>
                    <a:pt x="725678" y="0"/>
                  </a:lnTo>
                  <a:lnTo>
                    <a:pt x="714425" y="0"/>
                  </a:lnTo>
                  <a:lnTo>
                    <a:pt x="703173" y="0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25678" y="8255"/>
                  </a:lnTo>
                  <a:lnTo>
                    <a:pt x="736930" y="8255"/>
                  </a:lnTo>
                  <a:lnTo>
                    <a:pt x="736930" y="0"/>
                  </a:lnTo>
                  <a:close/>
                </a:path>
                <a:path w="805814" h="825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59447" y="8255"/>
                  </a:lnTo>
                  <a:lnTo>
                    <a:pt x="759447" y="0"/>
                  </a:lnTo>
                  <a:close/>
                </a:path>
                <a:path w="805814" h="8255">
                  <a:moveTo>
                    <a:pt x="793216" y="0"/>
                  </a:moveTo>
                  <a:lnTo>
                    <a:pt x="781964" y="0"/>
                  </a:lnTo>
                  <a:lnTo>
                    <a:pt x="770712" y="0"/>
                  </a:lnTo>
                  <a:lnTo>
                    <a:pt x="759460" y="0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81964" y="8255"/>
                  </a:lnTo>
                  <a:lnTo>
                    <a:pt x="793216" y="8255"/>
                  </a:lnTo>
                  <a:lnTo>
                    <a:pt x="793216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793229" y="0"/>
                  </a:lnTo>
                  <a:lnTo>
                    <a:pt x="793229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635381" y="1909597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78599" y="0"/>
                  </a:moveTo>
                  <a:lnTo>
                    <a:pt x="578599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78599" y="8255"/>
                  </a:lnTo>
                  <a:lnTo>
                    <a:pt x="578599" y="0"/>
                  </a:lnTo>
                  <a:close/>
                </a:path>
                <a:path w="1735455" h="26035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5527"/>
                  </a:lnTo>
                  <a:lnTo>
                    <a:pt x="1723796" y="25527"/>
                  </a:lnTo>
                  <a:lnTo>
                    <a:pt x="1735048" y="25527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213980" y="1909597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270266" y="1909597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316050" y="1909597"/>
              <a:ext cx="113664" cy="8255"/>
            </a:xfrm>
            <a:custGeom>
              <a:avLst/>
              <a:gdLst/>
              <a:ahLst/>
              <a:cxnLst/>
              <a:rect l="l" t="t" r="r" b="b"/>
              <a:pathLst>
                <a:path w="113665" h="825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  <a:path w="113665" h="8255">
                  <a:moveTo>
                    <a:pt x="90792" y="0"/>
                  </a:moveTo>
                  <a:lnTo>
                    <a:pt x="79540" y="0"/>
                  </a:lnTo>
                  <a:lnTo>
                    <a:pt x="67538" y="0"/>
                  </a:lnTo>
                  <a:lnTo>
                    <a:pt x="56286" y="0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79540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113665" h="825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44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429359" y="1909597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56515" h="8255">
                  <a:moveTo>
                    <a:pt x="56286" y="0"/>
                  </a:move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485646" y="1909597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80009" h="8255">
                  <a:moveTo>
                    <a:pt x="68287" y="0"/>
                  </a:moveTo>
                  <a:lnTo>
                    <a:pt x="6828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80009" h="8255">
                  <a:moveTo>
                    <a:pt x="79552" y="0"/>
                  </a:moveTo>
                  <a:lnTo>
                    <a:pt x="68300" y="0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565198" y="1909597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805814" h="8255">
                  <a:moveTo>
                    <a:pt x="79540" y="0"/>
                  </a:moveTo>
                  <a:lnTo>
                    <a:pt x="79540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  <a:path w="805814" h="825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  <a:path w="805814" h="8255">
                  <a:moveTo>
                    <a:pt x="147078" y="0"/>
                  </a:moveTo>
                  <a:lnTo>
                    <a:pt x="135826" y="0"/>
                  </a:lnTo>
                  <a:lnTo>
                    <a:pt x="124574" y="0"/>
                  </a:lnTo>
                  <a:lnTo>
                    <a:pt x="113322" y="0"/>
                  </a:lnTo>
                  <a:lnTo>
                    <a:pt x="113322" y="8255"/>
                  </a:lnTo>
                  <a:lnTo>
                    <a:pt x="124574" y="8255"/>
                  </a:lnTo>
                  <a:lnTo>
                    <a:pt x="135826" y="8255"/>
                  </a:lnTo>
                  <a:lnTo>
                    <a:pt x="147078" y="8255"/>
                  </a:lnTo>
                  <a:lnTo>
                    <a:pt x="147078" y="0"/>
                  </a:lnTo>
                  <a:close/>
                </a:path>
                <a:path w="805814" h="8255">
                  <a:moveTo>
                    <a:pt x="170345" y="0"/>
                  </a:moveTo>
                  <a:lnTo>
                    <a:pt x="159092" y="0"/>
                  </a:lnTo>
                  <a:lnTo>
                    <a:pt x="147091" y="0"/>
                  </a:lnTo>
                  <a:lnTo>
                    <a:pt x="147091" y="8255"/>
                  </a:lnTo>
                  <a:lnTo>
                    <a:pt x="159092" y="8255"/>
                  </a:lnTo>
                  <a:lnTo>
                    <a:pt x="170345" y="8255"/>
                  </a:lnTo>
                  <a:lnTo>
                    <a:pt x="170345" y="0"/>
                  </a:lnTo>
                  <a:close/>
                </a:path>
                <a:path w="805814" h="8255">
                  <a:moveTo>
                    <a:pt x="204114" y="0"/>
                  </a:moveTo>
                  <a:lnTo>
                    <a:pt x="192862" y="0"/>
                  </a:lnTo>
                  <a:lnTo>
                    <a:pt x="181610" y="0"/>
                  </a:lnTo>
                  <a:lnTo>
                    <a:pt x="170357" y="0"/>
                  </a:lnTo>
                  <a:lnTo>
                    <a:pt x="170357" y="8255"/>
                  </a:lnTo>
                  <a:lnTo>
                    <a:pt x="181610" y="8255"/>
                  </a:lnTo>
                  <a:lnTo>
                    <a:pt x="192862" y="8255"/>
                  </a:lnTo>
                  <a:lnTo>
                    <a:pt x="204114" y="8255"/>
                  </a:lnTo>
                  <a:lnTo>
                    <a:pt x="204114" y="0"/>
                  </a:lnTo>
                  <a:close/>
                </a:path>
                <a:path w="805814" h="8255">
                  <a:moveTo>
                    <a:pt x="237883" y="0"/>
                  </a:moveTo>
                  <a:lnTo>
                    <a:pt x="226631" y="0"/>
                  </a:lnTo>
                  <a:lnTo>
                    <a:pt x="215379" y="0"/>
                  </a:lnTo>
                  <a:lnTo>
                    <a:pt x="204127" y="0"/>
                  </a:lnTo>
                  <a:lnTo>
                    <a:pt x="204127" y="8255"/>
                  </a:lnTo>
                  <a:lnTo>
                    <a:pt x="215379" y="8255"/>
                  </a:lnTo>
                  <a:lnTo>
                    <a:pt x="226631" y="8255"/>
                  </a:lnTo>
                  <a:lnTo>
                    <a:pt x="237883" y="8255"/>
                  </a:lnTo>
                  <a:lnTo>
                    <a:pt x="237883" y="0"/>
                  </a:lnTo>
                  <a:close/>
                </a:path>
                <a:path w="805814" h="8255">
                  <a:moveTo>
                    <a:pt x="261150" y="0"/>
                  </a:moveTo>
                  <a:lnTo>
                    <a:pt x="249148" y="0"/>
                  </a:lnTo>
                  <a:lnTo>
                    <a:pt x="237896" y="0"/>
                  </a:lnTo>
                  <a:lnTo>
                    <a:pt x="237896" y="8255"/>
                  </a:lnTo>
                  <a:lnTo>
                    <a:pt x="249148" y="8255"/>
                  </a:lnTo>
                  <a:lnTo>
                    <a:pt x="261150" y="8255"/>
                  </a:lnTo>
                  <a:lnTo>
                    <a:pt x="261150" y="0"/>
                  </a:lnTo>
                  <a:close/>
                </a:path>
                <a:path w="805814" h="8255">
                  <a:moveTo>
                    <a:pt x="294919" y="0"/>
                  </a:moveTo>
                  <a:lnTo>
                    <a:pt x="283667" y="0"/>
                  </a:lnTo>
                  <a:lnTo>
                    <a:pt x="272415" y="0"/>
                  </a:lnTo>
                  <a:lnTo>
                    <a:pt x="261162" y="0"/>
                  </a:lnTo>
                  <a:lnTo>
                    <a:pt x="261162" y="8255"/>
                  </a:lnTo>
                  <a:lnTo>
                    <a:pt x="272415" y="8255"/>
                  </a:lnTo>
                  <a:lnTo>
                    <a:pt x="283667" y="8255"/>
                  </a:lnTo>
                  <a:lnTo>
                    <a:pt x="294919" y="8255"/>
                  </a:lnTo>
                  <a:lnTo>
                    <a:pt x="294919" y="0"/>
                  </a:lnTo>
                  <a:close/>
                </a:path>
                <a:path w="805814" h="8255">
                  <a:moveTo>
                    <a:pt x="328688" y="0"/>
                  </a:moveTo>
                  <a:lnTo>
                    <a:pt x="317436" y="0"/>
                  </a:lnTo>
                  <a:lnTo>
                    <a:pt x="306184" y="0"/>
                  </a:lnTo>
                  <a:lnTo>
                    <a:pt x="294932" y="0"/>
                  </a:lnTo>
                  <a:lnTo>
                    <a:pt x="294932" y="8255"/>
                  </a:lnTo>
                  <a:lnTo>
                    <a:pt x="306184" y="8255"/>
                  </a:lnTo>
                  <a:lnTo>
                    <a:pt x="317436" y="8255"/>
                  </a:lnTo>
                  <a:lnTo>
                    <a:pt x="328688" y="8255"/>
                  </a:lnTo>
                  <a:lnTo>
                    <a:pt x="328688" y="0"/>
                  </a:lnTo>
                  <a:close/>
                </a:path>
                <a:path w="805814" h="8255">
                  <a:moveTo>
                    <a:pt x="363207" y="0"/>
                  </a:moveTo>
                  <a:lnTo>
                    <a:pt x="351205" y="0"/>
                  </a:lnTo>
                  <a:lnTo>
                    <a:pt x="339953" y="0"/>
                  </a:lnTo>
                  <a:lnTo>
                    <a:pt x="328701" y="0"/>
                  </a:lnTo>
                  <a:lnTo>
                    <a:pt x="328701" y="8255"/>
                  </a:lnTo>
                  <a:lnTo>
                    <a:pt x="339953" y="8255"/>
                  </a:lnTo>
                  <a:lnTo>
                    <a:pt x="351205" y="8255"/>
                  </a:lnTo>
                  <a:lnTo>
                    <a:pt x="363207" y="8255"/>
                  </a:lnTo>
                  <a:lnTo>
                    <a:pt x="363207" y="0"/>
                  </a:lnTo>
                  <a:close/>
                </a:path>
                <a:path w="805814" h="8255">
                  <a:moveTo>
                    <a:pt x="385724" y="0"/>
                  </a:moveTo>
                  <a:lnTo>
                    <a:pt x="374472" y="0"/>
                  </a:lnTo>
                  <a:lnTo>
                    <a:pt x="363220" y="0"/>
                  </a:lnTo>
                  <a:lnTo>
                    <a:pt x="363220" y="8255"/>
                  </a:lnTo>
                  <a:lnTo>
                    <a:pt x="374472" y="8255"/>
                  </a:lnTo>
                  <a:lnTo>
                    <a:pt x="385724" y="8255"/>
                  </a:lnTo>
                  <a:lnTo>
                    <a:pt x="385724" y="0"/>
                  </a:lnTo>
                  <a:close/>
                </a:path>
                <a:path w="805814" h="8255">
                  <a:moveTo>
                    <a:pt x="419493" y="0"/>
                  </a:moveTo>
                  <a:lnTo>
                    <a:pt x="408241" y="0"/>
                  </a:lnTo>
                  <a:lnTo>
                    <a:pt x="396989" y="0"/>
                  </a:lnTo>
                  <a:lnTo>
                    <a:pt x="385737" y="0"/>
                  </a:lnTo>
                  <a:lnTo>
                    <a:pt x="385737" y="8255"/>
                  </a:lnTo>
                  <a:lnTo>
                    <a:pt x="396989" y="8255"/>
                  </a:lnTo>
                  <a:lnTo>
                    <a:pt x="408241" y="8255"/>
                  </a:lnTo>
                  <a:lnTo>
                    <a:pt x="419493" y="8255"/>
                  </a:lnTo>
                  <a:lnTo>
                    <a:pt x="419493" y="0"/>
                  </a:lnTo>
                  <a:close/>
                </a:path>
                <a:path w="805814" h="8255">
                  <a:moveTo>
                    <a:pt x="453263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19506" y="0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53263" y="8255"/>
                  </a:lnTo>
                  <a:lnTo>
                    <a:pt x="453263" y="0"/>
                  </a:lnTo>
                  <a:close/>
                </a:path>
                <a:path w="805814" h="8255">
                  <a:moveTo>
                    <a:pt x="476529" y="0"/>
                  </a:moveTo>
                  <a:lnTo>
                    <a:pt x="464527" y="0"/>
                  </a:lnTo>
                  <a:lnTo>
                    <a:pt x="453275" y="0"/>
                  </a:lnTo>
                  <a:lnTo>
                    <a:pt x="453275" y="8255"/>
                  </a:lnTo>
                  <a:lnTo>
                    <a:pt x="464527" y="8255"/>
                  </a:lnTo>
                  <a:lnTo>
                    <a:pt x="476529" y="8255"/>
                  </a:lnTo>
                  <a:lnTo>
                    <a:pt x="476529" y="0"/>
                  </a:lnTo>
                  <a:close/>
                </a:path>
                <a:path w="805814" h="8255">
                  <a:moveTo>
                    <a:pt x="510298" y="0"/>
                  </a:moveTo>
                  <a:lnTo>
                    <a:pt x="499046" y="0"/>
                  </a:lnTo>
                  <a:lnTo>
                    <a:pt x="487794" y="0"/>
                  </a:lnTo>
                  <a:lnTo>
                    <a:pt x="476542" y="0"/>
                  </a:lnTo>
                  <a:lnTo>
                    <a:pt x="476542" y="8255"/>
                  </a:lnTo>
                  <a:lnTo>
                    <a:pt x="487794" y="8255"/>
                  </a:lnTo>
                  <a:lnTo>
                    <a:pt x="499046" y="8255"/>
                  </a:lnTo>
                  <a:lnTo>
                    <a:pt x="510298" y="8255"/>
                  </a:lnTo>
                  <a:lnTo>
                    <a:pt x="510298" y="0"/>
                  </a:lnTo>
                  <a:close/>
                </a:path>
                <a:path w="805814" h="8255">
                  <a:moveTo>
                    <a:pt x="544068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10311" y="0"/>
                  </a:lnTo>
                  <a:lnTo>
                    <a:pt x="510311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44068" y="8255"/>
                  </a:lnTo>
                  <a:lnTo>
                    <a:pt x="544068" y="0"/>
                  </a:lnTo>
                  <a:close/>
                </a:path>
                <a:path w="805814" h="8255">
                  <a:moveTo>
                    <a:pt x="566585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66585" y="8255"/>
                  </a:lnTo>
                  <a:lnTo>
                    <a:pt x="566585" y="0"/>
                  </a:lnTo>
                  <a:close/>
                </a:path>
                <a:path w="805814" h="8255">
                  <a:moveTo>
                    <a:pt x="601103" y="0"/>
                  </a:moveTo>
                  <a:lnTo>
                    <a:pt x="589851" y="0"/>
                  </a:lnTo>
                  <a:lnTo>
                    <a:pt x="578599" y="0"/>
                  </a:lnTo>
                  <a:lnTo>
                    <a:pt x="566597" y="0"/>
                  </a:lnTo>
                  <a:lnTo>
                    <a:pt x="566597" y="8255"/>
                  </a:lnTo>
                  <a:lnTo>
                    <a:pt x="578599" y="8255"/>
                  </a:lnTo>
                  <a:lnTo>
                    <a:pt x="589851" y="8255"/>
                  </a:lnTo>
                  <a:lnTo>
                    <a:pt x="601103" y="8255"/>
                  </a:lnTo>
                  <a:lnTo>
                    <a:pt x="601103" y="0"/>
                  </a:lnTo>
                  <a:close/>
                </a:path>
                <a:path w="805814" h="8255">
                  <a:moveTo>
                    <a:pt x="634873" y="0"/>
                  </a:moveTo>
                  <a:lnTo>
                    <a:pt x="623620" y="0"/>
                  </a:lnTo>
                  <a:lnTo>
                    <a:pt x="612368" y="0"/>
                  </a:lnTo>
                  <a:lnTo>
                    <a:pt x="601116" y="0"/>
                  </a:lnTo>
                  <a:lnTo>
                    <a:pt x="601116" y="8255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34873" y="8255"/>
                  </a:lnTo>
                  <a:lnTo>
                    <a:pt x="634873" y="0"/>
                  </a:lnTo>
                  <a:close/>
                </a:path>
                <a:path w="805814" h="825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57390" y="8255"/>
                  </a:lnTo>
                  <a:lnTo>
                    <a:pt x="657390" y="0"/>
                  </a:lnTo>
                  <a:close/>
                </a:path>
                <a:path w="805814" h="8255">
                  <a:moveTo>
                    <a:pt x="691908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91908" y="8255"/>
                  </a:lnTo>
                  <a:lnTo>
                    <a:pt x="691908" y="0"/>
                  </a:lnTo>
                  <a:close/>
                </a:path>
                <a:path w="805814" h="8255">
                  <a:moveTo>
                    <a:pt x="725678" y="0"/>
                  </a:moveTo>
                  <a:lnTo>
                    <a:pt x="714425" y="0"/>
                  </a:lnTo>
                  <a:lnTo>
                    <a:pt x="703173" y="0"/>
                  </a:lnTo>
                  <a:lnTo>
                    <a:pt x="691921" y="0"/>
                  </a:lnTo>
                  <a:lnTo>
                    <a:pt x="691921" y="8255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25678" y="8255"/>
                  </a:lnTo>
                  <a:lnTo>
                    <a:pt x="725678" y="0"/>
                  </a:lnTo>
                  <a:close/>
                </a:path>
                <a:path w="805814" h="825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48195" y="0"/>
                  </a:lnTo>
                  <a:close/>
                </a:path>
                <a:path w="805814" h="825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81964" y="8255"/>
                  </a:lnTo>
                  <a:lnTo>
                    <a:pt x="781964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793978" y="0"/>
                  </a:lnTo>
                  <a:lnTo>
                    <a:pt x="781977" y="0"/>
                  </a:lnTo>
                  <a:lnTo>
                    <a:pt x="781977" y="8255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635381" y="1892338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67347" y="0"/>
                  </a:moveTo>
                  <a:lnTo>
                    <a:pt x="56734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7347" y="8255"/>
                  </a:lnTo>
                  <a:lnTo>
                    <a:pt x="567347" y="0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202728" y="1892338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259014" y="1892338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34925" h="8255">
                  <a:moveTo>
                    <a:pt x="34518" y="0"/>
                  </a:moveTo>
                  <a:lnTo>
                    <a:pt x="22517" y="0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293533" y="1892338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316050" y="1892338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39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349806" y="1892338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90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383588" y="1892338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23266" y="8255"/>
                  </a:lnTo>
                  <a:lnTo>
                    <a:pt x="34505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429359" y="1892338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451876" y="1892338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508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496911" y="1892338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57023" y="0"/>
                  </a:moveTo>
                  <a:lnTo>
                    <a:pt x="5702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7023" y="8255"/>
                  </a:lnTo>
                  <a:lnTo>
                    <a:pt x="57023" y="0"/>
                  </a:lnTo>
                  <a:close/>
                </a:path>
                <a:path w="80009" h="8255">
                  <a:moveTo>
                    <a:pt x="79540" y="0"/>
                  </a:moveTo>
                  <a:lnTo>
                    <a:pt x="68287" y="0"/>
                  </a:lnTo>
                  <a:lnTo>
                    <a:pt x="57035" y="0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635381" y="1875091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735455" h="26035">
                  <a:moveTo>
                    <a:pt x="952322" y="17246"/>
                  </a:moveTo>
                  <a:lnTo>
                    <a:pt x="941070" y="17246"/>
                  </a:lnTo>
                  <a:lnTo>
                    <a:pt x="941070" y="25501"/>
                  </a:lnTo>
                  <a:lnTo>
                    <a:pt x="952322" y="25501"/>
                  </a:lnTo>
                  <a:lnTo>
                    <a:pt x="952322" y="17246"/>
                  </a:lnTo>
                  <a:close/>
                </a:path>
                <a:path w="1735455" h="26035">
                  <a:moveTo>
                    <a:pt x="1009357" y="17246"/>
                  </a:moveTo>
                  <a:lnTo>
                    <a:pt x="1009357" y="17246"/>
                  </a:lnTo>
                  <a:lnTo>
                    <a:pt x="952334" y="17246"/>
                  </a:lnTo>
                  <a:lnTo>
                    <a:pt x="952334" y="25501"/>
                  </a:lnTo>
                  <a:lnTo>
                    <a:pt x="1009357" y="25501"/>
                  </a:lnTo>
                  <a:lnTo>
                    <a:pt x="1009357" y="17246"/>
                  </a:lnTo>
                  <a:close/>
                </a:path>
                <a:path w="1735455" h="26035">
                  <a:moveTo>
                    <a:pt x="1043127" y="17246"/>
                  </a:moveTo>
                  <a:lnTo>
                    <a:pt x="1031875" y="17246"/>
                  </a:lnTo>
                  <a:lnTo>
                    <a:pt x="1020622" y="17246"/>
                  </a:lnTo>
                  <a:lnTo>
                    <a:pt x="1009370" y="17246"/>
                  </a:lnTo>
                  <a:lnTo>
                    <a:pt x="1009370" y="25501"/>
                  </a:lnTo>
                  <a:lnTo>
                    <a:pt x="1020622" y="25501"/>
                  </a:lnTo>
                  <a:lnTo>
                    <a:pt x="1031875" y="25501"/>
                  </a:lnTo>
                  <a:lnTo>
                    <a:pt x="1043127" y="25501"/>
                  </a:lnTo>
                  <a:lnTo>
                    <a:pt x="1043127" y="17246"/>
                  </a:lnTo>
                  <a:close/>
                </a:path>
                <a:path w="1735455" h="26035">
                  <a:moveTo>
                    <a:pt x="1076896" y="17246"/>
                  </a:moveTo>
                  <a:lnTo>
                    <a:pt x="1065644" y="17246"/>
                  </a:lnTo>
                  <a:lnTo>
                    <a:pt x="1054392" y="17246"/>
                  </a:lnTo>
                  <a:lnTo>
                    <a:pt x="1043139" y="17246"/>
                  </a:lnTo>
                  <a:lnTo>
                    <a:pt x="1043139" y="25501"/>
                  </a:lnTo>
                  <a:lnTo>
                    <a:pt x="1054392" y="25501"/>
                  </a:lnTo>
                  <a:lnTo>
                    <a:pt x="1065644" y="25501"/>
                  </a:lnTo>
                  <a:lnTo>
                    <a:pt x="1076896" y="25501"/>
                  </a:lnTo>
                  <a:lnTo>
                    <a:pt x="1076896" y="17246"/>
                  </a:lnTo>
                  <a:close/>
                </a:path>
                <a:path w="1735455" h="26035">
                  <a:moveTo>
                    <a:pt x="1100162" y="17246"/>
                  </a:moveTo>
                  <a:lnTo>
                    <a:pt x="1088910" y="17246"/>
                  </a:lnTo>
                  <a:lnTo>
                    <a:pt x="1076909" y="17246"/>
                  </a:lnTo>
                  <a:lnTo>
                    <a:pt x="1076909" y="25501"/>
                  </a:lnTo>
                  <a:lnTo>
                    <a:pt x="1088910" y="25501"/>
                  </a:lnTo>
                  <a:lnTo>
                    <a:pt x="1100162" y="25501"/>
                  </a:lnTo>
                  <a:lnTo>
                    <a:pt x="1100162" y="17246"/>
                  </a:lnTo>
                  <a:close/>
                </a:path>
                <a:path w="1735455" h="26035">
                  <a:moveTo>
                    <a:pt x="1133932" y="17246"/>
                  </a:moveTo>
                  <a:lnTo>
                    <a:pt x="1122680" y="17246"/>
                  </a:lnTo>
                  <a:lnTo>
                    <a:pt x="1111427" y="17246"/>
                  </a:lnTo>
                  <a:lnTo>
                    <a:pt x="1100175" y="17246"/>
                  </a:lnTo>
                  <a:lnTo>
                    <a:pt x="1100175" y="25501"/>
                  </a:lnTo>
                  <a:lnTo>
                    <a:pt x="1111427" y="25501"/>
                  </a:lnTo>
                  <a:lnTo>
                    <a:pt x="1122680" y="25501"/>
                  </a:lnTo>
                  <a:lnTo>
                    <a:pt x="1133932" y="25501"/>
                  </a:lnTo>
                  <a:lnTo>
                    <a:pt x="1133932" y="17246"/>
                  </a:lnTo>
                  <a:close/>
                </a:path>
                <a:path w="1735455" h="26035">
                  <a:moveTo>
                    <a:pt x="1167701" y="17246"/>
                  </a:moveTo>
                  <a:lnTo>
                    <a:pt x="1156449" y="17246"/>
                  </a:lnTo>
                  <a:lnTo>
                    <a:pt x="1145197" y="17246"/>
                  </a:lnTo>
                  <a:lnTo>
                    <a:pt x="1133944" y="17246"/>
                  </a:lnTo>
                  <a:lnTo>
                    <a:pt x="1133944" y="25501"/>
                  </a:lnTo>
                  <a:lnTo>
                    <a:pt x="1145197" y="25501"/>
                  </a:lnTo>
                  <a:lnTo>
                    <a:pt x="1156449" y="25501"/>
                  </a:lnTo>
                  <a:lnTo>
                    <a:pt x="1167701" y="25501"/>
                  </a:lnTo>
                  <a:lnTo>
                    <a:pt x="1167701" y="17246"/>
                  </a:lnTo>
                  <a:close/>
                </a:path>
                <a:path w="1735455" h="26035">
                  <a:moveTo>
                    <a:pt x="1190967" y="17246"/>
                  </a:moveTo>
                  <a:lnTo>
                    <a:pt x="1178966" y="17246"/>
                  </a:lnTo>
                  <a:lnTo>
                    <a:pt x="1167714" y="17246"/>
                  </a:lnTo>
                  <a:lnTo>
                    <a:pt x="1167714" y="25501"/>
                  </a:lnTo>
                  <a:lnTo>
                    <a:pt x="1178966" y="25501"/>
                  </a:lnTo>
                  <a:lnTo>
                    <a:pt x="1190967" y="25501"/>
                  </a:lnTo>
                  <a:lnTo>
                    <a:pt x="1190967" y="17246"/>
                  </a:lnTo>
                  <a:close/>
                </a:path>
                <a:path w="1735455" h="26035">
                  <a:moveTo>
                    <a:pt x="1224737" y="17246"/>
                  </a:moveTo>
                  <a:lnTo>
                    <a:pt x="1213485" y="17246"/>
                  </a:lnTo>
                  <a:lnTo>
                    <a:pt x="1202232" y="17246"/>
                  </a:lnTo>
                  <a:lnTo>
                    <a:pt x="1190980" y="17246"/>
                  </a:lnTo>
                  <a:lnTo>
                    <a:pt x="1190980" y="25501"/>
                  </a:lnTo>
                  <a:lnTo>
                    <a:pt x="1202232" y="25501"/>
                  </a:lnTo>
                  <a:lnTo>
                    <a:pt x="1213485" y="25501"/>
                  </a:lnTo>
                  <a:lnTo>
                    <a:pt x="1224737" y="25501"/>
                  </a:lnTo>
                  <a:lnTo>
                    <a:pt x="1224737" y="17246"/>
                  </a:lnTo>
                  <a:close/>
                </a:path>
                <a:path w="1735455" h="26035">
                  <a:moveTo>
                    <a:pt x="1258506" y="17246"/>
                  </a:moveTo>
                  <a:lnTo>
                    <a:pt x="1247254" y="17246"/>
                  </a:lnTo>
                  <a:lnTo>
                    <a:pt x="1236002" y="17246"/>
                  </a:lnTo>
                  <a:lnTo>
                    <a:pt x="1224749" y="17246"/>
                  </a:lnTo>
                  <a:lnTo>
                    <a:pt x="1224749" y="25501"/>
                  </a:lnTo>
                  <a:lnTo>
                    <a:pt x="1236002" y="25501"/>
                  </a:lnTo>
                  <a:lnTo>
                    <a:pt x="1247254" y="25501"/>
                  </a:lnTo>
                  <a:lnTo>
                    <a:pt x="1258506" y="25501"/>
                  </a:lnTo>
                  <a:lnTo>
                    <a:pt x="1258506" y="17246"/>
                  </a:lnTo>
                  <a:close/>
                </a:path>
                <a:path w="1735455" h="26035">
                  <a:moveTo>
                    <a:pt x="1293025" y="17246"/>
                  </a:moveTo>
                  <a:lnTo>
                    <a:pt x="1281023" y="17246"/>
                  </a:lnTo>
                  <a:lnTo>
                    <a:pt x="1269771" y="17246"/>
                  </a:lnTo>
                  <a:lnTo>
                    <a:pt x="1258519" y="17246"/>
                  </a:lnTo>
                  <a:lnTo>
                    <a:pt x="1258519" y="25501"/>
                  </a:lnTo>
                  <a:lnTo>
                    <a:pt x="1269771" y="25501"/>
                  </a:lnTo>
                  <a:lnTo>
                    <a:pt x="1281023" y="25501"/>
                  </a:lnTo>
                  <a:lnTo>
                    <a:pt x="1293025" y="25501"/>
                  </a:lnTo>
                  <a:lnTo>
                    <a:pt x="1293025" y="17246"/>
                  </a:lnTo>
                  <a:close/>
                </a:path>
                <a:path w="1735455" h="26035">
                  <a:moveTo>
                    <a:pt x="1315542" y="17246"/>
                  </a:moveTo>
                  <a:lnTo>
                    <a:pt x="1304290" y="17246"/>
                  </a:lnTo>
                  <a:lnTo>
                    <a:pt x="1293037" y="17246"/>
                  </a:lnTo>
                  <a:lnTo>
                    <a:pt x="1293037" y="25501"/>
                  </a:lnTo>
                  <a:lnTo>
                    <a:pt x="1304290" y="25501"/>
                  </a:lnTo>
                  <a:lnTo>
                    <a:pt x="1315542" y="25501"/>
                  </a:lnTo>
                  <a:lnTo>
                    <a:pt x="1315542" y="17246"/>
                  </a:lnTo>
                  <a:close/>
                </a:path>
                <a:path w="1735455" h="26035">
                  <a:moveTo>
                    <a:pt x="1349311" y="17246"/>
                  </a:moveTo>
                  <a:lnTo>
                    <a:pt x="1338059" y="17246"/>
                  </a:lnTo>
                  <a:lnTo>
                    <a:pt x="1326807" y="17246"/>
                  </a:lnTo>
                  <a:lnTo>
                    <a:pt x="1315554" y="17246"/>
                  </a:lnTo>
                  <a:lnTo>
                    <a:pt x="1315554" y="25501"/>
                  </a:lnTo>
                  <a:lnTo>
                    <a:pt x="1326807" y="25501"/>
                  </a:lnTo>
                  <a:lnTo>
                    <a:pt x="1338059" y="25501"/>
                  </a:lnTo>
                  <a:lnTo>
                    <a:pt x="1349311" y="25501"/>
                  </a:lnTo>
                  <a:lnTo>
                    <a:pt x="1349311" y="17246"/>
                  </a:lnTo>
                  <a:close/>
                </a:path>
                <a:path w="1735455" h="26035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5501"/>
                  </a:lnTo>
                  <a:lnTo>
                    <a:pt x="1360576" y="25501"/>
                  </a:lnTo>
                  <a:lnTo>
                    <a:pt x="1371828" y="25501"/>
                  </a:lnTo>
                  <a:lnTo>
                    <a:pt x="1383080" y="25501"/>
                  </a:lnTo>
                  <a:lnTo>
                    <a:pt x="1383080" y="17246"/>
                  </a:lnTo>
                  <a:close/>
                </a:path>
                <a:path w="1735455" h="26035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5501"/>
                  </a:lnTo>
                  <a:lnTo>
                    <a:pt x="1394345" y="25501"/>
                  </a:lnTo>
                  <a:lnTo>
                    <a:pt x="1406347" y="25501"/>
                  </a:lnTo>
                  <a:lnTo>
                    <a:pt x="1406347" y="17246"/>
                  </a:lnTo>
                  <a:close/>
                </a:path>
                <a:path w="1735455" h="26035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5501"/>
                  </a:lnTo>
                  <a:lnTo>
                    <a:pt x="1417612" y="25501"/>
                  </a:lnTo>
                  <a:lnTo>
                    <a:pt x="1428864" y="25501"/>
                  </a:lnTo>
                  <a:lnTo>
                    <a:pt x="1440116" y="25501"/>
                  </a:lnTo>
                  <a:lnTo>
                    <a:pt x="1440116" y="17246"/>
                  </a:lnTo>
                  <a:close/>
                </a:path>
                <a:path w="1735455" h="26035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5501"/>
                  </a:lnTo>
                  <a:lnTo>
                    <a:pt x="1451381" y="25501"/>
                  </a:lnTo>
                  <a:lnTo>
                    <a:pt x="1462633" y="25501"/>
                  </a:lnTo>
                  <a:lnTo>
                    <a:pt x="1473885" y="25501"/>
                  </a:lnTo>
                  <a:lnTo>
                    <a:pt x="1473885" y="17246"/>
                  </a:lnTo>
                  <a:close/>
                </a:path>
                <a:path w="1735455" h="26035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5501"/>
                  </a:lnTo>
                  <a:lnTo>
                    <a:pt x="1485150" y="25501"/>
                  </a:lnTo>
                  <a:lnTo>
                    <a:pt x="1496402" y="25501"/>
                  </a:lnTo>
                  <a:lnTo>
                    <a:pt x="1496402" y="17246"/>
                  </a:lnTo>
                  <a:close/>
                </a:path>
                <a:path w="1735455" h="26035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5501"/>
                  </a:lnTo>
                  <a:lnTo>
                    <a:pt x="1508417" y="25501"/>
                  </a:lnTo>
                  <a:lnTo>
                    <a:pt x="1519669" y="25501"/>
                  </a:lnTo>
                  <a:lnTo>
                    <a:pt x="1530921" y="25501"/>
                  </a:lnTo>
                  <a:lnTo>
                    <a:pt x="1530921" y="17246"/>
                  </a:lnTo>
                  <a:close/>
                </a:path>
                <a:path w="1735455" h="26035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5501"/>
                  </a:lnTo>
                  <a:lnTo>
                    <a:pt x="1542186" y="25501"/>
                  </a:lnTo>
                  <a:lnTo>
                    <a:pt x="1553438" y="25501"/>
                  </a:lnTo>
                  <a:lnTo>
                    <a:pt x="1564690" y="25501"/>
                  </a:lnTo>
                  <a:lnTo>
                    <a:pt x="1564690" y="17246"/>
                  </a:lnTo>
                  <a:close/>
                </a:path>
                <a:path w="1735455" h="26035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5501"/>
                  </a:lnTo>
                  <a:lnTo>
                    <a:pt x="1575955" y="25501"/>
                  </a:lnTo>
                  <a:lnTo>
                    <a:pt x="1587207" y="25501"/>
                  </a:lnTo>
                  <a:lnTo>
                    <a:pt x="1587207" y="17246"/>
                  </a:lnTo>
                  <a:close/>
                </a:path>
                <a:path w="1735455" h="26035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5501"/>
                  </a:lnTo>
                  <a:lnTo>
                    <a:pt x="1598472" y="25501"/>
                  </a:lnTo>
                  <a:lnTo>
                    <a:pt x="1609725" y="25501"/>
                  </a:lnTo>
                  <a:lnTo>
                    <a:pt x="1621726" y="25501"/>
                  </a:lnTo>
                  <a:lnTo>
                    <a:pt x="1621726" y="17246"/>
                  </a:lnTo>
                  <a:close/>
                </a:path>
                <a:path w="1735455" h="26035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5501"/>
                  </a:lnTo>
                  <a:lnTo>
                    <a:pt x="1632991" y="25501"/>
                  </a:lnTo>
                  <a:lnTo>
                    <a:pt x="1644243" y="25501"/>
                  </a:lnTo>
                  <a:lnTo>
                    <a:pt x="1655495" y="25501"/>
                  </a:lnTo>
                  <a:lnTo>
                    <a:pt x="1655495" y="17246"/>
                  </a:lnTo>
                  <a:close/>
                </a:path>
                <a:path w="1735455" h="26035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5501"/>
                  </a:lnTo>
                  <a:lnTo>
                    <a:pt x="1666760" y="25501"/>
                  </a:lnTo>
                  <a:lnTo>
                    <a:pt x="1678012" y="25501"/>
                  </a:lnTo>
                  <a:lnTo>
                    <a:pt x="1678012" y="17246"/>
                  </a:lnTo>
                  <a:close/>
                </a:path>
                <a:path w="1735455" h="26035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5501"/>
                  </a:lnTo>
                  <a:lnTo>
                    <a:pt x="1689277" y="25501"/>
                  </a:lnTo>
                  <a:lnTo>
                    <a:pt x="1700530" y="25501"/>
                  </a:lnTo>
                  <a:lnTo>
                    <a:pt x="1711782" y="25501"/>
                  </a:lnTo>
                  <a:lnTo>
                    <a:pt x="1711782" y="17246"/>
                  </a:lnTo>
                  <a:close/>
                </a:path>
                <a:path w="1735455" h="26035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5501"/>
                  </a:lnTo>
                  <a:lnTo>
                    <a:pt x="1723796" y="25501"/>
                  </a:lnTo>
                  <a:lnTo>
                    <a:pt x="1735048" y="25501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35381" y="1875091"/>
              <a:ext cx="556260" cy="8255"/>
            </a:xfrm>
            <a:custGeom>
              <a:avLst/>
              <a:gdLst/>
              <a:ahLst/>
              <a:cxnLst/>
              <a:rect l="l" t="t" r="r" b="b"/>
              <a:pathLst>
                <a:path w="556260" h="8255">
                  <a:moveTo>
                    <a:pt x="556082" y="0"/>
                  </a:moveTo>
                  <a:lnTo>
                    <a:pt x="55608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56082" y="8255"/>
                  </a:lnTo>
                  <a:lnTo>
                    <a:pt x="55608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191463" y="1875091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247749" y="187509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281531" y="1875091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304785" y="187509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327302" y="187507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338554" y="187509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361071" y="187507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372336" y="1875091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395590" y="187509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418094" y="187509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440611" y="187509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90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474393" y="1875091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34925" h="8255">
                  <a:moveTo>
                    <a:pt x="34518" y="0"/>
                  </a:moveTo>
                  <a:lnTo>
                    <a:pt x="22517" y="0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508899" y="1875091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79375" h="8255">
                  <a:moveTo>
                    <a:pt x="78803" y="0"/>
                  </a:moveTo>
                  <a:lnTo>
                    <a:pt x="67551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7880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635381" y="1857819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23266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66" y="8255"/>
                  </a:lnTo>
                  <a:lnTo>
                    <a:pt x="23266" y="0"/>
                  </a:lnTo>
                  <a:close/>
                </a:path>
                <a:path w="1735455" h="26035">
                  <a:moveTo>
                    <a:pt x="1009357" y="17272"/>
                  </a:moveTo>
                  <a:lnTo>
                    <a:pt x="1009357" y="17272"/>
                  </a:lnTo>
                  <a:lnTo>
                    <a:pt x="952334" y="17272"/>
                  </a:lnTo>
                  <a:lnTo>
                    <a:pt x="952334" y="25527"/>
                  </a:lnTo>
                  <a:lnTo>
                    <a:pt x="1009357" y="25527"/>
                  </a:lnTo>
                  <a:lnTo>
                    <a:pt x="1009357" y="17272"/>
                  </a:lnTo>
                  <a:close/>
                </a:path>
                <a:path w="1735455" h="26035">
                  <a:moveTo>
                    <a:pt x="1043127" y="17272"/>
                  </a:moveTo>
                  <a:lnTo>
                    <a:pt x="1031875" y="17272"/>
                  </a:lnTo>
                  <a:lnTo>
                    <a:pt x="1020622" y="17272"/>
                  </a:lnTo>
                  <a:lnTo>
                    <a:pt x="1009370" y="17272"/>
                  </a:lnTo>
                  <a:lnTo>
                    <a:pt x="1009370" y="25527"/>
                  </a:lnTo>
                  <a:lnTo>
                    <a:pt x="1020622" y="25527"/>
                  </a:lnTo>
                  <a:lnTo>
                    <a:pt x="1031875" y="25527"/>
                  </a:lnTo>
                  <a:lnTo>
                    <a:pt x="1043127" y="25527"/>
                  </a:lnTo>
                  <a:lnTo>
                    <a:pt x="1043127" y="17272"/>
                  </a:lnTo>
                  <a:close/>
                </a:path>
                <a:path w="1735455" h="26035">
                  <a:moveTo>
                    <a:pt x="1076896" y="17272"/>
                  </a:moveTo>
                  <a:lnTo>
                    <a:pt x="1065644" y="17272"/>
                  </a:lnTo>
                  <a:lnTo>
                    <a:pt x="1054392" y="17272"/>
                  </a:lnTo>
                  <a:lnTo>
                    <a:pt x="1043139" y="17272"/>
                  </a:lnTo>
                  <a:lnTo>
                    <a:pt x="1043139" y="25527"/>
                  </a:lnTo>
                  <a:lnTo>
                    <a:pt x="1054392" y="25527"/>
                  </a:lnTo>
                  <a:lnTo>
                    <a:pt x="1065644" y="25527"/>
                  </a:lnTo>
                  <a:lnTo>
                    <a:pt x="1076896" y="25527"/>
                  </a:lnTo>
                  <a:lnTo>
                    <a:pt x="1076896" y="17272"/>
                  </a:lnTo>
                  <a:close/>
                </a:path>
                <a:path w="1735455" h="26035">
                  <a:moveTo>
                    <a:pt x="1100162" y="17272"/>
                  </a:moveTo>
                  <a:lnTo>
                    <a:pt x="1088910" y="17272"/>
                  </a:lnTo>
                  <a:lnTo>
                    <a:pt x="1076909" y="17272"/>
                  </a:lnTo>
                  <a:lnTo>
                    <a:pt x="1076909" y="25527"/>
                  </a:lnTo>
                  <a:lnTo>
                    <a:pt x="1088910" y="25527"/>
                  </a:lnTo>
                  <a:lnTo>
                    <a:pt x="1100162" y="25527"/>
                  </a:lnTo>
                  <a:lnTo>
                    <a:pt x="1100162" y="17272"/>
                  </a:lnTo>
                  <a:close/>
                </a:path>
                <a:path w="1735455" h="26035">
                  <a:moveTo>
                    <a:pt x="1133932" y="17272"/>
                  </a:moveTo>
                  <a:lnTo>
                    <a:pt x="1122680" y="17272"/>
                  </a:lnTo>
                  <a:lnTo>
                    <a:pt x="1111427" y="17272"/>
                  </a:lnTo>
                  <a:lnTo>
                    <a:pt x="1100175" y="17272"/>
                  </a:lnTo>
                  <a:lnTo>
                    <a:pt x="1100175" y="25527"/>
                  </a:lnTo>
                  <a:lnTo>
                    <a:pt x="1111427" y="25527"/>
                  </a:lnTo>
                  <a:lnTo>
                    <a:pt x="1122680" y="25527"/>
                  </a:lnTo>
                  <a:lnTo>
                    <a:pt x="1133932" y="25527"/>
                  </a:lnTo>
                  <a:lnTo>
                    <a:pt x="1133932" y="17272"/>
                  </a:lnTo>
                  <a:close/>
                </a:path>
                <a:path w="1735455" h="26035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5527"/>
                  </a:lnTo>
                  <a:lnTo>
                    <a:pt x="1145197" y="25527"/>
                  </a:lnTo>
                  <a:lnTo>
                    <a:pt x="1156449" y="25527"/>
                  </a:lnTo>
                  <a:lnTo>
                    <a:pt x="1167701" y="25527"/>
                  </a:lnTo>
                  <a:lnTo>
                    <a:pt x="1167701" y="17272"/>
                  </a:lnTo>
                  <a:close/>
                </a:path>
                <a:path w="1735455" h="26035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5527"/>
                  </a:lnTo>
                  <a:lnTo>
                    <a:pt x="1178966" y="25527"/>
                  </a:lnTo>
                  <a:lnTo>
                    <a:pt x="1190967" y="25527"/>
                  </a:lnTo>
                  <a:lnTo>
                    <a:pt x="1190967" y="17272"/>
                  </a:lnTo>
                  <a:close/>
                </a:path>
                <a:path w="1735455" h="26035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5527"/>
                  </a:lnTo>
                  <a:lnTo>
                    <a:pt x="1202232" y="25527"/>
                  </a:lnTo>
                  <a:lnTo>
                    <a:pt x="1213485" y="25527"/>
                  </a:lnTo>
                  <a:lnTo>
                    <a:pt x="1224737" y="25527"/>
                  </a:lnTo>
                  <a:lnTo>
                    <a:pt x="1224737" y="17272"/>
                  </a:lnTo>
                  <a:close/>
                </a:path>
                <a:path w="1735455" h="26035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5527"/>
                  </a:lnTo>
                  <a:lnTo>
                    <a:pt x="1236002" y="25527"/>
                  </a:lnTo>
                  <a:lnTo>
                    <a:pt x="1247254" y="25527"/>
                  </a:lnTo>
                  <a:lnTo>
                    <a:pt x="1258506" y="25527"/>
                  </a:lnTo>
                  <a:lnTo>
                    <a:pt x="1258506" y="17272"/>
                  </a:lnTo>
                  <a:close/>
                </a:path>
                <a:path w="1735455" h="26035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5527"/>
                  </a:lnTo>
                  <a:lnTo>
                    <a:pt x="1269771" y="25527"/>
                  </a:lnTo>
                  <a:lnTo>
                    <a:pt x="1281023" y="25527"/>
                  </a:lnTo>
                  <a:lnTo>
                    <a:pt x="1293025" y="25527"/>
                  </a:lnTo>
                  <a:lnTo>
                    <a:pt x="1293025" y="17272"/>
                  </a:lnTo>
                  <a:close/>
                </a:path>
                <a:path w="1735455" h="26035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5527"/>
                  </a:lnTo>
                  <a:lnTo>
                    <a:pt x="1304290" y="25527"/>
                  </a:lnTo>
                  <a:lnTo>
                    <a:pt x="1315542" y="25527"/>
                  </a:lnTo>
                  <a:lnTo>
                    <a:pt x="1315542" y="17272"/>
                  </a:lnTo>
                  <a:close/>
                </a:path>
                <a:path w="1735455" h="26035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5527"/>
                  </a:lnTo>
                  <a:lnTo>
                    <a:pt x="1326807" y="25527"/>
                  </a:lnTo>
                  <a:lnTo>
                    <a:pt x="1338059" y="25527"/>
                  </a:lnTo>
                  <a:lnTo>
                    <a:pt x="1349311" y="25527"/>
                  </a:lnTo>
                  <a:lnTo>
                    <a:pt x="1349311" y="17272"/>
                  </a:lnTo>
                  <a:close/>
                </a:path>
                <a:path w="1735455" h="26035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5527"/>
                  </a:lnTo>
                  <a:lnTo>
                    <a:pt x="1360576" y="25527"/>
                  </a:lnTo>
                  <a:lnTo>
                    <a:pt x="1371828" y="25527"/>
                  </a:lnTo>
                  <a:lnTo>
                    <a:pt x="1383080" y="25527"/>
                  </a:lnTo>
                  <a:lnTo>
                    <a:pt x="1383080" y="17272"/>
                  </a:lnTo>
                  <a:close/>
                </a:path>
                <a:path w="1735455" h="26035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5527"/>
                  </a:lnTo>
                  <a:lnTo>
                    <a:pt x="1394345" y="25527"/>
                  </a:lnTo>
                  <a:lnTo>
                    <a:pt x="1406347" y="25527"/>
                  </a:lnTo>
                  <a:lnTo>
                    <a:pt x="1406347" y="17272"/>
                  </a:lnTo>
                  <a:close/>
                </a:path>
                <a:path w="1735455" h="26035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5527"/>
                  </a:lnTo>
                  <a:lnTo>
                    <a:pt x="1417612" y="25527"/>
                  </a:lnTo>
                  <a:lnTo>
                    <a:pt x="1428864" y="25527"/>
                  </a:lnTo>
                  <a:lnTo>
                    <a:pt x="1440116" y="25527"/>
                  </a:lnTo>
                  <a:lnTo>
                    <a:pt x="1440116" y="17272"/>
                  </a:lnTo>
                  <a:close/>
                </a:path>
                <a:path w="1735455" h="26035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5527"/>
                  </a:lnTo>
                  <a:lnTo>
                    <a:pt x="1451381" y="25527"/>
                  </a:lnTo>
                  <a:lnTo>
                    <a:pt x="1462633" y="25527"/>
                  </a:lnTo>
                  <a:lnTo>
                    <a:pt x="1473885" y="25527"/>
                  </a:lnTo>
                  <a:lnTo>
                    <a:pt x="1473885" y="17272"/>
                  </a:lnTo>
                  <a:close/>
                </a:path>
                <a:path w="1735455" h="26035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5527"/>
                  </a:lnTo>
                  <a:lnTo>
                    <a:pt x="1485150" y="25527"/>
                  </a:lnTo>
                  <a:lnTo>
                    <a:pt x="1496402" y="25527"/>
                  </a:lnTo>
                  <a:lnTo>
                    <a:pt x="1496402" y="17272"/>
                  </a:lnTo>
                  <a:close/>
                </a:path>
                <a:path w="1735455" h="26035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5527"/>
                  </a:lnTo>
                  <a:lnTo>
                    <a:pt x="1508417" y="25527"/>
                  </a:lnTo>
                  <a:lnTo>
                    <a:pt x="1519669" y="25527"/>
                  </a:lnTo>
                  <a:lnTo>
                    <a:pt x="1530921" y="25527"/>
                  </a:lnTo>
                  <a:lnTo>
                    <a:pt x="1530921" y="17272"/>
                  </a:lnTo>
                  <a:close/>
                </a:path>
                <a:path w="1735455" h="26035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5527"/>
                  </a:lnTo>
                  <a:lnTo>
                    <a:pt x="1542186" y="25527"/>
                  </a:lnTo>
                  <a:lnTo>
                    <a:pt x="1553438" y="25527"/>
                  </a:lnTo>
                  <a:lnTo>
                    <a:pt x="1564690" y="25527"/>
                  </a:lnTo>
                  <a:lnTo>
                    <a:pt x="1564690" y="17272"/>
                  </a:lnTo>
                  <a:close/>
                </a:path>
                <a:path w="1735455" h="26035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5527"/>
                  </a:lnTo>
                  <a:lnTo>
                    <a:pt x="1575955" y="25527"/>
                  </a:lnTo>
                  <a:lnTo>
                    <a:pt x="1587207" y="25527"/>
                  </a:lnTo>
                  <a:lnTo>
                    <a:pt x="1587207" y="17272"/>
                  </a:lnTo>
                  <a:close/>
                </a:path>
                <a:path w="1735455" h="26035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5527"/>
                  </a:lnTo>
                  <a:lnTo>
                    <a:pt x="1598472" y="25527"/>
                  </a:lnTo>
                  <a:lnTo>
                    <a:pt x="1609725" y="25527"/>
                  </a:lnTo>
                  <a:lnTo>
                    <a:pt x="1621726" y="25527"/>
                  </a:lnTo>
                  <a:lnTo>
                    <a:pt x="1621726" y="17272"/>
                  </a:lnTo>
                  <a:close/>
                </a:path>
                <a:path w="1735455" h="26035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5527"/>
                  </a:lnTo>
                  <a:lnTo>
                    <a:pt x="1632991" y="25527"/>
                  </a:lnTo>
                  <a:lnTo>
                    <a:pt x="1644243" y="25527"/>
                  </a:lnTo>
                  <a:lnTo>
                    <a:pt x="1655495" y="25527"/>
                  </a:lnTo>
                  <a:lnTo>
                    <a:pt x="1655495" y="17272"/>
                  </a:lnTo>
                  <a:close/>
                </a:path>
                <a:path w="1735455" h="26035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5527"/>
                  </a:lnTo>
                  <a:lnTo>
                    <a:pt x="1666760" y="25527"/>
                  </a:lnTo>
                  <a:lnTo>
                    <a:pt x="1678012" y="25527"/>
                  </a:lnTo>
                  <a:lnTo>
                    <a:pt x="1678012" y="17272"/>
                  </a:lnTo>
                  <a:close/>
                </a:path>
                <a:path w="1735455" h="26035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5527"/>
                  </a:lnTo>
                  <a:lnTo>
                    <a:pt x="1689277" y="25527"/>
                  </a:lnTo>
                  <a:lnTo>
                    <a:pt x="1700530" y="25527"/>
                  </a:lnTo>
                  <a:lnTo>
                    <a:pt x="1711782" y="25527"/>
                  </a:lnTo>
                  <a:lnTo>
                    <a:pt x="1711782" y="17272"/>
                  </a:lnTo>
                  <a:close/>
                </a:path>
                <a:path w="1735455" h="26035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5527"/>
                  </a:lnTo>
                  <a:lnTo>
                    <a:pt x="1723796" y="25527"/>
                  </a:lnTo>
                  <a:lnTo>
                    <a:pt x="1735048" y="25527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646633" y="1857819"/>
              <a:ext cx="544830" cy="8255"/>
            </a:xfrm>
            <a:custGeom>
              <a:avLst/>
              <a:gdLst/>
              <a:ahLst/>
              <a:cxnLst/>
              <a:rect l="l" t="t" r="r" b="b"/>
              <a:pathLst>
                <a:path w="544830" h="8255">
                  <a:moveTo>
                    <a:pt x="544830" y="0"/>
                  </a:moveTo>
                  <a:lnTo>
                    <a:pt x="54483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44830" y="8255"/>
                  </a:lnTo>
                  <a:lnTo>
                    <a:pt x="5448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191463" y="1857819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247749" y="185781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270266" y="1857819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3494" h="8255">
                  <a:moveTo>
                    <a:pt x="23266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2326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293533" y="185781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316050" y="185781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327302" y="185781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338554" y="185781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61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61" y="8255"/>
                  </a:lnTo>
                  <a:lnTo>
                    <a:pt x="1126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349806" y="1857819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90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383588" y="1857819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5" h="8255">
                  <a:moveTo>
                    <a:pt x="12005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2005" y="8255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395590" y="185781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406855" y="185781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39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429359" y="185781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451876" y="185781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474393" y="1857819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4505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520164" y="1857819"/>
              <a:ext cx="67945" cy="8255"/>
            </a:xfrm>
            <a:custGeom>
              <a:avLst/>
              <a:gdLst/>
              <a:ahLst/>
              <a:cxnLst/>
              <a:rect l="l" t="t" r="r" b="b"/>
              <a:pathLst>
                <a:path w="6794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67944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635381" y="1840560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23266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66" y="8255"/>
                  </a:lnTo>
                  <a:lnTo>
                    <a:pt x="23266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1009357" y="17259"/>
                  </a:lnTo>
                  <a:lnTo>
                    <a:pt x="952334" y="17259"/>
                  </a:lnTo>
                  <a:lnTo>
                    <a:pt x="952334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646633" y="1840560"/>
              <a:ext cx="544830" cy="8255"/>
            </a:xfrm>
            <a:custGeom>
              <a:avLst/>
              <a:gdLst/>
              <a:ahLst/>
              <a:cxnLst/>
              <a:rect l="l" t="t" r="r" b="b"/>
              <a:pathLst>
                <a:path w="544830" h="8255">
                  <a:moveTo>
                    <a:pt x="544830" y="0"/>
                  </a:moveTo>
                  <a:lnTo>
                    <a:pt x="54483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44830" y="8255"/>
                  </a:lnTo>
                  <a:lnTo>
                    <a:pt x="5448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191463" y="1840560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247749" y="18405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270266" y="184056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3494" h="8255">
                  <a:moveTo>
                    <a:pt x="23266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2326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293533" y="18405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316050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327302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338554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61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61" y="8255"/>
                  </a:lnTo>
                  <a:lnTo>
                    <a:pt x="11261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349819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361071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0000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372336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383588" y="1840560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5" h="8255">
                  <a:moveTo>
                    <a:pt x="12005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2005" y="8255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395590" y="18405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406855" y="18405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39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429359" y="18405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451876" y="18405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474393" y="1840560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4505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520164" y="1840560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79375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79375" h="8255">
                  <a:moveTo>
                    <a:pt x="78803" y="0"/>
                  </a:move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7880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635381" y="1823300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34518" y="0"/>
                  </a:moveTo>
                  <a:lnTo>
                    <a:pt x="23266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75588" y="17259"/>
                  </a:lnTo>
                  <a:lnTo>
                    <a:pt x="963587" y="17259"/>
                  </a:lnTo>
                  <a:lnTo>
                    <a:pt x="963587" y="25514"/>
                  </a:lnTo>
                  <a:lnTo>
                    <a:pt x="975588" y="25514"/>
                  </a:lnTo>
                  <a:lnTo>
                    <a:pt x="986840" y="25514"/>
                  </a:lnTo>
                  <a:lnTo>
                    <a:pt x="998105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658647" y="1823300"/>
              <a:ext cx="533400" cy="8255"/>
            </a:xfrm>
            <a:custGeom>
              <a:avLst/>
              <a:gdLst/>
              <a:ahLst/>
              <a:cxnLst/>
              <a:rect l="l" t="t" r="r" b="b"/>
              <a:pathLst>
                <a:path w="533400" h="8255">
                  <a:moveTo>
                    <a:pt x="532815" y="0"/>
                  </a:moveTo>
                  <a:lnTo>
                    <a:pt x="53281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191463" y="1823300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1247749" y="1823300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1281531" y="182330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1304785" y="182330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316050" y="182330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39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338554" y="182330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361071" y="182330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1372336" y="182330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395590" y="182330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418094" y="182330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440611" y="1823300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90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474393" y="1823300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4505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1520164" y="1823300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90805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90805" h="8255">
                  <a:moveTo>
                    <a:pt x="90805" y="0"/>
                  </a:moveTo>
                  <a:lnTo>
                    <a:pt x="78803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90805" y="8255"/>
                  </a:lnTo>
                  <a:lnTo>
                    <a:pt x="908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635381" y="1806041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45783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83" y="8255"/>
                  </a:lnTo>
                  <a:lnTo>
                    <a:pt x="45783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75588" y="17259"/>
                  </a:lnTo>
                  <a:lnTo>
                    <a:pt x="975588" y="25514"/>
                  </a:lnTo>
                  <a:lnTo>
                    <a:pt x="986840" y="25514"/>
                  </a:lnTo>
                  <a:lnTo>
                    <a:pt x="998105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669899" y="1806041"/>
              <a:ext cx="521970" cy="8255"/>
            </a:xfrm>
            <a:custGeom>
              <a:avLst/>
              <a:gdLst/>
              <a:ahLst/>
              <a:cxnLst/>
              <a:rect l="l" t="t" r="r" b="b"/>
              <a:pathLst>
                <a:path w="521969" h="8255">
                  <a:moveTo>
                    <a:pt x="521563" y="0"/>
                  </a:moveTo>
                  <a:lnTo>
                    <a:pt x="52156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1191463" y="1806041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247749" y="180604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281531" y="1806041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34505" y="0"/>
                  </a:moveTo>
                  <a:lnTo>
                    <a:pt x="23253" y="0"/>
                  </a:ln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34505" y="8255"/>
                  </a:lnTo>
                  <a:lnTo>
                    <a:pt x="34505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1316050" y="180604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39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1349806" y="1806041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46355" h="8255">
                  <a:moveTo>
                    <a:pt x="45783" y="0"/>
                  </a:moveTo>
                  <a:lnTo>
                    <a:pt x="33782" y="0"/>
                  </a:ln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45783" y="8255"/>
                  </a:lnTo>
                  <a:lnTo>
                    <a:pt x="45783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395590" y="180604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34290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04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429359" y="1806041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45084" h="8255">
                  <a:moveTo>
                    <a:pt x="45034" y="0"/>
                  </a:move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1474393" y="1806041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4505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1520164" y="1806041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90805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90805" h="8255">
                  <a:moveTo>
                    <a:pt x="90805" y="0"/>
                  </a:moveTo>
                  <a:lnTo>
                    <a:pt x="78803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90805" y="8255"/>
                  </a:lnTo>
                  <a:lnTo>
                    <a:pt x="908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635381" y="178878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45783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83" y="8255"/>
                  </a:lnTo>
                  <a:lnTo>
                    <a:pt x="45783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75588" y="17259"/>
                  </a:lnTo>
                  <a:lnTo>
                    <a:pt x="975588" y="25514"/>
                  </a:lnTo>
                  <a:lnTo>
                    <a:pt x="986840" y="25514"/>
                  </a:lnTo>
                  <a:lnTo>
                    <a:pt x="998105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669899" y="1788782"/>
              <a:ext cx="533400" cy="8255"/>
            </a:xfrm>
            <a:custGeom>
              <a:avLst/>
              <a:gdLst/>
              <a:ahLst/>
              <a:cxnLst/>
              <a:rect l="l" t="t" r="r" b="b"/>
              <a:pathLst>
                <a:path w="533400" h="8255">
                  <a:moveTo>
                    <a:pt x="532828" y="0"/>
                  </a:moveTo>
                  <a:lnTo>
                    <a:pt x="532828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32828" y="8255"/>
                  </a:lnTo>
                  <a:lnTo>
                    <a:pt x="5328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1202728" y="1788782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1259014" y="1788782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304785" y="1788782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508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04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1349806" y="1788782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57150" h="8255">
                  <a:moveTo>
                    <a:pt x="57035" y="0"/>
                  </a:moveTo>
                  <a:lnTo>
                    <a:pt x="45783" y="0"/>
                  </a:lnTo>
                  <a:lnTo>
                    <a:pt x="33782" y="0"/>
                  </a:ln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45783" y="8255"/>
                  </a:lnTo>
                  <a:lnTo>
                    <a:pt x="57035" y="8255"/>
                  </a:lnTo>
                  <a:lnTo>
                    <a:pt x="57035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1406855" y="1788782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45021" y="0"/>
                  </a:moveTo>
                  <a:lnTo>
                    <a:pt x="4502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451876" y="1788782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68580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68580" h="8255">
                  <a:moveTo>
                    <a:pt x="68287" y="0"/>
                  </a:moveTo>
                  <a:lnTo>
                    <a:pt x="57035" y="0"/>
                  </a:lnTo>
                  <a:lnTo>
                    <a:pt x="45034" y="0"/>
                  </a:lnTo>
                  <a:lnTo>
                    <a:pt x="45034" y="8255"/>
                  </a:lnTo>
                  <a:lnTo>
                    <a:pt x="57023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520164" y="1788782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90805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90805" h="8255">
                  <a:moveTo>
                    <a:pt x="90805" y="0"/>
                  </a:moveTo>
                  <a:lnTo>
                    <a:pt x="78803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90805" y="8255"/>
                  </a:lnTo>
                  <a:lnTo>
                    <a:pt x="908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635381" y="1771523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45783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83" y="8255"/>
                  </a:lnTo>
                  <a:lnTo>
                    <a:pt x="45783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75588" y="17259"/>
                  </a:lnTo>
                  <a:lnTo>
                    <a:pt x="975588" y="25514"/>
                  </a:lnTo>
                  <a:lnTo>
                    <a:pt x="986840" y="25514"/>
                  </a:lnTo>
                  <a:lnTo>
                    <a:pt x="998105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669899" y="1771523"/>
              <a:ext cx="544195" cy="8255"/>
            </a:xfrm>
            <a:custGeom>
              <a:avLst/>
              <a:gdLst/>
              <a:ahLst/>
              <a:cxnLst/>
              <a:rect l="l" t="t" r="r" b="b"/>
              <a:pathLst>
                <a:path w="544194" h="8255">
                  <a:moveTo>
                    <a:pt x="544080" y="0"/>
                  </a:moveTo>
                  <a:lnTo>
                    <a:pt x="54408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213980" y="1771523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270266" y="1771523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57150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  <a:path w="57150" h="8255">
                  <a:moveTo>
                    <a:pt x="57035" y="0"/>
                  </a:moveTo>
                  <a:lnTo>
                    <a:pt x="45783" y="0"/>
                  </a:lnTo>
                  <a:lnTo>
                    <a:pt x="45783" y="8255"/>
                  </a:lnTo>
                  <a:lnTo>
                    <a:pt x="57035" y="8255"/>
                  </a:lnTo>
                  <a:lnTo>
                    <a:pt x="5703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327289" y="1771523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4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102234" h="8255">
                  <a:moveTo>
                    <a:pt x="79552" y="0"/>
                  </a:moveTo>
                  <a:lnTo>
                    <a:pt x="68300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  <a:path w="102234" h="8255">
                  <a:moveTo>
                    <a:pt x="102069" y="0"/>
                  </a:moveTo>
                  <a:lnTo>
                    <a:pt x="90817" y="0"/>
                  </a:lnTo>
                  <a:lnTo>
                    <a:pt x="79565" y="0"/>
                  </a:lnTo>
                  <a:lnTo>
                    <a:pt x="79565" y="8255"/>
                  </a:lnTo>
                  <a:lnTo>
                    <a:pt x="90805" y="8255"/>
                  </a:lnTo>
                  <a:lnTo>
                    <a:pt x="102069" y="8255"/>
                  </a:lnTo>
                  <a:lnTo>
                    <a:pt x="10206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429359" y="1771523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009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009" h="8255">
                  <a:moveTo>
                    <a:pt x="79552" y="0"/>
                  </a:moveTo>
                  <a:lnTo>
                    <a:pt x="67551" y="0"/>
                  </a:lnTo>
                  <a:lnTo>
                    <a:pt x="67551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508899" y="1771523"/>
              <a:ext cx="90170" cy="8255"/>
            </a:xfrm>
            <a:custGeom>
              <a:avLst/>
              <a:gdLst/>
              <a:ahLst/>
              <a:cxnLst/>
              <a:rect l="l" t="t" r="r" b="b"/>
              <a:pathLst>
                <a:path w="90169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90169" h="8255">
                  <a:moveTo>
                    <a:pt x="78803" y="0"/>
                  </a:moveTo>
                  <a:lnTo>
                    <a:pt x="67551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78803" y="0"/>
                  </a:lnTo>
                  <a:close/>
                </a:path>
                <a:path w="90169" h="8255">
                  <a:moveTo>
                    <a:pt x="90068" y="0"/>
                  </a:moveTo>
                  <a:lnTo>
                    <a:pt x="78816" y="0"/>
                  </a:lnTo>
                  <a:lnTo>
                    <a:pt x="78816" y="8255"/>
                  </a:lnTo>
                  <a:lnTo>
                    <a:pt x="90068" y="8255"/>
                  </a:lnTo>
                  <a:lnTo>
                    <a:pt x="9006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598968" y="1771523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5" h="8255">
                  <a:moveTo>
                    <a:pt x="12005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2005" y="8255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610969" y="1771523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61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61" y="8255"/>
                  </a:lnTo>
                  <a:lnTo>
                    <a:pt x="1126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635381" y="1754263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7035" y="0"/>
                  </a:moveTo>
                  <a:lnTo>
                    <a:pt x="5703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7035" y="8255"/>
                  </a:lnTo>
                  <a:lnTo>
                    <a:pt x="57035" y="0"/>
                  </a:lnTo>
                  <a:close/>
                </a:path>
                <a:path w="1735455" h="26035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86840" y="25514"/>
                  </a:lnTo>
                  <a:lnTo>
                    <a:pt x="998105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5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5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5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5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5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5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5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5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5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5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5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5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5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5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5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5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5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5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5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5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5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5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5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5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681164" y="1754263"/>
              <a:ext cx="533400" cy="8255"/>
            </a:xfrm>
            <a:custGeom>
              <a:avLst/>
              <a:gdLst/>
              <a:ahLst/>
              <a:cxnLst/>
              <a:rect l="l" t="t" r="r" b="b"/>
              <a:pathLst>
                <a:path w="533400" h="8255">
                  <a:moveTo>
                    <a:pt x="532815" y="0"/>
                  </a:moveTo>
                  <a:lnTo>
                    <a:pt x="53281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213980" y="1754263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67538" y="0"/>
                  </a:moveTo>
                  <a:lnTo>
                    <a:pt x="67538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009" h="8255">
                  <a:moveTo>
                    <a:pt x="79552" y="0"/>
                  </a:moveTo>
                  <a:lnTo>
                    <a:pt x="67551" y="0"/>
                  </a:lnTo>
                  <a:lnTo>
                    <a:pt x="67551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293533" y="1754263"/>
              <a:ext cx="203835" cy="8255"/>
            </a:xfrm>
            <a:custGeom>
              <a:avLst/>
              <a:gdLst/>
              <a:ahLst/>
              <a:cxnLst/>
              <a:rect l="l" t="t" r="r" b="b"/>
              <a:pathLst>
                <a:path w="203834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203834" h="8255">
                  <a:moveTo>
                    <a:pt x="78790" y="0"/>
                  </a:moveTo>
                  <a:lnTo>
                    <a:pt x="78790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78790" y="8255"/>
                  </a:lnTo>
                  <a:lnTo>
                    <a:pt x="78790" y="0"/>
                  </a:lnTo>
                  <a:close/>
                </a:path>
                <a:path w="203834" h="8255">
                  <a:moveTo>
                    <a:pt x="113309" y="0"/>
                  </a:moveTo>
                  <a:lnTo>
                    <a:pt x="102057" y="0"/>
                  </a:lnTo>
                  <a:lnTo>
                    <a:pt x="90055" y="0"/>
                  </a:lnTo>
                  <a:lnTo>
                    <a:pt x="78803" y="0"/>
                  </a:lnTo>
                  <a:lnTo>
                    <a:pt x="78803" y="8255"/>
                  </a:lnTo>
                  <a:lnTo>
                    <a:pt x="9005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  <a:path w="203834" h="8255">
                  <a:moveTo>
                    <a:pt x="169595" y="0"/>
                  </a:moveTo>
                  <a:lnTo>
                    <a:pt x="169595" y="0"/>
                  </a:lnTo>
                  <a:lnTo>
                    <a:pt x="113322" y="0"/>
                  </a:lnTo>
                  <a:lnTo>
                    <a:pt x="113322" y="8255"/>
                  </a:lnTo>
                  <a:lnTo>
                    <a:pt x="169595" y="8255"/>
                  </a:lnTo>
                  <a:lnTo>
                    <a:pt x="169595" y="0"/>
                  </a:lnTo>
                  <a:close/>
                </a:path>
                <a:path w="203834" h="8255">
                  <a:moveTo>
                    <a:pt x="203365" y="0"/>
                  </a:moveTo>
                  <a:lnTo>
                    <a:pt x="192112" y="0"/>
                  </a:lnTo>
                  <a:lnTo>
                    <a:pt x="180860" y="0"/>
                  </a:lnTo>
                  <a:lnTo>
                    <a:pt x="169608" y="0"/>
                  </a:lnTo>
                  <a:lnTo>
                    <a:pt x="169608" y="8255"/>
                  </a:lnTo>
                  <a:lnTo>
                    <a:pt x="180860" y="8255"/>
                  </a:lnTo>
                  <a:lnTo>
                    <a:pt x="192112" y="8255"/>
                  </a:lnTo>
                  <a:lnTo>
                    <a:pt x="203365" y="8255"/>
                  </a:lnTo>
                  <a:lnTo>
                    <a:pt x="20336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496911" y="1754263"/>
              <a:ext cx="125730" cy="8255"/>
            </a:xfrm>
            <a:custGeom>
              <a:avLst/>
              <a:gdLst/>
              <a:ahLst/>
              <a:cxnLst/>
              <a:rect l="l" t="t" r="r" b="b"/>
              <a:pathLst>
                <a:path w="125730" h="8255">
                  <a:moveTo>
                    <a:pt x="57023" y="0"/>
                  </a:moveTo>
                  <a:lnTo>
                    <a:pt x="5702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7023" y="8255"/>
                  </a:lnTo>
                  <a:lnTo>
                    <a:pt x="57023" y="0"/>
                  </a:lnTo>
                  <a:close/>
                </a:path>
                <a:path w="125730" h="8255">
                  <a:moveTo>
                    <a:pt x="90792" y="0"/>
                  </a:moveTo>
                  <a:lnTo>
                    <a:pt x="79540" y="0"/>
                  </a:lnTo>
                  <a:lnTo>
                    <a:pt x="68287" y="0"/>
                  </a:lnTo>
                  <a:lnTo>
                    <a:pt x="57035" y="0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79540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125730" h="8255">
                  <a:moveTo>
                    <a:pt x="125310" y="0"/>
                  </a:moveTo>
                  <a:lnTo>
                    <a:pt x="114058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4058" y="8255"/>
                  </a:lnTo>
                  <a:lnTo>
                    <a:pt x="125310" y="8255"/>
                  </a:lnTo>
                  <a:lnTo>
                    <a:pt x="12531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635381" y="1737017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5">
                  <a:moveTo>
                    <a:pt x="57035" y="0"/>
                  </a:moveTo>
                  <a:lnTo>
                    <a:pt x="5703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7035" y="8991"/>
                  </a:lnTo>
                  <a:lnTo>
                    <a:pt x="57035" y="0"/>
                  </a:lnTo>
                  <a:close/>
                </a:path>
                <a:path w="1735455" h="26035">
                  <a:moveTo>
                    <a:pt x="1009357" y="17246"/>
                  </a:moveTo>
                  <a:lnTo>
                    <a:pt x="998105" y="17246"/>
                  </a:lnTo>
                  <a:lnTo>
                    <a:pt x="986840" y="17246"/>
                  </a:lnTo>
                  <a:lnTo>
                    <a:pt x="986840" y="25501"/>
                  </a:lnTo>
                  <a:lnTo>
                    <a:pt x="998105" y="25501"/>
                  </a:lnTo>
                  <a:lnTo>
                    <a:pt x="1009357" y="25501"/>
                  </a:lnTo>
                  <a:lnTo>
                    <a:pt x="1009357" y="17246"/>
                  </a:lnTo>
                  <a:close/>
                </a:path>
                <a:path w="1735455" h="26035">
                  <a:moveTo>
                    <a:pt x="1043127" y="17246"/>
                  </a:moveTo>
                  <a:lnTo>
                    <a:pt x="1031875" y="17246"/>
                  </a:lnTo>
                  <a:lnTo>
                    <a:pt x="1020622" y="17246"/>
                  </a:lnTo>
                  <a:lnTo>
                    <a:pt x="1009370" y="17246"/>
                  </a:lnTo>
                  <a:lnTo>
                    <a:pt x="1009370" y="25501"/>
                  </a:lnTo>
                  <a:lnTo>
                    <a:pt x="1020622" y="25501"/>
                  </a:lnTo>
                  <a:lnTo>
                    <a:pt x="1031875" y="25501"/>
                  </a:lnTo>
                  <a:lnTo>
                    <a:pt x="1043127" y="25501"/>
                  </a:lnTo>
                  <a:lnTo>
                    <a:pt x="1043127" y="17246"/>
                  </a:lnTo>
                  <a:close/>
                </a:path>
                <a:path w="1735455" h="26035">
                  <a:moveTo>
                    <a:pt x="1076896" y="17246"/>
                  </a:moveTo>
                  <a:lnTo>
                    <a:pt x="1065644" y="17246"/>
                  </a:lnTo>
                  <a:lnTo>
                    <a:pt x="1054392" y="17246"/>
                  </a:lnTo>
                  <a:lnTo>
                    <a:pt x="1043139" y="17246"/>
                  </a:lnTo>
                  <a:lnTo>
                    <a:pt x="1043139" y="25501"/>
                  </a:lnTo>
                  <a:lnTo>
                    <a:pt x="1054392" y="25501"/>
                  </a:lnTo>
                  <a:lnTo>
                    <a:pt x="1065644" y="25501"/>
                  </a:lnTo>
                  <a:lnTo>
                    <a:pt x="1076896" y="25501"/>
                  </a:lnTo>
                  <a:lnTo>
                    <a:pt x="1076896" y="17246"/>
                  </a:lnTo>
                  <a:close/>
                </a:path>
                <a:path w="1735455" h="26035">
                  <a:moveTo>
                    <a:pt x="1100162" y="17246"/>
                  </a:moveTo>
                  <a:lnTo>
                    <a:pt x="1088910" y="17246"/>
                  </a:lnTo>
                  <a:lnTo>
                    <a:pt x="1076909" y="17246"/>
                  </a:lnTo>
                  <a:lnTo>
                    <a:pt x="1076909" y="25501"/>
                  </a:lnTo>
                  <a:lnTo>
                    <a:pt x="1088910" y="25501"/>
                  </a:lnTo>
                  <a:lnTo>
                    <a:pt x="1100162" y="25501"/>
                  </a:lnTo>
                  <a:lnTo>
                    <a:pt x="1100162" y="17246"/>
                  </a:lnTo>
                  <a:close/>
                </a:path>
                <a:path w="1735455" h="26035">
                  <a:moveTo>
                    <a:pt x="1133932" y="17246"/>
                  </a:moveTo>
                  <a:lnTo>
                    <a:pt x="1122680" y="17246"/>
                  </a:lnTo>
                  <a:lnTo>
                    <a:pt x="1111427" y="17246"/>
                  </a:lnTo>
                  <a:lnTo>
                    <a:pt x="1100175" y="17246"/>
                  </a:lnTo>
                  <a:lnTo>
                    <a:pt x="1100175" y="25501"/>
                  </a:lnTo>
                  <a:lnTo>
                    <a:pt x="1111427" y="25501"/>
                  </a:lnTo>
                  <a:lnTo>
                    <a:pt x="1122680" y="25501"/>
                  </a:lnTo>
                  <a:lnTo>
                    <a:pt x="1133932" y="25501"/>
                  </a:lnTo>
                  <a:lnTo>
                    <a:pt x="1133932" y="17246"/>
                  </a:lnTo>
                  <a:close/>
                </a:path>
                <a:path w="1735455" h="26035">
                  <a:moveTo>
                    <a:pt x="1167701" y="17246"/>
                  </a:moveTo>
                  <a:lnTo>
                    <a:pt x="1156449" y="17246"/>
                  </a:lnTo>
                  <a:lnTo>
                    <a:pt x="1145197" y="17246"/>
                  </a:lnTo>
                  <a:lnTo>
                    <a:pt x="1133944" y="17246"/>
                  </a:lnTo>
                  <a:lnTo>
                    <a:pt x="1133944" y="25501"/>
                  </a:lnTo>
                  <a:lnTo>
                    <a:pt x="1145197" y="25501"/>
                  </a:lnTo>
                  <a:lnTo>
                    <a:pt x="1156449" y="25501"/>
                  </a:lnTo>
                  <a:lnTo>
                    <a:pt x="1167701" y="25501"/>
                  </a:lnTo>
                  <a:lnTo>
                    <a:pt x="1167701" y="17246"/>
                  </a:lnTo>
                  <a:close/>
                </a:path>
                <a:path w="1735455" h="26035">
                  <a:moveTo>
                    <a:pt x="1190967" y="17246"/>
                  </a:moveTo>
                  <a:lnTo>
                    <a:pt x="1178966" y="17246"/>
                  </a:lnTo>
                  <a:lnTo>
                    <a:pt x="1167714" y="17246"/>
                  </a:lnTo>
                  <a:lnTo>
                    <a:pt x="1167714" y="25501"/>
                  </a:lnTo>
                  <a:lnTo>
                    <a:pt x="1178966" y="25501"/>
                  </a:lnTo>
                  <a:lnTo>
                    <a:pt x="1190967" y="25501"/>
                  </a:lnTo>
                  <a:lnTo>
                    <a:pt x="1190967" y="17246"/>
                  </a:lnTo>
                  <a:close/>
                </a:path>
                <a:path w="1735455" h="26035">
                  <a:moveTo>
                    <a:pt x="1224737" y="17246"/>
                  </a:moveTo>
                  <a:lnTo>
                    <a:pt x="1213485" y="17246"/>
                  </a:lnTo>
                  <a:lnTo>
                    <a:pt x="1202232" y="17246"/>
                  </a:lnTo>
                  <a:lnTo>
                    <a:pt x="1190980" y="17246"/>
                  </a:lnTo>
                  <a:lnTo>
                    <a:pt x="1190980" y="25501"/>
                  </a:lnTo>
                  <a:lnTo>
                    <a:pt x="1202232" y="25501"/>
                  </a:lnTo>
                  <a:lnTo>
                    <a:pt x="1213485" y="25501"/>
                  </a:lnTo>
                  <a:lnTo>
                    <a:pt x="1224737" y="25501"/>
                  </a:lnTo>
                  <a:lnTo>
                    <a:pt x="1224737" y="17246"/>
                  </a:lnTo>
                  <a:close/>
                </a:path>
                <a:path w="1735455" h="26035">
                  <a:moveTo>
                    <a:pt x="1258506" y="17246"/>
                  </a:moveTo>
                  <a:lnTo>
                    <a:pt x="1247254" y="17246"/>
                  </a:lnTo>
                  <a:lnTo>
                    <a:pt x="1236002" y="17246"/>
                  </a:lnTo>
                  <a:lnTo>
                    <a:pt x="1224749" y="17246"/>
                  </a:lnTo>
                  <a:lnTo>
                    <a:pt x="1224749" y="25501"/>
                  </a:lnTo>
                  <a:lnTo>
                    <a:pt x="1236002" y="25501"/>
                  </a:lnTo>
                  <a:lnTo>
                    <a:pt x="1247254" y="25501"/>
                  </a:lnTo>
                  <a:lnTo>
                    <a:pt x="1258506" y="25501"/>
                  </a:lnTo>
                  <a:lnTo>
                    <a:pt x="1258506" y="17246"/>
                  </a:lnTo>
                  <a:close/>
                </a:path>
                <a:path w="1735455" h="26035">
                  <a:moveTo>
                    <a:pt x="1293025" y="17246"/>
                  </a:moveTo>
                  <a:lnTo>
                    <a:pt x="1281023" y="17246"/>
                  </a:lnTo>
                  <a:lnTo>
                    <a:pt x="1269771" y="17246"/>
                  </a:lnTo>
                  <a:lnTo>
                    <a:pt x="1258519" y="17246"/>
                  </a:lnTo>
                  <a:lnTo>
                    <a:pt x="1258519" y="25501"/>
                  </a:lnTo>
                  <a:lnTo>
                    <a:pt x="1269771" y="25501"/>
                  </a:lnTo>
                  <a:lnTo>
                    <a:pt x="1281023" y="25501"/>
                  </a:lnTo>
                  <a:lnTo>
                    <a:pt x="1293025" y="25501"/>
                  </a:lnTo>
                  <a:lnTo>
                    <a:pt x="1293025" y="17246"/>
                  </a:lnTo>
                  <a:close/>
                </a:path>
                <a:path w="1735455" h="26035">
                  <a:moveTo>
                    <a:pt x="1315542" y="17246"/>
                  </a:moveTo>
                  <a:lnTo>
                    <a:pt x="1304290" y="17246"/>
                  </a:lnTo>
                  <a:lnTo>
                    <a:pt x="1293037" y="17246"/>
                  </a:lnTo>
                  <a:lnTo>
                    <a:pt x="1293037" y="25501"/>
                  </a:lnTo>
                  <a:lnTo>
                    <a:pt x="1304290" y="25501"/>
                  </a:lnTo>
                  <a:lnTo>
                    <a:pt x="1315542" y="25501"/>
                  </a:lnTo>
                  <a:lnTo>
                    <a:pt x="1315542" y="17246"/>
                  </a:lnTo>
                  <a:close/>
                </a:path>
                <a:path w="1735455" h="26035">
                  <a:moveTo>
                    <a:pt x="1349311" y="17246"/>
                  </a:moveTo>
                  <a:lnTo>
                    <a:pt x="1338059" y="17246"/>
                  </a:lnTo>
                  <a:lnTo>
                    <a:pt x="1326807" y="17246"/>
                  </a:lnTo>
                  <a:lnTo>
                    <a:pt x="1315554" y="17246"/>
                  </a:lnTo>
                  <a:lnTo>
                    <a:pt x="1315554" y="25501"/>
                  </a:lnTo>
                  <a:lnTo>
                    <a:pt x="1326807" y="25501"/>
                  </a:lnTo>
                  <a:lnTo>
                    <a:pt x="1338059" y="25501"/>
                  </a:lnTo>
                  <a:lnTo>
                    <a:pt x="1349311" y="25501"/>
                  </a:lnTo>
                  <a:lnTo>
                    <a:pt x="1349311" y="17246"/>
                  </a:lnTo>
                  <a:close/>
                </a:path>
                <a:path w="1735455" h="26035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5501"/>
                  </a:lnTo>
                  <a:lnTo>
                    <a:pt x="1360576" y="25501"/>
                  </a:lnTo>
                  <a:lnTo>
                    <a:pt x="1371828" y="25501"/>
                  </a:lnTo>
                  <a:lnTo>
                    <a:pt x="1383080" y="25501"/>
                  </a:lnTo>
                  <a:lnTo>
                    <a:pt x="1383080" y="17246"/>
                  </a:lnTo>
                  <a:close/>
                </a:path>
                <a:path w="1735455" h="26035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5501"/>
                  </a:lnTo>
                  <a:lnTo>
                    <a:pt x="1394345" y="25501"/>
                  </a:lnTo>
                  <a:lnTo>
                    <a:pt x="1406347" y="25501"/>
                  </a:lnTo>
                  <a:lnTo>
                    <a:pt x="1406347" y="17246"/>
                  </a:lnTo>
                  <a:close/>
                </a:path>
                <a:path w="1735455" h="26035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5501"/>
                  </a:lnTo>
                  <a:lnTo>
                    <a:pt x="1417612" y="25501"/>
                  </a:lnTo>
                  <a:lnTo>
                    <a:pt x="1428864" y="25501"/>
                  </a:lnTo>
                  <a:lnTo>
                    <a:pt x="1440116" y="25501"/>
                  </a:lnTo>
                  <a:lnTo>
                    <a:pt x="1440116" y="17246"/>
                  </a:lnTo>
                  <a:close/>
                </a:path>
                <a:path w="1735455" h="26035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5501"/>
                  </a:lnTo>
                  <a:lnTo>
                    <a:pt x="1451381" y="25501"/>
                  </a:lnTo>
                  <a:lnTo>
                    <a:pt x="1462633" y="25501"/>
                  </a:lnTo>
                  <a:lnTo>
                    <a:pt x="1473885" y="25501"/>
                  </a:lnTo>
                  <a:lnTo>
                    <a:pt x="1473885" y="17246"/>
                  </a:lnTo>
                  <a:close/>
                </a:path>
                <a:path w="1735455" h="26035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5501"/>
                  </a:lnTo>
                  <a:lnTo>
                    <a:pt x="1485150" y="25501"/>
                  </a:lnTo>
                  <a:lnTo>
                    <a:pt x="1496402" y="25501"/>
                  </a:lnTo>
                  <a:lnTo>
                    <a:pt x="1496402" y="17246"/>
                  </a:lnTo>
                  <a:close/>
                </a:path>
                <a:path w="1735455" h="26035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5501"/>
                  </a:lnTo>
                  <a:lnTo>
                    <a:pt x="1508417" y="25501"/>
                  </a:lnTo>
                  <a:lnTo>
                    <a:pt x="1519669" y="25501"/>
                  </a:lnTo>
                  <a:lnTo>
                    <a:pt x="1530921" y="25501"/>
                  </a:lnTo>
                  <a:lnTo>
                    <a:pt x="1530921" y="17246"/>
                  </a:lnTo>
                  <a:close/>
                </a:path>
                <a:path w="1735455" h="26035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5501"/>
                  </a:lnTo>
                  <a:lnTo>
                    <a:pt x="1542186" y="25501"/>
                  </a:lnTo>
                  <a:lnTo>
                    <a:pt x="1553438" y="25501"/>
                  </a:lnTo>
                  <a:lnTo>
                    <a:pt x="1564690" y="25501"/>
                  </a:lnTo>
                  <a:lnTo>
                    <a:pt x="1564690" y="17246"/>
                  </a:lnTo>
                  <a:close/>
                </a:path>
                <a:path w="1735455" h="26035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5501"/>
                  </a:lnTo>
                  <a:lnTo>
                    <a:pt x="1575955" y="25501"/>
                  </a:lnTo>
                  <a:lnTo>
                    <a:pt x="1587207" y="25501"/>
                  </a:lnTo>
                  <a:lnTo>
                    <a:pt x="1587207" y="17246"/>
                  </a:lnTo>
                  <a:close/>
                </a:path>
                <a:path w="1735455" h="26035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5501"/>
                  </a:lnTo>
                  <a:lnTo>
                    <a:pt x="1598472" y="25501"/>
                  </a:lnTo>
                  <a:lnTo>
                    <a:pt x="1609725" y="25501"/>
                  </a:lnTo>
                  <a:lnTo>
                    <a:pt x="1621726" y="25501"/>
                  </a:lnTo>
                  <a:lnTo>
                    <a:pt x="1621726" y="17246"/>
                  </a:lnTo>
                  <a:close/>
                </a:path>
                <a:path w="1735455" h="26035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5501"/>
                  </a:lnTo>
                  <a:lnTo>
                    <a:pt x="1632991" y="25501"/>
                  </a:lnTo>
                  <a:lnTo>
                    <a:pt x="1644243" y="25501"/>
                  </a:lnTo>
                  <a:lnTo>
                    <a:pt x="1655495" y="25501"/>
                  </a:lnTo>
                  <a:lnTo>
                    <a:pt x="1655495" y="17246"/>
                  </a:lnTo>
                  <a:close/>
                </a:path>
                <a:path w="1735455" h="26035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5501"/>
                  </a:lnTo>
                  <a:lnTo>
                    <a:pt x="1666760" y="25501"/>
                  </a:lnTo>
                  <a:lnTo>
                    <a:pt x="1678012" y="25501"/>
                  </a:lnTo>
                  <a:lnTo>
                    <a:pt x="1678012" y="17246"/>
                  </a:lnTo>
                  <a:close/>
                </a:path>
                <a:path w="1735455" h="26035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5501"/>
                  </a:lnTo>
                  <a:lnTo>
                    <a:pt x="1689277" y="25501"/>
                  </a:lnTo>
                  <a:lnTo>
                    <a:pt x="1700530" y="25501"/>
                  </a:lnTo>
                  <a:lnTo>
                    <a:pt x="1711782" y="25501"/>
                  </a:lnTo>
                  <a:lnTo>
                    <a:pt x="1711782" y="17246"/>
                  </a:lnTo>
                  <a:close/>
                </a:path>
                <a:path w="1735455" h="26035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5501"/>
                  </a:lnTo>
                  <a:lnTo>
                    <a:pt x="1723796" y="25501"/>
                  </a:lnTo>
                  <a:lnTo>
                    <a:pt x="1735048" y="25501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681164" y="1737017"/>
              <a:ext cx="544195" cy="9525"/>
            </a:xfrm>
            <a:custGeom>
              <a:avLst/>
              <a:gdLst/>
              <a:ahLst/>
              <a:cxnLst/>
              <a:rect l="l" t="t" r="r" b="b"/>
              <a:pathLst>
                <a:path w="544194" h="9525">
                  <a:moveTo>
                    <a:pt x="544068" y="0"/>
                  </a:moveTo>
                  <a:lnTo>
                    <a:pt x="544068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44068" y="8991"/>
                  </a:lnTo>
                  <a:lnTo>
                    <a:pt x="5440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1225232" y="1737017"/>
              <a:ext cx="90805" cy="9525"/>
            </a:xfrm>
            <a:custGeom>
              <a:avLst/>
              <a:gdLst/>
              <a:ahLst/>
              <a:cxnLst/>
              <a:rect l="l" t="t" r="r" b="b"/>
              <a:pathLst>
                <a:path w="90805" h="952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6286" y="8991"/>
                  </a:lnTo>
                  <a:lnTo>
                    <a:pt x="56286" y="0"/>
                  </a:lnTo>
                  <a:close/>
                </a:path>
                <a:path w="90805" h="9525">
                  <a:moveTo>
                    <a:pt x="90805" y="0"/>
                  </a:moveTo>
                  <a:lnTo>
                    <a:pt x="79552" y="0"/>
                  </a:lnTo>
                  <a:lnTo>
                    <a:pt x="68300" y="0"/>
                  </a:lnTo>
                  <a:lnTo>
                    <a:pt x="56299" y="0"/>
                  </a:lnTo>
                  <a:lnTo>
                    <a:pt x="56299" y="8991"/>
                  </a:lnTo>
                  <a:lnTo>
                    <a:pt x="68300" y="8991"/>
                  </a:lnTo>
                  <a:lnTo>
                    <a:pt x="79552" y="8991"/>
                  </a:lnTo>
                  <a:lnTo>
                    <a:pt x="90805" y="8991"/>
                  </a:lnTo>
                  <a:lnTo>
                    <a:pt x="908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1316050" y="1737017"/>
              <a:ext cx="170180" cy="9525"/>
            </a:xfrm>
            <a:custGeom>
              <a:avLst/>
              <a:gdLst/>
              <a:ahLst/>
              <a:cxnLst/>
              <a:rect l="l" t="t" r="r" b="b"/>
              <a:pathLst>
                <a:path w="170180" h="952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6273" y="8991"/>
                  </a:lnTo>
                  <a:lnTo>
                    <a:pt x="56273" y="0"/>
                  </a:lnTo>
                  <a:close/>
                </a:path>
                <a:path w="170180" h="9525">
                  <a:moveTo>
                    <a:pt x="90792" y="0"/>
                  </a:moveTo>
                  <a:lnTo>
                    <a:pt x="79540" y="0"/>
                  </a:lnTo>
                  <a:lnTo>
                    <a:pt x="67538" y="0"/>
                  </a:lnTo>
                  <a:lnTo>
                    <a:pt x="56286" y="0"/>
                  </a:lnTo>
                  <a:lnTo>
                    <a:pt x="56286" y="8991"/>
                  </a:lnTo>
                  <a:lnTo>
                    <a:pt x="67538" y="8991"/>
                  </a:lnTo>
                  <a:lnTo>
                    <a:pt x="79540" y="8991"/>
                  </a:lnTo>
                  <a:lnTo>
                    <a:pt x="90792" y="8991"/>
                  </a:lnTo>
                  <a:lnTo>
                    <a:pt x="90792" y="0"/>
                  </a:lnTo>
                  <a:close/>
                </a:path>
                <a:path w="170180" h="9525">
                  <a:moveTo>
                    <a:pt x="147078" y="0"/>
                  </a:moveTo>
                  <a:lnTo>
                    <a:pt x="147078" y="0"/>
                  </a:lnTo>
                  <a:lnTo>
                    <a:pt x="90805" y="0"/>
                  </a:lnTo>
                  <a:lnTo>
                    <a:pt x="90805" y="8991"/>
                  </a:lnTo>
                  <a:lnTo>
                    <a:pt x="147078" y="8991"/>
                  </a:lnTo>
                  <a:lnTo>
                    <a:pt x="147078" y="0"/>
                  </a:lnTo>
                  <a:close/>
                </a:path>
                <a:path w="170180" h="9525">
                  <a:moveTo>
                    <a:pt x="169595" y="0"/>
                  </a:moveTo>
                  <a:lnTo>
                    <a:pt x="158343" y="0"/>
                  </a:lnTo>
                  <a:lnTo>
                    <a:pt x="147091" y="0"/>
                  </a:lnTo>
                  <a:lnTo>
                    <a:pt x="147091" y="8991"/>
                  </a:lnTo>
                  <a:lnTo>
                    <a:pt x="158343" y="8991"/>
                  </a:lnTo>
                  <a:lnTo>
                    <a:pt x="169595" y="8991"/>
                  </a:lnTo>
                  <a:lnTo>
                    <a:pt x="16959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1485646" y="1737017"/>
              <a:ext cx="147955" cy="9525"/>
            </a:xfrm>
            <a:custGeom>
              <a:avLst/>
              <a:gdLst/>
              <a:ahLst/>
              <a:cxnLst/>
              <a:rect l="l" t="t" r="r" b="b"/>
              <a:pathLst>
                <a:path w="147955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147955" h="9525">
                  <a:moveTo>
                    <a:pt x="68287" y="0"/>
                  </a:moveTo>
                  <a:lnTo>
                    <a:pt x="68287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68287" y="8991"/>
                  </a:lnTo>
                  <a:lnTo>
                    <a:pt x="68287" y="0"/>
                  </a:lnTo>
                  <a:close/>
                </a:path>
                <a:path w="147955" h="9525">
                  <a:moveTo>
                    <a:pt x="102057" y="0"/>
                  </a:moveTo>
                  <a:lnTo>
                    <a:pt x="90805" y="0"/>
                  </a:lnTo>
                  <a:lnTo>
                    <a:pt x="79552" y="0"/>
                  </a:lnTo>
                  <a:lnTo>
                    <a:pt x="68300" y="0"/>
                  </a:lnTo>
                  <a:lnTo>
                    <a:pt x="68300" y="8991"/>
                  </a:lnTo>
                  <a:lnTo>
                    <a:pt x="79552" y="8991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02057" y="0"/>
                  </a:lnTo>
                  <a:close/>
                </a:path>
                <a:path w="147955" h="9525">
                  <a:moveTo>
                    <a:pt x="147840" y="0"/>
                  </a:moveTo>
                  <a:lnTo>
                    <a:pt x="136575" y="0"/>
                  </a:lnTo>
                  <a:lnTo>
                    <a:pt x="125323" y="0"/>
                  </a:lnTo>
                  <a:lnTo>
                    <a:pt x="113322" y="0"/>
                  </a:lnTo>
                  <a:lnTo>
                    <a:pt x="102069" y="0"/>
                  </a:lnTo>
                  <a:lnTo>
                    <a:pt x="102069" y="8991"/>
                  </a:lnTo>
                  <a:lnTo>
                    <a:pt x="113322" y="8991"/>
                  </a:lnTo>
                  <a:lnTo>
                    <a:pt x="125323" y="8991"/>
                  </a:lnTo>
                  <a:lnTo>
                    <a:pt x="136575" y="8991"/>
                  </a:lnTo>
                  <a:lnTo>
                    <a:pt x="147840" y="8991"/>
                  </a:lnTo>
                  <a:lnTo>
                    <a:pt x="1478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635381" y="171974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8287" y="0"/>
                  </a:moveTo>
                  <a:lnTo>
                    <a:pt x="68287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68287" y="9004"/>
                  </a:lnTo>
                  <a:lnTo>
                    <a:pt x="68287" y="0"/>
                  </a:lnTo>
                  <a:close/>
                </a:path>
                <a:path w="1735455" h="26669">
                  <a:moveTo>
                    <a:pt x="1009357" y="17272"/>
                  </a:moveTo>
                  <a:lnTo>
                    <a:pt x="998105" y="17272"/>
                  </a:lnTo>
                  <a:lnTo>
                    <a:pt x="998105" y="26263"/>
                  </a:lnTo>
                  <a:lnTo>
                    <a:pt x="1009357" y="26263"/>
                  </a:lnTo>
                  <a:lnTo>
                    <a:pt x="1009357" y="17272"/>
                  </a:lnTo>
                  <a:close/>
                </a:path>
                <a:path w="1735455" h="26669">
                  <a:moveTo>
                    <a:pt x="1043127" y="17272"/>
                  </a:moveTo>
                  <a:lnTo>
                    <a:pt x="1031875" y="17272"/>
                  </a:lnTo>
                  <a:lnTo>
                    <a:pt x="1020622" y="17272"/>
                  </a:lnTo>
                  <a:lnTo>
                    <a:pt x="1009370" y="17272"/>
                  </a:lnTo>
                  <a:lnTo>
                    <a:pt x="1009370" y="26263"/>
                  </a:lnTo>
                  <a:lnTo>
                    <a:pt x="1020622" y="26263"/>
                  </a:lnTo>
                  <a:lnTo>
                    <a:pt x="1031875" y="26263"/>
                  </a:lnTo>
                  <a:lnTo>
                    <a:pt x="1043127" y="26263"/>
                  </a:lnTo>
                  <a:lnTo>
                    <a:pt x="1043127" y="17272"/>
                  </a:lnTo>
                  <a:close/>
                </a:path>
                <a:path w="1735455" h="26669">
                  <a:moveTo>
                    <a:pt x="1076896" y="17272"/>
                  </a:moveTo>
                  <a:lnTo>
                    <a:pt x="1065644" y="17272"/>
                  </a:lnTo>
                  <a:lnTo>
                    <a:pt x="1054392" y="17272"/>
                  </a:lnTo>
                  <a:lnTo>
                    <a:pt x="1043139" y="17272"/>
                  </a:lnTo>
                  <a:lnTo>
                    <a:pt x="1043139" y="26263"/>
                  </a:lnTo>
                  <a:lnTo>
                    <a:pt x="1054392" y="26263"/>
                  </a:lnTo>
                  <a:lnTo>
                    <a:pt x="1065644" y="26263"/>
                  </a:lnTo>
                  <a:lnTo>
                    <a:pt x="1076896" y="26263"/>
                  </a:lnTo>
                  <a:lnTo>
                    <a:pt x="1076896" y="17272"/>
                  </a:lnTo>
                  <a:close/>
                </a:path>
                <a:path w="1735455" h="26669">
                  <a:moveTo>
                    <a:pt x="1100162" y="17272"/>
                  </a:moveTo>
                  <a:lnTo>
                    <a:pt x="1088910" y="17272"/>
                  </a:lnTo>
                  <a:lnTo>
                    <a:pt x="1076909" y="17272"/>
                  </a:lnTo>
                  <a:lnTo>
                    <a:pt x="1076909" y="26263"/>
                  </a:lnTo>
                  <a:lnTo>
                    <a:pt x="1088910" y="26263"/>
                  </a:lnTo>
                  <a:lnTo>
                    <a:pt x="1100162" y="26263"/>
                  </a:lnTo>
                  <a:lnTo>
                    <a:pt x="1100162" y="17272"/>
                  </a:lnTo>
                  <a:close/>
                </a:path>
                <a:path w="1735455" h="26669">
                  <a:moveTo>
                    <a:pt x="1133932" y="17272"/>
                  </a:moveTo>
                  <a:lnTo>
                    <a:pt x="1122680" y="17272"/>
                  </a:lnTo>
                  <a:lnTo>
                    <a:pt x="1111427" y="17272"/>
                  </a:lnTo>
                  <a:lnTo>
                    <a:pt x="1100175" y="17272"/>
                  </a:lnTo>
                  <a:lnTo>
                    <a:pt x="1100175" y="26263"/>
                  </a:lnTo>
                  <a:lnTo>
                    <a:pt x="1111427" y="26263"/>
                  </a:lnTo>
                  <a:lnTo>
                    <a:pt x="1122680" y="26263"/>
                  </a:lnTo>
                  <a:lnTo>
                    <a:pt x="1133932" y="26263"/>
                  </a:lnTo>
                  <a:lnTo>
                    <a:pt x="1133932" y="17272"/>
                  </a:lnTo>
                  <a:close/>
                </a:path>
                <a:path w="1735455" h="26669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6263"/>
                  </a:lnTo>
                  <a:lnTo>
                    <a:pt x="1145197" y="26263"/>
                  </a:lnTo>
                  <a:lnTo>
                    <a:pt x="1156449" y="26263"/>
                  </a:lnTo>
                  <a:lnTo>
                    <a:pt x="1167701" y="26263"/>
                  </a:lnTo>
                  <a:lnTo>
                    <a:pt x="1167701" y="17272"/>
                  </a:lnTo>
                  <a:close/>
                </a:path>
                <a:path w="1735455" h="26669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6263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72"/>
                  </a:lnTo>
                  <a:close/>
                </a:path>
                <a:path w="1735455" h="26669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72"/>
                  </a:lnTo>
                  <a:close/>
                </a:path>
                <a:path w="1735455" h="26669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72"/>
                  </a:lnTo>
                  <a:close/>
                </a:path>
                <a:path w="1735455" h="26669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72"/>
                  </a:lnTo>
                  <a:close/>
                </a:path>
                <a:path w="1735455" h="26669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72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692416" y="1719745"/>
              <a:ext cx="555625" cy="9525"/>
            </a:xfrm>
            <a:custGeom>
              <a:avLst/>
              <a:gdLst/>
              <a:ahLst/>
              <a:cxnLst/>
              <a:rect l="l" t="t" r="r" b="b"/>
              <a:pathLst>
                <a:path w="555625" h="9525">
                  <a:moveTo>
                    <a:pt x="555332" y="0"/>
                  </a:moveTo>
                  <a:lnTo>
                    <a:pt x="55533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555332" y="9004"/>
                  </a:lnTo>
                  <a:lnTo>
                    <a:pt x="55533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1247749" y="1719745"/>
              <a:ext cx="113664" cy="9525"/>
            </a:xfrm>
            <a:custGeom>
              <a:avLst/>
              <a:gdLst/>
              <a:ahLst/>
              <a:cxnLst/>
              <a:rect l="l" t="t" r="r" b="b"/>
              <a:pathLst>
                <a:path w="113665" h="952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64" y="9004"/>
                  </a:lnTo>
                  <a:lnTo>
                    <a:pt x="22517" y="9004"/>
                  </a:lnTo>
                  <a:lnTo>
                    <a:pt x="33769" y="9004"/>
                  </a:lnTo>
                  <a:lnTo>
                    <a:pt x="33769" y="0"/>
                  </a:lnTo>
                  <a:close/>
                </a:path>
                <a:path w="113665" h="9525">
                  <a:moveTo>
                    <a:pt x="68287" y="0"/>
                  </a:moveTo>
                  <a:lnTo>
                    <a:pt x="57035" y="0"/>
                  </a:lnTo>
                  <a:lnTo>
                    <a:pt x="45783" y="0"/>
                  </a:lnTo>
                  <a:lnTo>
                    <a:pt x="33782" y="0"/>
                  </a:lnTo>
                  <a:lnTo>
                    <a:pt x="33782" y="9004"/>
                  </a:lnTo>
                  <a:lnTo>
                    <a:pt x="45783" y="9004"/>
                  </a:lnTo>
                  <a:lnTo>
                    <a:pt x="57035" y="9004"/>
                  </a:lnTo>
                  <a:lnTo>
                    <a:pt x="68287" y="9004"/>
                  </a:lnTo>
                  <a:lnTo>
                    <a:pt x="68287" y="0"/>
                  </a:lnTo>
                  <a:close/>
                </a:path>
                <a:path w="113665" h="9525">
                  <a:moveTo>
                    <a:pt x="113322" y="0"/>
                  </a:moveTo>
                  <a:lnTo>
                    <a:pt x="113322" y="0"/>
                  </a:lnTo>
                  <a:lnTo>
                    <a:pt x="68300" y="0"/>
                  </a:lnTo>
                  <a:lnTo>
                    <a:pt x="68300" y="9004"/>
                  </a:lnTo>
                  <a:lnTo>
                    <a:pt x="113322" y="9004"/>
                  </a:lnTo>
                  <a:lnTo>
                    <a:pt x="11332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361071" y="1719745"/>
              <a:ext cx="102235" cy="9525"/>
            </a:xfrm>
            <a:custGeom>
              <a:avLst/>
              <a:gdLst/>
              <a:ahLst/>
              <a:cxnLst/>
              <a:rect l="l" t="t" r="r" b="b"/>
              <a:pathLst>
                <a:path w="102234" h="9525">
                  <a:moveTo>
                    <a:pt x="11252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11252" y="0"/>
                  </a:lnTo>
                  <a:close/>
                </a:path>
                <a:path w="102234" h="952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9004"/>
                  </a:lnTo>
                  <a:lnTo>
                    <a:pt x="22517" y="9004"/>
                  </a:lnTo>
                  <a:lnTo>
                    <a:pt x="34518" y="9004"/>
                  </a:lnTo>
                  <a:lnTo>
                    <a:pt x="45770" y="9004"/>
                  </a:lnTo>
                  <a:lnTo>
                    <a:pt x="45770" y="0"/>
                  </a:lnTo>
                  <a:close/>
                </a:path>
                <a:path w="102234" h="9525">
                  <a:moveTo>
                    <a:pt x="102057" y="0"/>
                  </a:moveTo>
                  <a:lnTo>
                    <a:pt x="102057" y="0"/>
                  </a:lnTo>
                  <a:lnTo>
                    <a:pt x="45783" y="0"/>
                  </a:lnTo>
                  <a:lnTo>
                    <a:pt x="45783" y="9004"/>
                  </a:lnTo>
                  <a:lnTo>
                    <a:pt x="102057" y="9004"/>
                  </a:lnTo>
                  <a:lnTo>
                    <a:pt x="10205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463141" y="1719745"/>
              <a:ext cx="159385" cy="9525"/>
            </a:xfrm>
            <a:custGeom>
              <a:avLst/>
              <a:gdLst/>
              <a:ahLst/>
              <a:cxnLst/>
              <a:rect l="l" t="t" r="r" b="b"/>
              <a:pathLst>
                <a:path w="159384" h="952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2504" y="9004"/>
                  </a:lnTo>
                  <a:lnTo>
                    <a:pt x="33756" y="9004"/>
                  </a:lnTo>
                  <a:lnTo>
                    <a:pt x="33756" y="0"/>
                  </a:lnTo>
                  <a:close/>
                </a:path>
                <a:path w="159384" h="952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9004"/>
                  </a:lnTo>
                  <a:lnTo>
                    <a:pt x="90792" y="9004"/>
                  </a:lnTo>
                  <a:lnTo>
                    <a:pt x="90792" y="0"/>
                  </a:lnTo>
                  <a:close/>
                </a:path>
                <a:path w="159384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9004"/>
                  </a:lnTo>
                  <a:lnTo>
                    <a:pt x="102057" y="9004"/>
                  </a:lnTo>
                  <a:lnTo>
                    <a:pt x="113309" y="9004"/>
                  </a:lnTo>
                  <a:lnTo>
                    <a:pt x="124561" y="9004"/>
                  </a:lnTo>
                  <a:lnTo>
                    <a:pt x="124561" y="0"/>
                  </a:lnTo>
                  <a:close/>
                </a:path>
                <a:path w="159384" h="9525">
                  <a:moveTo>
                    <a:pt x="159080" y="0"/>
                  </a:moveTo>
                  <a:lnTo>
                    <a:pt x="147828" y="0"/>
                  </a:lnTo>
                  <a:lnTo>
                    <a:pt x="135826" y="0"/>
                  </a:lnTo>
                  <a:lnTo>
                    <a:pt x="124574" y="0"/>
                  </a:lnTo>
                  <a:lnTo>
                    <a:pt x="124574" y="9004"/>
                  </a:lnTo>
                  <a:lnTo>
                    <a:pt x="135826" y="9004"/>
                  </a:lnTo>
                  <a:lnTo>
                    <a:pt x="147828" y="9004"/>
                  </a:lnTo>
                  <a:lnTo>
                    <a:pt x="159080" y="9004"/>
                  </a:lnTo>
                  <a:lnTo>
                    <a:pt x="15908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635381" y="170248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57035" y="0"/>
                  </a:moveTo>
                  <a:lnTo>
                    <a:pt x="5703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7035" y="8991"/>
                  </a:lnTo>
                  <a:lnTo>
                    <a:pt x="57035" y="0"/>
                  </a:lnTo>
                  <a:close/>
                </a:path>
                <a:path w="1735455" h="26669">
                  <a:moveTo>
                    <a:pt x="1009357" y="17259"/>
                  </a:moveTo>
                  <a:lnTo>
                    <a:pt x="998105" y="17259"/>
                  </a:lnTo>
                  <a:lnTo>
                    <a:pt x="986840" y="17259"/>
                  </a:lnTo>
                  <a:lnTo>
                    <a:pt x="986840" y="26263"/>
                  </a:lnTo>
                  <a:lnTo>
                    <a:pt x="998105" y="26263"/>
                  </a:lnTo>
                  <a:lnTo>
                    <a:pt x="1009357" y="26263"/>
                  </a:lnTo>
                  <a:lnTo>
                    <a:pt x="1009357" y="17259"/>
                  </a:lnTo>
                  <a:close/>
                </a:path>
                <a:path w="1735455" h="26669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6263"/>
                  </a:lnTo>
                  <a:lnTo>
                    <a:pt x="1020622" y="26263"/>
                  </a:lnTo>
                  <a:lnTo>
                    <a:pt x="1031875" y="26263"/>
                  </a:lnTo>
                  <a:lnTo>
                    <a:pt x="1043127" y="26263"/>
                  </a:lnTo>
                  <a:lnTo>
                    <a:pt x="1043127" y="17259"/>
                  </a:lnTo>
                  <a:close/>
                </a:path>
                <a:path w="1735455" h="26669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6263"/>
                  </a:lnTo>
                  <a:lnTo>
                    <a:pt x="1054392" y="26263"/>
                  </a:lnTo>
                  <a:lnTo>
                    <a:pt x="1065644" y="26263"/>
                  </a:lnTo>
                  <a:lnTo>
                    <a:pt x="1076896" y="26263"/>
                  </a:lnTo>
                  <a:lnTo>
                    <a:pt x="1076896" y="17259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63"/>
                  </a:lnTo>
                  <a:lnTo>
                    <a:pt x="1088910" y="26263"/>
                  </a:lnTo>
                  <a:lnTo>
                    <a:pt x="1100162" y="26263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63"/>
                  </a:lnTo>
                  <a:lnTo>
                    <a:pt x="1111427" y="26263"/>
                  </a:lnTo>
                  <a:lnTo>
                    <a:pt x="1122680" y="26263"/>
                  </a:lnTo>
                  <a:lnTo>
                    <a:pt x="1133932" y="26263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63"/>
                  </a:lnTo>
                  <a:lnTo>
                    <a:pt x="1145197" y="26263"/>
                  </a:lnTo>
                  <a:lnTo>
                    <a:pt x="1156449" y="26263"/>
                  </a:lnTo>
                  <a:lnTo>
                    <a:pt x="1167701" y="26263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63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681164" y="1702485"/>
              <a:ext cx="577850" cy="9525"/>
            </a:xfrm>
            <a:custGeom>
              <a:avLst/>
              <a:gdLst/>
              <a:ahLst/>
              <a:cxnLst/>
              <a:rect l="l" t="t" r="r" b="b"/>
              <a:pathLst>
                <a:path w="577850" h="9525">
                  <a:moveTo>
                    <a:pt x="577850" y="0"/>
                  </a:moveTo>
                  <a:lnTo>
                    <a:pt x="57785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77850" y="8991"/>
                  </a:lnTo>
                  <a:lnTo>
                    <a:pt x="57785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259014" y="1702485"/>
              <a:ext cx="374650" cy="9525"/>
            </a:xfrm>
            <a:custGeom>
              <a:avLst/>
              <a:gdLst/>
              <a:ahLst/>
              <a:cxnLst/>
              <a:rect l="l" t="t" r="r" b="b"/>
              <a:pathLst>
                <a:path w="374650" h="952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04" y="8991"/>
                  </a:lnTo>
                  <a:lnTo>
                    <a:pt x="22504" y="0"/>
                  </a:lnTo>
                  <a:close/>
                </a:path>
                <a:path w="374650" h="9525">
                  <a:moveTo>
                    <a:pt x="57023" y="0"/>
                  </a:moveTo>
                  <a:lnTo>
                    <a:pt x="45770" y="0"/>
                  </a:lnTo>
                  <a:lnTo>
                    <a:pt x="34518" y="0"/>
                  </a:lnTo>
                  <a:lnTo>
                    <a:pt x="22517" y="0"/>
                  </a:lnTo>
                  <a:lnTo>
                    <a:pt x="22517" y="8991"/>
                  </a:lnTo>
                  <a:lnTo>
                    <a:pt x="34518" y="8991"/>
                  </a:lnTo>
                  <a:lnTo>
                    <a:pt x="45770" y="8991"/>
                  </a:lnTo>
                  <a:lnTo>
                    <a:pt x="57023" y="8991"/>
                  </a:lnTo>
                  <a:lnTo>
                    <a:pt x="57023" y="0"/>
                  </a:lnTo>
                  <a:close/>
                </a:path>
                <a:path w="374650" h="9525">
                  <a:moveTo>
                    <a:pt x="113309" y="0"/>
                  </a:moveTo>
                  <a:lnTo>
                    <a:pt x="113309" y="0"/>
                  </a:lnTo>
                  <a:lnTo>
                    <a:pt x="57035" y="0"/>
                  </a:lnTo>
                  <a:lnTo>
                    <a:pt x="57035" y="8991"/>
                  </a:lnTo>
                  <a:lnTo>
                    <a:pt x="113309" y="8991"/>
                  </a:lnTo>
                  <a:lnTo>
                    <a:pt x="113309" y="0"/>
                  </a:lnTo>
                  <a:close/>
                </a:path>
                <a:path w="374650" h="9525">
                  <a:moveTo>
                    <a:pt x="147828" y="0"/>
                  </a:moveTo>
                  <a:lnTo>
                    <a:pt x="136575" y="0"/>
                  </a:lnTo>
                  <a:lnTo>
                    <a:pt x="124574" y="0"/>
                  </a:lnTo>
                  <a:lnTo>
                    <a:pt x="113322" y="0"/>
                  </a:lnTo>
                  <a:lnTo>
                    <a:pt x="113322" y="8991"/>
                  </a:lnTo>
                  <a:lnTo>
                    <a:pt x="124574" y="8991"/>
                  </a:lnTo>
                  <a:lnTo>
                    <a:pt x="136575" y="8991"/>
                  </a:lnTo>
                  <a:lnTo>
                    <a:pt x="147828" y="8991"/>
                  </a:lnTo>
                  <a:lnTo>
                    <a:pt x="147828" y="0"/>
                  </a:lnTo>
                  <a:close/>
                </a:path>
                <a:path w="374650" h="9525">
                  <a:moveTo>
                    <a:pt x="204114" y="0"/>
                  </a:moveTo>
                  <a:lnTo>
                    <a:pt x="204114" y="0"/>
                  </a:lnTo>
                  <a:lnTo>
                    <a:pt x="147840" y="0"/>
                  </a:lnTo>
                  <a:lnTo>
                    <a:pt x="147840" y="8991"/>
                  </a:lnTo>
                  <a:lnTo>
                    <a:pt x="204114" y="8991"/>
                  </a:lnTo>
                  <a:lnTo>
                    <a:pt x="204114" y="0"/>
                  </a:lnTo>
                  <a:close/>
                </a:path>
                <a:path w="374650" h="9525">
                  <a:moveTo>
                    <a:pt x="237883" y="0"/>
                  </a:moveTo>
                  <a:lnTo>
                    <a:pt x="226631" y="0"/>
                  </a:lnTo>
                  <a:lnTo>
                    <a:pt x="215379" y="0"/>
                  </a:lnTo>
                  <a:lnTo>
                    <a:pt x="204127" y="0"/>
                  </a:lnTo>
                  <a:lnTo>
                    <a:pt x="204127" y="8991"/>
                  </a:lnTo>
                  <a:lnTo>
                    <a:pt x="215379" y="8991"/>
                  </a:lnTo>
                  <a:lnTo>
                    <a:pt x="226631" y="8991"/>
                  </a:lnTo>
                  <a:lnTo>
                    <a:pt x="237883" y="8991"/>
                  </a:lnTo>
                  <a:lnTo>
                    <a:pt x="237883" y="0"/>
                  </a:lnTo>
                  <a:close/>
                </a:path>
                <a:path w="374650" h="9525">
                  <a:moveTo>
                    <a:pt x="294919" y="0"/>
                  </a:moveTo>
                  <a:lnTo>
                    <a:pt x="294919" y="0"/>
                  </a:lnTo>
                  <a:lnTo>
                    <a:pt x="237896" y="0"/>
                  </a:lnTo>
                  <a:lnTo>
                    <a:pt x="237896" y="8991"/>
                  </a:lnTo>
                  <a:lnTo>
                    <a:pt x="294919" y="8991"/>
                  </a:lnTo>
                  <a:lnTo>
                    <a:pt x="294919" y="0"/>
                  </a:lnTo>
                  <a:close/>
                </a:path>
                <a:path w="374650" h="9525">
                  <a:moveTo>
                    <a:pt x="328688" y="0"/>
                  </a:moveTo>
                  <a:lnTo>
                    <a:pt x="317436" y="0"/>
                  </a:lnTo>
                  <a:lnTo>
                    <a:pt x="306184" y="0"/>
                  </a:lnTo>
                  <a:lnTo>
                    <a:pt x="294932" y="0"/>
                  </a:lnTo>
                  <a:lnTo>
                    <a:pt x="294932" y="8991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28688" y="8991"/>
                  </a:lnTo>
                  <a:lnTo>
                    <a:pt x="328688" y="0"/>
                  </a:lnTo>
                  <a:close/>
                </a:path>
                <a:path w="374650" h="9525">
                  <a:moveTo>
                    <a:pt x="374472" y="0"/>
                  </a:moveTo>
                  <a:lnTo>
                    <a:pt x="363207" y="0"/>
                  </a:lnTo>
                  <a:lnTo>
                    <a:pt x="351955" y="0"/>
                  </a:lnTo>
                  <a:lnTo>
                    <a:pt x="339953" y="0"/>
                  </a:lnTo>
                  <a:lnTo>
                    <a:pt x="328701" y="0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51955" y="8991"/>
                  </a:lnTo>
                  <a:lnTo>
                    <a:pt x="363207" y="8991"/>
                  </a:lnTo>
                  <a:lnTo>
                    <a:pt x="374472" y="8991"/>
                  </a:lnTo>
                  <a:lnTo>
                    <a:pt x="37447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635381" y="1685226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8287" y="0"/>
                  </a:moveTo>
                  <a:lnTo>
                    <a:pt x="6828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8287" y="8991"/>
                  </a:lnTo>
                  <a:lnTo>
                    <a:pt x="68287" y="0"/>
                  </a:lnTo>
                  <a:close/>
                </a:path>
                <a:path w="1735455" h="26669">
                  <a:moveTo>
                    <a:pt x="1009357" y="17259"/>
                  </a:moveTo>
                  <a:lnTo>
                    <a:pt x="998105" y="17259"/>
                  </a:lnTo>
                  <a:lnTo>
                    <a:pt x="998105" y="26250"/>
                  </a:lnTo>
                  <a:lnTo>
                    <a:pt x="1009357" y="26250"/>
                  </a:lnTo>
                  <a:lnTo>
                    <a:pt x="1009357" y="17259"/>
                  </a:lnTo>
                  <a:close/>
                </a:path>
                <a:path w="1735455" h="26669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6250"/>
                  </a:lnTo>
                  <a:lnTo>
                    <a:pt x="1020622" y="26250"/>
                  </a:lnTo>
                  <a:lnTo>
                    <a:pt x="1031875" y="26250"/>
                  </a:lnTo>
                  <a:lnTo>
                    <a:pt x="1043127" y="26250"/>
                  </a:lnTo>
                  <a:lnTo>
                    <a:pt x="1043127" y="17259"/>
                  </a:lnTo>
                  <a:close/>
                </a:path>
                <a:path w="1735455" h="26669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6250"/>
                  </a:lnTo>
                  <a:lnTo>
                    <a:pt x="1054392" y="26250"/>
                  </a:lnTo>
                  <a:lnTo>
                    <a:pt x="1065644" y="26250"/>
                  </a:lnTo>
                  <a:lnTo>
                    <a:pt x="1076896" y="26250"/>
                  </a:lnTo>
                  <a:lnTo>
                    <a:pt x="1076896" y="17259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692416" y="1685226"/>
              <a:ext cx="577850" cy="9525"/>
            </a:xfrm>
            <a:custGeom>
              <a:avLst/>
              <a:gdLst/>
              <a:ahLst/>
              <a:cxnLst/>
              <a:rect l="l" t="t" r="r" b="b"/>
              <a:pathLst>
                <a:path w="577850" h="9525">
                  <a:moveTo>
                    <a:pt x="577850" y="0"/>
                  </a:moveTo>
                  <a:lnTo>
                    <a:pt x="57785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77850" y="8991"/>
                  </a:lnTo>
                  <a:lnTo>
                    <a:pt x="57785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1270266" y="1685226"/>
              <a:ext cx="352425" cy="9525"/>
            </a:xfrm>
            <a:custGeom>
              <a:avLst/>
              <a:gdLst/>
              <a:ahLst/>
              <a:cxnLst/>
              <a:rect l="l" t="t" r="r" b="b"/>
              <a:pathLst>
                <a:path w="352425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352425" h="952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23266" y="8991"/>
                  </a:lnTo>
                  <a:lnTo>
                    <a:pt x="34518" y="8991"/>
                  </a:lnTo>
                  <a:lnTo>
                    <a:pt x="45770" y="8991"/>
                  </a:lnTo>
                  <a:lnTo>
                    <a:pt x="45770" y="0"/>
                  </a:lnTo>
                  <a:close/>
                </a:path>
                <a:path w="352425" h="9525">
                  <a:moveTo>
                    <a:pt x="102057" y="0"/>
                  </a:moveTo>
                  <a:lnTo>
                    <a:pt x="102057" y="0"/>
                  </a:lnTo>
                  <a:lnTo>
                    <a:pt x="45783" y="0"/>
                  </a:lnTo>
                  <a:lnTo>
                    <a:pt x="45783" y="8991"/>
                  </a:lnTo>
                  <a:lnTo>
                    <a:pt x="102057" y="8991"/>
                  </a:lnTo>
                  <a:lnTo>
                    <a:pt x="102057" y="0"/>
                  </a:lnTo>
                  <a:close/>
                </a:path>
                <a:path w="352425" h="9525">
                  <a:moveTo>
                    <a:pt x="136575" y="0"/>
                  </a:moveTo>
                  <a:lnTo>
                    <a:pt x="125323" y="0"/>
                  </a:lnTo>
                  <a:lnTo>
                    <a:pt x="113322" y="0"/>
                  </a:lnTo>
                  <a:lnTo>
                    <a:pt x="102069" y="0"/>
                  </a:lnTo>
                  <a:lnTo>
                    <a:pt x="102069" y="8991"/>
                  </a:lnTo>
                  <a:lnTo>
                    <a:pt x="113322" y="8991"/>
                  </a:lnTo>
                  <a:lnTo>
                    <a:pt x="125323" y="8991"/>
                  </a:lnTo>
                  <a:lnTo>
                    <a:pt x="136575" y="8991"/>
                  </a:lnTo>
                  <a:lnTo>
                    <a:pt x="136575" y="0"/>
                  </a:lnTo>
                  <a:close/>
                </a:path>
                <a:path w="352425" h="9525">
                  <a:moveTo>
                    <a:pt x="192862" y="0"/>
                  </a:moveTo>
                  <a:lnTo>
                    <a:pt x="192862" y="0"/>
                  </a:lnTo>
                  <a:lnTo>
                    <a:pt x="136588" y="0"/>
                  </a:lnTo>
                  <a:lnTo>
                    <a:pt x="136588" y="8991"/>
                  </a:lnTo>
                  <a:lnTo>
                    <a:pt x="192862" y="8991"/>
                  </a:lnTo>
                  <a:lnTo>
                    <a:pt x="192862" y="0"/>
                  </a:lnTo>
                  <a:close/>
                </a:path>
                <a:path w="352425" h="9525">
                  <a:moveTo>
                    <a:pt x="226631" y="0"/>
                  </a:moveTo>
                  <a:lnTo>
                    <a:pt x="215379" y="0"/>
                  </a:lnTo>
                  <a:lnTo>
                    <a:pt x="204127" y="0"/>
                  </a:lnTo>
                  <a:lnTo>
                    <a:pt x="192874" y="0"/>
                  </a:lnTo>
                  <a:lnTo>
                    <a:pt x="192874" y="8991"/>
                  </a:lnTo>
                  <a:lnTo>
                    <a:pt x="204127" y="8991"/>
                  </a:lnTo>
                  <a:lnTo>
                    <a:pt x="215379" y="8991"/>
                  </a:lnTo>
                  <a:lnTo>
                    <a:pt x="226631" y="8991"/>
                  </a:lnTo>
                  <a:lnTo>
                    <a:pt x="226631" y="0"/>
                  </a:lnTo>
                  <a:close/>
                </a:path>
                <a:path w="352425" h="9525">
                  <a:moveTo>
                    <a:pt x="283667" y="0"/>
                  </a:moveTo>
                  <a:lnTo>
                    <a:pt x="283667" y="0"/>
                  </a:lnTo>
                  <a:lnTo>
                    <a:pt x="226644" y="0"/>
                  </a:lnTo>
                  <a:lnTo>
                    <a:pt x="226644" y="8991"/>
                  </a:lnTo>
                  <a:lnTo>
                    <a:pt x="283667" y="8991"/>
                  </a:lnTo>
                  <a:lnTo>
                    <a:pt x="283667" y="0"/>
                  </a:lnTo>
                  <a:close/>
                </a:path>
                <a:path w="352425" h="9525">
                  <a:moveTo>
                    <a:pt x="317436" y="0"/>
                  </a:moveTo>
                  <a:lnTo>
                    <a:pt x="306184" y="0"/>
                  </a:lnTo>
                  <a:lnTo>
                    <a:pt x="294932" y="0"/>
                  </a:lnTo>
                  <a:lnTo>
                    <a:pt x="283679" y="0"/>
                  </a:lnTo>
                  <a:lnTo>
                    <a:pt x="283679" y="8991"/>
                  </a:lnTo>
                  <a:lnTo>
                    <a:pt x="294932" y="8991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17436" y="0"/>
                  </a:lnTo>
                  <a:close/>
                </a:path>
                <a:path w="352425" h="9525">
                  <a:moveTo>
                    <a:pt x="351955" y="0"/>
                  </a:moveTo>
                  <a:lnTo>
                    <a:pt x="340702" y="0"/>
                  </a:lnTo>
                  <a:lnTo>
                    <a:pt x="328701" y="0"/>
                  </a:lnTo>
                  <a:lnTo>
                    <a:pt x="317449" y="0"/>
                  </a:lnTo>
                  <a:lnTo>
                    <a:pt x="317449" y="8991"/>
                  </a:lnTo>
                  <a:lnTo>
                    <a:pt x="328701" y="8991"/>
                  </a:lnTo>
                  <a:lnTo>
                    <a:pt x="340702" y="8991"/>
                  </a:lnTo>
                  <a:lnTo>
                    <a:pt x="351955" y="8991"/>
                  </a:lnTo>
                  <a:lnTo>
                    <a:pt x="35195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1622234" y="1685214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56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6" y="9004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633486" y="1685214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56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6" y="9004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635381" y="1667967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79552" y="0"/>
                  </a:moveTo>
                  <a:lnTo>
                    <a:pt x="795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79552" y="8991"/>
                  </a:lnTo>
                  <a:lnTo>
                    <a:pt x="79552" y="0"/>
                  </a:lnTo>
                  <a:close/>
                </a:path>
                <a:path w="1735455" h="26669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6250"/>
                  </a:lnTo>
                  <a:lnTo>
                    <a:pt x="1020622" y="26250"/>
                  </a:lnTo>
                  <a:lnTo>
                    <a:pt x="1031875" y="26250"/>
                  </a:lnTo>
                  <a:lnTo>
                    <a:pt x="1043127" y="26250"/>
                  </a:lnTo>
                  <a:lnTo>
                    <a:pt x="1043127" y="17259"/>
                  </a:lnTo>
                  <a:close/>
                </a:path>
                <a:path w="1735455" h="26669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6250"/>
                  </a:lnTo>
                  <a:lnTo>
                    <a:pt x="1054392" y="26250"/>
                  </a:lnTo>
                  <a:lnTo>
                    <a:pt x="1065644" y="26250"/>
                  </a:lnTo>
                  <a:lnTo>
                    <a:pt x="1076896" y="26250"/>
                  </a:lnTo>
                  <a:lnTo>
                    <a:pt x="1076896" y="17259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703668" y="1667967"/>
              <a:ext cx="589915" cy="9525"/>
            </a:xfrm>
            <a:custGeom>
              <a:avLst/>
              <a:gdLst/>
              <a:ahLst/>
              <a:cxnLst/>
              <a:rect l="l" t="t" r="r" b="b"/>
              <a:pathLst>
                <a:path w="589915" h="9525">
                  <a:moveTo>
                    <a:pt x="577850" y="0"/>
                  </a:moveTo>
                  <a:lnTo>
                    <a:pt x="57785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77850" y="8991"/>
                  </a:lnTo>
                  <a:lnTo>
                    <a:pt x="577850" y="0"/>
                  </a:lnTo>
                  <a:close/>
                </a:path>
                <a:path w="589915" h="9525">
                  <a:moveTo>
                    <a:pt x="589864" y="0"/>
                  </a:moveTo>
                  <a:lnTo>
                    <a:pt x="577862" y="0"/>
                  </a:lnTo>
                  <a:lnTo>
                    <a:pt x="577862" y="8991"/>
                  </a:lnTo>
                  <a:lnTo>
                    <a:pt x="589864" y="8991"/>
                  </a:lnTo>
                  <a:lnTo>
                    <a:pt x="58986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293533" y="1667967"/>
              <a:ext cx="351790" cy="9525"/>
            </a:xfrm>
            <a:custGeom>
              <a:avLst/>
              <a:gdLst/>
              <a:ahLst/>
              <a:cxnLst/>
              <a:rect l="l" t="t" r="r" b="b"/>
              <a:pathLst>
                <a:path w="351789" h="952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04" y="8991"/>
                  </a:lnTo>
                  <a:lnTo>
                    <a:pt x="22504" y="0"/>
                  </a:lnTo>
                  <a:close/>
                </a:path>
                <a:path w="351789" h="9525">
                  <a:moveTo>
                    <a:pt x="78790" y="0"/>
                  </a:moveTo>
                  <a:lnTo>
                    <a:pt x="78790" y="0"/>
                  </a:lnTo>
                  <a:lnTo>
                    <a:pt x="22517" y="0"/>
                  </a:lnTo>
                  <a:lnTo>
                    <a:pt x="22517" y="8991"/>
                  </a:lnTo>
                  <a:lnTo>
                    <a:pt x="78790" y="8991"/>
                  </a:lnTo>
                  <a:lnTo>
                    <a:pt x="78790" y="0"/>
                  </a:lnTo>
                  <a:close/>
                </a:path>
                <a:path w="351789" h="9525">
                  <a:moveTo>
                    <a:pt x="113309" y="0"/>
                  </a:moveTo>
                  <a:lnTo>
                    <a:pt x="102057" y="0"/>
                  </a:lnTo>
                  <a:lnTo>
                    <a:pt x="90055" y="0"/>
                  </a:lnTo>
                  <a:lnTo>
                    <a:pt x="78803" y="0"/>
                  </a:lnTo>
                  <a:lnTo>
                    <a:pt x="78803" y="8991"/>
                  </a:lnTo>
                  <a:lnTo>
                    <a:pt x="9005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13309" y="0"/>
                  </a:lnTo>
                  <a:close/>
                </a:path>
                <a:path w="351789" h="9525">
                  <a:moveTo>
                    <a:pt x="169595" y="0"/>
                  </a:moveTo>
                  <a:lnTo>
                    <a:pt x="169595" y="0"/>
                  </a:lnTo>
                  <a:lnTo>
                    <a:pt x="113322" y="0"/>
                  </a:lnTo>
                  <a:lnTo>
                    <a:pt x="113322" y="8991"/>
                  </a:lnTo>
                  <a:lnTo>
                    <a:pt x="169595" y="8991"/>
                  </a:lnTo>
                  <a:lnTo>
                    <a:pt x="169595" y="0"/>
                  </a:lnTo>
                  <a:close/>
                </a:path>
                <a:path w="351789" h="9525">
                  <a:moveTo>
                    <a:pt x="203365" y="0"/>
                  </a:moveTo>
                  <a:lnTo>
                    <a:pt x="192112" y="0"/>
                  </a:lnTo>
                  <a:lnTo>
                    <a:pt x="180860" y="0"/>
                  </a:lnTo>
                  <a:lnTo>
                    <a:pt x="169608" y="0"/>
                  </a:lnTo>
                  <a:lnTo>
                    <a:pt x="169608" y="8991"/>
                  </a:lnTo>
                  <a:lnTo>
                    <a:pt x="180860" y="8991"/>
                  </a:lnTo>
                  <a:lnTo>
                    <a:pt x="192112" y="8991"/>
                  </a:lnTo>
                  <a:lnTo>
                    <a:pt x="203365" y="8991"/>
                  </a:lnTo>
                  <a:lnTo>
                    <a:pt x="203365" y="0"/>
                  </a:lnTo>
                  <a:close/>
                </a:path>
                <a:path w="351789" h="9525">
                  <a:moveTo>
                    <a:pt x="260400" y="0"/>
                  </a:moveTo>
                  <a:lnTo>
                    <a:pt x="260400" y="0"/>
                  </a:lnTo>
                  <a:lnTo>
                    <a:pt x="203377" y="0"/>
                  </a:lnTo>
                  <a:lnTo>
                    <a:pt x="203377" y="8991"/>
                  </a:lnTo>
                  <a:lnTo>
                    <a:pt x="260400" y="8991"/>
                  </a:lnTo>
                  <a:lnTo>
                    <a:pt x="260400" y="0"/>
                  </a:lnTo>
                  <a:close/>
                </a:path>
                <a:path w="351789" h="9525">
                  <a:moveTo>
                    <a:pt x="294170" y="0"/>
                  </a:moveTo>
                  <a:lnTo>
                    <a:pt x="282917" y="0"/>
                  </a:lnTo>
                  <a:lnTo>
                    <a:pt x="271665" y="0"/>
                  </a:lnTo>
                  <a:lnTo>
                    <a:pt x="260413" y="0"/>
                  </a:lnTo>
                  <a:lnTo>
                    <a:pt x="260413" y="8991"/>
                  </a:lnTo>
                  <a:lnTo>
                    <a:pt x="271665" y="8991"/>
                  </a:lnTo>
                  <a:lnTo>
                    <a:pt x="282917" y="8991"/>
                  </a:lnTo>
                  <a:lnTo>
                    <a:pt x="294170" y="8991"/>
                  </a:lnTo>
                  <a:lnTo>
                    <a:pt x="294170" y="0"/>
                  </a:lnTo>
                  <a:close/>
                </a:path>
                <a:path w="351789" h="9525">
                  <a:moveTo>
                    <a:pt x="351205" y="0"/>
                  </a:moveTo>
                  <a:lnTo>
                    <a:pt x="351205" y="0"/>
                  </a:lnTo>
                  <a:lnTo>
                    <a:pt x="294182" y="0"/>
                  </a:lnTo>
                  <a:lnTo>
                    <a:pt x="294182" y="8991"/>
                  </a:lnTo>
                  <a:lnTo>
                    <a:pt x="351205" y="8991"/>
                  </a:lnTo>
                  <a:lnTo>
                    <a:pt x="3512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635381" y="165069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79552" y="0"/>
                  </a:moveTo>
                  <a:lnTo>
                    <a:pt x="795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79552" y="9004"/>
                  </a:lnTo>
                  <a:lnTo>
                    <a:pt x="79552" y="0"/>
                  </a:lnTo>
                  <a:close/>
                </a:path>
                <a:path w="1735455" h="26669">
                  <a:moveTo>
                    <a:pt x="1043127" y="17272"/>
                  </a:moveTo>
                  <a:lnTo>
                    <a:pt x="1031875" y="17272"/>
                  </a:lnTo>
                  <a:lnTo>
                    <a:pt x="1020622" y="17272"/>
                  </a:lnTo>
                  <a:lnTo>
                    <a:pt x="1009370" y="17272"/>
                  </a:lnTo>
                  <a:lnTo>
                    <a:pt x="1009370" y="26263"/>
                  </a:lnTo>
                  <a:lnTo>
                    <a:pt x="1020622" y="26263"/>
                  </a:lnTo>
                  <a:lnTo>
                    <a:pt x="1031875" y="26263"/>
                  </a:lnTo>
                  <a:lnTo>
                    <a:pt x="1043127" y="26263"/>
                  </a:lnTo>
                  <a:lnTo>
                    <a:pt x="1043127" y="17272"/>
                  </a:lnTo>
                  <a:close/>
                </a:path>
                <a:path w="1735455" h="26669">
                  <a:moveTo>
                    <a:pt x="1076896" y="17272"/>
                  </a:moveTo>
                  <a:lnTo>
                    <a:pt x="1065644" y="17272"/>
                  </a:lnTo>
                  <a:lnTo>
                    <a:pt x="1054392" y="17272"/>
                  </a:lnTo>
                  <a:lnTo>
                    <a:pt x="1043139" y="17272"/>
                  </a:lnTo>
                  <a:lnTo>
                    <a:pt x="1043139" y="26263"/>
                  </a:lnTo>
                  <a:lnTo>
                    <a:pt x="1054392" y="26263"/>
                  </a:lnTo>
                  <a:lnTo>
                    <a:pt x="1065644" y="26263"/>
                  </a:lnTo>
                  <a:lnTo>
                    <a:pt x="1076896" y="26263"/>
                  </a:lnTo>
                  <a:lnTo>
                    <a:pt x="1076896" y="17272"/>
                  </a:lnTo>
                  <a:close/>
                </a:path>
                <a:path w="1735455" h="26669">
                  <a:moveTo>
                    <a:pt x="1100162" y="17272"/>
                  </a:moveTo>
                  <a:lnTo>
                    <a:pt x="1088910" y="17272"/>
                  </a:lnTo>
                  <a:lnTo>
                    <a:pt x="1076909" y="17272"/>
                  </a:lnTo>
                  <a:lnTo>
                    <a:pt x="1076909" y="26263"/>
                  </a:lnTo>
                  <a:lnTo>
                    <a:pt x="1088910" y="26263"/>
                  </a:lnTo>
                  <a:lnTo>
                    <a:pt x="1100162" y="26263"/>
                  </a:lnTo>
                  <a:lnTo>
                    <a:pt x="1100162" y="17272"/>
                  </a:lnTo>
                  <a:close/>
                </a:path>
                <a:path w="1735455" h="26669">
                  <a:moveTo>
                    <a:pt x="1133932" y="17272"/>
                  </a:moveTo>
                  <a:lnTo>
                    <a:pt x="1122680" y="17272"/>
                  </a:lnTo>
                  <a:lnTo>
                    <a:pt x="1111427" y="17272"/>
                  </a:lnTo>
                  <a:lnTo>
                    <a:pt x="1100175" y="17272"/>
                  </a:lnTo>
                  <a:lnTo>
                    <a:pt x="1100175" y="26263"/>
                  </a:lnTo>
                  <a:lnTo>
                    <a:pt x="1111427" y="26263"/>
                  </a:lnTo>
                  <a:lnTo>
                    <a:pt x="1122680" y="26263"/>
                  </a:lnTo>
                  <a:lnTo>
                    <a:pt x="1133932" y="26263"/>
                  </a:lnTo>
                  <a:lnTo>
                    <a:pt x="1133932" y="17272"/>
                  </a:lnTo>
                  <a:close/>
                </a:path>
                <a:path w="1735455" h="26669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6263"/>
                  </a:lnTo>
                  <a:lnTo>
                    <a:pt x="1145197" y="26263"/>
                  </a:lnTo>
                  <a:lnTo>
                    <a:pt x="1156449" y="26263"/>
                  </a:lnTo>
                  <a:lnTo>
                    <a:pt x="1167701" y="26263"/>
                  </a:lnTo>
                  <a:lnTo>
                    <a:pt x="1167701" y="17272"/>
                  </a:lnTo>
                  <a:close/>
                </a:path>
                <a:path w="1735455" h="26669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6263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72"/>
                  </a:lnTo>
                  <a:close/>
                </a:path>
                <a:path w="1735455" h="26669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72"/>
                  </a:lnTo>
                  <a:close/>
                </a:path>
                <a:path w="1735455" h="26669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72"/>
                  </a:lnTo>
                  <a:close/>
                </a:path>
                <a:path w="1735455" h="26669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72"/>
                  </a:lnTo>
                  <a:close/>
                </a:path>
                <a:path w="1735455" h="26669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72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703668" y="1650695"/>
              <a:ext cx="612775" cy="9525"/>
            </a:xfrm>
            <a:custGeom>
              <a:avLst/>
              <a:gdLst/>
              <a:ahLst/>
              <a:cxnLst/>
              <a:rect l="l" t="t" r="r" b="b"/>
              <a:pathLst>
                <a:path w="612775" h="9525">
                  <a:moveTo>
                    <a:pt x="577850" y="0"/>
                  </a:moveTo>
                  <a:lnTo>
                    <a:pt x="577850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577850" y="9004"/>
                  </a:lnTo>
                  <a:lnTo>
                    <a:pt x="577850" y="0"/>
                  </a:lnTo>
                  <a:close/>
                </a:path>
                <a:path w="612775" h="9525">
                  <a:moveTo>
                    <a:pt x="612368" y="0"/>
                  </a:moveTo>
                  <a:lnTo>
                    <a:pt x="601116" y="0"/>
                  </a:lnTo>
                  <a:lnTo>
                    <a:pt x="589864" y="0"/>
                  </a:lnTo>
                  <a:lnTo>
                    <a:pt x="577862" y="0"/>
                  </a:lnTo>
                  <a:lnTo>
                    <a:pt x="577862" y="9004"/>
                  </a:lnTo>
                  <a:lnTo>
                    <a:pt x="589864" y="9004"/>
                  </a:lnTo>
                  <a:lnTo>
                    <a:pt x="601116" y="9004"/>
                  </a:lnTo>
                  <a:lnTo>
                    <a:pt x="612368" y="9004"/>
                  </a:lnTo>
                  <a:lnTo>
                    <a:pt x="6123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1316050" y="1650695"/>
              <a:ext cx="362585" cy="9525"/>
            </a:xfrm>
            <a:custGeom>
              <a:avLst/>
              <a:gdLst/>
              <a:ahLst/>
              <a:cxnLst/>
              <a:rect l="l" t="t" r="r" b="b"/>
              <a:pathLst>
                <a:path w="362585" h="952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56273" y="9004"/>
                  </a:lnTo>
                  <a:lnTo>
                    <a:pt x="56273" y="0"/>
                  </a:lnTo>
                  <a:close/>
                </a:path>
                <a:path w="362585" h="9525">
                  <a:moveTo>
                    <a:pt x="90792" y="0"/>
                  </a:moveTo>
                  <a:lnTo>
                    <a:pt x="79540" y="0"/>
                  </a:lnTo>
                  <a:lnTo>
                    <a:pt x="67538" y="0"/>
                  </a:lnTo>
                  <a:lnTo>
                    <a:pt x="56286" y="0"/>
                  </a:lnTo>
                  <a:lnTo>
                    <a:pt x="56286" y="9004"/>
                  </a:lnTo>
                  <a:lnTo>
                    <a:pt x="67538" y="9004"/>
                  </a:lnTo>
                  <a:lnTo>
                    <a:pt x="79540" y="9004"/>
                  </a:lnTo>
                  <a:lnTo>
                    <a:pt x="90792" y="9004"/>
                  </a:lnTo>
                  <a:lnTo>
                    <a:pt x="90792" y="0"/>
                  </a:lnTo>
                  <a:close/>
                </a:path>
                <a:path w="362585" h="9525">
                  <a:moveTo>
                    <a:pt x="147078" y="0"/>
                  </a:moveTo>
                  <a:lnTo>
                    <a:pt x="147078" y="0"/>
                  </a:lnTo>
                  <a:lnTo>
                    <a:pt x="90805" y="0"/>
                  </a:lnTo>
                  <a:lnTo>
                    <a:pt x="90805" y="9004"/>
                  </a:lnTo>
                  <a:lnTo>
                    <a:pt x="147078" y="9004"/>
                  </a:lnTo>
                  <a:lnTo>
                    <a:pt x="147078" y="0"/>
                  </a:lnTo>
                  <a:close/>
                </a:path>
                <a:path w="362585" h="9525">
                  <a:moveTo>
                    <a:pt x="180848" y="0"/>
                  </a:moveTo>
                  <a:lnTo>
                    <a:pt x="169595" y="0"/>
                  </a:lnTo>
                  <a:lnTo>
                    <a:pt x="158343" y="0"/>
                  </a:lnTo>
                  <a:lnTo>
                    <a:pt x="147091" y="0"/>
                  </a:lnTo>
                  <a:lnTo>
                    <a:pt x="147091" y="9004"/>
                  </a:lnTo>
                  <a:lnTo>
                    <a:pt x="158343" y="9004"/>
                  </a:lnTo>
                  <a:lnTo>
                    <a:pt x="169595" y="9004"/>
                  </a:lnTo>
                  <a:lnTo>
                    <a:pt x="180848" y="9004"/>
                  </a:lnTo>
                  <a:lnTo>
                    <a:pt x="180848" y="0"/>
                  </a:lnTo>
                  <a:close/>
                </a:path>
                <a:path w="362585" h="9525">
                  <a:moveTo>
                    <a:pt x="237883" y="0"/>
                  </a:moveTo>
                  <a:lnTo>
                    <a:pt x="237883" y="0"/>
                  </a:lnTo>
                  <a:lnTo>
                    <a:pt x="180860" y="0"/>
                  </a:lnTo>
                  <a:lnTo>
                    <a:pt x="180860" y="9004"/>
                  </a:lnTo>
                  <a:lnTo>
                    <a:pt x="237883" y="9004"/>
                  </a:lnTo>
                  <a:lnTo>
                    <a:pt x="237883" y="0"/>
                  </a:lnTo>
                  <a:close/>
                </a:path>
                <a:path w="362585" h="9525">
                  <a:moveTo>
                    <a:pt x="271653" y="0"/>
                  </a:moveTo>
                  <a:lnTo>
                    <a:pt x="260400" y="0"/>
                  </a:lnTo>
                  <a:lnTo>
                    <a:pt x="249148" y="0"/>
                  </a:lnTo>
                  <a:lnTo>
                    <a:pt x="237896" y="0"/>
                  </a:lnTo>
                  <a:lnTo>
                    <a:pt x="237896" y="9004"/>
                  </a:lnTo>
                  <a:lnTo>
                    <a:pt x="249148" y="9004"/>
                  </a:lnTo>
                  <a:lnTo>
                    <a:pt x="260400" y="9004"/>
                  </a:lnTo>
                  <a:lnTo>
                    <a:pt x="271653" y="9004"/>
                  </a:lnTo>
                  <a:lnTo>
                    <a:pt x="271653" y="0"/>
                  </a:lnTo>
                  <a:close/>
                </a:path>
                <a:path w="362585" h="9525">
                  <a:moveTo>
                    <a:pt x="328688" y="0"/>
                  </a:moveTo>
                  <a:lnTo>
                    <a:pt x="328688" y="0"/>
                  </a:lnTo>
                  <a:lnTo>
                    <a:pt x="271665" y="0"/>
                  </a:lnTo>
                  <a:lnTo>
                    <a:pt x="271665" y="9004"/>
                  </a:lnTo>
                  <a:lnTo>
                    <a:pt x="328688" y="9004"/>
                  </a:lnTo>
                  <a:lnTo>
                    <a:pt x="328688" y="0"/>
                  </a:lnTo>
                  <a:close/>
                </a:path>
                <a:path w="362585" h="9525">
                  <a:moveTo>
                    <a:pt x="362458" y="0"/>
                  </a:moveTo>
                  <a:lnTo>
                    <a:pt x="351205" y="0"/>
                  </a:lnTo>
                  <a:lnTo>
                    <a:pt x="339953" y="0"/>
                  </a:lnTo>
                  <a:lnTo>
                    <a:pt x="328701" y="0"/>
                  </a:lnTo>
                  <a:lnTo>
                    <a:pt x="328701" y="9004"/>
                  </a:lnTo>
                  <a:lnTo>
                    <a:pt x="339953" y="9004"/>
                  </a:lnTo>
                  <a:lnTo>
                    <a:pt x="351205" y="9004"/>
                  </a:lnTo>
                  <a:lnTo>
                    <a:pt x="362458" y="9004"/>
                  </a:lnTo>
                  <a:lnTo>
                    <a:pt x="36245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635381" y="1633448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13322" y="0"/>
                  </a:moveTo>
                  <a:lnTo>
                    <a:pt x="11332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3322" y="8991"/>
                  </a:lnTo>
                  <a:lnTo>
                    <a:pt x="113322" y="0"/>
                  </a:lnTo>
                  <a:close/>
                </a:path>
                <a:path w="1735455" h="26669">
                  <a:moveTo>
                    <a:pt x="1076896" y="17246"/>
                  </a:moveTo>
                  <a:lnTo>
                    <a:pt x="1065644" y="17246"/>
                  </a:lnTo>
                  <a:lnTo>
                    <a:pt x="1054392" y="17246"/>
                  </a:lnTo>
                  <a:lnTo>
                    <a:pt x="1043139" y="17246"/>
                  </a:lnTo>
                  <a:lnTo>
                    <a:pt x="1043139" y="26250"/>
                  </a:lnTo>
                  <a:lnTo>
                    <a:pt x="1054392" y="26250"/>
                  </a:lnTo>
                  <a:lnTo>
                    <a:pt x="1065644" y="26250"/>
                  </a:lnTo>
                  <a:lnTo>
                    <a:pt x="1076896" y="26250"/>
                  </a:lnTo>
                  <a:lnTo>
                    <a:pt x="1076896" y="17246"/>
                  </a:lnTo>
                  <a:close/>
                </a:path>
                <a:path w="1735455" h="26669">
                  <a:moveTo>
                    <a:pt x="1100162" y="17246"/>
                  </a:moveTo>
                  <a:lnTo>
                    <a:pt x="1088910" y="17246"/>
                  </a:lnTo>
                  <a:lnTo>
                    <a:pt x="1076909" y="17246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46"/>
                  </a:lnTo>
                  <a:close/>
                </a:path>
                <a:path w="1735455" h="26669">
                  <a:moveTo>
                    <a:pt x="1133932" y="17246"/>
                  </a:moveTo>
                  <a:lnTo>
                    <a:pt x="1122680" y="17246"/>
                  </a:lnTo>
                  <a:lnTo>
                    <a:pt x="1111427" y="17246"/>
                  </a:lnTo>
                  <a:lnTo>
                    <a:pt x="1100175" y="17246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46"/>
                  </a:lnTo>
                  <a:close/>
                </a:path>
                <a:path w="1735455" h="26669">
                  <a:moveTo>
                    <a:pt x="1167701" y="17246"/>
                  </a:moveTo>
                  <a:lnTo>
                    <a:pt x="1156449" y="17246"/>
                  </a:lnTo>
                  <a:lnTo>
                    <a:pt x="1145197" y="17246"/>
                  </a:lnTo>
                  <a:lnTo>
                    <a:pt x="1133944" y="17246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46"/>
                  </a:lnTo>
                  <a:close/>
                </a:path>
                <a:path w="1735455" h="26669">
                  <a:moveTo>
                    <a:pt x="1190967" y="17246"/>
                  </a:moveTo>
                  <a:lnTo>
                    <a:pt x="1178966" y="17246"/>
                  </a:lnTo>
                  <a:lnTo>
                    <a:pt x="1167714" y="17246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46"/>
                  </a:lnTo>
                  <a:close/>
                </a:path>
                <a:path w="1735455" h="26669">
                  <a:moveTo>
                    <a:pt x="1224737" y="17246"/>
                  </a:moveTo>
                  <a:lnTo>
                    <a:pt x="1213485" y="17246"/>
                  </a:lnTo>
                  <a:lnTo>
                    <a:pt x="1202232" y="17246"/>
                  </a:lnTo>
                  <a:lnTo>
                    <a:pt x="1190980" y="17246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46"/>
                  </a:lnTo>
                  <a:close/>
                </a:path>
                <a:path w="1735455" h="26669">
                  <a:moveTo>
                    <a:pt x="1258506" y="17246"/>
                  </a:moveTo>
                  <a:lnTo>
                    <a:pt x="1247254" y="17246"/>
                  </a:lnTo>
                  <a:lnTo>
                    <a:pt x="1236002" y="17246"/>
                  </a:lnTo>
                  <a:lnTo>
                    <a:pt x="1224749" y="17246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46"/>
                  </a:lnTo>
                  <a:close/>
                </a:path>
                <a:path w="1735455" h="26669">
                  <a:moveTo>
                    <a:pt x="1293025" y="17246"/>
                  </a:moveTo>
                  <a:lnTo>
                    <a:pt x="1281023" y="17246"/>
                  </a:lnTo>
                  <a:lnTo>
                    <a:pt x="1269771" y="17246"/>
                  </a:lnTo>
                  <a:lnTo>
                    <a:pt x="1258519" y="17246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46"/>
                  </a:lnTo>
                  <a:close/>
                </a:path>
                <a:path w="1735455" h="26669">
                  <a:moveTo>
                    <a:pt x="1315542" y="17246"/>
                  </a:moveTo>
                  <a:lnTo>
                    <a:pt x="1304290" y="17246"/>
                  </a:lnTo>
                  <a:lnTo>
                    <a:pt x="1293037" y="17246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46"/>
                  </a:lnTo>
                  <a:close/>
                </a:path>
                <a:path w="1735455" h="26669">
                  <a:moveTo>
                    <a:pt x="1349311" y="17246"/>
                  </a:moveTo>
                  <a:lnTo>
                    <a:pt x="1338059" y="17246"/>
                  </a:lnTo>
                  <a:lnTo>
                    <a:pt x="1326807" y="17246"/>
                  </a:lnTo>
                  <a:lnTo>
                    <a:pt x="1315554" y="17246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46"/>
                  </a:lnTo>
                  <a:close/>
                </a:path>
                <a:path w="1735455" h="26669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46"/>
                  </a:lnTo>
                  <a:close/>
                </a:path>
                <a:path w="1735455" h="26669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46"/>
                  </a:lnTo>
                  <a:close/>
                </a:path>
                <a:path w="1735455" h="26669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46"/>
                  </a:lnTo>
                  <a:close/>
                </a:path>
                <a:path w="1735455" h="26669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46"/>
                  </a:lnTo>
                  <a:close/>
                </a:path>
                <a:path w="1735455" h="26669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46"/>
                  </a:lnTo>
                  <a:close/>
                </a:path>
                <a:path w="1735455" h="26669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46"/>
                  </a:lnTo>
                  <a:close/>
                </a:path>
                <a:path w="1735455" h="26669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46"/>
                  </a:lnTo>
                  <a:close/>
                </a:path>
                <a:path w="1735455" h="26669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46"/>
                  </a:lnTo>
                  <a:close/>
                </a:path>
                <a:path w="1735455" h="26669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46"/>
                  </a:lnTo>
                  <a:close/>
                </a:path>
                <a:path w="1735455" h="26669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46"/>
                  </a:lnTo>
                  <a:close/>
                </a:path>
                <a:path w="1735455" h="26669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46"/>
                  </a:lnTo>
                  <a:close/>
                </a:path>
                <a:path w="1735455" h="26669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46"/>
                  </a:lnTo>
                  <a:close/>
                </a:path>
                <a:path w="1735455" h="26669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737438" y="1633448"/>
              <a:ext cx="612775" cy="9525"/>
            </a:xfrm>
            <a:custGeom>
              <a:avLst/>
              <a:gdLst/>
              <a:ahLst/>
              <a:cxnLst/>
              <a:rect l="l" t="t" r="r" b="b"/>
              <a:pathLst>
                <a:path w="612775" h="9525">
                  <a:moveTo>
                    <a:pt x="544080" y="0"/>
                  </a:moveTo>
                  <a:lnTo>
                    <a:pt x="54408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44080" y="8991"/>
                  </a:lnTo>
                  <a:lnTo>
                    <a:pt x="544080" y="0"/>
                  </a:lnTo>
                  <a:close/>
                </a:path>
                <a:path w="612775" h="9525">
                  <a:moveTo>
                    <a:pt x="578599" y="0"/>
                  </a:moveTo>
                  <a:lnTo>
                    <a:pt x="567347" y="0"/>
                  </a:lnTo>
                  <a:lnTo>
                    <a:pt x="556094" y="0"/>
                  </a:lnTo>
                  <a:lnTo>
                    <a:pt x="544093" y="0"/>
                  </a:lnTo>
                  <a:lnTo>
                    <a:pt x="544093" y="8991"/>
                  </a:lnTo>
                  <a:lnTo>
                    <a:pt x="556094" y="8991"/>
                  </a:lnTo>
                  <a:lnTo>
                    <a:pt x="567347" y="8991"/>
                  </a:lnTo>
                  <a:lnTo>
                    <a:pt x="578599" y="8991"/>
                  </a:lnTo>
                  <a:lnTo>
                    <a:pt x="578599" y="0"/>
                  </a:lnTo>
                  <a:close/>
                </a:path>
                <a:path w="612775" h="9525">
                  <a:moveTo>
                    <a:pt x="612368" y="0"/>
                  </a:moveTo>
                  <a:lnTo>
                    <a:pt x="601116" y="0"/>
                  </a:lnTo>
                  <a:lnTo>
                    <a:pt x="589864" y="0"/>
                  </a:lnTo>
                  <a:lnTo>
                    <a:pt x="578612" y="0"/>
                  </a:lnTo>
                  <a:lnTo>
                    <a:pt x="578612" y="8991"/>
                  </a:lnTo>
                  <a:lnTo>
                    <a:pt x="589851" y="8991"/>
                  </a:lnTo>
                  <a:lnTo>
                    <a:pt x="601116" y="8991"/>
                  </a:lnTo>
                  <a:lnTo>
                    <a:pt x="612368" y="8991"/>
                  </a:lnTo>
                  <a:lnTo>
                    <a:pt x="6123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349806" y="1633448"/>
              <a:ext cx="340360" cy="9525"/>
            </a:xfrm>
            <a:custGeom>
              <a:avLst/>
              <a:gdLst/>
              <a:ahLst/>
              <a:cxnLst/>
              <a:rect l="l" t="t" r="r" b="b"/>
              <a:pathLst>
                <a:path w="340360" h="952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64" y="8991"/>
                  </a:lnTo>
                  <a:lnTo>
                    <a:pt x="22517" y="8991"/>
                  </a:lnTo>
                  <a:lnTo>
                    <a:pt x="22517" y="0"/>
                  </a:lnTo>
                  <a:close/>
                </a:path>
                <a:path w="340360" h="9525">
                  <a:moveTo>
                    <a:pt x="57035" y="0"/>
                  </a:moveTo>
                  <a:lnTo>
                    <a:pt x="45783" y="0"/>
                  </a:lnTo>
                  <a:lnTo>
                    <a:pt x="33782" y="0"/>
                  </a:lnTo>
                  <a:lnTo>
                    <a:pt x="22529" y="0"/>
                  </a:lnTo>
                  <a:lnTo>
                    <a:pt x="22529" y="8991"/>
                  </a:lnTo>
                  <a:lnTo>
                    <a:pt x="33782" y="8991"/>
                  </a:lnTo>
                  <a:lnTo>
                    <a:pt x="45783" y="8991"/>
                  </a:lnTo>
                  <a:lnTo>
                    <a:pt x="57035" y="8991"/>
                  </a:lnTo>
                  <a:lnTo>
                    <a:pt x="57035" y="0"/>
                  </a:lnTo>
                  <a:close/>
                </a:path>
                <a:path w="340360" h="9525">
                  <a:moveTo>
                    <a:pt x="113322" y="0"/>
                  </a:moveTo>
                  <a:lnTo>
                    <a:pt x="113322" y="0"/>
                  </a:lnTo>
                  <a:lnTo>
                    <a:pt x="57048" y="0"/>
                  </a:lnTo>
                  <a:lnTo>
                    <a:pt x="57048" y="8991"/>
                  </a:lnTo>
                  <a:lnTo>
                    <a:pt x="113322" y="8991"/>
                  </a:lnTo>
                  <a:lnTo>
                    <a:pt x="113322" y="0"/>
                  </a:lnTo>
                  <a:close/>
                </a:path>
                <a:path w="340360" h="9525">
                  <a:moveTo>
                    <a:pt x="147091" y="0"/>
                  </a:moveTo>
                  <a:lnTo>
                    <a:pt x="135839" y="0"/>
                  </a:lnTo>
                  <a:lnTo>
                    <a:pt x="124587" y="0"/>
                  </a:lnTo>
                  <a:lnTo>
                    <a:pt x="113334" y="0"/>
                  </a:lnTo>
                  <a:lnTo>
                    <a:pt x="113334" y="8991"/>
                  </a:lnTo>
                  <a:lnTo>
                    <a:pt x="124587" y="8991"/>
                  </a:lnTo>
                  <a:lnTo>
                    <a:pt x="135839" y="8991"/>
                  </a:lnTo>
                  <a:lnTo>
                    <a:pt x="147091" y="8991"/>
                  </a:lnTo>
                  <a:lnTo>
                    <a:pt x="147091" y="0"/>
                  </a:lnTo>
                  <a:close/>
                </a:path>
                <a:path w="340360" h="9525">
                  <a:moveTo>
                    <a:pt x="204127" y="0"/>
                  </a:moveTo>
                  <a:lnTo>
                    <a:pt x="204127" y="0"/>
                  </a:lnTo>
                  <a:lnTo>
                    <a:pt x="147104" y="0"/>
                  </a:lnTo>
                  <a:lnTo>
                    <a:pt x="147104" y="8991"/>
                  </a:lnTo>
                  <a:lnTo>
                    <a:pt x="204127" y="8991"/>
                  </a:lnTo>
                  <a:lnTo>
                    <a:pt x="204127" y="0"/>
                  </a:lnTo>
                  <a:close/>
                </a:path>
                <a:path w="340360" h="9525">
                  <a:moveTo>
                    <a:pt x="237896" y="0"/>
                  </a:moveTo>
                  <a:lnTo>
                    <a:pt x="226644" y="0"/>
                  </a:lnTo>
                  <a:lnTo>
                    <a:pt x="215392" y="0"/>
                  </a:lnTo>
                  <a:lnTo>
                    <a:pt x="204139" y="0"/>
                  </a:lnTo>
                  <a:lnTo>
                    <a:pt x="204139" y="8991"/>
                  </a:lnTo>
                  <a:lnTo>
                    <a:pt x="215392" y="8991"/>
                  </a:lnTo>
                  <a:lnTo>
                    <a:pt x="226644" y="8991"/>
                  </a:lnTo>
                  <a:lnTo>
                    <a:pt x="237896" y="8991"/>
                  </a:lnTo>
                  <a:lnTo>
                    <a:pt x="237896" y="0"/>
                  </a:lnTo>
                  <a:close/>
                </a:path>
                <a:path w="340360" h="9525">
                  <a:moveTo>
                    <a:pt x="294932" y="0"/>
                  </a:moveTo>
                  <a:lnTo>
                    <a:pt x="294932" y="0"/>
                  </a:lnTo>
                  <a:lnTo>
                    <a:pt x="237909" y="0"/>
                  </a:lnTo>
                  <a:lnTo>
                    <a:pt x="237909" y="8991"/>
                  </a:lnTo>
                  <a:lnTo>
                    <a:pt x="294932" y="8991"/>
                  </a:lnTo>
                  <a:lnTo>
                    <a:pt x="294932" y="0"/>
                  </a:lnTo>
                  <a:close/>
                </a:path>
                <a:path w="340360" h="9525">
                  <a:moveTo>
                    <a:pt x="328701" y="0"/>
                  </a:moveTo>
                  <a:lnTo>
                    <a:pt x="317449" y="0"/>
                  </a:lnTo>
                  <a:lnTo>
                    <a:pt x="306197" y="0"/>
                  </a:lnTo>
                  <a:lnTo>
                    <a:pt x="294944" y="0"/>
                  </a:lnTo>
                  <a:lnTo>
                    <a:pt x="294944" y="8991"/>
                  </a:lnTo>
                  <a:lnTo>
                    <a:pt x="306197" y="8991"/>
                  </a:lnTo>
                  <a:lnTo>
                    <a:pt x="317449" y="8991"/>
                  </a:lnTo>
                  <a:lnTo>
                    <a:pt x="328701" y="8991"/>
                  </a:lnTo>
                  <a:lnTo>
                    <a:pt x="328701" y="0"/>
                  </a:lnTo>
                  <a:close/>
                </a:path>
                <a:path w="340360" h="9525">
                  <a:moveTo>
                    <a:pt x="339966" y="0"/>
                  </a:moveTo>
                  <a:lnTo>
                    <a:pt x="328714" y="0"/>
                  </a:lnTo>
                  <a:lnTo>
                    <a:pt x="328714" y="8991"/>
                  </a:lnTo>
                  <a:lnTo>
                    <a:pt x="339966" y="8991"/>
                  </a:lnTo>
                  <a:lnTo>
                    <a:pt x="33996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635381" y="1616189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25323" y="0"/>
                  </a:moveTo>
                  <a:lnTo>
                    <a:pt x="125323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25323" y="8991"/>
                  </a:lnTo>
                  <a:lnTo>
                    <a:pt x="125323" y="0"/>
                  </a:lnTo>
                  <a:close/>
                </a:path>
                <a:path w="1735455" h="26669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54392" y="26250"/>
                  </a:lnTo>
                  <a:lnTo>
                    <a:pt x="1065644" y="26250"/>
                  </a:lnTo>
                  <a:lnTo>
                    <a:pt x="1076896" y="26250"/>
                  </a:lnTo>
                  <a:lnTo>
                    <a:pt x="1076896" y="17259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748703" y="1616189"/>
              <a:ext cx="589915" cy="9525"/>
            </a:xfrm>
            <a:custGeom>
              <a:avLst/>
              <a:gdLst/>
              <a:ahLst/>
              <a:cxnLst/>
              <a:rect l="l" t="t" r="r" b="b"/>
              <a:pathLst>
                <a:path w="589915" h="9525">
                  <a:moveTo>
                    <a:pt x="532815" y="0"/>
                  </a:moveTo>
                  <a:lnTo>
                    <a:pt x="53281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32815" y="8991"/>
                  </a:lnTo>
                  <a:lnTo>
                    <a:pt x="532815" y="0"/>
                  </a:lnTo>
                  <a:close/>
                </a:path>
                <a:path w="589915" h="9525">
                  <a:moveTo>
                    <a:pt x="567334" y="0"/>
                  </a:moveTo>
                  <a:lnTo>
                    <a:pt x="556082" y="0"/>
                  </a:lnTo>
                  <a:lnTo>
                    <a:pt x="544830" y="0"/>
                  </a:lnTo>
                  <a:lnTo>
                    <a:pt x="532828" y="0"/>
                  </a:lnTo>
                  <a:lnTo>
                    <a:pt x="532828" y="8991"/>
                  </a:lnTo>
                  <a:lnTo>
                    <a:pt x="544830" y="8991"/>
                  </a:lnTo>
                  <a:lnTo>
                    <a:pt x="556082" y="8991"/>
                  </a:lnTo>
                  <a:lnTo>
                    <a:pt x="567334" y="8991"/>
                  </a:lnTo>
                  <a:lnTo>
                    <a:pt x="567334" y="0"/>
                  </a:lnTo>
                  <a:close/>
                </a:path>
                <a:path w="589915" h="9525">
                  <a:moveTo>
                    <a:pt x="589851" y="0"/>
                  </a:moveTo>
                  <a:lnTo>
                    <a:pt x="578599" y="0"/>
                  </a:lnTo>
                  <a:lnTo>
                    <a:pt x="567347" y="0"/>
                  </a:lnTo>
                  <a:lnTo>
                    <a:pt x="567347" y="8991"/>
                  </a:lnTo>
                  <a:lnTo>
                    <a:pt x="578586" y="8991"/>
                  </a:lnTo>
                  <a:lnTo>
                    <a:pt x="589851" y="8991"/>
                  </a:lnTo>
                  <a:lnTo>
                    <a:pt x="58985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338554" y="1616189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59" h="952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17" y="8991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361071" y="161617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56" y="0"/>
                  </a:moveTo>
                  <a:lnTo>
                    <a:pt x="0" y="0"/>
                  </a:lnTo>
                  <a:lnTo>
                    <a:pt x="0" y="9004"/>
                  </a:lnTo>
                  <a:lnTo>
                    <a:pt x="11256" y="9004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372336" y="1616189"/>
              <a:ext cx="340360" cy="9525"/>
            </a:xfrm>
            <a:custGeom>
              <a:avLst/>
              <a:gdLst/>
              <a:ahLst/>
              <a:cxnLst/>
              <a:rect l="l" t="t" r="r" b="b"/>
              <a:pathLst>
                <a:path w="340360" h="9525">
                  <a:moveTo>
                    <a:pt x="34505" y="0"/>
                  </a:moveTo>
                  <a:lnTo>
                    <a:pt x="23253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3253" y="8991"/>
                  </a:lnTo>
                  <a:lnTo>
                    <a:pt x="34505" y="8991"/>
                  </a:lnTo>
                  <a:lnTo>
                    <a:pt x="34505" y="0"/>
                  </a:lnTo>
                  <a:close/>
                </a:path>
                <a:path w="340360" h="9525">
                  <a:moveTo>
                    <a:pt x="90792" y="0"/>
                  </a:moveTo>
                  <a:lnTo>
                    <a:pt x="90792" y="0"/>
                  </a:lnTo>
                  <a:lnTo>
                    <a:pt x="34518" y="0"/>
                  </a:lnTo>
                  <a:lnTo>
                    <a:pt x="34518" y="8991"/>
                  </a:lnTo>
                  <a:lnTo>
                    <a:pt x="90792" y="8991"/>
                  </a:lnTo>
                  <a:lnTo>
                    <a:pt x="90792" y="0"/>
                  </a:lnTo>
                  <a:close/>
                </a:path>
                <a:path w="340360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24561" y="8991"/>
                  </a:lnTo>
                  <a:lnTo>
                    <a:pt x="124561" y="0"/>
                  </a:lnTo>
                  <a:close/>
                </a:path>
                <a:path w="340360" h="9525">
                  <a:moveTo>
                    <a:pt x="181597" y="0"/>
                  </a:moveTo>
                  <a:lnTo>
                    <a:pt x="181597" y="0"/>
                  </a:lnTo>
                  <a:lnTo>
                    <a:pt x="124574" y="0"/>
                  </a:lnTo>
                  <a:lnTo>
                    <a:pt x="124574" y="8991"/>
                  </a:lnTo>
                  <a:lnTo>
                    <a:pt x="181597" y="8991"/>
                  </a:lnTo>
                  <a:lnTo>
                    <a:pt x="181597" y="0"/>
                  </a:lnTo>
                  <a:close/>
                </a:path>
                <a:path w="340360" h="952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8991"/>
                  </a:lnTo>
                  <a:lnTo>
                    <a:pt x="192862" y="8991"/>
                  </a:lnTo>
                  <a:lnTo>
                    <a:pt x="204114" y="8991"/>
                  </a:lnTo>
                  <a:lnTo>
                    <a:pt x="215366" y="8991"/>
                  </a:lnTo>
                  <a:lnTo>
                    <a:pt x="215366" y="0"/>
                  </a:lnTo>
                  <a:close/>
                </a:path>
                <a:path w="340360" h="9525">
                  <a:moveTo>
                    <a:pt x="272402" y="0"/>
                  </a:moveTo>
                  <a:lnTo>
                    <a:pt x="272402" y="0"/>
                  </a:lnTo>
                  <a:lnTo>
                    <a:pt x="215379" y="0"/>
                  </a:lnTo>
                  <a:lnTo>
                    <a:pt x="215379" y="8991"/>
                  </a:lnTo>
                  <a:lnTo>
                    <a:pt x="272402" y="8991"/>
                  </a:lnTo>
                  <a:lnTo>
                    <a:pt x="272402" y="0"/>
                  </a:lnTo>
                  <a:close/>
                </a:path>
                <a:path w="340360" h="952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8991"/>
                  </a:lnTo>
                  <a:lnTo>
                    <a:pt x="283667" y="8991"/>
                  </a:lnTo>
                  <a:lnTo>
                    <a:pt x="294919" y="8991"/>
                  </a:lnTo>
                  <a:lnTo>
                    <a:pt x="306171" y="8991"/>
                  </a:lnTo>
                  <a:lnTo>
                    <a:pt x="306171" y="0"/>
                  </a:lnTo>
                  <a:close/>
                </a:path>
                <a:path w="340360" h="952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28688" y="8991"/>
                  </a:lnTo>
                  <a:lnTo>
                    <a:pt x="339940" y="8991"/>
                  </a:lnTo>
                  <a:lnTo>
                    <a:pt x="3399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635381" y="1598929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47840" y="0"/>
                  </a:moveTo>
                  <a:lnTo>
                    <a:pt x="14784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47840" y="8991"/>
                  </a:lnTo>
                  <a:lnTo>
                    <a:pt x="147840" y="0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771969" y="1598929"/>
              <a:ext cx="589280" cy="9525"/>
            </a:xfrm>
            <a:custGeom>
              <a:avLst/>
              <a:gdLst/>
              <a:ahLst/>
              <a:cxnLst/>
              <a:rect l="l" t="t" r="r" b="b"/>
              <a:pathLst>
                <a:path w="589280" h="9525">
                  <a:moveTo>
                    <a:pt x="509549" y="0"/>
                  </a:moveTo>
                  <a:lnTo>
                    <a:pt x="509549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09549" y="8991"/>
                  </a:lnTo>
                  <a:lnTo>
                    <a:pt x="509549" y="0"/>
                  </a:lnTo>
                  <a:close/>
                </a:path>
                <a:path w="589280" h="9525">
                  <a:moveTo>
                    <a:pt x="544068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09562" y="0"/>
                  </a:lnTo>
                  <a:lnTo>
                    <a:pt x="509562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44068" y="8991"/>
                  </a:lnTo>
                  <a:lnTo>
                    <a:pt x="544068" y="0"/>
                  </a:lnTo>
                  <a:close/>
                </a:path>
                <a:path w="589280" h="9525">
                  <a:moveTo>
                    <a:pt x="589102" y="0"/>
                  </a:moveTo>
                  <a:lnTo>
                    <a:pt x="589102" y="0"/>
                  </a:lnTo>
                  <a:lnTo>
                    <a:pt x="544080" y="0"/>
                  </a:lnTo>
                  <a:lnTo>
                    <a:pt x="544080" y="8991"/>
                  </a:lnTo>
                  <a:lnTo>
                    <a:pt x="589102" y="8991"/>
                  </a:lnTo>
                  <a:lnTo>
                    <a:pt x="58910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361071" y="1598929"/>
              <a:ext cx="363220" cy="9525"/>
            </a:xfrm>
            <a:custGeom>
              <a:avLst/>
              <a:gdLst/>
              <a:ahLst/>
              <a:cxnLst/>
              <a:rect l="l" t="t" r="r" b="b"/>
              <a:pathLst>
                <a:path w="363219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363219" h="952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22517" y="8991"/>
                  </a:lnTo>
                  <a:lnTo>
                    <a:pt x="34518" y="8991"/>
                  </a:lnTo>
                  <a:lnTo>
                    <a:pt x="45770" y="8991"/>
                  </a:lnTo>
                  <a:lnTo>
                    <a:pt x="45770" y="0"/>
                  </a:lnTo>
                  <a:close/>
                </a:path>
                <a:path w="363219" h="9525">
                  <a:moveTo>
                    <a:pt x="102057" y="0"/>
                  </a:moveTo>
                  <a:lnTo>
                    <a:pt x="102057" y="0"/>
                  </a:lnTo>
                  <a:lnTo>
                    <a:pt x="45783" y="0"/>
                  </a:lnTo>
                  <a:lnTo>
                    <a:pt x="45783" y="8991"/>
                  </a:lnTo>
                  <a:lnTo>
                    <a:pt x="102057" y="8991"/>
                  </a:lnTo>
                  <a:lnTo>
                    <a:pt x="102057" y="0"/>
                  </a:lnTo>
                  <a:close/>
                </a:path>
                <a:path w="363219" h="9525">
                  <a:moveTo>
                    <a:pt x="135826" y="0"/>
                  </a:moveTo>
                  <a:lnTo>
                    <a:pt x="124574" y="0"/>
                  </a:lnTo>
                  <a:lnTo>
                    <a:pt x="113322" y="0"/>
                  </a:lnTo>
                  <a:lnTo>
                    <a:pt x="102069" y="0"/>
                  </a:lnTo>
                  <a:lnTo>
                    <a:pt x="102069" y="8991"/>
                  </a:lnTo>
                  <a:lnTo>
                    <a:pt x="113322" y="8991"/>
                  </a:lnTo>
                  <a:lnTo>
                    <a:pt x="124574" y="8991"/>
                  </a:lnTo>
                  <a:lnTo>
                    <a:pt x="135826" y="8991"/>
                  </a:lnTo>
                  <a:lnTo>
                    <a:pt x="135826" y="0"/>
                  </a:lnTo>
                  <a:close/>
                </a:path>
                <a:path w="363219" h="9525">
                  <a:moveTo>
                    <a:pt x="192862" y="0"/>
                  </a:moveTo>
                  <a:lnTo>
                    <a:pt x="192862" y="0"/>
                  </a:lnTo>
                  <a:lnTo>
                    <a:pt x="135839" y="0"/>
                  </a:lnTo>
                  <a:lnTo>
                    <a:pt x="135839" y="8991"/>
                  </a:lnTo>
                  <a:lnTo>
                    <a:pt x="192862" y="8991"/>
                  </a:lnTo>
                  <a:lnTo>
                    <a:pt x="192862" y="0"/>
                  </a:lnTo>
                  <a:close/>
                </a:path>
                <a:path w="363219" h="9525">
                  <a:moveTo>
                    <a:pt x="226631" y="0"/>
                  </a:moveTo>
                  <a:lnTo>
                    <a:pt x="215379" y="0"/>
                  </a:lnTo>
                  <a:lnTo>
                    <a:pt x="204127" y="0"/>
                  </a:lnTo>
                  <a:lnTo>
                    <a:pt x="192874" y="0"/>
                  </a:lnTo>
                  <a:lnTo>
                    <a:pt x="192874" y="8991"/>
                  </a:lnTo>
                  <a:lnTo>
                    <a:pt x="204127" y="8991"/>
                  </a:lnTo>
                  <a:lnTo>
                    <a:pt x="215379" y="8991"/>
                  </a:lnTo>
                  <a:lnTo>
                    <a:pt x="226631" y="8991"/>
                  </a:lnTo>
                  <a:lnTo>
                    <a:pt x="226631" y="0"/>
                  </a:lnTo>
                  <a:close/>
                </a:path>
                <a:path w="363219" h="9525">
                  <a:moveTo>
                    <a:pt x="283667" y="0"/>
                  </a:moveTo>
                  <a:lnTo>
                    <a:pt x="283667" y="0"/>
                  </a:lnTo>
                  <a:lnTo>
                    <a:pt x="226644" y="0"/>
                  </a:lnTo>
                  <a:lnTo>
                    <a:pt x="226644" y="8991"/>
                  </a:lnTo>
                  <a:lnTo>
                    <a:pt x="283667" y="8991"/>
                  </a:lnTo>
                  <a:lnTo>
                    <a:pt x="283667" y="0"/>
                  </a:lnTo>
                  <a:close/>
                </a:path>
                <a:path w="363219" h="9525">
                  <a:moveTo>
                    <a:pt x="317436" y="0"/>
                  </a:moveTo>
                  <a:lnTo>
                    <a:pt x="306184" y="0"/>
                  </a:lnTo>
                  <a:lnTo>
                    <a:pt x="294932" y="0"/>
                  </a:lnTo>
                  <a:lnTo>
                    <a:pt x="283679" y="0"/>
                  </a:lnTo>
                  <a:lnTo>
                    <a:pt x="283679" y="8991"/>
                  </a:lnTo>
                  <a:lnTo>
                    <a:pt x="294932" y="8991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17436" y="0"/>
                  </a:lnTo>
                  <a:close/>
                </a:path>
                <a:path w="363219" h="9525">
                  <a:moveTo>
                    <a:pt x="351205" y="0"/>
                  </a:moveTo>
                  <a:lnTo>
                    <a:pt x="339953" y="0"/>
                  </a:lnTo>
                  <a:lnTo>
                    <a:pt x="328701" y="0"/>
                  </a:lnTo>
                  <a:lnTo>
                    <a:pt x="317449" y="0"/>
                  </a:lnTo>
                  <a:lnTo>
                    <a:pt x="317449" y="8991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51205" y="8991"/>
                  </a:lnTo>
                  <a:lnTo>
                    <a:pt x="351205" y="0"/>
                  </a:lnTo>
                  <a:close/>
                </a:path>
                <a:path w="363219" h="9525">
                  <a:moveTo>
                    <a:pt x="363220" y="0"/>
                  </a:moveTo>
                  <a:lnTo>
                    <a:pt x="351218" y="0"/>
                  </a:lnTo>
                  <a:lnTo>
                    <a:pt x="351218" y="8991"/>
                  </a:lnTo>
                  <a:lnTo>
                    <a:pt x="363220" y="8991"/>
                  </a:lnTo>
                  <a:lnTo>
                    <a:pt x="36322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635381" y="1581658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59092" y="0"/>
                  </a:moveTo>
                  <a:lnTo>
                    <a:pt x="15909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59092" y="9004"/>
                  </a:lnTo>
                  <a:lnTo>
                    <a:pt x="159092" y="0"/>
                  </a:lnTo>
                  <a:close/>
                </a:path>
                <a:path w="1735455" h="26669">
                  <a:moveTo>
                    <a:pt x="1100162" y="17272"/>
                  </a:moveTo>
                  <a:lnTo>
                    <a:pt x="1088910" y="17272"/>
                  </a:lnTo>
                  <a:lnTo>
                    <a:pt x="1088910" y="26263"/>
                  </a:lnTo>
                  <a:lnTo>
                    <a:pt x="1100162" y="26263"/>
                  </a:lnTo>
                  <a:lnTo>
                    <a:pt x="1100162" y="17272"/>
                  </a:lnTo>
                  <a:close/>
                </a:path>
                <a:path w="1735455" h="26669">
                  <a:moveTo>
                    <a:pt x="1133932" y="17272"/>
                  </a:moveTo>
                  <a:lnTo>
                    <a:pt x="1122680" y="17272"/>
                  </a:lnTo>
                  <a:lnTo>
                    <a:pt x="1111427" y="17272"/>
                  </a:lnTo>
                  <a:lnTo>
                    <a:pt x="1100175" y="17272"/>
                  </a:lnTo>
                  <a:lnTo>
                    <a:pt x="1100175" y="26263"/>
                  </a:lnTo>
                  <a:lnTo>
                    <a:pt x="1111427" y="26263"/>
                  </a:lnTo>
                  <a:lnTo>
                    <a:pt x="1122680" y="26263"/>
                  </a:lnTo>
                  <a:lnTo>
                    <a:pt x="1133932" y="26263"/>
                  </a:lnTo>
                  <a:lnTo>
                    <a:pt x="1133932" y="17272"/>
                  </a:lnTo>
                  <a:close/>
                </a:path>
                <a:path w="1735455" h="26669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6263"/>
                  </a:lnTo>
                  <a:lnTo>
                    <a:pt x="1145197" y="26263"/>
                  </a:lnTo>
                  <a:lnTo>
                    <a:pt x="1156449" y="26263"/>
                  </a:lnTo>
                  <a:lnTo>
                    <a:pt x="1167701" y="26263"/>
                  </a:lnTo>
                  <a:lnTo>
                    <a:pt x="1167701" y="17272"/>
                  </a:lnTo>
                  <a:close/>
                </a:path>
                <a:path w="1735455" h="26669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6263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72"/>
                  </a:lnTo>
                  <a:close/>
                </a:path>
                <a:path w="1735455" h="26669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72"/>
                  </a:lnTo>
                  <a:close/>
                </a:path>
                <a:path w="1735455" h="26669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72"/>
                  </a:lnTo>
                  <a:close/>
                </a:path>
                <a:path w="1735455" h="26669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72"/>
                  </a:lnTo>
                  <a:close/>
                </a:path>
                <a:path w="1735455" h="26669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72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783221" y="1581658"/>
              <a:ext cx="589280" cy="9525"/>
            </a:xfrm>
            <a:custGeom>
              <a:avLst/>
              <a:gdLst/>
              <a:ahLst/>
              <a:cxnLst/>
              <a:rect l="l" t="t" r="r" b="b"/>
              <a:pathLst>
                <a:path w="589280" h="9525">
                  <a:moveTo>
                    <a:pt x="498297" y="0"/>
                  </a:moveTo>
                  <a:lnTo>
                    <a:pt x="498297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498297" y="9004"/>
                  </a:lnTo>
                  <a:lnTo>
                    <a:pt x="498297" y="0"/>
                  </a:lnTo>
                  <a:close/>
                </a:path>
                <a:path w="589280" h="9525">
                  <a:moveTo>
                    <a:pt x="532815" y="0"/>
                  </a:moveTo>
                  <a:lnTo>
                    <a:pt x="521563" y="0"/>
                  </a:lnTo>
                  <a:lnTo>
                    <a:pt x="510311" y="0"/>
                  </a:lnTo>
                  <a:lnTo>
                    <a:pt x="498309" y="0"/>
                  </a:lnTo>
                  <a:lnTo>
                    <a:pt x="498309" y="9004"/>
                  </a:lnTo>
                  <a:lnTo>
                    <a:pt x="510311" y="9004"/>
                  </a:lnTo>
                  <a:lnTo>
                    <a:pt x="521563" y="9004"/>
                  </a:lnTo>
                  <a:lnTo>
                    <a:pt x="532815" y="9004"/>
                  </a:lnTo>
                  <a:lnTo>
                    <a:pt x="532815" y="0"/>
                  </a:lnTo>
                  <a:close/>
                </a:path>
                <a:path w="589280" h="9525">
                  <a:moveTo>
                    <a:pt x="589102" y="0"/>
                  </a:moveTo>
                  <a:lnTo>
                    <a:pt x="589102" y="0"/>
                  </a:lnTo>
                  <a:lnTo>
                    <a:pt x="532828" y="0"/>
                  </a:lnTo>
                  <a:lnTo>
                    <a:pt x="532828" y="9004"/>
                  </a:lnTo>
                  <a:lnTo>
                    <a:pt x="589102" y="9004"/>
                  </a:lnTo>
                  <a:lnTo>
                    <a:pt x="58910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1372336" y="1581658"/>
              <a:ext cx="386080" cy="9525"/>
            </a:xfrm>
            <a:custGeom>
              <a:avLst/>
              <a:gdLst/>
              <a:ahLst/>
              <a:cxnLst/>
              <a:rect l="l" t="t" r="r" b="b"/>
              <a:pathLst>
                <a:path w="386080" h="9525">
                  <a:moveTo>
                    <a:pt x="34505" y="0"/>
                  </a:moveTo>
                  <a:lnTo>
                    <a:pt x="23253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3253" y="9004"/>
                  </a:lnTo>
                  <a:lnTo>
                    <a:pt x="34505" y="9004"/>
                  </a:lnTo>
                  <a:lnTo>
                    <a:pt x="34505" y="0"/>
                  </a:lnTo>
                  <a:close/>
                </a:path>
                <a:path w="386080" h="9525">
                  <a:moveTo>
                    <a:pt x="90792" y="0"/>
                  </a:moveTo>
                  <a:lnTo>
                    <a:pt x="90792" y="0"/>
                  </a:lnTo>
                  <a:lnTo>
                    <a:pt x="34518" y="0"/>
                  </a:lnTo>
                  <a:lnTo>
                    <a:pt x="34518" y="9004"/>
                  </a:lnTo>
                  <a:lnTo>
                    <a:pt x="90792" y="9004"/>
                  </a:lnTo>
                  <a:lnTo>
                    <a:pt x="90792" y="0"/>
                  </a:lnTo>
                  <a:close/>
                </a:path>
                <a:path w="386080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9004"/>
                  </a:lnTo>
                  <a:lnTo>
                    <a:pt x="102057" y="9004"/>
                  </a:lnTo>
                  <a:lnTo>
                    <a:pt x="113309" y="9004"/>
                  </a:lnTo>
                  <a:lnTo>
                    <a:pt x="124561" y="9004"/>
                  </a:lnTo>
                  <a:lnTo>
                    <a:pt x="124561" y="0"/>
                  </a:lnTo>
                  <a:close/>
                </a:path>
                <a:path w="386080" h="9525">
                  <a:moveTo>
                    <a:pt x="181597" y="0"/>
                  </a:moveTo>
                  <a:lnTo>
                    <a:pt x="181597" y="0"/>
                  </a:lnTo>
                  <a:lnTo>
                    <a:pt x="124574" y="0"/>
                  </a:lnTo>
                  <a:lnTo>
                    <a:pt x="124574" y="9004"/>
                  </a:lnTo>
                  <a:lnTo>
                    <a:pt x="181597" y="9004"/>
                  </a:lnTo>
                  <a:lnTo>
                    <a:pt x="181597" y="0"/>
                  </a:lnTo>
                  <a:close/>
                </a:path>
                <a:path w="386080" h="952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9004"/>
                  </a:lnTo>
                  <a:lnTo>
                    <a:pt x="192862" y="9004"/>
                  </a:lnTo>
                  <a:lnTo>
                    <a:pt x="204114" y="9004"/>
                  </a:lnTo>
                  <a:lnTo>
                    <a:pt x="215366" y="9004"/>
                  </a:lnTo>
                  <a:lnTo>
                    <a:pt x="215366" y="0"/>
                  </a:lnTo>
                  <a:close/>
                </a:path>
                <a:path w="386080" h="9525">
                  <a:moveTo>
                    <a:pt x="272402" y="0"/>
                  </a:moveTo>
                  <a:lnTo>
                    <a:pt x="272402" y="0"/>
                  </a:lnTo>
                  <a:lnTo>
                    <a:pt x="215379" y="0"/>
                  </a:lnTo>
                  <a:lnTo>
                    <a:pt x="215379" y="9004"/>
                  </a:lnTo>
                  <a:lnTo>
                    <a:pt x="272402" y="9004"/>
                  </a:lnTo>
                  <a:lnTo>
                    <a:pt x="272402" y="0"/>
                  </a:lnTo>
                  <a:close/>
                </a:path>
                <a:path w="386080" h="952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9004"/>
                  </a:lnTo>
                  <a:lnTo>
                    <a:pt x="283667" y="9004"/>
                  </a:lnTo>
                  <a:lnTo>
                    <a:pt x="294919" y="9004"/>
                  </a:lnTo>
                  <a:lnTo>
                    <a:pt x="306171" y="9004"/>
                  </a:lnTo>
                  <a:lnTo>
                    <a:pt x="306171" y="0"/>
                  </a:lnTo>
                  <a:close/>
                </a:path>
                <a:path w="386080" h="952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9004"/>
                  </a:lnTo>
                  <a:lnTo>
                    <a:pt x="317436" y="9004"/>
                  </a:lnTo>
                  <a:lnTo>
                    <a:pt x="328688" y="9004"/>
                  </a:lnTo>
                  <a:lnTo>
                    <a:pt x="339940" y="9004"/>
                  </a:lnTo>
                  <a:lnTo>
                    <a:pt x="339940" y="0"/>
                  </a:lnTo>
                  <a:close/>
                </a:path>
                <a:path w="386080" h="9525">
                  <a:moveTo>
                    <a:pt x="363207" y="0"/>
                  </a:moveTo>
                  <a:lnTo>
                    <a:pt x="351955" y="0"/>
                  </a:lnTo>
                  <a:lnTo>
                    <a:pt x="339953" y="0"/>
                  </a:lnTo>
                  <a:lnTo>
                    <a:pt x="339953" y="9004"/>
                  </a:lnTo>
                  <a:lnTo>
                    <a:pt x="351955" y="9004"/>
                  </a:lnTo>
                  <a:lnTo>
                    <a:pt x="363207" y="9004"/>
                  </a:lnTo>
                  <a:lnTo>
                    <a:pt x="363207" y="0"/>
                  </a:lnTo>
                  <a:close/>
                </a:path>
                <a:path w="386080" h="9525">
                  <a:moveTo>
                    <a:pt x="385724" y="0"/>
                  </a:moveTo>
                  <a:lnTo>
                    <a:pt x="374472" y="0"/>
                  </a:lnTo>
                  <a:lnTo>
                    <a:pt x="363220" y="0"/>
                  </a:lnTo>
                  <a:lnTo>
                    <a:pt x="363220" y="9004"/>
                  </a:lnTo>
                  <a:lnTo>
                    <a:pt x="374472" y="9004"/>
                  </a:lnTo>
                  <a:lnTo>
                    <a:pt x="385724" y="9004"/>
                  </a:lnTo>
                  <a:lnTo>
                    <a:pt x="38572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635381" y="1564411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92862" y="0"/>
                  </a:moveTo>
                  <a:lnTo>
                    <a:pt x="19286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92862" y="8991"/>
                  </a:lnTo>
                  <a:lnTo>
                    <a:pt x="192862" y="0"/>
                  </a:lnTo>
                  <a:close/>
                </a:path>
                <a:path w="1735455" h="26669">
                  <a:moveTo>
                    <a:pt x="1133932" y="17246"/>
                  </a:moveTo>
                  <a:lnTo>
                    <a:pt x="1122680" y="17246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46"/>
                  </a:lnTo>
                  <a:close/>
                </a:path>
                <a:path w="1735455" h="26669">
                  <a:moveTo>
                    <a:pt x="1167701" y="17246"/>
                  </a:moveTo>
                  <a:lnTo>
                    <a:pt x="1156449" y="17246"/>
                  </a:lnTo>
                  <a:lnTo>
                    <a:pt x="1145197" y="17246"/>
                  </a:lnTo>
                  <a:lnTo>
                    <a:pt x="1133944" y="17246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46"/>
                  </a:lnTo>
                  <a:close/>
                </a:path>
                <a:path w="1735455" h="26669">
                  <a:moveTo>
                    <a:pt x="1190967" y="17246"/>
                  </a:moveTo>
                  <a:lnTo>
                    <a:pt x="1178966" y="17246"/>
                  </a:lnTo>
                  <a:lnTo>
                    <a:pt x="1167714" y="17246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46"/>
                  </a:lnTo>
                  <a:close/>
                </a:path>
                <a:path w="1735455" h="26669">
                  <a:moveTo>
                    <a:pt x="1224737" y="17246"/>
                  </a:moveTo>
                  <a:lnTo>
                    <a:pt x="1213485" y="17246"/>
                  </a:lnTo>
                  <a:lnTo>
                    <a:pt x="1202232" y="17246"/>
                  </a:lnTo>
                  <a:lnTo>
                    <a:pt x="1190980" y="17246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46"/>
                  </a:lnTo>
                  <a:close/>
                </a:path>
                <a:path w="1735455" h="26669">
                  <a:moveTo>
                    <a:pt x="1258506" y="17246"/>
                  </a:moveTo>
                  <a:lnTo>
                    <a:pt x="1247254" y="17246"/>
                  </a:lnTo>
                  <a:lnTo>
                    <a:pt x="1236002" y="17246"/>
                  </a:lnTo>
                  <a:lnTo>
                    <a:pt x="1224749" y="17246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46"/>
                  </a:lnTo>
                  <a:close/>
                </a:path>
                <a:path w="1735455" h="26669">
                  <a:moveTo>
                    <a:pt x="1293025" y="17246"/>
                  </a:moveTo>
                  <a:lnTo>
                    <a:pt x="1281023" y="17246"/>
                  </a:lnTo>
                  <a:lnTo>
                    <a:pt x="1269771" y="17246"/>
                  </a:lnTo>
                  <a:lnTo>
                    <a:pt x="1258519" y="17246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46"/>
                  </a:lnTo>
                  <a:close/>
                </a:path>
                <a:path w="1735455" h="26669">
                  <a:moveTo>
                    <a:pt x="1315542" y="17246"/>
                  </a:moveTo>
                  <a:lnTo>
                    <a:pt x="1304290" y="17246"/>
                  </a:lnTo>
                  <a:lnTo>
                    <a:pt x="1293037" y="17246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46"/>
                  </a:lnTo>
                  <a:close/>
                </a:path>
                <a:path w="1735455" h="26669">
                  <a:moveTo>
                    <a:pt x="1349311" y="17246"/>
                  </a:moveTo>
                  <a:lnTo>
                    <a:pt x="1338059" y="17246"/>
                  </a:lnTo>
                  <a:lnTo>
                    <a:pt x="1326807" y="17246"/>
                  </a:lnTo>
                  <a:lnTo>
                    <a:pt x="1315554" y="17246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46"/>
                  </a:lnTo>
                  <a:close/>
                </a:path>
                <a:path w="1735455" h="26669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46"/>
                  </a:lnTo>
                  <a:close/>
                </a:path>
                <a:path w="1735455" h="26669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46"/>
                  </a:lnTo>
                  <a:close/>
                </a:path>
                <a:path w="1735455" h="26669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46"/>
                  </a:lnTo>
                  <a:close/>
                </a:path>
                <a:path w="1735455" h="26669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46"/>
                  </a:lnTo>
                  <a:close/>
                </a:path>
                <a:path w="1735455" h="26669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46"/>
                  </a:lnTo>
                  <a:close/>
                </a:path>
                <a:path w="1735455" h="26669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46"/>
                  </a:lnTo>
                  <a:close/>
                </a:path>
                <a:path w="1735455" h="26669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46"/>
                  </a:lnTo>
                  <a:close/>
                </a:path>
                <a:path w="1735455" h="26669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46"/>
                  </a:lnTo>
                  <a:close/>
                </a:path>
                <a:path w="1735455" h="26669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46"/>
                  </a:lnTo>
                  <a:close/>
                </a:path>
                <a:path w="1735455" h="26669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46"/>
                  </a:lnTo>
                  <a:close/>
                </a:path>
                <a:path w="1735455" h="26669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46"/>
                  </a:lnTo>
                  <a:close/>
                </a:path>
                <a:path w="1735455" h="26669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46"/>
                  </a:lnTo>
                  <a:close/>
                </a:path>
                <a:path w="1735455" h="26669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816991" y="1564411"/>
              <a:ext cx="579120" cy="9525"/>
            </a:xfrm>
            <a:custGeom>
              <a:avLst/>
              <a:gdLst/>
              <a:ahLst/>
              <a:cxnLst/>
              <a:rect l="l" t="t" r="r" b="b"/>
              <a:pathLst>
                <a:path w="579119" h="9525">
                  <a:moveTo>
                    <a:pt x="464527" y="0"/>
                  </a:moveTo>
                  <a:lnTo>
                    <a:pt x="46452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64527" y="8991"/>
                  </a:lnTo>
                  <a:lnTo>
                    <a:pt x="464527" y="0"/>
                  </a:lnTo>
                  <a:close/>
                </a:path>
                <a:path w="579119" h="9525">
                  <a:moveTo>
                    <a:pt x="499046" y="0"/>
                  </a:moveTo>
                  <a:lnTo>
                    <a:pt x="487794" y="0"/>
                  </a:lnTo>
                  <a:lnTo>
                    <a:pt x="476542" y="0"/>
                  </a:lnTo>
                  <a:lnTo>
                    <a:pt x="464540" y="0"/>
                  </a:lnTo>
                  <a:lnTo>
                    <a:pt x="464540" y="8991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499046" y="0"/>
                  </a:lnTo>
                  <a:close/>
                </a:path>
                <a:path w="579119" h="9525">
                  <a:moveTo>
                    <a:pt x="555332" y="0"/>
                  </a:moveTo>
                  <a:lnTo>
                    <a:pt x="555332" y="0"/>
                  </a:lnTo>
                  <a:lnTo>
                    <a:pt x="499059" y="0"/>
                  </a:lnTo>
                  <a:lnTo>
                    <a:pt x="499059" y="8991"/>
                  </a:lnTo>
                  <a:lnTo>
                    <a:pt x="555332" y="8991"/>
                  </a:lnTo>
                  <a:lnTo>
                    <a:pt x="555332" y="0"/>
                  </a:lnTo>
                  <a:close/>
                </a:path>
                <a:path w="579119" h="9525">
                  <a:moveTo>
                    <a:pt x="578599" y="0"/>
                  </a:moveTo>
                  <a:lnTo>
                    <a:pt x="566597" y="0"/>
                  </a:lnTo>
                  <a:lnTo>
                    <a:pt x="555345" y="0"/>
                  </a:lnTo>
                  <a:lnTo>
                    <a:pt x="555345" y="8991"/>
                  </a:lnTo>
                  <a:lnTo>
                    <a:pt x="566597" y="8991"/>
                  </a:lnTo>
                  <a:lnTo>
                    <a:pt x="578599" y="8991"/>
                  </a:lnTo>
                  <a:lnTo>
                    <a:pt x="578599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1395590" y="1564411"/>
              <a:ext cx="147320" cy="9525"/>
            </a:xfrm>
            <a:custGeom>
              <a:avLst/>
              <a:gdLst/>
              <a:ahLst/>
              <a:cxnLst/>
              <a:rect l="l" t="t" r="r" b="b"/>
              <a:pathLst>
                <a:path w="147319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147319" h="952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67538" y="8991"/>
                  </a:lnTo>
                  <a:lnTo>
                    <a:pt x="67538" y="0"/>
                  </a:lnTo>
                  <a:close/>
                </a:path>
                <a:path w="147319" h="9525">
                  <a:moveTo>
                    <a:pt x="101307" y="0"/>
                  </a:moveTo>
                  <a:lnTo>
                    <a:pt x="90055" y="0"/>
                  </a:lnTo>
                  <a:lnTo>
                    <a:pt x="78803" y="0"/>
                  </a:lnTo>
                  <a:lnTo>
                    <a:pt x="67551" y="0"/>
                  </a:lnTo>
                  <a:lnTo>
                    <a:pt x="67551" y="8991"/>
                  </a:lnTo>
                  <a:lnTo>
                    <a:pt x="78803" y="8991"/>
                  </a:lnTo>
                  <a:lnTo>
                    <a:pt x="90055" y="8991"/>
                  </a:lnTo>
                  <a:lnTo>
                    <a:pt x="101307" y="8991"/>
                  </a:lnTo>
                  <a:lnTo>
                    <a:pt x="101307" y="0"/>
                  </a:lnTo>
                  <a:close/>
                </a:path>
                <a:path w="147319" h="9525">
                  <a:moveTo>
                    <a:pt x="147091" y="0"/>
                  </a:moveTo>
                  <a:lnTo>
                    <a:pt x="147091" y="0"/>
                  </a:lnTo>
                  <a:lnTo>
                    <a:pt x="101320" y="0"/>
                  </a:lnTo>
                  <a:lnTo>
                    <a:pt x="101320" y="8991"/>
                  </a:lnTo>
                  <a:lnTo>
                    <a:pt x="147091" y="8991"/>
                  </a:lnTo>
                  <a:lnTo>
                    <a:pt x="14709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542681" y="1564411"/>
              <a:ext cx="113664" cy="9525"/>
            </a:xfrm>
            <a:custGeom>
              <a:avLst/>
              <a:gdLst/>
              <a:ahLst/>
              <a:cxnLst/>
              <a:rect l="l" t="t" r="r" b="b"/>
              <a:pathLst>
                <a:path w="113664" h="9525">
                  <a:moveTo>
                    <a:pt x="11252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11252" y="0"/>
                  </a:lnTo>
                  <a:close/>
                </a:path>
                <a:path w="113664" h="952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991"/>
                  </a:lnTo>
                  <a:lnTo>
                    <a:pt x="22517" y="8991"/>
                  </a:lnTo>
                  <a:lnTo>
                    <a:pt x="33769" y="8991"/>
                  </a:lnTo>
                  <a:lnTo>
                    <a:pt x="45021" y="8991"/>
                  </a:lnTo>
                  <a:lnTo>
                    <a:pt x="45021" y="0"/>
                  </a:lnTo>
                  <a:close/>
                </a:path>
                <a:path w="113664" h="9525">
                  <a:moveTo>
                    <a:pt x="102057" y="0"/>
                  </a:moveTo>
                  <a:lnTo>
                    <a:pt x="102057" y="0"/>
                  </a:lnTo>
                  <a:lnTo>
                    <a:pt x="45034" y="0"/>
                  </a:lnTo>
                  <a:lnTo>
                    <a:pt x="45034" y="8991"/>
                  </a:lnTo>
                  <a:lnTo>
                    <a:pt x="102057" y="8991"/>
                  </a:lnTo>
                  <a:lnTo>
                    <a:pt x="102057" y="0"/>
                  </a:lnTo>
                  <a:close/>
                </a:path>
                <a:path w="113664" h="9525">
                  <a:moveTo>
                    <a:pt x="113322" y="0"/>
                  </a:moveTo>
                  <a:lnTo>
                    <a:pt x="102069" y="0"/>
                  </a:lnTo>
                  <a:lnTo>
                    <a:pt x="102069" y="8991"/>
                  </a:lnTo>
                  <a:lnTo>
                    <a:pt x="113322" y="8991"/>
                  </a:lnTo>
                  <a:lnTo>
                    <a:pt x="113322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656003" y="1564411"/>
              <a:ext cx="113664" cy="9525"/>
            </a:xfrm>
            <a:custGeom>
              <a:avLst/>
              <a:gdLst/>
              <a:ahLst/>
              <a:cxnLst/>
              <a:rect l="l" t="t" r="r" b="b"/>
              <a:pathLst>
                <a:path w="113664" h="952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04" y="8991"/>
                  </a:lnTo>
                  <a:lnTo>
                    <a:pt x="22504" y="0"/>
                  </a:lnTo>
                  <a:close/>
                </a:path>
                <a:path w="113664" h="9525">
                  <a:moveTo>
                    <a:pt x="56273" y="0"/>
                  </a:moveTo>
                  <a:lnTo>
                    <a:pt x="45021" y="0"/>
                  </a:lnTo>
                  <a:lnTo>
                    <a:pt x="33769" y="0"/>
                  </a:lnTo>
                  <a:lnTo>
                    <a:pt x="22517" y="0"/>
                  </a:lnTo>
                  <a:lnTo>
                    <a:pt x="22517" y="8991"/>
                  </a:lnTo>
                  <a:lnTo>
                    <a:pt x="33769" y="8991"/>
                  </a:lnTo>
                  <a:lnTo>
                    <a:pt x="45021" y="8991"/>
                  </a:lnTo>
                  <a:lnTo>
                    <a:pt x="56273" y="8991"/>
                  </a:lnTo>
                  <a:lnTo>
                    <a:pt x="56273" y="0"/>
                  </a:lnTo>
                  <a:close/>
                </a:path>
                <a:path w="113664" h="9525">
                  <a:moveTo>
                    <a:pt x="79540" y="0"/>
                  </a:moveTo>
                  <a:lnTo>
                    <a:pt x="68287" y="0"/>
                  </a:lnTo>
                  <a:lnTo>
                    <a:pt x="56286" y="0"/>
                  </a:lnTo>
                  <a:lnTo>
                    <a:pt x="56286" y="8991"/>
                  </a:lnTo>
                  <a:lnTo>
                    <a:pt x="68287" y="8991"/>
                  </a:lnTo>
                  <a:lnTo>
                    <a:pt x="79540" y="8991"/>
                  </a:lnTo>
                  <a:lnTo>
                    <a:pt x="79540" y="0"/>
                  </a:lnTo>
                  <a:close/>
                </a:path>
                <a:path w="113664" h="952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991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1330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635381" y="1547152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204127" y="0"/>
                  </a:moveTo>
                  <a:lnTo>
                    <a:pt x="20412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204127" y="8991"/>
                  </a:lnTo>
                  <a:lnTo>
                    <a:pt x="204127" y="0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828243" y="1547152"/>
              <a:ext cx="555625" cy="9525"/>
            </a:xfrm>
            <a:custGeom>
              <a:avLst/>
              <a:gdLst/>
              <a:ahLst/>
              <a:cxnLst/>
              <a:rect l="l" t="t" r="r" b="b"/>
              <a:pathLst>
                <a:path w="555625" h="9525">
                  <a:moveTo>
                    <a:pt x="453275" y="0"/>
                  </a:moveTo>
                  <a:lnTo>
                    <a:pt x="45327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53275" y="8991"/>
                  </a:lnTo>
                  <a:lnTo>
                    <a:pt x="453275" y="0"/>
                  </a:lnTo>
                  <a:close/>
                </a:path>
                <a:path w="555625" h="9525">
                  <a:moveTo>
                    <a:pt x="487794" y="0"/>
                  </a:moveTo>
                  <a:lnTo>
                    <a:pt x="476542" y="0"/>
                  </a:lnTo>
                  <a:lnTo>
                    <a:pt x="465289" y="0"/>
                  </a:lnTo>
                  <a:lnTo>
                    <a:pt x="453288" y="0"/>
                  </a:lnTo>
                  <a:lnTo>
                    <a:pt x="453288" y="8991"/>
                  </a:lnTo>
                  <a:lnTo>
                    <a:pt x="465289" y="8991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87794" y="0"/>
                  </a:lnTo>
                  <a:close/>
                </a:path>
                <a:path w="555625" h="9525">
                  <a:moveTo>
                    <a:pt x="544080" y="0"/>
                  </a:moveTo>
                  <a:lnTo>
                    <a:pt x="544080" y="0"/>
                  </a:lnTo>
                  <a:lnTo>
                    <a:pt x="487807" y="0"/>
                  </a:lnTo>
                  <a:lnTo>
                    <a:pt x="487807" y="8991"/>
                  </a:lnTo>
                  <a:lnTo>
                    <a:pt x="544080" y="8991"/>
                  </a:lnTo>
                  <a:lnTo>
                    <a:pt x="544080" y="0"/>
                  </a:lnTo>
                  <a:close/>
                </a:path>
                <a:path w="555625" h="9525">
                  <a:moveTo>
                    <a:pt x="555345" y="0"/>
                  </a:moveTo>
                  <a:lnTo>
                    <a:pt x="544093" y="0"/>
                  </a:lnTo>
                  <a:lnTo>
                    <a:pt x="544093" y="8991"/>
                  </a:lnTo>
                  <a:lnTo>
                    <a:pt x="555345" y="8991"/>
                  </a:lnTo>
                  <a:lnTo>
                    <a:pt x="55534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1383588" y="1547152"/>
              <a:ext cx="137160" cy="9525"/>
            </a:xfrm>
            <a:custGeom>
              <a:avLst/>
              <a:gdLst/>
              <a:ahLst/>
              <a:cxnLst/>
              <a:rect l="l" t="t" r="r" b="b"/>
              <a:pathLst>
                <a:path w="137159" h="952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2001" y="8991"/>
                  </a:lnTo>
                  <a:lnTo>
                    <a:pt x="23253" y="8991"/>
                  </a:lnTo>
                  <a:lnTo>
                    <a:pt x="23253" y="0"/>
                  </a:lnTo>
                  <a:close/>
                </a:path>
                <a:path w="137159" h="9525">
                  <a:moveTo>
                    <a:pt x="79540" y="0"/>
                  </a:moveTo>
                  <a:lnTo>
                    <a:pt x="79540" y="0"/>
                  </a:lnTo>
                  <a:lnTo>
                    <a:pt x="23266" y="0"/>
                  </a:lnTo>
                  <a:lnTo>
                    <a:pt x="23266" y="8991"/>
                  </a:lnTo>
                  <a:lnTo>
                    <a:pt x="79540" y="8991"/>
                  </a:lnTo>
                  <a:lnTo>
                    <a:pt x="79540" y="0"/>
                  </a:lnTo>
                  <a:close/>
                </a:path>
                <a:path w="137159" h="952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991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13309" y="0"/>
                  </a:lnTo>
                  <a:close/>
                </a:path>
                <a:path w="137159" h="9525">
                  <a:moveTo>
                    <a:pt x="136575" y="0"/>
                  </a:moveTo>
                  <a:lnTo>
                    <a:pt x="125323" y="0"/>
                  </a:lnTo>
                  <a:lnTo>
                    <a:pt x="113322" y="0"/>
                  </a:lnTo>
                  <a:lnTo>
                    <a:pt x="113322" y="8991"/>
                  </a:lnTo>
                  <a:lnTo>
                    <a:pt x="125310" y="8991"/>
                  </a:lnTo>
                  <a:lnTo>
                    <a:pt x="136575" y="8991"/>
                  </a:lnTo>
                  <a:lnTo>
                    <a:pt x="13657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1520164" y="1547152"/>
              <a:ext cx="170180" cy="9525"/>
            </a:xfrm>
            <a:custGeom>
              <a:avLst/>
              <a:gdLst/>
              <a:ahLst/>
              <a:cxnLst/>
              <a:rect l="l" t="t" r="r" b="b"/>
              <a:pathLst>
                <a:path w="170180" h="952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17" y="8991"/>
                  </a:lnTo>
                  <a:lnTo>
                    <a:pt x="33769" y="8991"/>
                  </a:lnTo>
                  <a:lnTo>
                    <a:pt x="33769" y="0"/>
                  </a:lnTo>
                  <a:close/>
                </a:path>
                <a:path w="170180" h="952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991"/>
                  </a:lnTo>
                  <a:lnTo>
                    <a:pt x="45034" y="8991"/>
                  </a:lnTo>
                  <a:lnTo>
                    <a:pt x="56286" y="8991"/>
                  </a:lnTo>
                  <a:lnTo>
                    <a:pt x="67538" y="8991"/>
                  </a:lnTo>
                  <a:lnTo>
                    <a:pt x="67538" y="0"/>
                  </a:lnTo>
                  <a:close/>
                </a:path>
                <a:path w="170180" h="9525">
                  <a:moveTo>
                    <a:pt x="124574" y="0"/>
                  </a:moveTo>
                  <a:lnTo>
                    <a:pt x="124574" y="0"/>
                  </a:lnTo>
                  <a:lnTo>
                    <a:pt x="67551" y="0"/>
                  </a:lnTo>
                  <a:lnTo>
                    <a:pt x="67551" y="8991"/>
                  </a:lnTo>
                  <a:lnTo>
                    <a:pt x="124574" y="8991"/>
                  </a:lnTo>
                  <a:lnTo>
                    <a:pt x="124574" y="0"/>
                  </a:lnTo>
                  <a:close/>
                </a:path>
                <a:path w="170180" h="9525">
                  <a:moveTo>
                    <a:pt x="158343" y="0"/>
                  </a:moveTo>
                  <a:lnTo>
                    <a:pt x="147091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991"/>
                  </a:lnTo>
                  <a:lnTo>
                    <a:pt x="135839" y="8991"/>
                  </a:lnTo>
                  <a:lnTo>
                    <a:pt x="147091" y="8991"/>
                  </a:lnTo>
                  <a:lnTo>
                    <a:pt x="158343" y="8991"/>
                  </a:lnTo>
                  <a:lnTo>
                    <a:pt x="158343" y="0"/>
                  </a:lnTo>
                  <a:close/>
                </a:path>
                <a:path w="170180" h="9525">
                  <a:moveTo>
                    <a:pt x="169608" y="0"/>
                  </a:moveTo>
                  <a:lnTo>
                    <a:pt x="158356" y="0"/>
                  </a:lnTo>
                  <a:lnTo>
                    <a:pt x="158356" y="8991"/>
                  </a:lnTo>
                  <a:lnTo>
                    <a:pt x="169608" y="8991"/>
                  </a:lnTo>
                  <a:lnTo>
                    <a:pt x="169608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1689773" y="1547152"/>
              <a:ext cx="90805" cy="9525"/>
            </a:xfrm>
            <a:custGeom>
              <a:avLst/>
              <a:gdLst/>
              <a:ahLst/>
              <a:cxnLst/>
              <a:rect l="l" t="t" r="r" b="b"/>
              <a:pathLst>
                <a:path w="90805" h="952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04" y="8991"/>
                  </a:lnTo>
                  <a:lnTo>
                    <a:pt x="22504" y="0"/>
                  </a:lnTo>
                  <a:close/>
                </a:path>
                <a:path w="90805" h="952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991"/>
                  </a:lnTo>
                  <a:lnTo>
                    <a:pt x="34518" y="8991"/>
                  </a:lnTo>
                  <a:lnTo>
                    <a:pt x="45770" y="8991"/>
                  </a:lnTo>
                  <a:lnTo>
                    <a:pt x="45770" y="0"/>
                  </a:lnTo>
                  <a:close/>
                </a:path>
                <a:path w="90805" h="9525">
                  <a:moveTo>
                    <a:pt x="79540" y="0"/>
                  </a:moveTo>
                  <a:lnTo>
                    <a:pt x="68287" y="0"/>
                  </a:lnTo>
                  <a:lnTo>
                    <a:pt x="57035" y="0"/>
                  </a:lnTo>
                  <a:lnTo>
                    <a:pt x="45783" y="0"/>
                  </a:lnTo>
                  <a:lnTo>
                    <a:pt x="45783" y="8991"/>
                  </a:lnTo>
                  <a:lnTo>
                    <a:pt x="57035" y="8991"/>
                  </a:lnTo>
                  <a:lnTo>
                    <a:pt x="68287" y="8991"/>
                  </a:lnTo>
                  <a:lnTo>
                    <a:pt x="79540" y="8991"/>
                  </a:lnTo>
                  <a:lnTo>
                    <a:pt x="79540" y="0"/>
                  </a:lnTo>
                  <a:close/>
                </a:path>
                <a:path w="90805" h="9525">
                  <a:moveTo>
                    <a:pt x="90805" y="0"/>
                  </a:moveTo>
                  <a:lnTo>
                    <a:pt x="79552" y="0"/>
                  </a:lnTo>
                  <a:lnTo>
                    <a:pt x="79552" y="8991"/>
                  </a:lnTo>
                  <a:lnTo>
                    <a:pt x="90805" y="8991"/>
                  </a:lnTo>
                  <a:lnTo>
                    <a:pt x="908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635381" y="1530629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15379" y="0"/>
                  </a:moveTo>
                  <a:lnTo>
                    <a:pt x="215379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1735455" h="26034">
                  <a:moveTo>
                    <a:pt x="1167701" y="16522"/>
                  </a:moveTo>
                  <a:lnTo>
                    <a:pt x="1156449" y="16522"/>
                  </a:lnTo>
                  <a:lnTo>
                    <a:pt x="1145197" y="16522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6522"/>
                  </a:lnTo>
                  <a:close/>
                </a:path>
                <a:path w="1735455" h="26034">
                  <a:moveTo>
                    <a:pt x="1190967" y="16522"/>
                  </a:moveTo>
                  <a:lnTo>
                    <a:pt x="1178966" y="16522"/>
                  </a:lnTo>
                  <a:lnTo>
                    <a:pt x="1167714" y="16522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6522"/>
                  </a:lnTo>
                  <a:close/>
                </a:path>
                <a:path w="1735455" h="26034">
                  <a:moveTo>
                    <a:pt x="1224737" y="16522"/>
                  </a:moveTo>
                  <a:lnTo>
                    <a:pt x="1213485" y="16522"/>
                  </a:lnTo>
                  <a:lnTo>
                    <a:pt x="1202232" y="16522"/>
                  </a:lnTo>
                  <a:lnTo>
                    <a:pt x="1190980" y="16522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6522"/>
                  </a:lnTo>
                  <a:close/>
                </a:path>
                <a:path w="1735455" h="26034">
                  <a:moveTo>
                    <a:pt x="1258506" y="16522"/>
                  </a:moveTo>
                  <a:lnTo>
                    <a:pt x="1247254" y="16522"/>
                  </a:lnTo>
                  <a:lnTo>
                    <a:pt x="1236002" y="16522"/>
                  </a:lnTo>
                  <a:lnTo>
                    <a:pt x="1224749" y="16522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6522"/>
                  </a:lnTo>
                  <a:close/>
                </a:path>
                <a:path w="1735455" h="26034">
                  <a:moveTo>
                    <a:pt x="1293025" y="16522"/>
                  </a:moveTo>
                  <a:lnTo>
                    <a:pt x="1281023" y="16522"/>
                  </a:lnTo>
                  <a:lnTo>
                    <a:pt x="1269771" y="16522"/>
                  </a:lnTo>
                  <a:lnTo>
                    <a:pt x="1258519" y="16522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6522"/>
                  </a:lnTo>
                  <a:close/>
                </a:path>
                <a:path w="1735455" h="26034">
                  <a:moveTo>
                    <a:pt x="1315542" y="16522"/>
                  </a:moveTo>
                  <a:lnTo>
                    <a:pt x="1304290" y="16522"/>
                  </a:lnTo>
                  <a:lnTo>
                    <a:pt x="1293037" y="16522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6522"/>
                  </a:lnTo>
                  <a:close/>
                </a:path>
                <a:path w="1735455" h="26034">
                  <a:moveTo>
                    <a:pt x="1349311" y="16522"/>
                  </a:moveTo>
                  <a:lnTo>
                    <a:pt x="1338059" y="16522"/>
                  </a:lnTo>
                  <a:lnTo>
                    <a:pt x="1326807" y="16522"/>
                  </a:lnTo>
                  <a:lnTo>
                    <a:pt x="1315554" y="16522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6522"/>
                  </a:lnTo>
                  <a:close/>
                </a:path>
                <a:path w="1735455" h="26034">
                  <a:moveTo>
                    <a:pt x="1383080" y="16522"/>
                  </a:moveTo>
                  <a:lnTo>
                    <a:pt x="1371828" y="16522"/>
                  </a:lnTo>
                  <a:lnTo>
                    <a:pt x="1360576" y="16522"/>
                  </a:lnTo>
                  <a:lnTo>
                    <a:pt x="1349324" y="16522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6522"/>
                  </a:lnTo>
                  <a:close/>
                </a:path>
                <a:path w="1735455" h="26034">
                  <a:moveTo>
                    <a:pt x="1406347" y="16522"/>
                  </a:moveTo>
                  <a:lnTo>
                    <a:pt x="1394345" y="16522"/>
                  </a:lnTo>
                  <a:lnTo>
                    <a:pt x="1383093" y="16522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6522"/>
                  </a:lnTo>
                  <a:close/>
                </a:path>
                <a:path w="1735455" h="26034">
                  <a:moveTo>
                    <a:pt x="1440116" y="16522"/>
                  </a:moveTo>
                  <a:lnTo>
                    <a:pt x="1428864" y="16522"/>
                  </a:lnTo>
                  <a:lnTo>
                    <a:pt x="1417612" y="16522"/>
                  </a:lnTo>
                  <a:lnTo>
                    <a:pt x="1406359" y="16522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6522"/>
                  </a:lnTo>
                  <a:close/>
                </a:path>
                <a:path w="1735455" h="26034">
                  <a:moveTo>
                    <a:pt x="1473885" y="16522"/>
                  </a:moveTo>
                  <a:lnTo>
                    <a:pt x="1462633" y="16522"/>
                  </a:lnTo>
                  <a:lnTo>
                    <a:pt x="1451381" y="16522"/>
                  </a:lnTo>
                  <a:lnTo>
                    <a:pt x="1440129" y="16522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6522"/>
                  </a:lnTo>
                  <a:close/>
                </a:path>
                <a:path w="1735455" h="26034">
                  <a:moveTo>
                    <a:pt x="1496402" y="16522"/>
                  </a:moveTo>
                  <a:lnTo>
                    <a:pt x="1485150" y="16522"/>
                  </a:lnTo>
                  <a:lnTo>
                    <a:pt x="1473898" y="16522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6522"/>
                  </a:lnTo>
                  <a:close/>
                </a:path>
                <a:path w="1735455" h="26034">
                  <a:moveTo>
                    <a:pt x="1530921" y="16522"/>
                  </a:moveTo>
                  <a:lnTo>
                    <a:pt x="1519669" y="16522"/>
                  </a:lnTo>
                  <a:lnTo>
                    <a:pt x="1508417" y="16522"/>
                  </a:lnTo>
                  <a:lnTo>
                    <a:pt x="1496415" y="16522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6522"/>
                  </a:lnTo>
                  <a:close/>
                </a:path>
                <a:path w="1735455" h="26034">
                  <a:moveTo>
                    <a:pt x="1564690" y="16522"/>
                  </a:moveTo>
                  <a:lnTo>
                    <a:pt x="1553438" y="16522"/>
                  </a:lnTo>
                  <a:lnTo>
                    <a:pt x="1542186" y="16522"/>
                  </a:lnTo>
                  <a:lnTo>
                    <a:pt x="1530934" y="16522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6522"/>
                  </a:lnTo>
                  <a:close/>
                </a:path>
                <a:path w="1735455" h="26034">
                  <a:moveTo>
                    <a:pt x="1587207" y="16522"/>
                  </a:moveTo>
                  <a:lnTo>
                    <a:pt x="1575955" y="16522"/>
                  </a:lnTo>
                  <a:lnTo>
                    <a:pt x="1564703" y="16522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6522"/>
                  </a:lnTo>
                  <a:close/>
                </a:path>
                <a:path w="1735455" h="26034">
                  <a:moveTo>
                    <a:pt x="1621726" y="16522"/>
                  </a:moveTo>
                  <a:lnTo>
                    <a:pt x="1609725" y="16522"/>
                  </a:lnTo>
                  <a:lnTo>
                    <a:pt x="1598472" y="16522"/>
                  </a:lnTo>
                  <a:lnTo>
                    <a:pt x="1587220" y="16522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6522"/>
                  </a:lnTo>
                  <a:close/>
                </a:path>
                <a:path w="1735455" h="26034">
                  <a:moveTo>
                    <a:pt x="1655495" y="16522"/>
                  </a:moveTo>
                  <a:lnTo>
                    <a:pt x="1644243" y="16522"/>
                  </a:lnTo>
                  <a:lnTo>
                    <a:pt x="1632991" y="16522"/>
                  </a:lnTo>
                  <a:lnTo>
                    <a:pt x="1621739" y="16522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6522"/>
                  </a:lnTo>
                  <a:close/>
                </a:path>
                <a:path w="1735455" h="26034">
                  <a:moveTo>
                    <a:pt x="1678012" y="16522"/>
                  </a:moveTo>
                  <a:lnTo>
                    <a:pt x="1666760" y="16522"/>
                  </a:lnTo>
                  <a:lnTo>
                    <a:pt x="1655508" y="16522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6522"/>
                  </a:lnTo>
                  <a:close/>
                </a:path>
                <a:path w="1735455" h="26034">
                  <a:moveTo>
                    <a:pt x="1711782" y="16522"/>
                  </a:moveTo>
                  <a:lnTo>
                    <a:pt x="1700530" y="16522"/>
                  </a:lnTo>
                  <a:lnTo>
                    <a:pt x="1689277" y="16522"/>
                  </a:lnTo>
                  <a:lnTo>
                    <a:pt x="1678025" y="16522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6522"/>
                  </a:lnTo>
                  <a:close/>
                </a:path>
                <a:path w="1735455" h="26034">
                  <a:moveTo>
                    <a:pt x="1735048" y="16522"/>
                  </a:moveTo>
                  <a:lnTo>
                    <a:pt x="1723796" y="16522"/>
                  </a:lnTo>
                  <a:lnTo>
                    <a:pt x="1711794" y="16522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652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839508" y="1530629"/>
              <a:ext cx="556260" cy="8255"/>
            </a:xfrm>
            <a:custGeom>
              <a:avLst/>
              <a:gdLst/>
              <a:ahLst/>
              <a:cxnLst/>
              <a:rect l="l" t="t" r="r" b="b"/>
              <a:pathLst>
                <a:path w="556260" h="8255">
                  <a:moveTo>
                    <a:pt x="442010" y="0"/>
                  </a:moveTo>
                  <a:lnTo>
                    <a:pt x="44201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56260" h="8255">
                  <a:moveTo>
                    <a:pt x="476529" y="0"/>
                  </a:moveTo>
                  <a:lnTo>
                    <a:pt x="465277" y="0"/>
                  </a:lnTo>
                  <a:lnTo>
                    <a:pt x="454025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76529" y="8255"/>
                  </a:lnTo>
                  <a:lnTo>
                    <a:pt x="476529" y="0"/>
                  </a:lnTo>
                  <a:close/>
                </a:path>
                <a:path w="556260" h="8255">
                  <a:moveTo>
                    <a:pt x="532815" y="0"/>
                  </a:moveTo>
                  <a:lnTo>
                    <a:pt x="532815" y="0"/>
                  </a:lnTo>
                  <a:lnTo>
                    <a:pt x="476542" y="0"/>
                  </a:lnTo>
                  <a:lnTo>
                    <a:pt x="476542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556260" h="8255">
                  <a:moveTo>
                    <a:pt x="55608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6082" y="8255"/>
                  </a:lnTo>
                  <a:lnTo>
                    <a:pt x="55608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395590" y="1530629"/>
              <a:ext cx="113664" cy="8255"/>
            </a:xfrm>
            <a:custGeom>
              <a:avLst/>
              <a:gdLst/>
              <a:ahLst/>
              <a:cxnLst/>
              <a:rect l="l" t="t" r="r" b="b"/>
              <a:pathLst>
                <a:path w="11366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13665" h="825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113665" h="8255">
                  <a:moveTo>
                    <a:pt x="101307" y="0"/>
                  </a:moveTo>
                  <a:lnTo>
                    <a:pt x="90055" y="0"/>
                  </a:lnTo>
                  <a:lnTo>
                    <a:pt x="78803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90055" y="8255"/>
                  </a:lnTo>
                  <a:lnTo>
                    <a:pt x="101307" y="8255"/>
                  </a:lnTo>
                  <a:lnTo>
                    <a:pt x="101307" y="0"/>
                  </a:lnTo>
                  <a:close/>
                </a:path>
                <a:path w="113665" h="8255">
                  <a:moveTo>
                    <a:pt x="113322" y="0"/>
                  </a:moveTo>
                  <a:lnTo>
                    <a:pt x="101320" y="0"/>
                  </a:lnTo>
                  <a:lnTo>
                    <a:pt x="101320" y="8255"/>
                  </a:lnTo>
                  <a:lnTo>
                    <a:pt x="113322" y="8255"/>
                  </a:lnTo>
                  <a:lnTo>
                    <a:pt x="11332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1508899" y="1530629"/>
              <a:ext cx="203835" cy="8255"/>
            </a:xfrm>
            <a:custGeom>
              <a:avLst/>
              <a:gdLst/>
              <a:ahLst/>
              <a:cxnLst/>
              <a:rect l="l" t="t" r="r" b="b"/>
              <a:pathLst>
                <a:path w="203835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203835" h="8255">
                  <a:moveTo>
                    <a:pt x="78803" y="0"/>
                  </a:moveTo>
                  <a:lnTo>
                    <a:pt x="67551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78803" y="0"/>
                  </a:lnTo>
                  <a:close/>
                </a:path>
                <a:path w="203835" h="8255">
                  <a:moveTo>
                    <a:pt x="135839" y="0"/>
                  </a:moveTo>
                  <a:lnTo>
                    <a:pt x="135839" y="0"/>
                  </a:lnTo>
                  <a:lnTo>
                    <a:pt x="78816" y="0"/>
                  </a:lnTo>
                  <a:lnTo>
                    <a:pt x="78816" y="8255"/>
                  </a:lnTo>
                  <a:lnTo>
                    <a:pt x="135839" y="8255"/>
                  </a:lnTo>
                  <a:lnTo>
                    <a:pt x="135839" y="0"/>
                  </a:lnTo>
                  <a:close/>
                </a:path>
                <a:path w="203835" h="8255">
                  <a:moveTo>
                    <a:pt x="169608" y="0"/>
                  </a:moveTo>
                  <a:lnTo>
                    <a:pt x="158356" y="0"/>
                  </a:lnTo>
                  <a:lnTo>
                    <a:pt x="147104" y="0"/>
                  </a:lnTo>
                  <a:lnTo>
                    <a:pt x="135851" y="0"/>
                  </a:lnTo>
                  <a:lnTo>
                    <a:pt x="135851" y="8255"/>
                  </a:lnTo>
                  <a:lnTo>
                    <a:pt x="147104" y="8255"/>
                  </a:lnTo>
                  <a:lnTo>
                    <a:pt x="158356" y="8255"/>
                  </a:lnTo>
                  <a:lnTo>
                    <a:pt x="169608" y="8255"/>
                  </a:lnTo>
                  <a:lnTo>
                    <a:pt x="169608" y="0"/>
                  </a:lnTo>
                  <a:close/>
                </a:path>
                <a:path w="203835" h="8255">
                  <a:moveTo>
                    <a:pt x="203377" y="0"/>
                  </a:moveTo>
                  <a:lnTo>
                    <a:pt x="192125" y="0"/>
                  </a:lnTo>
                  <a:lnTo>
                    <a:pt x="180873" y="0"/>
                  </a:lnTo>
                  <a:lnTo>
                    <a:pt x="169621" y="0"/>
                  </a:lnTo>
                  <a:lnTo>
                    <a:pt x="169621" y="8255"/>
                  </a:lnTo>
                  <a:lnTo>
                    <a:pt x="180873" y="8255"/>
                  </a:lnTo>
                  <a:lnTo>
                    <a:pt x="192125" y="8255"/>
                  </a:lnTo>
                  <a:lnTo>
                    <a:pt x="203377" y="8255"/>
                  </a:lnTo>
                  <a:lnTo>
                    <a:pt x="20337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1712290" y="1530629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10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  <a:path w="80010" h="8255">
                  <a:moveTo>
                    <a:pt x="57023" y="0"/>
                  </a:moveTo>
                  <a:lnTo>
                    <a:pt x="45770" y="0"/>
                  </a:lnTo>
                  <a:lnTo>
                    <a:pt x="34518" y="0"/>
                  </a:lnTo>
                  <a:lnTo>
                    <a:pt x="23266" y="0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57023" y="8255"/>
                  </a:lnTo>
                  <a:lnTo>
                    <a:pt x="57023" y="0"/>
                  </a:lnTo>
                  <a:close/>
                </a:path>
                <a:path w="80010" h="8255">
                  <a:moveTo>
                    <a:pt x="79540" y="0"/>
                  </a:moveTo>
                  <a:lnTo>
                    <a:pt x="68287" y="0"/>
                  </a:lnTo>
                  <a:lnTo>
                    <a:pt x="57035" y="0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635381" y="1513357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27393" y="0"/>
                  </a:moveTo>
                  <a:lnTo>
                    <a:pt x="22739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27393" y="8255"/>
                  </a:lnTo>
                  <a:lnTo>
                    <a:pt x="227393" y="0"/>
                  </a:lnTo>
                  <a:close/>
                </a:path>
                <a:path w="1735455" h="26034">
                  <a:moveTo>
                    <a:pt x="1167701" y="17272"/>
                  </a:moveTo>
                  <a:lnTo>
                    <a:pt x="1156449" y="17272"/>
                  </a:lnTo>
                  <a:lnTo>
                    <a:pt x="1156449" y="25527"/>
                  </a:lnTo>
                  <a:lnTo>
                    <a:pt x="1167701" y="25527"/>
                  </a:lnTo>
                  <a:lnTo>
                    <a:pt x="1167701" y="17272"/>
                  </a:lnTo>
                  <a:close/>
                </a:path>
                <a:path w="1735455" h="26034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5527"/>
                  </a:lnTo>
                  <a:lnTo>
                    <a:pt x="1178966" y="25527"/>
                  </a:lnTo>
                  <a:lnTo>
                    <a:pt x="1190967" y="25527"/>
                  </a:lnTo>
                  <a:lnTo>
                    <a:pt x="1190967" y="17272"/>
                  </a:lnTo>
                  <a:close/>
                </a:path>
                <a:path w="1735455" h="26034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5527"/>
                  </a:lnTo>
                  <a:lnTo>
                    <a:pt x="1202232" y="25527"/>
                  </a:lnTo>
                  <a:lnTo>
                    <a:pt x="1213485" y="25527"/>
                  </a:lnTo>
                  <a:lnTo>
                    <a:pt x="1224737" y="25527"/>
                  </a:lnTo>
                  <a:lnTo>
                    <a:pt x="1224737" y="17272"/>
                  </a:lnTo>
                  <a:close/>
                </a:path>
                <a:path w="1735455" h="26034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5527"/>
                  </a:lnTo>
                  <a:lnTo>
                    <a:pt x="1236002" y="25527"/>
                  </a:lnTo>
                  <a:lnTo>
                    <a:pt x="1247254" y="25527"/>
                  </a:lnTo>
                  <a:lnTo>
                    <a:pt x="1258506" y="25527"/>
                  </a:lnTo>
                  <a:lnTo>
                    <a:pt x="1258506" y="17272"/>
                  </a:lnTo>
                  <a:close/>
                </a:path>
                <a:path w="1735455" h="26034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5527"/>
                  </a:lnTo>
                  <a:lnTo>
                    <a:pt x="1269771" y="25527"/>
                  </a:lnTo>
                  <a:lnTo>
                    <a:pt x="1281023" y="25527"/>
                  </a:lnTo>
                  <a:lnTo>
                    <a:pt x="1293025" y="25527"/>
                  </a:lnTo>
                  <a:lnTo>
                    <a:pt x="1293025" y="17272"/>
                  </a:lnTo>
                  <a:close/>
                </a:path>
                <a:path w="1735455" h="26034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5527"/>
                  </a:lnTo>
                  <a:lnTo>
                    <a:pt x="1304290" y="25527"/>
                  </a:lnTo>
                  <a:lnTo>
                    <a:pt x="1315542" y="25527"/>
                  </a:lnTo>
                  <a:lnTo>
                    <a:pt x="1315542" y="17272"/>
                  </a:lnTo>
                  <a:close/>
                </a:path>
                <a:path w="1735455" h="26034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5527"/>
                  </a:lnTo>
                  <a:lnTo>
                    <a:pt x="1326807" y="25527"/>
                  </a:lnTo>
                  <a:lnTo>
                    <a:pt x="1338059" y="25527"/>
                  </a:lnTo>
                  <a:lnTo>
                    <a:pt x="1349311" y="25527"/>
                  </a:lnTo>
                  <a:lnTo>
                    <a:pt x="1349311" y="17272"/>
                  </a:lnTo>
                  <a:close/>
                </a:path>
                <a:path w="1735455" h="26034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5527"/>
                  </a:lnTo>
                  <a:lnTo>
                    <a:pt x="1360576" y="25527"/>
                  </a:lnTo>
                  <a:lnTo>
                    <a:pt x="1371828" y="25527"/>
                  </a:lnTo>
                  <a:lnTo>
                    <a:pt x="1383080" y="25527"/>
                  </a:lnTo>
                  <a:lnTo>
                    <a:pt x="1383080" y="17272"/>
                  </a:lnTo>
                  <a:close/>
                </a:path>
                <a:path w="1735455" h="26034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5527"/>
                  </a:lnTo>
                  <a:lnTo>
                    <a:pt x="1394345" y="25527"/>
                  </a:lnTo>
                  <a:lnTo>
                    <a:pt x="1406347" y="25527"/>
                  </a:lnTo>
                  <a:lnTo>
                    <a:pt x="1406347" y="17272"/>
                  </a:lnTo>
                  <a:close/>
                </a:path>
                <a:path w="1735455" h="26034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5527"/>
                  </a:lnTo>
                  <a:lnTo>
                    <a:pt x="1417612" y="25527"/>
                  </a:lnTo>
                  <a:lnTo>
                    <a:pt x="1428864" y="25527"/>
                  </a:lnTo>
                  <a:lnTo>
                    <a:pt x="1440116" y="25527"/>
                  </a:lnTo>
                  <a:lnTo>
                    <a:pt x="1440116" y="17272"/>
                  </a:lnTo>
                  <a:close/>
                </a:path>
                <a:path w="1735455" h="26034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5527"/>
                  </a:lnTo>
                  <a:lnTo>
                    <a:pt x="1451381" y="25527"/>
                  </a:lnTo>
                  <a:lnTo>
                    <a:pt x="1462633" y="25527"/>
                  </a:lnTo>
                  <a:lnTo>
                    <a:pt x="1473885" y="25527"/>
                  </a:lnTo>
                  <a:lnTo>
                    <a:pt x="1473885" y="17272"/>
                  </a:lnTo>
                  <a:close/>
                </a:path>
                <a:path w="1735455" h="26034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5527"/>
                  </a:lnTo>
                  <a:lnTo>
                    <a:pt x="1485150" y="25527"/>
                  </a:lnTo>
                  <a:lnTo>
                    <a:pt x="1496402" y="25527"/>
                  </a:lnTo>
                  <a:lnTo>
                    <a:pt x="1496402" y="17272"/>
                  </a:lnTo>
                  <a:close/>
                </a:path>
                <a:path w="1735455" h="26034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5527"/>
                  </a:lnTo>
                  <a:lnTo>
                    <a:pt x="1508417" y="25527"/>
                  </a:lnTo>
                  <a:lnTo>
                    <a:pt x="1519669" y="25527"/>
                  </a:lnTo>
                  <a:lnTo>
                    <a:pt x="1530921" y="25527"/>
                  </a:lnTo>
                  <a:lnTo>
                    <a:pt x="1530921" y="17272"/>
                  </a:lnTo>
                  <a:close/>
                </a:path>
                <a:path w="1735455" h="26034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5527"/>
                  </a:lnTo>
                  <a:lnTo>
                    <a:pt x="1542186" y="25527"/>
                  </a:lnTo>
                  <a:lnTo>
                    <a:pt x="1553438" y="25527"/>
                  </a:lnTo>
                  <a:lnTo>
                    <a:pt x="1564690" y="25527"/>
                  </a:lnTo>
                  <a:lnTo>
                    <a:pt x="1564690" y="17272"/>
                  </a:lnTo>
                  <a:close/>
                </a:path>
                <a:path w="1735455" h="26034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5527"/>
                  </a:lnTo>
                  <a:lnTo>
                    <a:pt x="1575955" y="25527"/>
                  </a:lnTo>
                  <a:lnTo>
                    <a:pt x="1587207" y="25527"/>
                  </a:lnTo>
                  <a:lnTo>
                    <a:pt x="1587207" y="17272"/>
                  </a:lnTo>
                  <a:close/>
                </a:path>
                <a:path w="1735455" h="26034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5527"/>
                  </a:lnTo>
                  <a:lnTo>
                    <a:pt x="1598472" y="25527"/>
                  </a:lnTo>
                  <a:lnTo>
                    <a:pt x="1609725" y="25527"/>
                  </a:lnTo>
                  <a:lnTo>
                    <a:pt x="1621726" y="25527"/>
                  </a:lnTo>
                  <a:lnTo>
                    <a:pt x="1621726" y="17272"/>
                  </a:lnTo>
                  <a:close/>
                </a:path>
                <a:path w="1735455" h="26034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5527"/>
                  </a:lnTo>
                  <a:lnTo>
                    <a:pt x="1632991" y="25527"/>
                  </a:lnTo>
                  <a:lnTo>
                    <a:pt x="1644243" y="25527"/>
                  </a:lnTo>
                  <a:lnTo>
                    <a:pt x="1655495" y="25527"/>
                  </a:lnTo>
                  <a:lnTo>
                    <a:pt x="1655495" y="17272"/>
                  </a:lnTo>
                  <a:close/>
                </a:path>
                <a:path w="1735455" h="26034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5527"/>
                  </a:lnTo>
                  <a:lnTo>
                    <a:pt x="1666760" y="25527"/>
                  </a:lnTo>
                  <a:lnTo>
                    <a:pt x="1678012" y="25527"/>
                  </a:lnTo>
                  <a:lnTo>
                    <a:pt x="1678012" y="17272"/>
                  </a:lnTo>
                  <a:close/>
                </a:path>
                <a:path w="1735455" h="26034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5527"/>
                  </a:lnTo>
                  <a:lnTo>
                    <a:pt x="1689277" y="25527"/>
                  </a:lnTo>
                  <a:lnTo>
                    <a:pt x="1700530" y="25527"/>
                  </a:lnTo>
                  <a:lnTo>
                    <a:pt x="1711782" y="25527"/>
                  </a:lnTo>
                  <a:lnTo>
                    <a:pt x="1711782" y="17272"/>
                  </a:lnTo>
                  <a:close/>
                </a:path>
                <a:path w="1735455" h="26034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5527"/>
                  </a:lnTo>
                  <a:lnTo>
                    <a:pt x="1723796" y="25527"/>
                  </a:lnTo>
                  <a:lnTo>
                    <a:pt x="1735048" y="25527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850760" y="1513357"/>
              <a:ext cx="533400" cy="8255"/>
            </a:xfrm>
            <a:custGeom>
              <a:avLst/>
              <a:gdLst/>
              <a:ahLst/>
              <a:cxnLst/>
              <a:rect l="l" t="t" r="r" b="b"/>
              <a:pathLst>
                <a:path w="533400" h="8255">
                  <a:moveTo>
                    <a:pt x="430758" y="0"/>
                  </a:moveTo>
                  <a:lnTo>
                    <a:pt x="430758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533400" h="8255">
                  <a:moveTo>
                    <a:pt x="465277" y="0"/>
                  </a:moveTo>
                  <a:lnTo>
                    <a:pt x="454025" y="0"/>
                  </a:lnTo>
                  <a:lnTo>
                    <a:pt x="442772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772" y="8255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65277" y="0"/>
                  </a:lnTo>
                  <a:close/>
                </a:path>
                <a:path w="533400" h="8255">
                  <a:moveTo>
                    <a:pt x="521563" y="0"/>
                  </a:moveTo>
                  <a:lnTo>
                    <a:pt x="521563" y="0"/>
                  </a:lnTo>
                  <a:lnTo>
                    <a:pt x="465289" y="0"/>
                  </a:lnTo>
                  <a:lnTo>
                    <a:pt x="465289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533400" h="8255">
                  <a:moveTo>
                    <a:pt x="532828" y="0"/>
                  </a:move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328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1383588" y="1513357"/>
              <a:ext cx="113664" cy="8255"/>
            </a:xfrm>
            <a:custGeom>
              <a:avLst/>
              <a:gdLst/>
              <a:ahLst/>
              <a:cxnLst/>
              <a:rect l="l" t="t" r="r" b="b"/>
              <a:pathLst>
                <a:path w="113665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  <a:path w="113665" h="8255">
                  <a:moveTo>
                    <a:pt x="79540" y="0"/>
                  </a:moveTo>
                  <a:lnTo>
                    <a:pt x="79540" y="0"/>
                  </a:lnTo>
                  <a:lnTo>
                    <a:pt x="23266" y="0"/>
                  </a:lnTo>
                  <a:lnTo>
                    <a:pt x="23266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  <a:path w="113665" h="825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1496911" y="1513357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57023" y="0"/>
                  </a:moveTo>
                  <a:lnTo>
                    <a:pt x="5702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7023" y="8255"/>
                  </a:lnTo>
                  <a:lnTo>
                    <a:pt x="57023" y="0"/>
                  </a:lnTo>
                  <a:close/>
                </a:path>
                <a:path w="80009" h="8255">
                  <a:moveTo>
                    <a:pt x="79540" y="0"/>
                  </a:moveTo>
                  <a:lnTo>
                    <a:pt x="68287" y="0"/>
                  </a:lnTo>
                  <a:lnTo>
                    <a:pt x="57035" y="0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1576451" y="1513357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02235" h="8255">
                  <a:moveTo>
                    <a:pt x="68287" y="0"/>
                  </a:moveTo>
                  <a:lnTo>
                    <a:pt x="6828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102235" h="8255">
                  <a:moveTo>
                    <a:pt x="102057" y="0"/>
                  </a:moveTo>
                  <a:lnTo>
                    <a:pt x="90805" y="0"/>
                  </a:lnTo>
                  <a:lnTo>
                    <a:pt x="79552" y="0"/>
                  </a:lnTo>
                  <a:lnTo>
                    <a:pt x="68300" y="0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1678520" y="1513357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3769" y="0"/>
                  </a:lnTo>
                  <a:lnTo>
                    <a:pt x="33769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1724291" y="1513357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79375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79375" h="8255">
                  <a:moveTo>
                    <a:pt x="78790" y="0"/>
                  </a:moveTo>
                  <a:lnTo>
                    <a:pt x="67538" y="0"/>
                  </a:lnTo>
                  <a:lnTo>
                    <a:pt x="56286" y="0"/>
                  </a:lnTo>
                  <a:lnTo>
                    <a:pt x="45034" y="0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78790" y="8255"/>
                  </a:lnTo>
                  <a:lnTo>
                    <a:pt x="787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635381" y="1496098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38645" y="0"/>
                  </a:moveTo>
                  <a:lnTo>
                    <a:pt x="23864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38645" y="8255"/>
                  </a:lnTo>
                  <a:lnTo>
                    <a:pt x="238645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862774" y="1496098"/>
              <a:ext cx="544195" cy="8255"/>
            </a:xfrm>
            <a:custGeom>
              <a:avLst/>
              <a:gdLst/>
              <a:ahLst/>
              <a:cxnLst/>
              <a:rect l="l" t="t" r="r" b="b"/>
              <a:pathLst>
                <a:path w="544194" h="8255">
                  <a:moveTo>
                    <a:pt x="418744" y="0"/>
                  </a:moveTo>
                  <a:lnTo>
                    <a:pt x="41874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18744" y="8255"/>
                  </a:lnTo>
                  <a:lnTo>
                    <a:pt x="418744" y="0"/>
                  </a:lnTo>
                  <a:close/>
                </a:path>
                <a:path w="544194" h="8255">
                  <a:moveTo>
                    <a:pt x="453263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18757" y="0"/>
                  </a:lnTo>
                  <a:lnTo>
                    <a:pt x="418757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53263" y="8255"/>
                  </a:lnTo>
                  <a:lnTo>
                    <a:pt x="453263" y="0"/>
                  </a:lnTo>
                  <a:close/>
                </a:path>
                <a:path w="544194" h="8255">
                  <a:moveTo>
                    <a:pt x="509549" y="0"/>
                  </a:moveTo>
                  <a:lnTo>
                    <a:pt x="509549" y="0"/>
                  </a:lnTo>
                  <a:lnTo>
                    <a:pt x="453275" y="0"/>
                  </a:lnTo>
                  <a:lnTo>
                    <a:pt x="453275" y="8255"/>
                  </a:lnTo>
                  <a:lnTo>
                    <a:pt x="509549" y="8255"/>
                  </a:lnTo>
                  <a:lnTo>
                    <a:pt x="509549" y="0"/>
                  </a:lnTo>
                  <a:close/>
                </a:path>
                <a:path w="544194" h="8255">
                  <a:moveTo>
                    <a:pt x="544068" y="0"/>
                  </a:moveTo>
                  <a:lnTo>
                    <a:pt x="532815" y="0"/>
                  </a:lnTo>
                  <a:lnTo>
                    <a:pt x="520814" y="0"/>
                  </a:lnTo>
                  <a:lnTo>
                    <a:pt x="509562" y="0"/>
                  </a:lnTo>
                  <a:lnTo>
                    <a:pt x="509562" y="8255"/>
                  </a:lnTo>
                  <a:lnTo>
                    <a:pt x="520814" y="8255"/>
                  </a:lnTo>
                  <a:lnTo>
                    <a:pt x="532815" y="8255"/>
                  </a:lnTo>
                  <a:lnTo>
                    <a:pt x="544068" y="8255"/>
                  </a:lnTo>
                  <a:lnTo>
                    <a:pt x="5440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1406855" y="1496098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  <a:path w="79375" h="8255">
                  <a:moveTo>
                    <a:pt x="78790" y="0"/>
                  </a:moveTo>
                  <a:lnTo>
                    <a:pt x="67538" y="0"/>
                  </a:lnTo>
                  <a:lnTo>
                    <a:pt x="56286" y="0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78790" y="8255"/>
                  </a:lnTo>
                  <a:lnTo>
                    <a:pt x="787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1485646" y="1496098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68580" h="8255">
                  <a:moveTo>
                    <a:pt x="68287" y="0"/>
                  </a:moveTo>
                  <a:lnTo>
                    <a:pt x="6828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1553946" y="1496098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  <a:path w="45084" h="8255">
                  <a:moveTo>
                    <a:pt x="45021" y="0"/>
                  </a:moveTo>
                  <a:lnTo>
                    <a:pt x="33769" y="0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1598968" y="1496098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45770" y="0"/>
                  </a:moveTo>
                  <a:lnTo>
                    <a:pt x="34518" y="0"/>
                  </a:lnTo>
                  <a:lnTo>
                    <a:pt x="23253" y="0"/>
                  </a:ln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  <a:path w="68580" h="8255">
                  <a:moveTo>
                    <a:pt x="68287" y="0"/>
                  </a:moveTo>
                  <a:lnTo>
                    <a:pt x="57035" y="0"/>
                  </a:lnTo>
                  <a:lnTo>
                    <a:pt x="45783" y="0"/>
                  </a:lnTo>
                  <a:lnTo>
                    <a:pt x="45783" y="8255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1667256" y="1496098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34289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1701025" y="1496098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34518" y="0"/>
                  </a:move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  <a:path w="46355" h="8255">
                  <a:moveTo>
                    <a:pt x="45783" y="0"/>
                  </a:moveTo>
                  <a:lnTo>
                    <a:pt x="34531" y="0"/>
                  </a:lnTo>
                  <a:lnTo>
                    <a:pt x="34531" y="8255"/>
                  </a:lnTo>
                  <a:lnTo>
                    <a:pt x="45783" y="8255"/>
                  </a:lnTo>
                  <a:lnTo>
                    <a:pt x="45783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1746808" y="1496098"/>
              <a:ext cx="67945" cy="8255"/>
            </a:xfrm>
            <a:custGeom>
              <a:avLst/>
              <a:gdLst/>
              <a:ahLst/>
              <a:cxnLst/>
              <a:rect l="l" t="t" r="r" b="b"/>
              <a:pathLst>
                <a:path w="67944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67944" h="8255">
                  <a:moveTo>
                    <a:pt x="56273" y="0"/>
                  </a:moveTo>
                  <a:lnTo>
                    <a:pt x="45021" y="0"/>
                  </a:lnTo>
                  <a:lnTo>
                    <a:pt x="33769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  <a:path w="67944" h="8255">
                  <a:moveTo>
                    <a:pt x="67538" y="0"/>
                  </a:moveTo>
                  <a:lnTo>
                    <a:pt x="56286" y="0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635381" y="1478838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874026" y="1478838"/>
              <a:ext cx="521970" cy="8255"/>
            </a:xfrm>
            <a:custGeom>
              <a:avLst/>
              <a:gdLst/>
              <a:ahLst/>
              <a:cxnLst/>
              <a:rect l="l" t="t" r="r" b="b"/>
              <a:pathLst>
                <a:path w="521969" h="825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07492" y="8255"/>
                  </a:lnTo>
                  <a:lnTo>
                    <a:pt x="407492" y="0"/>
                  </a:lnTo>
                  <a:close/>
                </a:path>
                <a:path w="521969" h="825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21969" h="825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521969" h="8255">
                  <a:moveTo>
                    <a:pt x="521563" y="0"/>
                  </a:move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1395590" y="1478838"/>
              <a:ext cx="90170" cy="8255"/>
            </a:xfrm>
            <a:custGeom>
              <a:avLst/>
              <a:gdLst/>
              <a:ahLst/>
              <a:cxnLst/>
              <a:rect l="l" t="t" r="r" b="b"/>
              <a:pathLst>
                <a:path w="9016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90169" h="8255">
                  <a:moveTo>
                    <a:pt x="67538" y="0"/>
                  </a:moveTo>
                  <a:lnTo>
                    <a:pt x="67538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90169" h="8255">
                  <a:moveTo>
                    <a:pt x="90055" y="0"/>
                  </a:moveTo>
                  <a:lnTo>
                    <a:pt x="78803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90055" y="8255"/>
                  </a:lnTo>
                  <a:lnTo>
                    <a:pt x="9005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1485646" y="1478838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53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1531416" y="1478838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45084" h="8255">
                  <a:moveTo>
                    <a:pt x="45034" y="0"/>
                  </a:moveTo>
                  <a:lnTo>
                    <a:pt x="33782" y="0"/>
                  </a:ln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1576451" y="1478838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34925" h="8255">
                  <a:moveTo>
                    <a:pt x="34518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1610969" y="1478838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45085" h="8255">
                  <a:moveTo>
                    <a:pt x="45034" y="0"/>
                  </a:move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1656003" y="1478838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34289" h="8255">
                  <a:moveTo>
                    <a:pt x="33769" y="0"/>
                  </a:moveTo>
                  <a:lnTo>
                    <a:pt x="22517" y="0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1689773" y="1478838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34925" h="8255">
                  <a:moveTo>
                    <a:pt x="34518" y="0"/>
                  </a:moveTo>
                  <a:lnTo>
                    <a:pt x="22517" y="0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1724291" y="1478838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34289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1758061" y="1478838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5651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56514" h="8255">
                  <a:moveTo>
                    <a:pt x="56286" y="0"/>
                  </a:moveTo>
                  <a:lnTo>
                    <a:pt x="45034" y="0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35381" y="1461579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874026" y="1461579"/>
              <a:ext cx="533400" cy="8255"/>
            </a:xfrm>
            <a:custGeom>
              <a:avLst/>
              <a:gdLst/>
              <a:ahLst/>
              <a:cxnLst/>
              <a:rect l="l" t="t" r="r" b="b"/>
              <a:pathLst>
                <a:path w="533400" h="825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07492" y="8255"/>
                  </a:lnTo>
                  <a:lnTo>
                    <a:pt x="407492" y="0"/>
                  </a:lnTo>
                  <a:close/>
                </a:path>
                <a:path w="533400" h="825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33400" h="825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533400" h="8255">
                  <a:moveTo>
                    <a:pt x="532815" y="0"/>
                  </a:moveTo>
                  <a:lnTo>
                    <a:pt x="521563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1406855" y="1461579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  <a:path w="79375" h="8255">
                  <a:moveTo>
                    <a:pt x="78790" y="0"/>
                  </a:moveTo>
                  <a:lnTo>
                    <a:pt x="67538" y="0"/>
                  </a:lnTo>
                  <a:lnTo>
                    <a:pt x="56286" y="0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78790" y="8255"/>
                  </a:lnTo>
                  <a:lnTo>
                    <a:pt x="787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1485646" y="1461579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53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1531416" y="146157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1553946" y="1461579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1587715" y="1461579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1610969" y="146157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1633486" y="146157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1644751" y="146157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1667256" y="146157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60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1689773" y="146157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1701025" y="1461579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34925" h="8255">
                  <a:moveTo>
                    <a:pt x="34518" y="0"/>
                  </a:move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1735556" y="146157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1758061" y="1461579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5651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56514" h="8255">
                  <a:moveTo>
                    <a:pt x="56286" y="0"/>
                  </a:moveTo>
                  <a:lnTo>
                    <a:pt x="45034" y="0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635381" y="1444320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874026" y="1444320"/>
              <a:ext cx="533400" cy="8255"/>
            </a:xfrm>
            <a:custGeom>
              <a:avLst/>
              <a:gdLst/>
              <a:ahLst/>
              <a:cxnLst/>
              <a:rect l="l" t="t" r="r" b="b"/>
              <a:pathLst>
                <a:path w="533400" h="825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07492" y="8255"/>
                  </a:lnTo>
                  <a:lnTo>
                    <a:pt x="407492" y="0"/>
                  </a:lnTo>
                  <a:close/>
                </a:path>
                <a:path w="533400" h="825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33400" h="825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533400" h="8255">
                  <a:moveTo>
                    <a:pt x="532815" y="0"/>
                  </a:moveTo>
                  <a:lnTo>
                    <a:pt x="521563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1406855" y="1444320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  <a:path w="79375" h="8255">
                  <a:moveTo>
                    <a:pt x="78790" y="0"/>
                  </a:moveTo>
                  <a:lnTo>
                    <a:pt x="67538" y="0"/>
                  </a:lnTo>
                  <a:lnTo>
                    <a:pt x="56286" y="0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78790" y="8255"/>
                  </a:lnTo>
                  <a:lnTo>
                    <a:pt x="787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1485646" y="1444320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53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1531416" y="144432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1553946" y="144432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1576451" y="144432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1598968" y="1444320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5" h="8255">
                  <a:moveTo>
                    <a:pt x="12005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2005" y="8255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1610969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61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61" y="8255"/>
                  </a:lnTo>
                  <a:lnTo>
                    <a:pt x="1126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1622234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1633486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0000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1644751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1656003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1667256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1678520" y="144432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1689773" y="144432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1712290" y="144432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1735556" y="144432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1758061" y="1444320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5651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56514" h="8255">
                  <a:moveTo>
                    <a:pt x="56286" y="0"/>
                  </a:moveTo>
                  <a:lnTo>
                    <a:pt x="45034" y="0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635381" y="1427060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874026" y="1427060"/>
              <a:ext cx="544195" cy="8255"/>
            </a:xfrm>
            <a:custGeom>
              <a:avLst/>
              <a:gdLst/>
              <a:ahLst/>
              <a:cxnLst/>
              <a:rect l="l" t="t" r="r" b="b"/>
              <a:pathLst>
                <a:path w="544194" h="825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07492" y="8255"/>
                  </a:lnTo>
                  <a:lnTo>
                    <a:pt x="407492" y="0"/>
                  </a:lnTo>
                  <a:close/>
                </a:path>
                <a:path w="544194" h="825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44194" h="825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544194" h="8255">
                  <a:moveTo>
                    <a:pt x="532815" y="0"/>
                  </a:moveTo>
                  <a:lnTo>
                    <a:pt x="521563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544194" h="8255">
                  <a:moveTo>
                    <a:pt x="544080" y="0"/>
                  </a:move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1418094" y="1427060"/>
              <a:ext cx="67945" cy="8255"/>
            </a:xfrm>
            <a:custGeom>
              <a:avLst/>
              <a:gdLst/>
              <a:ahLst/>
              <a:cxnLst/>
              <a:rect l="l" t="t" r="r" b="b"/>
              <a:pathLst>
                <a:path w="67944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67944" h="8255">
                  <a:moveTo>
                    <a:pt x="67551" y="0"/>
                  </a:move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7551" y="8255"/>
                  </a:lnTo>
                  <a:lnTo>
                    <a:pt x="6755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1485646" y="1427060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3253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1531416" y="14270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1553946" y="14270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1576451" y="14270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2859" h="8255">
                  <a:moveTo>
                    <a:pt x="22517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1598968" y="1427060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5" h="8255">
                  <a:moveTo>
                    <a:pt x="12005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2005" y="8255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1610969" y="14270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61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61" y="8255"/>
                  </a:lnTo>
                  <a:lnTo>
                    <a:pt x="1126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1622221" y="1427060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89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1656003" y="14270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1667256" y="14270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1678520" y="1427060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1689773" y="14270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1712290" y="142706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1735556" y="142706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1758061" y="1427060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5651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56514" h="8255">
                  <a:moveTo>
                    <a:pt x="56286" y="0"/>
                  </a:moveTo>
                  <a:lnTo>
                    <a:pt x="45034" y="0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635381" y="1409801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874026" y="1409801"/>
              <a:ext cx="544195" cy="8255"/>
            </a:xfrm>
            <a:custGeom>
              <a:avLst/>
              <a:gdLst/>
              <a:ahLst/>
              <a:cxnLst/>
              <a:rect l="l" t="t" r="r" b="b"/>
              <a:pathLst>
                <a:path w="544194" h="825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07492" y="8255"/>
                  </a:lnTo>
                  <a:lnTo>
                    <a:pt x="407492" y="0"/>
                  </a:lnTo>
                  <a:close/>
                </a:path>
                <a:path w="544194" h="825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44194" h="825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544194" h="8255">
                  <a:moveTo>
                    <a:pt x="532815" y="0"/>
                  </a:moveTo>
                  <a:lnTo>
                    <a:pt x="521563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544194" h="8255">
                  <a:moveTo>
                    <a:pt x="544080" y="0"/>
                  </a:move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1418094" y="1409801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79375" h="8255">
                  <a:moveTo>
                    <a:pt x="78803" y="0"/>
                  </a:moveTo>
                  <a:lnTo>
                    <a:pt x="67551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7880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1496911" y="1409801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34505" y="0"/>
                  </a:moveTo>
                  <a:lnTo>
                    <a:pt x="23253" y="0"/>
                  </a:ln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988" y="8255"/>
                  </a:lnTo>
                  <a:lnTo>
                    <a:pt x="23253" y="8255"/>
                  </a:lnTo>
                  <a:lnTo>
                    <a:pt x="34505" y="8255"/>
                  </a:lnTo>
                  <a:lnTo>
                    <a:pt x="3450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1531416" y="140980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90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90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1565198" y="140980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1587715" y="1409801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253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1610969" y="140980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17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1633486" y="1409801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1644751" y="140980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667256" y="1409801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56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6" y="8255"/>
                  </a:lnTo>
                  <a:lnTo>
                    <a:pt x="1125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1678520" y="1409801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1701025" y="1409801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23494" h="8255">
                  <a:moveTo>
                    <a:pt x="23266" y="0"/>
                  </a:moveTo>
                  <a:lnTo>
                    <a:pt x="11264" y="0"/>
                  </a:lnTo>
                  <a:lnTo>
                    <a:pt x="11264" y="8255"/>
                  </a:lnTo>
                  <a:lnTo>
                    <a:pt x="23266" y="8255"/>
                  </a:lnTo>
                  <a:lnTo>
                    <a:pt x="2326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1724291" y="1409801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34289" h="8255">
                  <a:moveTo>
                    <a:pt x="33769" y="0"/>
                  </a:move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1758061" y="1409801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5651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56514" h="8255">
                  <a:moveTo>
                    <a:pt x="56286" y="0"/>
                  </a:moveTo>
                  <a:lnTo>
                    <a:pt x="45034" y="0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635381" y="139254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49897" y="8255"/>
                  </a:lnTo>
                  <a:lnTo>
                    <a:pt x="249897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874026" y="1392542"/>
              <a:ext cx="555625" cy="8255"/>
            </a:xfrm>
            <a:custGeom>
              <a:avLst/>
              <a:gdLst/>
              <a:ahLst/>
              <a:cxnLst/>
              <a:rect l="l" t="t" r="r" b="b"/>
              <a:pathLst>
                <a:path w="555625" h="825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07492" y="8255"/>
                  </a:lnTo>
                  <a:lnTo>
                    <a:pt x="407492" y="0"/>
                  </a:lnTo>
                  <a:close/>
                </a:path>
                <a:path w="555625" h="825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555625" h="825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555625" h="8255">
                  <a:moveTo>
                    <a:pt x="532815" y="0"/>
                  </a:moveTo>
                  <a:lnTo>
                    <a:pt x="521563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555625" h="825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44068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1429359" y="1392542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009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009" h="8255">
                  <a:moveTo>
                    <a:pt x="79552" y="0"/>
                  </a:moveTo>
                  <a:lnTo>
                    <a:pt x="67551" y="0"/>
                  </a:lnTo>
                  <a:lnTo>
                    <a:pt x="67551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1508899" y="1392542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4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1553946" y="1392542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5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1576451" y="1392542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1622221" y="1392542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34289" h="8255">
                  <a:moveTo>
                    <a:pt x="33782" y="0"/>
                  </a:move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33782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1656003" y="1392542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34289" h="8255">
                  <a:moveTo>
                    <a:pt x="33769" y="0"/>
                  </a:moveTo>
                  <a:lnTo>
                    <a:pt x="22517" y="0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1689773" y="1392542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1712290" y="1392542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  <a:path w="34925" h="8255">
                  <a:moveTo>
                    <a:pt x="34518" y="0"/>
                  </a:moveTo>
                  <a:lnTo>
                    <a:pt x="23266" y="0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34518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1746808" y="1392542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56514" h="8255">
                  <a:moveTo>
                    <a:pt x="56273" y="0"/>
                  </a:moveTo>
                  <a:lnTo>
                    <a:pt x="45021" y="0"/>
                  </a:lnTo>
                  <a:lnTo>
                    <a:pt x="33769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635381" y="137528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38645" y="0"/>
                  </a:moveTo>
                  <a:lnTo>
                    <a:pt x="23864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38645" y="8255"/>
                  </a:lnTo>
                  <a:lnTo>
                    <a:pt x="238645" y="0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862774" y="1375282"/>
              <a:ext cx="577850" cy="8255"/>
            </a:xfrm>
            <a:custGeom>
              <a:avLst/>
              <a:gdLst/>
              <a:ahLst/>
              <a:cxnLst/>
              <a:rect l="l" t="t" r="r" b="b"/>
              <a:pathLst>
                <a:path w="577850" h="8255">
                  <a:moveTo>
                    <a:pt x="418744" y="0"/>
                  </a:moveTo>
                  <a:lnTo>
                    <a:pt x="41874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18744" y="8255"/>
                  </a:lnTo>
                  <a:lnTo>
                    <a:pt x="418744" y="0"/>
                  </a:lnTo>
                  <a:close/>
                </a:path>
                <a:path w="577850" h="8255">
                  <a:moveTo>
                    <a:pt x="453263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18757" y="0"/>
                  </a:lnTo>
                  <a:lnTo>
                    <a:pt x="418757" y="8255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53263" y="8255"/>
                  </a:lnTo>
                  <a:lnTo>
                    <a:pt x="453263" y="0"/>
                  </a:lnTo>
                  <a:close/>
                </a:path>
                <a:path w="577850" h="8255">
                  <a:moveTo>
                    <a:pt x="509549" y="0"/>
                  </a:moveTo>
                  <a:lnTo>
                    <a:pt x="509549" y="0"/>
                  </a:lnTo>
                  <a:lnTo>
                    <a:pt x="453275" y="0"/>
                  </a:lnTo>
                  <a:lnTo>
                    <a:pt x="453275" y="8255"/>
                  </a:lnTo>
                  <a:lnTo>
                    <a:pt x="509549" y="8255"/>
                  </a:lnTo>
                  <a:lnTo>
                    <a:pt x="509549" y="0"/>
                  </a:lnTo>
                  <a:close/>
                </a:path>
                <a:path w="577850" h="8255">
                  <a:moveTo>
                    <a:pt x="544068" y="0"/>
                  </a:moveTo>
                  <a:lnTo>
                    <a:pt x="532815" y="0"/>
                  </a:lnTo>
                  <a:lnTo>
                    <a:pt x="520814" y="0"/>
                  </a:lnTo>
                  <a:lnTo>
                    <a:pt x="509562" y="0"/>
                  </a:lnTo>
                  <a:lnTo>
                    <a:pt x="509562" y="8255"/>
                  </a:lnTo>
                  <a:lnTo>
                    <a:pt x="520814" y="8255"/>
                  </a:lnTo>
                  <a:lnTo>
                    <a:pt x="532815" y="8255"/>
                  </a:lnTo>
                  <a:lnTo>
                    <a:pt x="544068" y="8255"/>
                  </a:lnTo>
                  <a:lnTo>
                    <a:pt x="544068" y="0"/>
                  </a:lnTo>
                  <a:close/>
                </a:path>
                <a:path w="577850" h="8255">
                  <a:moveTo>
                    <a:pt x="577837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44080" y="0"/>
                  </a:lnTo>
                  <a:lnTo>
                    <a:pt x="544080" y="8255"/>
                  </a:lnTo>
                  <a:lnTo>
                    <a:pt x="555320" y="8255"/>
                  </a:lnTo>
                  <a:lnTo>
                    <a:pt x="566585" y="8255"/>
                  </a:lnTo>
                  <a:lnTo>
                    <a:pt x="577837" y="8255"/>
                  </a:lnTo>
                  <a:lnTo>
                    <a:pt x="57783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1440611" y="1375282"/>
              <a:ext cx="80010" cy="8255"/>
            </a:xfrm>
            <a:custGeom>
              <a:avLst/>
              <a:gdLst/>
              <a:ahLst/>
              <a:cxnLst/>
              <a:rect l="l" t="t" r="r" b="b"/>
              <a:pathLst>
                <a:path w="80009" h="8255">
                  <a:moveTo>
                    <a:pt x="22517" y="0"/>
                  </a:move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22517" y="0"/>
                  </a:lnTo>
                  <a:close/>
                </a:path>
                <a:path w="80009" h="8255">
                  <a:moveTo>
                    <a:pt x="56286" y="0"/>
                  </a:moveTo>
                  <a:lnTo>
                    <a:pt x="45034" y="0"/>
                  </a:lnTo>
                  <a:lnTo>
                    <a:pt x="33782" y="0"/>
                  </a:lnTo>
                  <a:lnTo>
                    <a:pt x="22529" y="0"/>
                  </a:lnTo>
                  <a:lnTo>
                    <a:pt x="22529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  <a:path w="80009" h="8255">
                  <a:moveTo>
                    <a:pt x="79552" y="0"/>
                  </a:moveTo>
                  <a:lnTo>
                    <a:pt x="68300" y="0"/>
                  </a:lnTo>
                  <a:lnTo>
                    <a:pt x="56299" y="0"/>
                  </a:lnTo>
                  <a:lnTo>
                    <a:pt x="56299" y="8255"/>
                  </a:lnTo>
                  <a:lnTo>
                    <a:pt x="68287" y="8255"/>
                  </a:lnTo>
                  <a:lnTo>
                    <a:pt x="79552" y="8255"/>
                  </a:lnTo>
                  <a:lnTo>
                    <a:pt x="7955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1520164" y="1375282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5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56515" h="8255">
                  <a:moveTo>
                    <a:pt x="56286" y="0"/>
                  </a:move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1576451" y="1375282"/>
              <a:ext cx="113664" cy="8255"/>
            </a:xfrm>
            <a:custGeom>
              <a:avLst/>
              <a:gdLst/>
              <a:ahLst/>
              <a:cxnLst/>
              <a:rect l="l" t="t" r="r" b="b"/>
              <a:pathLst>
                <a:path w="11366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13664" h="8255">
                  <a:moveTo>
                    <a:pt x="68287" y="0"/>
                  </a:moveTo>
                  <a:lnTo>
                    <a:pt x="6828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113664" h="8255">
                  <a:moveTo>
                    <a:pt x="102057" y="0"/>
                  </a:moveTo>
                  <a:lnTo>
                    <a:pt x="90805" y="0"/>
                  </a:lnTo>
                  <a:lnTo>
                    <a:pt x="79552" y="0"/>
                  </a:lnTo>
                  <a:lnTo>
                    <a:pt x="68300" y="0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  <a:path w="113664" h="8255">
                  <a:moveTo>
                    <a:pt x="113322" y="0"/>
                  </a:moveTo>
                  <a:lnTo>
                    <a:pt x="102069" y="0"/>
                  </a:lnTo>
                  <a:lnTo>
                    <a:pt x="102069" y="8255"/>
                  </a:lnTo>
                  <a:lnTo>
                    <a:pt x="113322" y="8255"/>
                  </a:lnTo>
                  <a:lnTo>
                    <a:pt x="11332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1689773" y="1375282"/>
              <a:ext cx="46355" cy="8255"/>
            </a:xfrm>
            <a:custGeom>
              <a:avLst/>
              <a:gdLst/>
              <a:ahLst/>
              <a:cxnLst/>
              <a:rect l="l" t="t" r="r" b="b"/>
              <a:pathLst>
                <a:path w="46355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46355" h="8255">
                  <a:moveTo>
                    <a:pt x="45770" y="0"/>
                  </a:moveTo>
                  <a:lnTo>
                    <a:pt x="34518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1735556" y="1375282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  <a:path w="56514" h="8255">
                  <a:moveTo>
                    <a:pt x="56273" y="0"/>
                  </a:moveTo>
                  <a:lnTo>
                    <a:pt x="45021" y="0"/>
                  </a:lnTo>
                  <a:lnTo>
                    <a:pt x="33769" y="0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56273" y="8255"/>
                  </a:lnTo>
                  <a:lnTo>
                    <a:pt x="5627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635381" y="1358023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27393" y="0"/>
                  </a:moveTo>
                  <a:lnTo>
                    <a:pt x="227393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27393" y="8255"/>
                  </a:lnTo>
                  <a:lnTo>
                    <a:pt x="227393" y="0"/>
                  </a:lnTo>
                  <a:close/>
                </a:path>
                <a:path w="1735455" h="26034">
                  <a:moveTo>
                    <a:pt x="1167701" y="17259"/>
                  </a:moveTo>
                  <a:lnTo>
                    <a:pt x="1156449" y="17259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850760" y="1358023"/>
              <a:ext cx="601345" cy="8255"/>
            </a:xfrm>
            <a:custGeom>
              <a:avLst/>
              <a:gdLst/>
              <a:ahLst/>
              <a:cxnLst/>
              <a:rect l="l" t="t" r="r" b="b"/>
              <a:pathLst>
                <a:path w="601344" h="8255">
                  <a:moveTo>
                    <a:pt x="430758" y="0"/>
                  </a:moveTo>
                  <a:lnTo>
                    <a:pt x="430758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601344" h="8255">
                  <a:moveTo>
                    <a:pt x="465277" y="0"/>
                  </a:moveTo>
                  <a:lnTo>
                    <a:pt x="454025" y="0"/>
                  </a:lnTo>
                  <a:lnTo>
                    <a:pt x="442772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772" y="8255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65277" y="0"/>
                  </a:lnTo>
                  <a:close/>
                </a:path>
                <a:path w="601344" h="8255">
                  <a:moveTo>
                    <a:pt x="521563" y="0"/>
                  </a:moveTo>
                  <a:lnTo>
                    <a:pt x="521563" y="0"/>
                  </a:lnTo>
                  <a:lnTo>
                    <a:pt x="465289" y="0"/>
                  </a:lnTo>
                  <a:lnTo>
                    <a:pt x="465289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601344" h="8255">
                  <a:moveTo>
                    <a:pt x="556082" y="0"/>
                  </a:moveTo>
                  <a:lnTo>
                    <a:pt x="54483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830" y="8255"/>
                  </a:lnTo>
                  <a:lnTo>
                    <a:pt x="556082" y="8255"/>
                  </a:lnTo>
                  <a:lnTo>
                    <a:pt x="556082" y="0"/>
                  </a:lnTo>
                  <a:close/>
                </a:path>
                <a:path w="601344" h="8255">
                  <a:moveTo>
                    <a:pt x="601116" y="0"/>
                  </a:moveTo>
                  <a:lnTo>
                    <a:pt x="601116" y="0"/>
                  </a:lnTo>
                  <a:lnTo>
                    <a:pt x="556094" y="0"/>
                  </a:lnTo>
                  <a:lnTo>
                    <a:pt x="556094" y="8255"/>
                  </a:lnTo>
                  <a:lnTo>
                    <a:pt x="601116" y="8255"/>
                  </a:lnTo>
                  <a:lnTo>
                    <a:pt x="6011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1451876" y="1358023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4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02234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102234" h="8255">
                  <a:moveTo>
                    <a:pt x="102057" y="0"/>
                  </a:moveTo>
                  <a:lnTo>
                    <a:pt x="102057" y="0"/>
                  </a:lnTo>
                  <a:lnTo>
                    <a:pt x="45034" y="0"/>
                  </a:lnTo>
                  <a:lnTo>
                    <a:pt x="45034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1553946" y="1358023"/>
              <a:ext cx="158750" cy="8255"/>
            </a:xfrm>
            <a:custGeom>
              <a:avLst/>
              <a:gdLst/>
              <a:ahLst/>
              <a:cxnLst/>
              <a:rect l="l" t="t" r="r" b="b"/>
              <a:pathLst>
                <a:path w="158750" h="825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3756" y="8255"/>
                  </a:lnTo>
                  <a:lnTo>
                    <a:pt x="33756" y="0"/>
                  </a:lnTo>
                  <a:close/>
                </a:path>
                <a:path w="158750" h="825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158750" h="825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24561" y="8255"/>
                  </a:lnTo>
                  <a:lnTo>
                    <a:pt x="124561" y="0"/>
                  </a:lnTo>
                  <a:close/>
                </a:path>
                <a:path w="158750" h="8255">
                  <a:moveTo>
                    <a:pt x="158330" y="0"/>
                  </a:moveTo>
                  <a:lnTo>
                    <a:pt x="147078" y="0"/>
                  </a:lnTo>
                  <a:lnTo>
                    <a:pt x="135826" y="0"/>
                  </a:lnTo>
                  <a:lnTo>
                    <a:pt x="124574" y="0"/>
                  </a:lnTo>
                  <a:lnTo>
                    <a:pt x="124574" y="8255"/>
                  </a:lnTo>
                  <a:lnTo>
                    <a:pt x="135826" y="8255"/>
                  </a:lnTo>
                  <a:lnTo>
                    <a:pt x="147078" y="8255"/>
                  </a:lnTo>
                  <a:lnTo>
                    <a:pt x="158330" y="8255"/>
                  </a:lnTo>
                  <a:lnTo>
                    <a:pt x="15833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1712290" y="1358023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23253" y="0"/>
                  </a:move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23253" y="0"/>
                  </a:lnTo>
                  <a:close/>
                </a:path>
                <a:path w="68580" h="8255">
                  <a:moveTo>
                    <a:pt x="57023" y="0"/>
                  </a:moveTo>
                  <a:lnTo>
                    <a:pt x="45770" y="0"/>
                  </a:lnTo>
                  <a:lnTo>
                    <a:pt x="34518" y="0"/>
                  </a:lnTo>
                  <a:lnTo>
                    <a:pt x="23266" y="0"/>
                  </a:lnTo>
                  <a:lnTo>
                    <a:pt x="23266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57023" y="8255"/>
                  </a:lnTo>
                  <a:lnTo>
                    <a:pt x="57023" y="0"/>
                  </a:lnTo>
                  <a:close/>
                </a:path>
                <a:path w="68580" h="8255">
                  <a:moveTo>
                    <a:pt x="68287" y="0"/>
                  </a:moveTo>
                  <a:lnTo>
                    <a:pt x="57035" y="0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635381" y="1340764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15379" y="0"/>
                  </a:moveTo>
                  <a:lnTo>
                    <a:pt x="215379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1735455" h="26034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839508" y="1340764"/>
              <a:ext cx="635000" cy="8255"/>
            </a:xfrm>
            <a:custGeom>
              <a:avLst/>
              <a:gdLst/>
              <a:ahLst/>
              <a:cxnLst/>
              <a:rect l="l" t="t" r="r" b="b"/>
              <a:pathLst>
                <a:path w="635000" h="8255">
                  <a:moveTo>
                    <a:pt x="442010" y="0"/>
                  </a:moveTo>
                  <a:lnTo>
                    <a:pt x="442010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635000" h="8255">
                  <a:moveTo>
                    <a:pt x="476529" y="0"/>
                  </a:moveTo>
                  <a:lnTo>
                    <a:pt x="465277" y="0"/>
                  </a:lnTo>
                  <a:lnTo>
                    <a:pt x="454025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76529" y="8255"/>
                  </a:lnTo>
                  <a:lnTo>
                    <a:pt x="476529" y="0"/>
                  </a:lnTo>
                  <a:close/>
                </a:path>
                <a:path w="635000" h="8255">
                  <a:moveTo>
                    <a:pt x="532815" y="0"/>
                  </a:moveTo>
                  <a:lnTo>
                    <a:pt x="532815" y="0"/>
                  </a:lnTo>
                  <a:lnTo>
                    <a:pt x="476542" y="0"/>
                  </a:lnTo>
                  <a:lnTo>
                    <a:pt x="476542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635000" h="8255">
                  <a:moveTo>
                    <a:pt x="567334" y="0"/>
                  </a:moveTo>
                  <a:lnTo>
                    <a:pt x="55608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6082" y="8255"/>
                  </a:lnTo>
                  <a:lnTo>
                    <a:pt x="567334" y="8255"/>
                  </a:lnTo>
                  <a:lnTo>
                    <a:pt x="567334" y="0"/>
                  </a:lnTo>
                  <a:close/>
                </a:path>
                <a:path w="635000" h="8255">
                  <a:moveTo>
                    <a:pt x="623620" y="0"/>
                  </a:moveTo>
                  <a:lnTo>
                    <a:pt x="623620" y="0"/>
                  </a:lnTo>
                  <a:lnTo>
                    <a:pt x="567347" y="0"/>
                  </a:lnTo>
                  <a:lnTo>
                    <a:pt x="567347" y="8255"/>
                  </a:lnTo>
                  <a:lnTo>
                    <a:pt x="623620" y="8255"/>
                  </a:lnTo>
                  <a:lnTo>
                    <a:pt x="623620" y="0"/>
                  </a:lnTo>
                  <a:close/>
                </a:path>
                <a:path w="635000" h="8255">
                  <a:moveTo>
                    <a:pt x="634885" y="0"/>
                  </a:moveTo>
                  <a:lnTo>
                    <a:pt x="623633" y="0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3488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1474393" y="1340764"/>
              <a:ext cx="125095" cy="8255"/>
            </a:xfrm>
            <a:custGeom>
              <a:avLst/>
              <a:gdLst/>
              <a:ahLst/>
              <a:cxnLst/>
              <a:rect l="l" t="t" r="r" b="b"/>
              <a:pathLst>
                <a:path w="125094" h="825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22504" y="0"/>
                  </a:lnTo>
                  <a:close/>
                </a:path>
                <a:path w="125094" h="8255">
                  <a:moveTo>
                    <a:pt x="79540" y="0"/>
                  </a:moveTo>
                  <a:lnTo>
                    <a:pt x="79540" y="0"/>
                  </a:lnTo>
                  <a:lnTo>
                    <a:pt x="22517" y="0"/>
                  </a:lnTo>
                  <a:lnTo>
                    <a:pt x="22517" y="8255"/>
                  </a:lnTo>
                  <a:lnTo>
                    <a:pt x="79540" y="8255"/>
                  </a:lnTo>
                  <a:lnTo>
                    <a:pt x="79540" y="0"/>
                  </a:lnTo>
                  <a:close/>
                </a:path>
                <a:path w="125094" h="8255">
                  <a:moveTo>
                    <a:pt x="113309" y="0"/>
                  </a:moveTo>
                  <a:lnTo>
                    <a:pt x="102057" y="0"/>
                  </a:lnTo>
                  <a:lnTo>
                    <a:pt x="90805" y="0"/>
                  </a:lnTo>
                  <a:lnTo>
                    <a:pt x="79552" y="0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13309" y="0"/>
                  </a:lnTo>
                  <a:close/>
                </a:path>
                <a:path w="125094" h="8255">
                  <a:moveTo>
                    <a:pt x="124574" y="0"/>
                  </a:moveTo>
                  <a:lnTo>
                    <a:pt x="113322" y="0"/>
                  </a:lnTo>
                  <a:lnTo>
                    <a:pt x="113322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1598968" y="1340764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45770" y="0"/>
                  </a:moveTo>
                  <a:lnTo>
                    <a:pt x="34518" y="0"/>
                  </a:lnTo>
                  <a:lnTo>
                    <a:pt x="23253" y="0"/>
                  </a:lnTo>
                  <a:lnTo>
                    <a:pt x="12001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2001" y="8255"/>
                  </a:lnTo>
                  <a:lnTo>
                    <a:pt x="23253" y="8255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45770" y="0"/>
                  </a:lnTo>
                  <a:close/>
                </a:path>
                <a:path w="68580" h="8255">
                  <a:moveTo>
                    <a:pt x="68287" y="0"/>
                  </a:moveTo>
                  <a:lnTo>
                    <a:pt x="57035" y="0"/>
                  </a:lnTo>
                  <a:lnTo>
                    <a:pt x="45783" y="0"/>
                  </a:lnTo>
                  <a:lnTo>
                    <a:pt x="45783" y="8255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1667256" y="1340764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02235" h="8255">
                  <a:moveTo>
                    <a:pt x="45021" y="0"/>
                  </a:moveTo>
                  <a:lnTo>
                    <a:pt x="33769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45021" y="8255"/>
                  </a:lnTo>
                  <a:lnTo>
                    <a:pt x="45021" y="0"/>
                  </a:lnTo>
                  <a:close/>
                </a:path>
                <a:path w="102235" h="8255">
                  <a:moveTo>
                    <a:pt x="68287" y="0"/>
                  </a:moveTo>
                  <a:lnTo>
                    <a:pt x="57035" y="0"/>
                  </a:lnTo>
                  <a:lnTo>
                    <a:pt x="45034" y="0"/>
                  </a:lnTo>
                  <a:lnTo>
                    <a:pt x="45034" y="8255"/>
                  </a:lnTo>
                  <a:lnTo>
                    <a:pt x="57035" y="8255"/>
                  </a:lnTo>
                  <a:lnTo>
                    <a:pt x="68287" y="8255"/>
                  </a:lnTo>
                  <a:lnTo>
                    <a:pt x="68287" y="0"/>
                  </a:lnTo>
                  <a:close/>
                </a:path>
                <a:path w="102235" h="8255">
                  <a:moveTo>
                    <a:pt x="102057" y="0"/>
                  </a:moveTo>
                  <a:lnTo>
                    <a:pt x="90805" y="0"/>
                  </a:lnTo>
                  <a:lnTo>
                    <a:pt x="79552" y="0"/>
                  </a:lnTo>
                  <a:lnTo>
                    <a:pt x="68300" y="0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635381" y="132349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204127" y="0"/>
                  </a:moveTo>
                  <a:lnTo>
                    <a:pt x="20412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04127" y="8255"/>
                  </a:lnTo>
                  <a:lnTo>
                    <a:pt x="204127" y="0"/>
                  </a:lnTo>
                  <a:close/>
                </a:path>
                <a:path w="1735455" h="26034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5527"/>
                  </a:lnTo>
                  <a:lnTo>
                    <a:pt x="1145197" y="25527"/>
                  </a:lnTo>
                  <a:lnTo>
                    <a:pt x="1156449" y="25527"/>
                  </a:lnTo>
                  <a:lnTo>
                    <a:pt x="1167701" y="25527"/>
                  </a:lnTo>
                  <a:lnTo>
                    <a:pt x="1167701" y="17272"/>
                  </a:lnTo>
                  <a:close/>
                </a:path>
                <a:path w="1735455" h="26034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5527"/>
                  </a:lnTo>
                  <a:lnTo>
                    <a:pt x="1178966" y="25527"/>
                  </a:lnTo>
                  <a:lnTo>
                    <a:pt x="1190967" y="25527"/>
                  </a:lnTo>
                  <a:lnTo>
                    <a:pt x="1190967" y="17272"/>
                  </a:lnTo>
                  <a:close/>
                </a:path>
                <a:path w="1735455" h="26034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5527"/>
                  </a:lnTo>
                  <a:lnTo>
                    <a:pt x="1202232" y="25527"/>
                  </a:lnTo>
                  <a:lnTo>
                    <a:pt x="1213485" y="25527"/>
                  </a:lnTo>
                  <a:lnTo>
                    <a:pt x="1224737" y="25527"/>
                  </a:lnTo>
                  <a:lnTo>
                    <a:pt x="1224737" y="17272"/>
                  </a:lnTo>
                  <a:close/>
                </a:path>
                <a:path w="1735455" h="26034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5527"/>
                  </a:lnTo>
                  <a:lnTo>
                    <a:pt x="1236002" y="25527"/>
                  </a:lnTo>
                  <a:lnTo>
                    <a:pt x="1247254" y="25527"/>
                  </a:lnTo>
                  <a:lnTo>
                    <a:pt x="1258506" y="25527"/>
                  </a:lnTo>
                  <a:lnTo>
                    <a:pt x="1258506" y="17272"/>
                  </a:lnTo>
                  <a:close/>
                </a:path>
                <a:path w="1735455" h="26034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5527"/>
                  </a:lnTo>
                  <a:lnTo>
                    <a:pt x="1269771" y="25527"/>
                  </a:lnTo>
                  <a:lnTo>
                    <a:pt x="1281023" y="25527"/>
                  </a:lnTo>
                  <a:lnTo>
                    <a:pt x="1293025" y="25527"/>
                  </a:lnTo>
                  <a:lnTo>
                    <a:pt x="1293025" y="17272"/>
                  </a:lnTo>
                  <a:close/>
                </a:path>
                <a:path w="1735455" h="26034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5527"/>
                  </a:lnTo>
                  <a:lnTo>
                    <a:pt x="1304290" y="25527"/>
                  </a:lnTo>
                  <a:lnTo>
                    <a:pt x="1315542" y="25527"/>
                  </a:lnTo>
                  <a:lnTo>
                    <a:pt x="1315542" y="17272"/>
                  </a:lnTo>
                  <a:close/>
                </a:path>
                <a:path w="1735455" h="26034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5527"/>
                  </a:lnTo>
                  <a:lnTo>
                    <a:pt x="1326807" y="25527"/>
                  </a:lnTo>
                  <a:lnTo>
                    <a:pt x="1338059" y="25527"/>
                  </a:lnTo>
                  <a:lnTo>
                    <a:pt x="1349311" y="25527"/>
                  </a:lnTo>
                  <a:lnTo>
                    <a:pt x="1349311" y="17272"/>
                  </a:lnTo>
                  <a:close/>
                </a:path>
                <a:path w="1735455" h="26034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5527"/>
                  </a:lnTo>
                  <a:lnTo>
                    <a:pt x="1360576" y="25527"/>
                  </a:lnTo>
                  <a:lnTo>
                    <a:pt x="1371828" y="25527"/>
                  </a:lnTo>
                  <a:lnTo>
                    <a:pt x="1383080" y="25527"/>
                  </a:lnTo>
                  <a:lnTo>
                    <a:pt x="1383080" y="17272"/>
                  </a:lnTo>
                  <a:close/>
                </a:path>
                <a:path w="1735455" h="26034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5527"/>
                  </a:lnTo>
                  <a:lnTo>
                    <a:pt x="1394345" y="25527"/>
                  </a:lnTo>
                  <a:lnTo>
                    <a:pt x="1406347" y="25527"/>
                  </a:lnTo>
                  <a:lnTo>
                    <a:pt x="1406347" y="17272"/>
                  </a:lnTo>
                  <a:close/>
                </a:path>
                <a:path w="1735455" h="26034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5527"/>
                  </a:lnTo>
                  <a:lnTo>
                    <a:pt x="1417612" y="25527"/>
                  </a:lnTo>
                  <a:lnTo>
                    <a:pt x="1428864" y="25527"/>
                  </a:lnTo>
                  <a:lnTo>
                    <a:pt x="1440116" y="25527"/>
                  </a:lnTo>
                  <a:lnTo>
                    <a:pt x="1440116" y="17272"/>
                  </a:lnTo>
                  <a:close/>
                </a:path>
                <a:path w="1735455" h="26034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5527"/>
                  </a:lnTo>
                  <a:lnTo>
                    <a:pt x="1451381" y="25527"/>
                  </a:lnTo>
                  <a:lnTo>
                    <a:pt x="1462633" y="25527"/>
                  </a:lnTo>
                  <a:lnTo>
                    <a:pt x="1473885" y="25527"/>
                  </a:lnTo>
                  <a:lnTo>
                    <a:pt x="1473885" y="17272"/>
                  </a:lnTo>
                  <a:close/>
                </a:path>
                <a:path w="1735455" h="26034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5527"/>
                  </a:lnTo>
                  <a:lnTo>
                    <a:pt x="1485150" y="25527"/>
                  </a:lnTo>
                  <a:lnTo>
                    <a:pt x="1496402" y="25527"/>
                  </a:lnTo>
                  <a:lnTo>
                    <a:pt x="1496402" y="17272"/>
                  </a:lnTo>
                  <a:close/>
                </a:path>
                <a:path w="1735455" h="26034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5527"/>
                  </a:lnTo>
                  <a:lnTo>
                    <a:pt x="1508417" y="25527"/>
                  </a:lnTo>
                  <a:lnTo>
                    <a:pt x="1519669" y="25527"/>
                  </a:lnTo>
                  <a:lnTo>
                    <a:pt x="1530921" y="25527"/>
                  </a:lnTo>
                  <a:lnTo>
                    <a:pt x="1530921" y="17272"/>
                  </a:lnTo>
                  <a:close/>
                </a:path>
                <a:path w="1735455" h="26034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5527"/>
                  </a:lnTo>
                  <a:lnTo>
                    <a:pt x="1542186" y="25527"/>
                  </a:lnTo>
                  <a:lnTo>
                    <a:pt x="1553438" y="25527"/>
                  </a:lnTo>
                  <a:lnTo>
                    <a:pt x="1564690" y="25527"/>
                  </a:lnTo>
                  <a:lnTo>
                    <a:pt x="1564690" y="17272"/>
                  </a:lnTo>
                  <a:close/>
                </a:path>
                <a:path w="1735455" h="26034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5527"/>
                  </a:lnTo>
                  <a:lnTo>
                    <a:pt x="1575955" y="25527"/>
                  </a:lnTo>
                  <a:lnTo>
                    <a:pt x="1587207" y="25527"/>
                  </a:lnTo>
                  <a:lnTo>
                    <a:pt x="1587207" y="17272"/>
                  </a:lnTo>
                  <a:close/>
                </a:path>
                <a:path w="1735455" h="26034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5527"/>
                  </a:lnTo>
                  <a:lnTo>
                    <a:pt x="1598472" y="25527"/>
                  </a:lnTo>
                  <a:lnTo>
                    <a:pt x="1609725" y="25527"/>
                  </a:lnTo>
                  <a:lnTo>
                    <a:pt x="1621726" y="25527"/>
                  </a:lnTo>
                  <a:lnTo>
                    <a:pt x="1621726" y="17272"/>
                  </a:lnTo>
                  <a:close/>
                </a:path>
                <a:path w="1735455" h="26034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5527"/>
                  </a:lnTo>
                  <a:lnTo>
                    <a:pt x="1632991" y="25527"/>
                  </a:lnTo>
                  <a:lnTo>
                    <a:pt x="1644243" y="25527"/>
                  </a:lnTo>
                  <a:lnTo>
                    <a:pt x="1655495" y="25527"/>
                  </a:lnTo>
                  <a:lnTo>
                    <a:pt x="1655495" y="17272"/>
                  </a:lnTo>
                  <a:close/>
                </a:path>
                <a:path w="1735455" h="26034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5527"/>
                  </a:lnTo>
                  <a:lnTo>
                    <a:pt x="1666760" y="25527"/>
                  </a:lnTo>
                  <a:lnTo>
                    <a:pt x="1678012" y="25527"/>
                  </a:lnTo>
                  <a:lnTo>
                    <a:pt x="1678012" y="17272"/>
                  </a:lnTo>
                  <a:close/>
                </a:path>
                <a:path w="1735455" h="26034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5527"/>
                  </a:lnTo>
                  <a:lnTo>
                    <a:pt x="1689277" y="25527"/>
                  </a:lnTo>
                  <a:lnTo>
                    <a:pt x="1700530" y="25527"/>
                  </a:lnTo>
                  <a:lnTo>
                    <a:pt x="1711782" y="25527"/>
                  </a:lnTo>
                  <a:lnTo>
                    <a:pt x="1711782" y="17272"/>
                  </a:lnTo>
                  <a:close/>
                </a:path>
                <a:path w="1735455" h="26034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5527"/>
                  </a:lnTo>
                  <a:lnTo>
                    <a:pt x="1723796" y="25527"/>
                  </a:lnTo>
                  <a:lnTo>
                    <a:pt x="1735048" y="25527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828243" y="1323492"/>
              <a:ext cx="680720" cy="8255"/>
            </a:xfrm>
            <a:custGeom>
              <a:avLst/>
              <a:gdLst/>
              <a:ahLst/>
              <a:cxnLst/>
              <a:rect l="l" t="t" r="r" b="b"/>
              <a:pathLst>
                <a:path w="680719" h="8255">
                  <a:moveTo>
                    <a:pt x="453275" y="0"/>
                  </a:moveTo>
                  <a:lnTo>
                    <a:pt x="45327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53275" y="8255"/>
                  </a:lnTo>
                  <a:lnTo>
                    <a:pt x="453275" y="0"/>
                  </a:lnTo>
                  <a:close/>
                </a:path>
                <a:path w="680719" h="8255">
                  <a:moveTo>
                    <a:pt x="487794" y="0"/>
                  </a:moveTo>
                  <a:lnTo>
                    <a:pt x="476542" y="0"/>
                  </a:lnTo>
                  <a:lnTo>
                    <a:pt x="465289" y="0"/>
                  </a:lnTo>
                  <a:lnTo>
                    <a:pt x="453288" y="0"/>
                  </a:lnTo>
                  <a:lnTo>
                    <a:pt x="453288" y="8255"/>
                  </a:lnTo>
                  <a:lnTo>
                    <a:pt x="465289" y="8255"/>
                  </a:lnTo>
                  <a:lnTo>
                    <a:pt x="476542" y="8255"/>
                  </a:lnTo>
                  <a:lnTo>
                    <a:pt x="487794" y="8255"/>
                  </a:lnTo>
                  <a:lnTo>
                    <a:pt x="487794" y="0"/>
                  </a:lnTo>
                  <a:close/>
                </a:path>
                <a:path w="680719" h="8255">
                  <a:moveTo>
                    <a:pt x="544080" y="0"/>
                  </a:moveTo>
                  <a:lnTo>
                    <a:pt x="544080" y="0"/>
                  </a:lnTo>
                  <a:lnTo>
                    <a:pt x="487807" y="0"/>
                  </a:lnTo>
                  <a:lnTo>
                    <a:pt x="487807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  <a:path w="680719" h="8255">
                  <a:moveTo>
                    <a:pt x="578599" y="0"/>
                  </a:moveTo>
                  <a:lnTo>
                    <a:pt x="567347" y="0"/>
                  </a:lnTo>
                  <a:lnTo>
                    <a:pt x="555345" y="0"/>
                  </a:lnTo>
                  <a:lnTo>
                    <a:pt x="544093" y="0"/>
                  </a:lnTo>
                  <a:lnTo>
                    <a:pt x="544093" y="8255"/>
                  </a:lnTo>
                  <a:lnTo>
                    <a:pt x="555345" y="8255"/>
                  </a:lnTo>
                  <a:lnTo>
                    <a:pt x="567347" y="8255"/>
                  </a:lnTo>
                  <a:lnTo>
                    <a:pt x="578599" y="8255"/>
                  </a:lnTo>
                  <a:lnTo>
                    <a:pt x="578599" y="0"/>
                  </a:lnTo>
                  <a:close/>
                </a:path>
                <a:path w="680719" h="8255">
                  <a:moveTo>
                    <a:pt x="634885" y="0"/>
                  </a:moveTo>
                  <a:lnTo>
                    <a:pt x="634885" y="0"/>
                  </a:lnTo>
                  <a:lnTo>
                    <a:pt x="578612" y="0"/>
                  </a:lnTo>
                  <a:lnTo>
                    <a:pt x="578612" y="8255"/>
                  </a:lnTo>
                  <a:lnTo>
                    <a:pt x="634885" y="8255"/>
                  </a:lnTo>
                  <a:lnTo>
                    <a:pt x="634885" y="0"/>
                  </a:lnTo>
                  <a:close/>
                </a:path>
                <a:path w="680719" h="8255">
                  <a:moveTo>
                    <a:pt x="668655" y="0"/>
                  </a:moveTo>
                  <a:lnTo>
                    <a:pt x="657402" y="0"/>
                  </a:lnTo>
                  <a:lnTo>
                    <a:pt x="646150" y="0"/>
                  </a:lnTo>
                  <a:lnTo>
                    <a:pt x="634898" y="0"/>
                  </a:lnTo>
                  <a:lnTo>
                    <a:pt x="634898" y="8255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68655" y="0"/>
                  </a:lnTo>
                  <a:close/>
                </a:path>
                <a:path w="680719" h="8255">
                  <a:moveTo>
                    <a:pt x="680669" y="0"/>
                  </a:moveTo>
                  <a:lnTo>
                    <a:pt x="668667" y="0"/>
                  </a:lnTo>
                  <a:lnTo>
                    <a:pt x="668667" y="8255"/>
                  </a:lnTo>
                  <a:lnTo>
                    <a:pt x="680669" y="8255"/>
                  </a:lnTo>
                  <a:lnTo>
                    <a:pt x="680669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1508899" y="1323492"/>
              <a:ext cx="238125" cy="8255"/>
            </a:xfrm>
            <a:custGeom>
              <a:avLst/>
              <a:gdLst/>
              <a:ahLst/>
              <a:cxnLst/>
              <a:rect l="l" t="t" r="r" b="b"/>
              <a:pathLst>
                <a:path w="238125" h="8255">
                  <a:moveTo>
                    <a:pt x="45034" y="0"/>
                  </a:moveTo>
                  <a:lnTo>
                    <a:pt x="33782" y="0"/>
                  </a:lnTo>
                  <a:lnTo>
                    <a:pt x="22517" y="0"/>
                  </a:lnTo>
                  <a:lnTo>
                    <a:pt x="1126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64" y="8255"/>
                  </a:lnTo>
                  <a:lnTo>
                    <a:pt x="22517" y="8255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45034" y="0"/>
                  </a:lnTo>
                  <a:close/>
                </a:path>
                <a:path w="238125" h="8255">
                  <a:moveTo>
                    <a:pt x="78803" y="0"/>
                  </a:moveTo>
                  <a:lnTo>
                    <a:pt x="67551" y="0"/>
                  </a:lnTo>
                  <a:lnTo>
                    <a:pt x="56299" y="0"/>
                  </a:lnTo>
                  <a:lnTo>
                    <a:pt x="45046" y="0"/>
                  </a:lnTo>
                  <a:lnTo>
                    <a:pt x="45046" y="8255"/>
                  </a:lnTo>
                  <a:lnTo>
                    <a:pt x="56299" y="8255"/>
                  </a:lnTo>
                  <a:lnTo>
                    <a:pt x="67551" y="8255"/>
                  </a:lnTo>
                  <a:lnTo>
                    <a:pt x="78803" y="8255"/>
                  </a:lnTo>
                  <a:lnTo>
                    <a:pt x="78803" y="0"/>
                  </a:lnTo>
                  <a:close/>
                </a:path>
                <a:path w="238125" h="8255">
                  <a:moveTo>
                    <a:pt x="135839" y="0"/>
                  </a:moveTo>
                  <a:lnTo>
                    <a:pt x="135839" y="0"/>
                  </a:lnTo>
                  <a:lnTo>
                    <a:pt x="78816" y="0"/>
                  </a:lnTo>
                  <a:lnTo>
                    <a:pt x="78816" y="8255"/>
                  </a:lnTo>
                  <a:lnTo>
                    <a:pt x="135839" y="8255"/>
                  </a:lnTo>
                  <a:lnTo>
                    <a:pt x="135839" y="0"/>
                  </a:lnTo>
                  <a:close/>
                </a:path>
                <a:path w="238125" h="8255">
                  <a:moveTo>
                    <a:pt x="169608" y="0"/>
                  </a:moveTo>
                  <a:lnTo>
                    <a:pt x="158356" y="0"/>
                  </a:lnTo>
                  <a:lnTo>
                    <a:pt x="147104" y="0"/>
                  </a:lnTo>
                  <a:lnTo>
                    <a:pt x="135851" y="0"/>
                  </a:lnTo>
                  <a:lnTo>
                    <a:pt x="135851" y="8255"/>
                  </a:lnTo>
                  <a:lnTo>
                    <a:pt x="147104" y="8255"/>
                  </a:lnTo>
                  <a:lnTo>
                    <a:pt x="158356" y="8255"/>
                  </a:lnTo>
                  <a:lnTo>
                    <a:pt x="169608" y="8255"/>
                  </a:lnTo>
                  <a:lnTo>
                    <a:pt x="169608" y="0"/>
                  </a:lnTo>
                  <a:close/>
                </a:path>
                <a:path w="238125" h="8255">
                  <a:moveTo>
                    <a:pt x="203377" y="0"/>
                  </a:moveTo>
                  <a:lnTo>
                    <a:pt x="192125" y="0"/>
                  </a:lnTo>
                  <a:lnTo>
                    <a:pt x="180873" y="0"/>
                  </a:lnTo>
                  <a:lnTo>
                    <a:pt x="169621" y="0"/>
                  </a:lnTo>
                  <a:lnTo>
                    <a:pt x="169621" y="8255"/>
                  </a:lnTo>
                  <a:lnTo>
                    <a:pt x="180873" y="8255"/>
                  </a:lnTo>
                  <a:lnTo>
                    <a:pt x="192125" y="8255"/>
                  </a:lnTo>
                  <a:lnTo>
                    <a:pt x="203377" y="8255"/>
                  </a:lnTo>
                  <a:lnTo>
                    <a:pt x="203377" y="0"/>
                  </a:lnTo>
                  <a:close/>
                </a:path>
                <a:path w="238125" h="8255">
                  <a:moveTo>
                    <a:pt x="226644" y="0"/>
                  </a:moveTo>
                  <a:lnTo>
                    <a:pt x="215392" y="0"/>
                  </a:lnTo>
                  <a:lnTo>
                    <a:pt x="203390" y="0"/>
                  </a:lnTo>
                  <a:lnTo>
                    <a:pt x="203390" y="8255"/>
                  </a:lnTo>
                  <a:lnTo>
                    <a:pt x="215392" y="8255"/>
                  </a:lnTo>
                  <a:lnTo>
                    <a:pt x="226644" y="8255"/>
                  </a:lnTo>
                  <a:lnTo>
                    <a:pt x="226644" y="0"/>
                  </a:lnTo>
                  <a:close/>
                </a:path>
                <a:path w="238125" h="8255">
                  <a:moveTo>
                    <a:pt x="237909" y="0"/>
                  </a:moveTo>
                  <a:lnTo>
                    <a:pt x="226656" y="0"/>
                  </a:lnTo>
                  <a:lnTo>
                    <a:pt x="226656" y="8255"/>
                  </a:lnTo>
                  <a:lnTo>
                    <a:pt x="237909" y="8255"/>
                  </a:lnTo>
                  <a:lnTo>
                    <a:pt x="23790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635381" y="1306245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181610" y="0"/>
                  </a:moveTo>
                  <a:lnTo>
                    <a:pt x="18161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81610" y="8991"/>
                  </a:lnTo>
                  <a:lnTo>
                    <a:pt x="181610" y="0"/>
                  </a:lnTo>
                  <a:close/>
                </a:path>
                <a:path w="1735455" h="26034">
                  <a:moveTo>
                    <a:pt x="1133932" y="17246"/>
                  </a:moveTo>
                  <a:lnTo>
                    <a:pt x="1122680" y="17246"/>
                  </a:lnTo>
                  <a:lnTo>
                    <a:pt x="1111427" y="17246"/>
                  </a:lnTo>
                  <a:lnTo>
                    <a:pt x="1111427" y="25501"/>
                  </a:lnTo>
                  <a:lnTo>
                    <a:pt x="1122680" y="25501"/>
                  </a:lnTo>
                  <a:lnTo>
                    <a:pt x="1133932" y="25501"/>
                  </a:lnTo>
                  <a:lnTo>
                    <a:pt x="1133932" y="17246"/>
                  </a:lnTo>
                  <a:close/>
                </a:path>
                <a:path w="1735455" h="26034">
                  <a:moveTo>
                    <a:pt x="1167701" y="17246"/>
                  </a:moveTo>
                  <a:lnTo>
                    <a:pt x="1156449" y="17246"/>
                  </a:lnTo>
                  <a:lnTo>
                    <a:pt x="1145197" y="17246"/>
                  </a:lnTo>
                  <a:lnTo>
                    <a:pt x="1133944" y="17246"/>
                  </a:lnTo>
                  <a:lnTo>
                    <a:pt x="1133944" y="25501"/>
                  </a:lnTo>
                  <a:lnTo>
                    <a:pt x="1145197" y="25501"/>
                  </a:lnTo>
                  <a:lnTo>
                    <a:pt x="1156449" y="25501"/>
                  </a:lnTo>
                  <a:lnTo>
                    <a:pt x="1167701" y="25501"/>
                  </a:lnTo>
                  <a:lnTo>
                    <a:pt x="1167701" y="17246"/>
                  </a:lnTo>
                  <a:close/>
                </a:path>
                <a:path w="1735455" h="26034">
                  <a:moveTo>
                    <a:pt x="1190967" y="17246"/>
                  </a:moveTo>
                  <a:lnTo>
                    <a:pt x="1178966" y="17246"/>
                  </a:lnTo>
                  <a:lnTo>
                    <a:pt x="1167714" y="17246"/>
                  </a:lnTo>
                  <a:lnTo>
                    <a:pt x="1167714" y="25501"/>
                  </a:lnTo>
                  <a:lnTo>
                    <a:pt x="1178966" y="25501"/>
                  </a:lnTo>
                  <a:lnTo>
                    <a:pt x="1190967" y="25501"/>
                  </a:lnTo>
                  <a:lnTo>
                    <a:pt x="1190967" y="17246"/>
                  </a:lnTo>
                  <a:close/>
                </a:path>
                <a:path w="1735455" h="26034">
                  <a:moveTo>
                    <a:pt x="1224737" y="17246"/>
                  </a:moveTo>
                  <a:lnTo>
                    <a:pt x="1213485" y="17246"/>
                  </a:lnTo>
                  <a:lnTo>
                    <a:pt x="1202232" y="17246"/>
                  </a:lnTo>
                  <a:lnTo>
                    <a:pt x="1190980" y="17246"/>
                  </a:lnTo>
                  <a:lnTo>
                    <a:pt x="1190980" y="25501"/>
                  </a:lnTo>
                  <a:lnTo>
                    <a:pt x="1202232" y="25501"/>
                  </a:lnTo>
                  <a:lnTo>
                    <a:pt x="1213485" y="25501"/>
                  </a:lnTo>
                  <a:lnTo>
                    <a:pt x="1224737" y="25501"/>
                  </a:lnTo>
                  <a:lnTo>
                    <a:pt x="1224737" y="17246"/>
                  </a:lnTo>
                  <a:close/>
                </a:path>
                <a:path w="1735455" h="26034">
                  <a:moveTo>
                    <a:pt x="1258506" y="17246"/>
                  </a:moveTo>
                  <a:lnTo>
                    <a:pt x="1247254" y="17246"/>
                  </a:lnTo>
                  <a:lnTo>
                    <a:pt x="1236002" y="17246"/>
                  </a:lnTo>
                  <a:lnTo>
                    <a:pt x="1224749" y="17246"/>
                  </a:lnTo>
                  <a:lnTo>
                    <a:pt x="1224749" y="25501"/>
                  </a:lnTo>
                  <a:lnTo>
                    <a:pt x="1236002" y="25501"/>
                  </a:lnTo>
                  <a:lnTo>
                    <a:pt x="1247254" y="25501"/>
                  </a:lnTo>
                  <a:lnTo>
                    <a:pt x="1258506" y="25501"/>
                  </a:lnTo>
                  <a:lnTo>
                    <a:pt x="1258506" y="17246"/>
                  </a:lnTo>
                  <a:close/>
                </a:path>
                <a:path w="1735455" h="26034">
                  <a:moveTo>
                    <a:pt x="1293025" y="17246"/>
                  </a:moveTo>
                  <a:lnTo>
                    <a:pt x="1281023" y="17246"/>
                  </a:lnTo>
                  <a:lnTo>
                    <a:pt x="1269771" y="17246"/>
                  </a:lnTo>
                  <a:lnTo>
                    <a:pt x="1258519" y="17246"/>
                  </a:lnTo>
                  <a:lnTo>
                    <a:pt x="1258519" y="25501"/>
                  </a:lnTo>
                  <a:lnTo>
                    <a:pt x="1269771" y="25501"/>
                  </a:lnTo>
                  <a:lnTo>
                    <a:pt x="1281023" y="25501"/>
                  </a:lnTo>
                  <a:lnTo>
                    <a:pt x="1293025" y="25501"/>
                  </a:lnTo>
                  <a:lnTo>
                    <a:pt x="1293025" y="17246"/>
                  </a:lnTo>
                  <a:close/>
                </a:path>
                <a:path w="1735455" h="26034">
                  <a:moveTo>
                    <a:pt x="1315542" y="17246"/>
                  </a:moveTo>
                  <a:lnTo>
                    <a:pt x="1304290" y="17246"/>
                  </a:lnTo>
                  <a:lnTo>
                    <a:pt x="1293037" y="17246"/>
                  </a:lnTo>
                  <a:lnTo>
                    <a:pt x="1293037" y="25501"/>
                  </a:lnTo>
                  <a:lnTo>
                    <a:pt x="1304290" y="25501"/>
                  </a:lnTo>
                  <a:lnTo>
                    <a:pt x="1315542" y="25501"/>
                  </a:lnTo>
                  <a:lnTo>
                    <a:pt x="1315542" y="17246"/>
                  </a:lnTo>
                  <a:close/>
                </a:path>
                <a:path w="1735455" h="26034">
                  <a:moveTo>
                    <a:pt x="1349311" y="17246"/>
                  </a:moveTo>
                  <a:lnTo>
                    <a:pt x="1338059" y="17246"/>
                  </a:lnTo>
                  <a:lnTo>
                    <a:pt x="1326807" y="17246"/>
                  </a:lnTo>
                  <a:lnTo>
                    <a:pt x="1315554" y="17246"/>
                  </a:lnTo>
                  <a:lnTo>
                    <a:pt x="1315554" y="25501"/>
                  </a:lnTo>
                  <a:lnTo>
                    <a:pt x="1326807" y="25501"/>
                  </a:lnTo>
                  <a:lnTo>
                    <a:pt x="1338059" y="25501"/>
                  </a:lnTo>
                  <a:lnTo>
                    <a:pt x="1349311" y="25501"/>
                  </a:lnTo>
                  <a:lnTo>
                    <a:pt x="1349311" y="17246"/>
                  </a:lnTo>
                  <a:close/>
                </a:path>
                <a:path w="1735455" h="26034">
                  <a:moveTo>
                    <a:pt x="1383080" y="17246"/>
                  </a:moveTo>
                  <a:lnTo>
                    <a:pt x="1371828" y="17246"/>
                  </a:lnTo>
                  <a:lnTo>
                    <a:pt x="1360576" y="17246"/>
                  </a:lnTo>
                  <a:lnTo>
                    <a:pt x="1349324" y="17246"/>
                  </a:lnTo>
                  <a:lnTo>
                    <a:pt x="1349324" y="25501"/>
                  </a:lnTo>
                  <a:lnTo>
                    <a:pt x="1360576" y="25501"/>
                  </a:lnTo>
                  <a:lnTo>
                    <a:pt x="1371828" y="25501"/>
                  </a:lnTo>
                  <a:lnTo>
                    <a:pt x="1383080" y="25501"/>
                  </a:lnTo>
                  <a:lnTo>
                    <a:pt x="1383080" y="17246"/>
                  </a:lnTo>
                  <a:close/>
                </a:path>
                <a:path w="1735455" h="26034">
                  <a:moveTo>
                    <a:pt x="1406347" y="17246"/>
                  </a:moveTo>
                  <a:lnTo>
                    <a:pt x="1394345" y="17246"/>
                  </a:lnTo>
                  <a:lnTo>
                    <a:pt x="1383093" y="17246"/>
                  </a:lnTo>
                  <a:lnTo>
                    <a:pt x="1383093" y="25501"/>
                  </a:lnTo>
                  <a:lnTo>
                    <a:pt x="1394345" y="25501"/>
                  </a:lnTo>
                  <a:lnTo>
                    <a:pt x="1406347" y="25501"/>
                  </a:lnTo>
                  <a:lnTo>
                    <a:pt x="1406347" y="17246"/>
                  </a:lnTo>
                  <a:close/>
                </a:path>
                <a:path w="1735455" h="26034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06359" y="17246"/>
                  </a:lnTo>
                  <a:lnTo>
                    <a:pt x="1406359" y="25501"/>
                  </a:lnTo>
                  <a:lnTo>
                    <a:pt x="1417612" y="25501"/>
                  </a:lnTo>
                  <a:lnTo>
                    <a:pt x="1428864" y="25501"/>
                  </a:lnTo>
                  <a:lnTo>
                    <a:pt x="1440116" y="25501"/>
                  </a:lnTo>
                  <a:lnTo>
                    <a:pt x="1440116" y="17246"/>
                  </a:lnTo>
                  <a:close/>
                </a:path>
                <a:path w="1735455" h="26034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5501"/>
                  </a:lnTo>
                  <a:lnTo>
                    <a:pt x="1451381" y="25501"/>
                  </a:lnTo>
                  <a:lnTo>
                    <a:pt x="1462633" y="25501"/>
                  </a:lnTo>
                  <a:lnTo>
                    <a:pt x="1473885" y="25501"/>
                  </a:lnTo>
                  <a:lnTo>
                    <a:pt x="1473885" y="17246"/>
                  </a:lnTo>
                  <a:close/>
                </a:path>
                <a:path w="1735455" h="26034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5501"/>
                  </a:lnTo>
                  <a:lnTo>
                    <a:pt x="1485150" y="25501"/>
                  </a:lnTo>
                  <a:lnTo>
                    <a:pt x="1496402" y="25501"/>
                  </a:lnTo>
                  <a:lnTo>
                    <a:pt x="1496402" y="17246"/>
                  </a:lnTo>
                  <a:close/>
                </a:path>
                <a:path w="1735455" h="26034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5501"/>
                  </a:lnTo>
                  <a:lnTo>
                    <a:pt x="1508417" y="25501"/>
                  </a:lnTo>
                  <a:lnTo>
                    <a:pt x="1519669" y="25501"/>
                  </a:lnTo>
                  <a:lnTo>
                    <a:pt x="1530921" y="25501"/>
                  </a:lnTo>
                  <a:lnTo>
                    <a:pt x="1530921" y="17246"/>
                  </a:lnTo>
                  <a:close/>
                </a:path>
                <a:path w="1735455" h="26034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5501"/>
                  </a:lnTo>
                  <a:lnTo>
                    <a:pt x="1542186" y="25501"/>
                  </a:lnTo>
                  <a:lnTo>
                    <a:pt x="1553438" y="25501"/>
                  </a:lnTo>
                  <a:lnTo>
                    <a:pt x="1564690" y="25501"/>
                  </a:lnTo>
                  <a:lnTo>
                    <a:pt x="1564690" y="17246"/>
                  </a:lnTo>
                  <a:close/>
                </a:path>
                <a:path w="1735455" h="26034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5501"/>
                  </a:lnTo>
                  <a:lnTo>
                    <a:pt x="1575955" y="25501"/>
                  </a:lnTo>
                  <a:lnTo>
                    <a:pt x="1587207" y="25501"/>
                  </a:lnTo>
                  <a:lnTo>
                    <a:pt x="1587207" y="17246"/>
                  </a:lnTo>
                  <a:close/>
                </a:path>
                <a:path w="1735455" h="26034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5501"/>
                  </a:lnTo>
                  <a:lnTo>
                    <a:pt x="1598472" y="25501"/>
                  </a:lnTo>
                  <a:lnTo>
                    <a:pt x="1609725" y="25501"/>
                  </a:lnTo>
                  <a:lnTo>
                    <a:pt x="1621726" y="25501"/>
                  </a:lnTo>
                  <a:lnTo>
                    <a:pt x="1621726" y="17246"/>
                  </a:lnTo>
                  <a:close/>
                </a:path>
                <a:path w="1735455" h="26034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5501"/>
                  </a:lnTo>
                  <a:lnTo>
                    <a:pt x="1632991" y="25501"/>
                  </a:lnTo>
                  <a:lnTo>
                    <a:pt x="1644243" y="25501"/>
                  </a:lnTo>
                  <a:lnTo>
                    <a:pt x="1655495" y="25501"/>
                  </a:lnTo>
                  <a:lnTo>
                    <a:pt x="1655495" y="17246"/>
                  </a:lnTo>
                  <a:close/>
                </a:path>
                <a:path w="1735455" h="26034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5501"/>
                  </a:lnTo>
                  <a:lnTo>
                    <a:pt x="1666760" y="25501"/>
                  </a:lnTo>
                  <a:lnTo>
                    <a:pt x="1678012" y="25501"/>
                  </a:lnTo>
                  <a:lnTo>
                    <a:pt x="1678012" y="17246"/>
                  </a:lnTo>
                  <a:close/>
                </a:path>
                <a:path w="1735455" h="26034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5501"/>
                  </a:lnTo>
                  <a:lnTo>
                    <a:pt x="1689277" y="25501"/>
                  </a:lnTo>
                  <a:lnTo>
                    <a:pt x="1700530" y="25501"/>
                  </a:lnTo>
                  <a:lnTo>
                    <a:pt x="1711782" y="25501"/>
                  </a:lnTo>
                  <a:lnTo>
                    <a:pt x="1711782" y="17246"/>
                  </a:lnTo>
                  <a:close/>
                </a:path>
                <a:path w="1735455" h="26034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5501"/>
                  </a:lnTo>
                  <a:lnTo>
                    <a:pt x="1723796" y="25501"/>
                  </a:lnTo>
                  <a:lnTo>
                    <a:pt x="1735048" y="25501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805738" y="1306245"/>
              <a:ext cx="748665" cy="9525"/>
            </a:xfrm>
            <a:custGeom>
              <a:avLst/>
              <a:gdLst/>
              <a:ahLst/>
              <a:cxnLst/>
              <a:rect l="l" t="t" r="r" b="b"/>
              <a:pathLst>
                <a:path w="748665" h="9525">
                  <a:moveTo>
                    <a:pt x="475780" y="0"/>
                  </a:moveTo>
                  <a:lnTo>
                    <a:pt x="47578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75780" y="8991"/>
                  </a:lnTo>
                  <a:lnTo>
                    <a:pt x="475780" y="0"/>
                  </a:lnTo>
                  <a:close/>
                </a:path>
                <a:path w="748665" h="9525">
                  <a:moveTo>
                    <a:pt x="510298" y="0"/>
                  </a:moveTo>
                  <a:lnTo>
                    <a:pt x="499046" y="0"/>
                  </a:lnTo>
                  <a:lnTo>
                    <a:pt x="487794" y="0"/>
                  </a:lnTo>
                  <a:lnTo>
                    <a:pt x="475792" y="0"/>
                  </a:lnTo>
                  <a:lnTo>
                    <a:pt x="47579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510298" y="8991"/>
                  </a:lnTo>
                  <a:lnTo>
                    <a:pt x="510298" y="0"/>
                  </a:lnTo>
                  <a:close/>
                </a:path>
                <a:path w="748665" h="9525">
                  <a:moveTo>
                    <a:pt x="566585" y="0"/>
                  </a:moveTo>
                  <a:lnTo>
                    <a:pt x="566585" y="0"/>
                  </a:lnTo>
                  <a:lnTo>
                    <a:pt x="510311" y="0"/>
                  </a:lnTo>
                  <a:lnTo>
                    <a:pt x="510311" y="8991"/>
                  </a:lnTo>
                  <a:lnTo>
                    <a:pt x="566585" y="8991"/>
                  </a:lnTo>
                  <a:lnTo>
                    <a:pt x="566585" y="0"/>
                  </a:lnTo>
                  <a:close/>
                </a:path>
                <a:path w="748665" h="9525">
                  <a:moveTo>
                    <a:pt x="601103" y="0"/>
                  </a:moveTo>
                  <a:lnTo>
                    <a:pt x="589851" y="0"/>
                  </a:lnTo>
                  <a:lnTo>
                    <a:pt x="577850" y="0"/>
                  </a:lnTo>
                  <a:lnTo>
                    <a:pt x="566597" y="0"/>
                  </a:lnTo>
                  <a:lnTo>
                    <a:pt x="566597" y="8991"/>
                  </a:lnTo>
                  <a:lnTo>
                    <a:pt x="577850" y="8991"/>
                  </a:lnTo>
                  <a:lnTo>
                    <a:pt x="589851" y="8991"/>
                  </a:lnTo>
                  <a:lnTo>
                    <a:pt x="601103" y="8991"/>
                  </a:lnTo>
                  <a:lnTo>
                    <a:pt x="601103" y="0"/>
                  </a:lnTo>
                  <a:close/>
                </a:path>
                <a:path w="748665" h="9525">
                  <a:moveTo>
                    <a:pt x="657390" y="0"/>
                  </a:moveTo>
                  <a:lnTo>
                    <a:pt x="657390" y="0"/>
                  </a:lnTo>
                  <a:lnTo>
                    <a:pt x="601116" y="0"/>
                  </a:lnTo>
                  <a:lnTo>
                    <a:pt x="601116" y="8991"/>
                  </a:lnTo>
                  <a:lnTo>
                    <a:pt x="657390" y="8991"/>
                  </a:lnTo>
                  <a:lnTo>
                    <a:pt x="657390" y="0"/>
                  </a:lnTo>
                  <a:close/>
                </a:path>
                <a:path w="748665" h="952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691159" y="0"/>
                  </a:lnTo>
                  <a:close/>
                </a:path>
                <a:path w="748665" h="9525">
                  <a:moveTo>
                    <a:pt x="748195" y="0"/>
                  </a:moveTo>
                  <a:lnTo>
                    <a:pt x="748195" y="0"/>
                  </a:lnTo>
                  <a:lnTo>
                    <a:pt x="691172" y="0"/>
                  </a:lnTo>
                  <a:lnTo>
                    <a:pt x="69117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1553946" y="1306245"/>
              <a:ext cx="147320" cy="9525"/>
            </a:xfrm>
            <a:custGeom>
              <a:avLst/>
              <a:gdLst/>
              <a:ahLst/>
              <a:cxnLst/>
              <a:rect l="l" t="t" r="r" b="b"/>
              <a:pathLst>
                <a:path w="147319" h="952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04" y="8991"/>
                  </a:lnTo>
                  <a:lnTo>
                    <a:pt x="33756" y="8991"/>
                  </a:lnTo>
                  <a:lnTo>
                    <a:pt x="33756" y="0"/>
                  </a:lnTo>
                  <a:close/>
                </a:path>
                <a:path w="147319" h="952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8991"/>
                  </a:lnTo>
                  <a:lnTo>
                    <a:pt x="90792" y="8991"/>
                  </a:lnTo>
                  <a:lnTo>
                    <a:pt x="90792" y="0"/>
                  </a:lnTo>
                  <a:close/>
                </a:path>
                <a:path w="147319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24561" y="8991"/>
                  </a:lnTo>
                  <a:lnTo>
                    <a:pt x="124561" y="0"/>
                  </a:lnTo>
                  <a:close/>
                </a:path>
                <a:path w="147319" h="9525">
                  <a:moveTo>
                    <a:pt x="147078" y="0"/>
                  </a:moveTo>
                  <a:lnTo>
                    <a:pt x="135826" y="0"/>
                  </a:lnTo>
                  <a:lnTo>
                    <a:pt x="124574" y="0"/>
                  </a:lnTo>
                  <a:lnTo>
                    <a:pt x="124574" y="8991"/>
                  </a:lnTo>
                  <a:lnTo>
                    <a:pt x="135826" y="8991"/>
                  </a:lnTo>
                  <a:lnTo>
                    <a:pt x="147078" y="8991"/>
                  </a:lnTo>
                  <a:lnTo>
                    <a:pt x="14707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635381" y="1288986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36588" y="0"/>
                  </a:moveTo>
                  <a:lnTo>
                    <a:pt x="136588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36588" y="8991"/>
                  </a:lnTo>
                  <a:lnTo>
                    <a:pt x="136588" y="0"/>
                  </a:lnTo>
                  <a:close/>
                </a:path>
                <a:path w="1735455" h="26669">
                  <a:moveTo>
                    <a:pt x="1076896" y="17259"/>
                  </a:moveTo>
                  <a:lnTo>
                    <a:pt x="1065644" y="17259"/>
                  </a:lnTo>
                  <a:lnTo>
                    <a:pt x="1065644" y="26250"/>
                  </a:lnTo>
                  <a:lnTo>
                    <a:pt x="1076896" y="26250"/>
                  </a:lnTo>
                  <a:lnTo>
                    <a:pt x="1076896" y="17259"/>
                  </a:lnTo>
                  <a:close/>
                </a:path>
                <a:path w="1735455" h="26669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6250"/>
                  </a:lnTo>
                  <a:lnTo>
                    <a:pt x="1088910" y="26250"/>
                  </a:lnTo>
                  <a:lnTo>
                    <a:pt x="1100162" y="26250"/>
                  </a:lnTo>
                  <a:lnTo>
                    <a:pt x="1100162" y="17259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6250"/>
                  </a:lnTo>
                  <a:lnTo>
                    <a:pt x="1111427" y="26250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760704" y="1288986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520814" y="0"/>
                  </a:moveTo>
                  <a:lnTo>
                    <a:pt x="520814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20814" y="8991"/>
                  </a:lnTo>
                  <a:lnTo>
                    <a:pt x="520814" y="0"/>
                  </a:lnTo>
                  <a:close/>
                </a:path>
                <a:path w="804544" h="952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0827" y="0"/>
                  </a:lnTo>
                  <a:lnTo>
                    <a:pt x="520827" y="8991"/>
                  </a:lnTo>
                  <a:lnTo>
                    <a:pt x="532828" y="8991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55332" y="0"/>
                  </a:lnTo>
                  <a:close/>
                </a:path>
                <a:path w="804544" h="9525">
                  <a:moveTo>
                    <a:pt x="611619" y="0"/>
                  </a:moveTo>
                  <a:lnTo>
                    <a:pt x="611619" y="0"/>
                  </a:lnTo>
                  <a:lnTo>
                    <a:pt x="555345" y="0"/>
                  </a:lnTo>
                  <a:lnTo>
                    <a:pt x="555345" y="8991"/>
                  </a:lnTo>
                  <a:lnTo>
                    <a:pt x="611619" y="8991"/>
                  </a:lnTo>
                  <a:lnTo>
                    <a:pt x="611619" y="0"/>
                  </a:lnTo>
                  <a:close/>
                </a:path>
                <a:path w="804544" h="9525">
                  <a:moveTo>
                    <a:pt x="646137" y="0"/>
                  </a:moveTo>
                  <a:lnTo>
                    <a:pt x="634885" y="0"/>
                  </a:lnTo>
                  <a:lnTo>
                    <a:pt x="622884" y="0"/>
                  </a:lnTo>
                  <a:lnTo>
                    <a:pt x="611632" y="0"/>
                  </a:lnTo>
                  <a:lnTo>
                    <a:pt x="611632" y="8991"/>
                  </a:lnTo>
                  <a:lnTo>
                    <a:pt x="622884" y="8991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804544" h="9525">
                  <a:moveTo>
                    <a:pt x="702424" y="0"/>
                  </a:moveTo>
                  <a:lnTo>
                    <a:pt x="702424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702424" y="8991"/>
                  </a:lnTo>
                  <a:lnTo>
                    <a:pt x="702424" y="0"/>
                  </a:lnTo>
                  <a:close/>
                </a:path>
                <a:path w="804544" h="9525">
                  <a:moveTo>
                    <a:pt x="736193" y="0"/>
                  </a:moveTo>
                  <a:lnTo>
                    <a:pt x="724941" y="0"/>
                  </a:lnTo>
                  <a:lnTo>
                    <a:pt x="713689" y="0"/>
                  </a:lnTo>
                  <a:lnTo>
                    <a:pt x="702437" y="0"/>
                  </a:lnTo>
                  <a:lnTo>
                    <a:pt x="702437" y="8991"/>
                  </a:lnTo>
                  <a:lnTo>
                    <a:pt x="713689" y="8991"/>
                  </a:lnTo>
                  <a:lnTo>
                    <a:pt x="724941" y="8991"/>
                  </a:lnTo>
                  <a:lnTo>
                    <a:pt x="736193" y="8991"/>
                  </a:lnTo>
                  <a:lnTo>
                    <a:pt x="736193" y="0"/>
                  </a:lnTo>
                  <a:close/>
                </a:path>
                <a:path w="804544" h="9525">
                  <a:moveTo>
                    <a:pt x="793229" y="0"/>
                  </a:moveTo>
                  <a:lnTo>
                    <a:pt x="793229" y="0"/>
                  </a:lnTo>
                  <a:lnTo>
                    <a:pt x="736206" y="0"/>
                  </a:lnTo>
                  <a:lnTo>
                    <a:pt x="736206" y="8991"/>
                  </a:lnTo>
                  <a:lnTo>
                    <a:pt x="793229" y="8991"/>
                  </a:lnTo>
                  <a:lnTo>
                    <a:pt x="793229" y="0"/>
                  </a:lnTo>
                  <a:close/>
                </a:path>
                <a:path w="804544" h="9525">
                  <a:moveTo>
                    <a:pt x="804494" y="0"/>
                  </a:moveTo>
                  <a:lnTo>
                    <a:pt x="793242" y="0"/>
                  </a:lnTo>
                  <a:lnTo>
                    <a:pt x="793242" y="8991"/>
                  </a:lnTo>
                  <a:lnTo>
                    <a:pt x="804494" y="8991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1553946" y="1288986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52" y="8991"/>
                  </a:lnTo>
                  <a:lnTo>
                    <a:pt x="22504" y="8991"/>
                  </a:lnTo>
                  <a:lnTo>
                    <a:pt x="33756" y="8991"/>
                  </a:lnTo>
                  <a:lnTo>
                    <a:pt x="33756" y="0"/>
                  </a:lnTo>
                  <a:close/>
                </a:path>
                <a:path w="805814" h="952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8991"/>
                  </a:lnTo>
                  <a:lnTo>
                    <a:pt x="90792" y="8991"/>
                  </a:lnTo>
                  <a:lnTo>
                    <a:pt x="90792" y="0"/>
                  </a:lnTo>
                  <a:close/>
                </a:path>
                <a:path w="805814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991"/>
                  </a:lnTo>
                  <a:lnTo>
                    <a:pt x="102057" y="8991"/>
                  </a:lnTo>
                  <a:lnTo>
                    <a:pt x="113309" y="8991"/>
                  </a:lnTo>
                  <a:lnTo>
                    <a:pt x="124561" y="8991"/>
                  </a:lnTo>
                  <a:lnTo>
                    <a:pt x="124561" y="0"/>
                  </a:lnTo>
                  <a:close/>
                </a:path>
                <a:path w="805814" h="9525">
                  <a:moveTo>
                    <a:pt x="158330" y="0"/>
                  </a:moveTo>
                  <a:lnTo>
                    <a:pt x="147078" y="0"/>
                  </a:lnTo>
                  <a:lnTo>
                    <a:pt x="135826" y="0"/>
                  </a:lnTo>
                  <a:lnTo>
                    <a:pt x="124574" y="0"/>
                  </a:lnTo>
                  <a:lnTo>
                    <a:pt x="124574" y="8991"/>
                  </a:lnTo>
                  <a:lnTo>
                    <a:pt x="135826" y="8991"/>
                  </a:lnTo>
                  <a:lnTo>
                    <a:pt x="147078" y="8991"/>
                  </a:lnTo>
                  <a:lnTo>
                    <a:pt x="158330" y="8991"/>
                  </a:lnTo>
                  <a:lnTo>
                    <a:pt x="158330" y="0"/>
                  </a:lnTo>
                  <a:close/>
                </a:path>
                <a:path w="805814" h="9525">
                  <a:moveTo>
                    <a:pt x="181597" y="0"/>
                  </a:moveTo>
                  <a:lnTo>
                    <a:pt x="170345" y="0"/>
                  </a:lnTo>
                  <a:lnTo>
                    <a:pt x="158343" y="0"/>
                  </a:lnTo>
                  <a:lnTo>
                    <a:pt x="158343" y="8991"/>
                  </a:lnTo>
                  <a:lnTo>
                    <a:pt x="170345" y="8991"/>
                  </a:lnTo>
                  <a:lnTo>
                    <a:pt x="181597" y="8991"/>
                  </a:lnTo>
                  <a:lnTo>
                    <a:pt x="181597" y="0"/>
                  </a:lnTo>
                  <a:close/>
                </a:path>
                <a:path w="805814" h="952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8991"/>
                  </a:lnTo>
                  <a:lnTo>
                    <a:pt x="192862" y="8991"/>
                  </a:lnTo>
                  <a:lnTo>
                    <a:pt x="204114" y="8991"/>
                  </a:lnTo>
                  <a:lnTo>
                    <a:pt x="215366" y="8991"/>
                  </a:lnTo>
                  <a:lnTo>
                    <a:pt x="215366" y="0"/>
                  </a:lnTo>
                  <a:close/>
                </a:path>
                <a:path w="805814" h="9525">
                  <a:moveTo>
                    <a:pt x="249135" y="0"/>
                  </a:moveTo>
                  <a:lnTo>
                    <a:pt x="237883" y="0"/>
                  </a:lnTo>
                  <a:lnTo>
                    <a:pt x="226631" y="0"/>
                  </a:lnTo>
                  <a:lnTo>
                    <a:pt x="215379" y="0"/>
                  </a:lnTo>
                  <a:lnTo>
                    <a:pt x="215379" y="8991"/>
                  </a:lnTo>
                  <a:lnTo>
                    <a:pt x="226631" y="8991"/>
                  </a:lnTo>
                  <a:lnTo>
                    <a:pt x="237883" y="8991"/>
                  </a:lnTo>
                  <a:lnTo>
                    <a:pt x="249135" y="8991"/>
                  </a:lnTo>
                  <a:lnTo>
                    <a:pt x="249135" y="0"/>
                  </a:lnTo>
                  <a:close/>
                </a:path>
                <a:path w="805814" h="9525">
                  <a:moveTo>
                    <a:pt x="272402" y="0"/>
                  </a:moveTo>
                  <a:lnTo>
                    <a:pt x="260400" y="0"/>
                  </a:lnTo>
                  <a:lnTo>
                    <a:pt x="249148" y="0"/>
                  </a:lnTo>
                  <a:lnTo>
                    <a:pt x="249148" y="8991"/>
                  </a:lnTo>
                  <a:lnTo>
                    <a:pt x="260400" y="8991"/>
                  </a:lnTo>
                  <a:lnTo>
                    <a:pt x="272402" y="8991"/>
                  </a:lnTo>
                  <a:lnTo>
                    <a:pt x="272402" y="0"/>
                  </a:lnTo>
                  <a:close/>
                </a:path>
                <a:path w="805814" h="952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8991"/>
                  </a:lnTo>
                  <a:lnTo>
                    <a:pt x="283667" y="8991"/>
                  </a:lnTo>
                  <a:lnTo>
                    <a:pt x="294919" y="8991"/>
                  </a:lnTo>
                  <a:lnTo>
                    <a:pt x="306171" y="8991"/>
                  </a:lnTo>
                  <a:lnTo>
                    <a:pt x="306171" y="0"/>
                  </a:lnTo>
                  <a:close/>
                </a:path>
                <a:path w="805814" h="952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28688" y="8991"/>
                  </a:lnTo>
                  <a:lnTo>
                    <a:pt x="339940" y="8991"/>
                  </a:lnTo>
                  <a:lnTo>
                    <a:pt x="339940" y="0"/>
                  </a:lnTo>
                  <a:close/>
                </a:path>
                <a:path w="805814" h="9525">
                  <a:moveTo>
                    <a:pt x="374459" y="0"/>
                  </a:moveTo>
                  <a:lnTo>
                    <a:pt x="362458" y="0"/>
                  </a:lnTo>
                  <a:lnTo>
                    <a:pt x="351205" y="0"/>
                  </a:lnTo>
                  <a:lnTo>
                    <a:pt x="339953" y="0"/>
                  </a:lnTo>
                  <a:lnTo>
                    <a:pt x="339953" y="8991"/>
                  </a:lnTo>
                  <a:lnTo>
                    <a:pt x="351205" y="8991"/>
                  </a:lnTo>
                  <a:lnTo>
                    <a:pt x="362458" y="8991"/>
                  </a:lnTo>
                  <a:lnTo>
                    <a:pt x="374459" y="8991"/>
                  </a:lnTo>
                  <a:lnTo>
                    <a:pt x="374459" y="0"/>
                  </a:lnTo>
                  <a:close/>
                </a:path>
                <a:path w="805814" h="9525">
                  <a:moveTo>
                    <a:pt x="396976" y="0"/>
                  </a:moveTo>
                  <a:lnTo>
                    <a:pt x="385724" y="0"/>
                  </a:lnTo>
                  <a:lnTo>
                    <a:pt x="374472" y="0"/>
                  </a:lnTo>
                  <a:lnTo>
                    <a:pt x="374472" y="8991"/>
                  </a:lnTo>
                  <a:lnTo>
                    <a:pt x="385724" y="8991"/>
                  </a:lnTo>
                  <a:lnTo>
                    <a:pt x="396976" y="8991"/>
                  </a:lnTo>
                  <a:lnTo>
                    <a:pt x="396976" y="0"/>
                  </a:lnTo>
                  <a:close/>
                </a:path>
                <a:path w="805814" h="9525">
                  <a:moveTo>
                    <a:pt x="430745" y="0"/>
                  </a:moveTo>
                  <a:lnTo>
                    <a:pt x="419493" y="0"/>
                  </a:lnTo>
                  <a:lnTo>
                    <a:pt x="408241" y="0"/>
                  </a:lnTo>
                  <a:lnTo>
                    <a:pt x="396989" y="0"/>
                  </a:lnTo>
                  <a:lnTo>
                    <a:pt x="396989" y="8991"/>
                  </a:lnTo>
                  <a:lnTo>
                    <a:pt x="408241" y="8991"/>
                  </a:lnTo>
                  <a:lnTo>
                    <a:pt x="419493" y="8991"/>
                  </a:lnTo>
                  <a:lnTo>
                    <a:pt x="430745" y="8991"/>
                  </a:lnTo>
                  <a:lnTo>
                    <a:pt x="430745" y="0"/>
                  </a:lnTo>
                  <a:close/>
                </a:path>
                <a:path w="805814" h="9525">
                  <a:moveTo>
                    <a:pt x="464515" y="0"/>
                  </a:moveTo>
                  <a:lnTo>
                    <a:pt x="453263" y="0"/>
                  </a:lnTo>
                  <a:lnTo>
                    <a:pt x="442010" y="0"/>
                  </a:lnTo>
                  <a:lnTo>
                    <a:pt x="430758" y="0"/>
                  </a:lnTo>
                  <a:lnTo>
                    <a:pt x="430758" y="8991"/>
                  </a:lnTo>
                  <a:lnTo>
                    <a:pt x="442010" y="8991"/>
                  </a:lnTo>
                  <a:lnTo>
                    <a:pt x="453263" y="8991"/>
                  </a:lnTo>
                  <a:lnTo>
                    <a:pt x="464515" y="8991"/>
                  </a:lnTo>
                  <a:lnTo>
                    <a:pt x="464515" y="0"/>
                  </a:lnTo>
                  <a:close/>
                </a:path>
                <a:path w="805814" h="9525">
                  <a:moveTo>
                    <a:pt x="487781" y="0"/>
                  </a:moveTo>
                  <a:lnTo>
                    <a:pt x="475780" y="0"/>
                  </a:lnTo>
                  <a:lnTo>
                    <a:pt x="464527" y="0"/>
                  </a:lnTo>
                  <a:lnTo>
                    <a:pt x="464527" y="8991"/>
                  </a:lnTo>
                  <a:lnTo>
                    <a:pt x="475780" y="8991"/>
                  </a:lnTo>
                  <a:lnTo>
                    <a:pt x="487781" y="8991"/>
                  </a:lnTo>
                  <a:lnTo>
                    <a:pt x="487781" y="0"/>
                  </a:lnTo>
                  <a:close/>
                </a:path>
                <a:path w="805814" h="9525">
                  <a:moveTo>
                    <a:pt x="521550" y="0"/>
                  </a:moveTo>
                  <a:lnTo>
                    <a:pt x="510298" y="0"/>
                  </a:lnTo>
                  <a:lnTo>
                    <a:pt x="499046" y="0"/>
                  </a:lnTo>
                  <a:lnTo>
                    <a:pt x="487794" y="0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510298" y="8991"/>
                  </a:lnTo>
                  <a:lnTo>
                    <a:pt x="521550" y="8991"/>
                  </a:lnTo>
                  <a:lnTo>
                    <a:pt x="521550" y="0"/>
                  </a:lnTo>
                  <a:close/>
                </a:path>
                <a:path w="805814" h="9525">
                  <a:moveTo>
                    <a:pt x="555320" y="0"/>
                  </a:moveTo>
                  <a:lnTo>
                    <a:pt x="544068" y="0"/>
                  </a:lnTo>
                  <a:lnTo>
                    <a:pt x="532815" y="0"/>
                  </a:lnTo>
                  <a:lnTo>
                    <a:pt x="521563" y="0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44068" y="8991"/>
                  </a:lnTo>
                  <a:lnTo>
                    <a:pt x="555320" y="8991"/>
                  </a:lnTo>
                  <a:lnTo>
                    <a:pt x="555320" y="0"/>
                  </a:lnTo>
                  <a:close/>
                </a:path>
                <a:path w="805814" h="9525">
                  <a:moveTo>
                    <a:pt x="577837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55332" y="8991"/>
                  </a:lnTo>
                  <a:lnTo>
                    <a:pt x="566585" y="8991"/>
                  </a:lnTo>
                  <a:lnTo>
                    <a:pt x="577837" y="8991"/>
                  </a:lnTo>
                  <a:lnTo>
                    <a:pt x="577837" y="0"/>
                  </a:lnTo>
                  <a:close/>
                </a:path>
                <a:path w="805814" h="9525">
                  <a:moveTo>
                    <a:pt x="612355" y="0"/>
                  </a:moveTo>
                  <a:lnTo>
                    <a:pt x="601103" y="0"/>
                  </a:lnTo>
                  <a:lnTo>
                    <a:pt x="589851" y="0"/>
                  </a:lnTo>
                  <a:lnTo>
                    <a:pt x="577850" y="0"/>
                  </a:lnTo>
                  <a:lnTo>
                    <a:pt x="577850" y="8991"/>
                  </a:lnTo>
                  <a:lnTo>
                    <a:pt x="589851" y="8991"/>
                  </a:lnTo>
                  <a:lnTo>
                    <a:pt x="601103" y="8991"/>
                  </a:lnTo>
                  <a:lnTo>
                    <a:pt x="612355" y="8991"/>
                  </a:lnTo>
                  <a:lnTo>
                    <a:pt x="612355" y="0"/>
                  </a:lnTo>
                  <a:close/>
                </a:path>
                <a:path w="805814" h="9525">
                  <a:moveTo>
                    <a:pt x="646125" y="0"/>
                  </a:moveTo>
                  <a:lnTo>
                    <a:pt x="634873" y="0"/>
                  </a:lnTo>
                  <a:lnTo>
                    <a:pt x="623620" y="0"/>
                  </a:lnTo>
                  <a:lnTo>
                    <a:pt x="612368" y="0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34873" y="8991"/>
                  </a:lnTo>
                  <a:lnTo>
                    <a:pt x="646125" y="8991"/>
                  </a:lnTo>
                  <a:lnTo>
                    <a:pt x="646125" y="0"/>
                  </a:lnTo>
                  <a:close/>
                </a:path>
                <a:path w="805814" h="9525">
                  <a:moveTo>
                    <a:pt x="668642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46137" y="8991"/>
                  </a:lnTo>
                  <a:lnTo>
                    <a:pt x="657390" y="8991"/>
                  </a:lnTo>
                  <a:lnTo>
                    <a:pt x="668642" y="8991"/>
                  </a:lnTo>
                  <a:lnTo>
                    <a:pt x="668642" y="0"/>
                  </a:lnTo>
                  <a:close/>
                </a:path>
                <a:path w="805814" h="9525">
                  <a:moveTo>
                    <a:pt x="703160" y="0"/>
                  </a:moveTo>
                  <a:lnTo>
                    <a:pt x="691159" y="0"/>
                  </a:lnTo>
                  <a:lnTo>
                    <a:pt x="679907" y="0"/>
                  </a:lnTo>
                  <a:lnTo>
                    <a:pt x="668655" y="0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703160" y="8991"/>
                  </a:lnTo>
                  <a:lnTo>
                    <a:pt x="703160" y="0"/>
                  </a:lnTo>
                  <a:close/>
                </a:path>
                <a:path w="805814" h="9525">
                  <a:moveTo>
                    <a:pt x="736930" y="0"/>
                  </a:moveTo>
                  <a:lnTo>
                    <a:pt x="725678" y="0"/>
                  </a:lnTo>
                  <a:lnTo>
                    <a:pt x="714425" y="0"/>
                  </a:lnTo>
                  <a:lnTo>
                    <a:pt x="703173" y="0"/>
                  </a:lnTo>
                  <a:lnTo>
                    <a:pt x="703173" y="8991"/>
                  </a:lnTo>
                  <a:lnTo>
                    <a:pt x="714425" y="8991"/>
                  </a:lnTo>
                  <a:lnTo>
                    <a:pt x="725678" y="8991"/>
                  </a:lnTo>
                  <a:lnTo>
                    <a:pt x="736930" y="8991"/>
                  </a:lnTo>
                  <a:lnTo>
                    <a:pt x="736930" y="0"/>
                  </a:lnTo>
                  <a:close/>
                </a:path>
                <a:path w="805814" h="952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59447" y="8991"/>
                  </a:lnTo>
                  <a:lnTo>
                    <a:pt x="759447" y="0"/>
                  </a:lnTo>
                  <a:close/>
                </a:path>
                <a:path w="805814" h="9525">
                  <a:moveTo>
                    <a:pt x="793216" y="0"/>
                  </a:moveTo>
                  <a:lnTo>
                    <a:pt x="781964" y="0"/>
                  </a:lnTo>
                  <a:lnTo>
                    <a:pt x="770712" y="0"/>
                  </a:lnTo>
                  <a:lnTo>
                    <a:pt x="759460" y="0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81964" y="8991"/>
                  </a:lnTo>
                  <a:lnTo>
                    <a:pt x="793216" y="8991"/>
                  </a:lnTo>
                  <a:lnTo>
                    <a:pt x="793216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229" y="0"/>
                  </a:lnTo>
                  <a:lnTo>
                    <a:pt x="793229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635381" y="1271727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1735455" h="26669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8152" y="8991"/>
                  </a:lnTo>
                  <a:lnTo>
                    <a:pt x="669404" y="8991"/>
                  </a:lnTo>
                  <a:lnTo>
                    <a:pt x="680656" y="8991"/>
                  </a:lnTo>
                  <a:lnTo>
                    <a:pt x="680656" y="0"/>
                  </a:lnTo>
                  <a:close/>
                </a:path>
                <a:path w="1735455" h="26669">
                  <a:moveTo>
                    <a:pt x="736942" y="0"/>
                  </a:moveTo>
                  <a:lnTo>
                    <a:pt x="736942" y="0"/>
                  </a:lnTo>
                  <a:lnTo>
                    <a:pt x="680669" y="0"/>
                  </a:lnTo>
                  <a:lnTo>
                    <a:pt x="680669" y="8991"/>
                  </a:lnTo>
                  <a:lnTo>
                    <a:pt x="736942" y="8991"/>
                  </a:lnTo>
                  <a:lnTo>
                    <a:pt x="736942" y="0"/>
                  </a:lnTo>
                  <a:close/>
                </a:path>
                <a:path w="1735455" h="26669">
                  <a:moveTo>
                    <a:pt x="771461" y="0"/>
                  </a:moveTo>
                  <a:lnTo>
                    <a:pt x="760209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991"/>
                  </a:lnTo>
                  <a:lnTo>
                    <a:pt x="748207" y="8991"/>
                  </a:lnTo>
                  <a:lnTo>
                    <a:pt x="760209" y="8991"/>
                  </a:lnTo>
                  <a:lnTo>
                    <a:pt x="771461" y="8991"/>
                  </a:lnTo>
                  <a:lnTo>
                    <a:pt x="771461" y="0"/>
                  </a:lnTo>
                  <a:close/>
                </a:path>
                <a:path w="1735455" h="26669">
                  <a:moveTo>
                    <a:pt x="782726" y="0"/>
                  </a:moveTo>
                  <a:lnTo>
                    <a:pt x="771474" y="0"/>
                  </a:lnTo>
                  <a:lnTo>
                    <a:pt x="771474" y="8991"/>
                  </a:lnTo>
                  <a:lnTo>
                    <a:pt x="782726" y="8991"/>
                  </a:lnTo>
                  <a:lnTo>
                    <a:pt x="782726" y="0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1406855" y="1271727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6273" y="8991"/>
                  </a:lnTo>
                  <a:lnTo>
                    <a:pt x="56273" y="0"/>
                  </a:lnTo>
                  <a:close/>
                </a:path>
                <a:path w="804544" h="9525">
                  <a:moveTo>
                    <a:pt x="90043" y="0"/>
                  </a:moveTo>
                  <a:lnTo>
                    <a:pt x="78790" y="0"/>
                  </a:lnTo>
                  <a:lnTo>
                    <a:pt x="67538" y="0"/>
                  </a:lnTo>
                  <a:lnTo>
                    <a:pt x="56286" y="0"/>
                  </a:lnTo>
                  <a:lnTo>
                    <a:pt x="56286" y="8991"/>
                  </a:lnTo>
                  <a:lnTo>
                    <a:pt x="67538" y="8991"/>
                  </a:lnTo>
                  <a:lnTo>
                    <a:pt x="78790" y="8991"/>
                  </a:lnTo>
                  <a:lnTo>
                    <a:pt x="90043" y="8991"/>
                  </a:lnTo>
                  <a:lnTo>
                    <a:pt x="90043" y="0"/>
                  </a:lnTo>
                  <a:close/>
                </a:path>
                <a:path w="804544" h="9525">
                  <a:moveTo>
                    <a:pt x="147078" y="0"/>
                  </a:moveTo>
                  <a:lnTo>
                    <a:pt x="147078" y="0"/>
                  </a:lnTo>
                  <a:lnTo>
                    <a:pt x="90055" y="0"/>
                  </a:lnTo>
                  <a:lnTo>
                    <a:pt x="90055" y="8991"/>
                  </a:lnTo>
                  <a:lnTo>
                    <a:pt x="147078" y="8991"/>
                  </a:lnTo>
                  <a:lnTo>
                    <a:pt x="147078" y="0"/>
                  </a:lnTo>
                  <a:close/>
                </a:path>
                <a:path w="804544" h="9525">
                  <a:moveTo>
                    <a:pt x="180848" y="0"/>
                  </a:moveTo>
                  <a:lnTo>
                    <a:pt x="169595" y="0"/>
                  </a:lnTo>
                  <a:lnTo>
                    <a:pt x="158343" y="0"/>
                  </a:lnTo>
                  <a:lnTo>
                    <a:pt x="147091" y="0"/>
                  </a:lnTo>
                  <a:lnTo>
                    <a:pt x="147091" y="8991"/>
                  </a:lnTo>
                  <a:lnTo>
                    <a:pt x="158343" y="8991"/>
                  </a:lnTo>
                  <a:lnTo>
                    <a:pt x="169595" y="8991"/>
                  </a:lnTo>
                  <a:lnTo>
                    <a:pt x="180848" y="8991"/>
                  </a:lnTo>
                  <a:lnTo>
                    <a:pt x="180848" y="0"/>
                  </a:lnTo>
                  <a:close/>
                </a:path>
                <a:path w="804544" h="9525">
                  <a:moveTo>
                    <a:pt x="237883" y="0"/>
                  </a:moveTo>
                  <a:lnTo>
                    <a:pt x="237883" y="0"/>
                  </a:lnTo>
                  <a:lnTo>
                    <a:pt x="180860" y="0"/>
                  </a:lnTo>
                  <a:lnTo>
                    <a:pt x="180860" y="8991"/>
                  </a:lnTo>
                  <a:lnTo>
                    <a:pt x="237883" y="8991"/>
                  </a:lnTo>
                  <a:lnTo>
                    <a:pt x="237883" y="0"/>
                  </a:lnTo>
                  <a:close/>
                </a:path>
                <a:path w="804544" h="9525">
                  <a:moveTo>
                    <a:pt x="271653" y="0"/>
                  </a:moveTo>
                  <a:lnTo>
                    <a:pt x="260400" y="0"/>
                  </a:lnTo>
                  <a:lnTo>
                    <a:pt x="249148" y="0"/>
                  </a:lnTo>
                  <a:lnTo>
                    <a:pt x="237896" y="0"/>
                  </a:lnTo>
                  <a:lnTo>
                    <a:pt x="237896" y="8991"/>
                  </a:lnTo>
                  <a:lnTo>
                    <a:pt x="249148" y="8991"/>
                  </a:lnTo>
                  <a:lnTo>
                    <a:pt x="260400" y="8991"/>
                  </a:lnTo>
                  <a:lnTo>
                    <a:pt x="271653" y="8991"/>
                  </a:lnTo>
                  <a:lnTo>
                    <a:pt x="271653" y="0"/>
                  </a:lnTo>
                  <a:close/>
                </a:path>
                <a:path w="804544" h="9525">
                  <a:moveTo>
                    <a:pt x="305422" y="0"/>
                  </a:moveTo>
                  <a:lnTo>
                    <a:pt x="294170" y="0"/>
                  </a:lnTo>
                  <a:lnTo>
                    <a:pt x="282917" y="0"/>
                  </a:lnTo>
                  <a:lnTo>
                    <a:pt x="271665" y="0"/>
                  </a:lnTo>
                  <a:lnTo>
                    <a:pt x="271665" y="8991"/>
                  </a:lnTo>
                  <a:lnTo>
                    <a:pt x="282917" y="8991"/>
                  </a:lnTo>
                  <a:lnTo>
                    <a:pt x="294170" y="8991"/>
                  </a:lnTo>
                  <a:lnTo>
                    <a:pt x="305422" y="8991"/>
                  </a:lnTo>
                  <a:lnTo>
                    <a:pt x="305422" y="0"/>
                  </a:lnTo>
                  <a:close/>
                </a:path>
                <a:path w="804544" h="9525">
                  <a:moveTo>
                    <a:pt x="328688" y="0"/>
                  </a:moveTo>
                  <a:lnTo>
                    <a:pt x="317436" y="0"/>
                  </a:lnTo>
                  <a:lnTo>
                    <a:pt x="305435" y="0"/>
                  </a:lnTo>
                  <a:lnTo>
                    <a:pt x="305435" y="8991"/>
                  </a:lnTo>
                  <a:lnTo>
                    <a:pt x="317436" y="8991"/>
                  </a:lnTo>
                  <a:lnTo>
                    <a:pt x="328688" y="8991"/>
                  </a:lnTo>
                  <a:lnTo>
                    <a:pt x="328688" y="0"/>
                  </a:lnTo>
                  <a:close/>
                </a:path>
                <a:path w="804544" h="9525">
                  <a:moveTo>
                    <a:pt x="362458" y="0"/>
                  </a:moveTo>
                  <a:lnTo>
                    <a:pt x="351205" y="0"/>
                  </a:lnTo>
                  <a:lnTo>
                    <a:pt x="339953" y="0"/>
                  </a:lnTo>
                  <a:lnTo>
                    <a:pt x="328701" y="0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51205" y="8991"/>
                  </a:lnTo>
                  <a:lnTo>
                    <a:pt x="362458" y="8991"/>
                  </a:lnTo>
                  <a:lnTo>
                    <a:pt x="362458" y="0"/>
                  </a:lnTo>
                  <a:close/>
                </a:path>
                <a:path w="804544" h="9525">
                  <a:moveTo>
                    <a:pt x="396227" y="0"/>
                  </a:moveTo>
                  <a:lnTo>
                    <a:pt x="384975" y="0"/>
                  </a:lnTo>
                  <a:lnTo>
                    <a:pt x="373722" y="0"/>
                  </a:lnTo>
                  <a:lnTo>
                    <a:pt x="362470" y="0"/>
                  </a:lnTo>
                  <a:lnTo>
                    <a:pt x="362470" y="8991"/>
                  </a:lnTo>
                  <a:lnTo>
                    <a:pt x="373722" y="8991"/>
                  </a:lnTo>
                  <a:lnTo>
                    <a:pt x="384975" y="8991"/>
                  </a:lnTo>
                  <a:lnTo>
                    <a:pt x="396227" y="8991"/>
                  </a:lnTo>
                  <a:lnTo>
                    <a:pt x="396227" y="0"/>
                  </a:lnTo>
                  <a:close/>
                </a:path>
                <a:path w="804544" h="9525">
                  <a:moveTo>
                    <a:pt x="419493" y="0"/>
                  </a:moveTo>
                  <a:lnTo>
                    <a:pt x="407492" y="0"/>
                  </a:lnTo>
                  <a:lnTo>
                    <a:pt x="396240" y="0"/>
                  </a:lnTo>
                  <a:lnTo>
                    <a:pt x="396240" y="8991"/>
                  </a:lnTo>
                  <a:lnTo>
                    <a:pt x="407492" y="8991"/>
                  </a:lnTo>
                  <a:lnTo>
                    <a:pt x="419493" y="8991"/>
                  </a:lnTo>
                  <a:lnTo>
                    <a:pt x="419493" y="0"/>
                  </a:lnTo>
                  <a:close/>
                </a:path>
                <a:path w="804544" h="9525">
                  <a:moveTo>
                    <a:pt x="453263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19506" y="0"/>
                  </a:lnTo>
                  <a:lnTo>
                    <a:pt x="419506" y="8991"/>
                  </a:lnTo>
                  <a:lnTo>
                    <a:pt x="430758" y="8991"/>
                  </a:lnTo>
                  <a:lnTo>
                    <a:pt x="442010" y="8991"/>
                  </a:lnTo>
                  <a:lnTo>
                    <a:pt x="453263" y="8991"/>
                  </a:lnTo>
                  <a:lnTo>
                    <a:pt x="453263" y="0"/>
                  </a:lnTo>
                  <a:close/>
                </a:path>
                <a:path w="804544" h="9525">
                  <a:moveTo>
                    <a:pt x="487032" y="0"/>
                  </a:moveTo>
                  <a:lnTo>
                    <a:pt x="475780" y="0"/>
                  </a:lnTo>
                  <a:lnTo>
                    <a:pt x="464527" y="0"/>
                  </a:lnTo>
                  <a:lnTo>
                    <a:pt x="453275" y="0"/>
                  </a:lnTo>
                  <a:lnTo>
                    <a:pt x="453275" y="8991"/>
                  </a:lnTo>
                  <a:lnTo>
                    <a:pt x="464527" y="8991"/>
                  </a:lnTo>
                  <a:lnTo>
                    <a:pt x="475780" y="8991"/>
                  </a:lnTo>
                  <a:lnTo>
                    <a:pt x="487032" y="8991"/>
                  </a:lnTo>
                  <a:lnTo>
                    <a:pt x="487032" y="0"/>
                  </a:lnTo>
                  <a:close/>
                </a:path>
                <a:path w="804544" h="9525">
                  <a:moveTo>
                    <a:pt x="521550" y="0"/>
                  </a:moveTo>
                  <a:lnTo>
                    <a:pt x="509549" y="0"/>
                  </a:lnTo>
                  <a:lnTo>
                    <a:pt x="498297" y="0"/>
                  </a:lnTo>
                  <a:lnTo>
                    <a:pt x="487045" y="0"/>
                  </a:lnTo>
                  <a:lnTo>
                    <a:pt x="487045" y="8991"/>
                  </a:lnTo>
                  <a:lnTo>
                    <a:pt x="498297" y="8991"/>
                  </a:lnTo>
                  <a:lnTo>
                    <a:pt x="509549" y="8991"/>
                  </a:lnTo>
                  <a:lnTo>
                    <a:pt x="521550" y="8991"/>
                  </a:lnTo>
                  <a:lnTo>
                    <a:pt x="521550" y="0"/>
                  </a:lnTo>
                  <a:close/>
                </a:path>
                <a:path w="804544" h="9525">
                  <a:moveTo>
                    <a:pt x="544068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44068" y="8991"/>
                  </a:lnTo>
                  <a:lnTo>
                    <a:pt x="544068" y="0"/>
                  </a:lnTo>
                  <a:close/>
                </a:path>
                <a:path w="804544" h="9525">
                  <a:moveTo>
                    <a:pt x="577837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44080" y="0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66585" y="8991"/>
                  </a:lnTo>
                  <a:lnTo>
                    <a:pt x="577837" y="8991"/>
                  </a:lnTo>
                  <a:lnTo>
                    <a:pt x="577837" y="0"/>
                  </a:lnTo>
                  <a:close/>
                </a:path>
                <a:path w="804544" h="9525">
                  <a:moveTo>
                    <a:pt x="611606" y="0"/>
                  </a:moveTo>
                  <a:lnTo>
                    <a:pt x="600354" y="0"/>
                  </a:lnTo>
                  <a:lnTo>
                    <a:pt x="589102" y="0"/>
                  </a:lnTo>
                  <a:lnTo>
                    <a:pt x="577850" y="0"/>
                  </a:lnTo>
                  <a:lnTo>
                    <a:pt x="577850" y="8991"/>
                  </a:lnTo>
                  <a:lnTo>
                    <a:pt x="589102" y="8991"/>
                  </a:lnTo>
                  <a:lnTo>
                    <a:pt x="600354" y="8991"/>
                  </a:lnTo>
                  <a:lnTo>
                    <a:pt x="611606" y="8991"/>
                  </a:lnTo>
                  <a:lnTo>
                    <a:pt x="611606" y="0"/>
                  </a:lnTo>
                  <a:close/>
                </a:path>
                <a:path w="804544" h="9525">
                  <a:moveTo>
                    <a:pt x="634873" y="0"/>
                  </a:moveTo>
                  <a:lnTo>
                    <a:pt x="622871" y="0"/>
                  </a:lnTo>
                  <a:lnTo>
                    <a:pt x="611619" y="0"/>
                  </a:lnTo>
                  <a:lnTo>
                    <a:pt x="611619" y="8991"/>
                  </a:lnTo>
                  <a:lnTo>
                    <a:pt x="622871" y="8991"/>
                  </a:lnTo>
                  <a:lnTo>
                    <a:pt x="634873" y="8991"/>
                  </a:lnTo>
                  <a:lnTo>
                    <a:pt x="634873" y="0"/>
                  </a:lnTo>
                  <a:close/>
                </a:path>
                <a:path w="804544" h="9525">
                  <a:moveTo>
                    <a:pt x="668642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34885" y="0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7390" y="8991"/>
                  </a:lnTo>
                  <a:lnTo>
                    <a:pt x="668642" y="8991"/>
                  </a:lnTo>
                  <a:lnTo>
                    <a:pt x="668642" y="0"/>
                  </a:lnTo>
                  <a:close/>
                </a:path>
                <a:path w="804544" h="9525">
                  <a:moveTo>
                    <a:pt x="702411" y="0"/>
                  </a:moveTo>
                  <a:lnTo>
                    <a:pt x="691159" y="0"/>
                  </a:lnTo>
                  <a:lnTo>
                    <a:pt x="679907" y="0"/>
                  </a:lnTo>
                  <a:lnTo>
                    <a:pt x="668655" y="0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702411" y="8991"/>
                  </a:lnTo>
                  <a:lnTo>
                    <a:pt x="702411" y="0"/>
                  </a:lnTo>
                  <a:close/>
                </a:path>
                <a:path w="804544" h="9525">
                  <a:moveTo>
                    <a:pt x="724928" y="0"/>
                  </a:moveTo>
                  <a:lnTo>
                    <a:pt x="713676" y="0"/>
                  </a:lnTo>
                  <a:lnTo>
                    <a:pt x="702424" y="0"/>
                  </a:lnTo>
                  <a:lnTo>
                    <a:pt x="702424" y="8991"/>
                  </a:lnTo>
                  <a:lnTo>
                    <a:pt x="713676" y="8991"/>
                  </a:lnTo>
                  <a:lnTo>
                    <a:pt x="724928" y="8991"/>
                  </a:lnTo>
                  <a:lnTo>
                    <a:pt x="724928" y="0"/>
                  </a:lnTo>
                  <a:close/>
                </a:path>
                <a:path w="804544" h="952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24941" y="0"/>
                  </a:lnTo>
                  <a:lnTo>
                    <a:pt x="724941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59447" y="8991"/>
                  </a:lnTo>
                  <a:lnTo>
                    <a:pt x="759447" y="0"/>
                  </a:lnTo>
                  <a:close/>
                </a:path>
                <a:path w="804544" h="9525">
                  <a:moveTo>
                    <a:pt x="793216" y="0"/>
                  </a:moveTo>
                  <a:lnTo>
                    <a:pt x="781964" y="0"/>
                  </a:lnTo>
                  <a:lnTo>
                    <a:pt x="770712" y="0"/>
                  </a:lnTo>
                  <a:lnTo>
                    <a:pt x="759460" y="0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81964" y="8991"/>
                  </a:lnTo>
                  <a:lnTo>
                    <a:pt x="793216" y="8991"/>
                  </a:lnTo>
                  <a:lnTo>
                    <a:pt x="793216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93229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635381" y="1254455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34885" y="0"/>
                  </a:moveTo>
                  <a:lnTo>
                    <a:pt x="634885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634885" y="9004"/>
                  </a:lnTo>
                  <a:lnTo>
                    <a:pt x="634885" y="0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259014" y="1254455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22504" y="0"/>
                  </a:move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2504" y="9004"/>
                  </a:lnTo>
                  <a:lnTo>
                    <a:pt x="22504" y="0"/>
                  </a:lnTo>
                  <a:close/>
                </a:path>
                <a:path w="805814" h="9525">
                  <a:moveTo>
                    <a:pt x="57023" y="0"/>
                  </a:moveTo>
                  <a:lnTo>
                    <a:pt x="45770" y="0"/>
                  </a:lnTo>
                  <a:lnTo>
                    <a:pt x="34518" y="0"/>
                  </a:lnTo>
                  <a:lnTo>
                    <a:pt x="22517" y="0"/>
                  </a:lnTo>
                  <a:lnTo>
                    <a:pt x="22517" y="9004"/>
                  </a:lnTo>
                  <a:lnTo>
                    <a:pt x="34518" y="9004"/>
                  </a:lnTo>
                  <a:lnTo>
                    <a:pt x="45770" y="9004"/>
                  </a:lnTo>
                  <a:lnTo>
                    <a:pt x="57023" y="9004"/>
                  </a:lnTo>
                  <a:lnTo>
                    <a:pt x="57023" y="0"/>
                  </a:lnTo>
                  <a:close/>
                </a:path>
                <a:path w="805814" h="9525">
                  <a:moveTo>
                    <a:pt x="113309" y="0"/>
                  </a:moveTo>
                  <a:lnTo>
                    <a:pt x="113309" y="0"/>
                  </a:lnTo>
                  <a:lnTo>
                    <a:pt x="57035" y="0"/>
                  </a:lnTo>
                  <a:lnTo>
                    <a:pt x="57035" y="9004"/>
                  </a:lnTo>
                  <a:lnTo>
                    <a:pt x="113309" y="9004"/>
                  </a:lnTo>
                  <a:lnTo>
                    <a:pt x="113309" y="0"/>
                  </a:lnTo>
                  <a:close/>
                </a:path>
                <a:path w="805814" h="9525">
                  <a:moveTo>
                    <a:pt x="147828" y="0"/>
                  </a:moveTo>
                  <a:lnTo>
                    <a:pt x="136575" y="0"/>
                  </a:lnTo>
                  <a:lnTo>
                    <a:pt x="124574" y="0"/>
                  </a:lnTo>
                  <a:lnTo>
                    <a:pt x="113322" y="0"/>
                  </a:lnTo>
                  <a:lnTo>
                    <a:pt x="113322" y="9004"/>
                  </a:lnTo>
                  <a:lnTo>
                    <a:pt x="124574" y="9004"/>
                  </a:lnTo>
                  <a:lnTo>
                    <a:pt x="136575" y="9004"/>
                  </a:lnTo>
                  <a:lnTo>
                    <a:pt x="147828" y="9004"/>
                  </a:lnTo>
                  <a:lnTo>
                    <a:pt x="147828" y="0"/>
                  </a:lnTo>
                  <a:close/>
                </a:path>
                <a:path w="805814" h="9525">
                  <a:moveTo>
                    <a:pt x="204114" y="0"/>
                  </a:moveTo>
                  <a:lnTo>
                    <a:pt x="204114" y="0"/>
                  </a:lnTo>
                  <a:lnTo>
                    <a:pt x="147840" y="0"/>
                  </a:lnTo>
                  <a:lnTo>
                    <a:pt x="147840" y="9004"/>
                  </a:lnTo>
                  <a:lnTo>
                    <a:pt x="204114" y="9004"/>
                  </a:lnTo>
                  <a:lnTo>
                    <a:pt x="204114" y="0"/>
                  </a:lnTo>
                  <a:close/>
                </a:path>
                <a:path w="805814" h="9525">
                  <a:moveTo>
                    <a:pt x="237883" y="0"/>
                  </a:moveTo>
                  <a:lnTo>
                    <a:pt x="226631" y="0"/>
                  </a:lnTo>
                  <a:lnTo>
                    <a:pt x="215379" y="0"/>
                  </a:lnTo>
                  <a:lnTo>
                    <a:pt x="204127" y="0"/>
                  </a:lnTo>
                  <a:lnTo>
                    <a:pt x="204127" y="9004"/>
                  </a:lnTo>
                  <a:lnTo>
                    <a:pt x="215379" y="9004"/>
                  </a:lnTo>
                  <a:lnTo>
                    <a:pt x="226631" y="9004"/>
                  </a:lnTo>
                  <a:lnTo>
                    <a:pt x="237883" y="9004"/>
                  </a:lnTo>
                  <a:lnTo>
                    <a:pt x="237883" y="0"/>
                  </a:lnTo>
                  <a:close/>
                </a:path>
                <a:path w="805814" h="9525">
                  <a:moveTo>
                    <a:pt x="294919" y="0"/>
                  </a:moveTo>
                  <a:lnTo>
                    <a:pt x="294919" y="0"/>
                  </a:lnTo>
                  <a:lnTo>
                    <a:pt x="237896" y="0"/>
                  </a:lnTo>
                  <a:lnTo>
                    <a:pt x="237896" y="9004"/>
                  </a:lnTo>
                  <a:lnTo>
                    <a:pt x="294919" y="9004"/>
                  </a:lnTo>
                  <a:lnTo>
                    <a:pt x="294919" y="0"/>
                  </a:lnTo>
                  <a:close/>
                </a:path>
                <a:path w="805814" h="9525">
                  <a:moveTo>
                    <a:pt x="328688" y="0"/>
                  </a:moveTo>
                  <a:lnTo>
                    <a:pt x="317436" y="0"/>
                  </a:lnTo>
                  <a:lnTo>
                    <a:pt x="306184" y="0"/>
                  </a:lnTo>
                  <a:lnTo>
                    <a:pt x="294932" y="0"/>
                  </a:lnTo>
                  <a:lnTo>
                    <a:pt x="294932" y="9004"/>
                  </a:lnTo>
                  <a:lnTo>
                    <a:pt x="306184" y="9004"/>
                  </a:lnTo>
                  <a:lnTo>
                    <a:pt x="317436" y="9004"/>
                  </a:lnTo>
                  <a:lnTo>
                    <a:pt x="328688" y="9004"/>
                  </a:lnTo>
                  <a:lnTo>
                    <a:pt x="328688" y="0"/>
                  </a:lnTo>
                  <a:close/>
                </a:path>
                <a:path w="805814" h="9525">
                  <a:moveTo>
                    <a:pt x="385724" y="0"/>
                  </a:moveTo>
                  <a:lnTo>
                    <a:pt x="385724" y="0"/>
                  </a:lnTo>
                  <a:lnTo>
                    <a:pt x="328701" y="0"/>
                  </a:lnTo>
                  <a:lnTo>
                    <a:pt x="328701" y="9004"/>
                  </a:lnTo>
                  <a:lnTo>
                    <a:pt x="385724" y="9004"/>
                  </a:lnTo>
                  <a:lnTo>
                    <a:pt x="385724" y="0"/>
                  </a:lnTo>
                  <a:close/>
                </a:path>
                <a:path w="805814" h="9525">
                  <a:moveTo>
                    <a:pt x="419493" y="0"/>
                  </a:moveTo>
                  <a:lnTo>
                    <a:pt x="408241" y="0"/>
                  </a:lnTo>
                  <a:lnTo>
                    <a:pt x="396989" y="0"/>
                  </a:lnTo>
                  <a:lnTo>
                    <a:pt x="385737" y="0"/>
                  </a:lnTo>
                  <a:lnTo>
                    <a:pt x="385737" y="9004"/>
                  </a:lnTo>
                  <a:lnTo>
                    <a:pt x="396989" y="9004"/>
                  </a:lnTo>
                  <a:lnTo>
                    <a:pt x="408241" y="9004"/>
                  </a:lnTo>
                  <a:lnTo>
                    <a:pt x="419493" y="9004"/>
                  </a:lnTo>
                  <a:lnTo>
                    <a:pt x="419493" y="0"/>
                  </a:lnTo>
                  <a:close/>
                </a:path>
                <a:path w="805814" h="9525">
                  <a:moveTo>
                    <a:pt x="453263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19506" y="0"/>
                  </a:lnTo>
                  <a:lnTo>
                    <a:pt x="419506" y="9004"/>
                  </a:lnTo>
                  <a:lnTo>
                    <a:pt x="430758" y="9004"/>
                  </a:lnTo>
                  <a:lnTo>
                    <a:pt x="442010" y="9004"/>
                  </a:lnTo>
                  <a:lnTo>
                    <a:pt x="453263" y="9004"/>
                  </a:lnTo>
                  <a:lnTo>
                    <a:pt x="453263" y="0"/>
                  </a:lnTo>
                  <a:close/>
                </a:path>
                <a:path w="805814" h="9525">
                  <a:moveTo>
                    <a:pt x="476529" y="0"/>
                  </a:moveTo>
                  <a:lnTo>
                    <a:pt x="465277" y="0"/>
                  </a:lnTo>
                  <a:lnTo>
                    <a:pt x="453275" y="0"/>
                  </a:lnTo>
                  <a:lnTo>
                    <a:pt x="453275" y="9004"/>
                  </a:lnTo>
                  <a:lnTo>
                    <a:pt x="465277" y="9004"/>
                  </a:lnTo>
                  <a:lnTo>
                    <a:pt x="476529" y="9004"/>
                  </a:lnTo>
                  <a:lnTo>
                    <a:pt x="476529" y="0"/>
                  </a:lnTo>
                  <a:close/>
                </a:path>
                <a:path w="805814" h="9525">
                  <a:moveTo>
                    <a:pt x="510298" y="0"/>
                  </a:moveTo>
                  <a:lnTo>
                    <a:pt x="499046" y="0"/>
                  </a:lnTo>
                  <a:lnTo>
                    <a:pt x="487794" y="0"/>
                  </a:lnTo>
                  <a:lnTo>
                    <a:pt x="476542" y="0"/>
                  </a:lnTo>
                  <a:lnTo>
                    <a:pt x="476542" y="9004"/>
                  </a:lnTo>
                  <a:lnTo>
                    <a:pt x="487794" y="9004"/>
                  </a:lnTo>
                  <a:lnTo>
                    <a:pt x="499046" y="9004"/>
                  </a:lnTo>
                  <a:lnTo>
                    <a:pt x="510298" y="9004"/>
                  </a:lnTo>
                  <a:lnTo>
                    <a:pt x="510298" y="0"/>
                  </a:lnTo>
                  <a:close/>
                </a:path>
                <a:path w="805814" h="9525">
                  <a:moveTo>
                    <a:pt x="544068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10311" y="0"/>
                  </a:lnTo>
                  <a:lnTo>
                    <a:pt x="510311" y="9004"/>
                  </a:lnTo>
                  <a:lnTo>
                    <a:pt x="521563" y="9004"/>
                  </a:lnTo>
                  <a:lnTo>
                    <a:pt x="532815" y="9004"/>
                  </a:lnTo>
                  <a:lnTo>
                    <a:pt x="544068" y="9004"/>
                  </a:lnTo>
                  <a:lnTo>
                    <a:pt x="544068" y="0"/>
                  </a:lnTo>
                  <a:close/>
                </a:path>
                <a:path w="805814" h="9525">
                  <a:moveTo>
                    <a:pt x="567334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44080" y="9004"/>
                  </a:lnTo>
                  <a:lnTo>
                    <a:pt x="555332" y="9004"/>
                  </a:lnTo>
                  <a:lnTo>
                    <a:pt x="567334" y="9004"/>
                  </a:lnTo>
                  <a:lnTo>
                    <a:pt x="567334" y="0"/>
                  </a:lnTo>
                  <a:close/>
                </a:path>
                <a:path w="805814" h="9525">
                  <a:moveTo>
                    <a:pt x="601103" y="0"/>
                  </a:moveTo>
                  <a:lnTo>
                    <a:pt x="589851" y="0"/>
                  </a:lnTo>
                  <a:lnTo>
                    <a:pt x="578599" y="0"/>
                  </a:lnTo>
                  <a:lnTo>
                    <a:pt x="567347" y="0"/>
                  </a:lnTo>
                  <a:lnTo>
                    <a:pt x="567347" y="9004"/>
                  </a:lnTo>
                  <a:lnTo>
                    <a:pt x="578599" y="9004"/>
                  </a:lnTo>
                  <a:lnTo>
                    <a:pt x="589851" y="9004"/>
                  </a:lnTo>
                  <a:lnTo>
                    <a:pt x="601103" y="9004"/>
                  </a:lnTo>
                  <a:lnTo>
                    <a:pt x="601103" y="0"/>
                  </a:lnTo>
                  <a:close/>
                </a:path>
                <a:path w="805814" h="9525">
                  <a:moveTo>
                    <a:pt x="634873" y="0"/>
                  </a:moveTo>
                  <a:lnTo>
                    <a:pt x="623620" y="0"/>
                  </a:lnTo>
                  <a:lnTo>
                    <a:pt x="612368" y="0"/>
                  </a:lnTo>
                  <a:lnTo>
                    <a:pt x="601116" y="0"/>
                  </a:lnTo>
                  <a:lnTo>
                    <a:pt x="601116" y="9004"/>
                  </a:lnTo>
                  <a:lnTo>
                    <a:pt x="612368" y="9004"/>
                  </a:lnTo>
                  <a:lnTo>
                    <a:pt x="623620" y="9004"/>
                  </a:lnTo>
                  <a:lnTo>
                    <a:pt x="634873" y="9004"/>
                  </a:lnTo>
                  <a:lnTo>
                    <a:pt x="634873" y="0"/>
                  </a:lnTo>
                  <a:close/>
                </a:path>
                <a:path w="805814" h="9525">
                  <a:moveTo>
                    <a:pt x="669391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34885" y="0"/>
                  </a:lnTo>
                  <a:lnTo>
                    <a:pt x="634885" y="9004"/>
                  </a:lnTo>
                  <a:lnTo>
                    <a:pt x="646137" y="9004"/>
                  </a:lnTo>
                  <a:lnTo>
                    <a:pt x="657390" y="9004"/>
                  </a:lnTo>
                  <a:lnTo>
                    <a:pt x="669391" y="9004"/>
                  </a:lnTo>
                  <a:lnTo>
                    <a:pt x="669391" y="0"/>
                  </a:lnTo>
                  <a:close/>
                </a:path>
                <a:path w="805814" h="9525">
                  <a:moveTo>
                    <a:pt x="691908" y="0"/>
                  </a:moveTo>
                  <a:lnTo>
                    <a:pt x="680656" y="0"/>
                  </a:lnTo>
                  <a:lnTo>
                    <a:pt x="669404" y="0"/>
                  </a:lnTo>
                  <a:lnTo>
                    <a:pt x="669404" y="9004"/>
                  </a:lnTo>
                  <a:lnTo>
                    <a:pt x="680656" y="9004"/>
                  </a:lnTo>
                  <a:lnTo>
                    <a:pt x="691908" y="9004"/>
                  </a:lnTo>
                  <a:lnTo>
                    <a:pt x="691908" y="0"/>
                  </a:lnTo>
                  <a:close/>
                </a:path>
                <a:path w="805814" h="9525">
                  <a:moveTo>
                    <a:pt x="725678" y="0"/>
                  </a:moveTo>
                  <a:lnTo>
                    <a:pt x="714425" y="0"/>
                  </a:lnTo>
                  <a:lnTo>
                    <a:pt x="703173" y="0"/>
                  </a:lnTo>
                  <a:lnTo>
                    <a:pt x="691921" y="0"/>
                  </a:lnTo>
                  <a:lnTo>
                    <a:pt x="691921" y="9004"/>
                  </a:lnTo>
                  <a:lnTo>
                    <a:pt x="703173" y="9004"/>
                  </a:lnTo>
                  <a:lnTo>
                    <a:pt x="714425" y="9004"/>
                  </a:lnTo>
                  <a:lnTo>
                    <a:pt x="725678" y="9004"/>
                  </a:lnTo>
                  <a:lnTo>
                    <a:pt x="725678" y="0"/>
                  </a:lnTo>
                  <a:close/>
                </a:path>
                <a:path w="805814" h="952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25690" y="0"/>
                  </a:lnTo>
                  <a:lnTo>
                    <a:pt x="725690" y="9004"/>
                  </a:lnTo>
                  <a:lnTo>
                    <a:pt x="736942" y="9004"/>
                  </a:lnTo>
                  <a:lnTo>
                    <a:pt x="748195" y="9004"/>
                  </a:lnTo>
                  <a:lnTo>
                    <a:pt x="759447" y="9004"/>
                  </a:lnTo>
                  <a:lnTo>
                    <a:pt x="759447" y="0"/>
                  </a:lnTo>
                  <a:close/>
                </a:path>
                <a:path w="805814" h="9525">
                  <a:moveTo>
                    <a:pt x="782713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59460" y="9004"/>
                  </a:lnTo>
                  <a:lnTo>
                    <a:pt x="770712" y="9004"/>
                  </a:lnTo>
                  <a:lnTo>
                    <a:pt x="782713" y="9004"/>
                  </a:lnTo>
                  <a:lnTo>
                    <a:pt x="782713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82726" y="9004"/>
                  </a:lnTo>
                  <a:lnTo>
                    <a:pt x="793978" y="9004"/>
                  </a:lnTo>
                  <a:lnTo>
                    <a:pt x="805230" y="9004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635381" y="1237208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487794" y="0"/>
                  </a:moveTo>
                  <a:lnTo>
                    <a:pt x="487794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87794" y="8991"/>
                  </a:lnTo>
                  <a:lnTo>
                    <a:pt x="487794" y="0"/>
                  </a:lnTo>
                  <a:close/>
                </a:path>
                <a:path w="1735455" h="26669">
                  <a:moveTo>
                    <a:pt x="1440116" y="17246"/>
                  </a:moveTo>
                  <a:lnTo>
                    <a:pt x="1428864" y="17246"/>
                  </a:lnTo>
                  <a:lnTo>
                    <a:pt x="1417612" y="17246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46"/>
                  </a:lnTo>
                  <a:close/>
                </a:path>
                <a:path w="1735455" h="26669">
                  <a:moveTo>
                    <a:pt x="1473885" y="17246"/>
                  </a:moveTo>
                  <a:lnTo>
                    <a:pt x="1462633" y="17246"/>
                  </a:lnTo>
                  <a:lnTo>
                    <a:pt x="1451381" y="17246"/>
                  </a:lnTo>
                  <a:lnTo>
                    <a:pt x="1440129" y="17246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46"/>
                  </a:lnTo>
                  <a:close/>
                </a:path>
                <a:path w="1735455" h="26669">
                  <a:moveTo>
                    <a:pt x="1496402" y="17246"/>
                  </a:moveTo>
                  <a:lnTo>
                    <a:pt x="1485150" y="17246"/>
                  </a:lnTo>
                  <a:lnTo>
                    <a:pt x="1473898" y="17246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46"/>
                  </a:lnTo>
                  <a:close/>
                </a:path>
                <a:path w="1735455" h="26669">
                  <a:moveTo>
                    <a:pt x="1530921" y="17246"/>
                  </a:moveTo>
                  <a:lnTo>
                    <a:pt x="1519669" y="17246"/>
                  </a:lnTo>
                  <a:lnTo>
                    <a:pt x="1508417" y="17246"/>
                  </a:lnTo>
                  <a:lnTo>
                    <a:pt x="1496415" y="17246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46"/>
                  </a:lnTo>
                  <a:close/>
                </a:path>
                <a:path w="1735455" h="26669">
                  <a:moveTo>
                    <a:pt x="1564690" y="17246"/>
                  </a:moveTo>
                  <a:lnTo>
                    <a:pt x="1553438" y="17246"/>
                  </a:lnTo>
                  <a:lnTo>
                    <a:pt x="1542186" y="17246"/>
                  </a:lnTo>
                  <a:lnTo>
                    <a:pt x="1530934" y="17246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46"/>
                  </a:lnTo>
                  <a:close/>
                </a:path>
                <a:path w="1735455" h="26669">
                  <a:moveTo>
                    <a:pt x="1587207" y="17246"/>
                  </a:moveTo>
                  <a:lnTo>
                    <a:pt x="1575955" y="17246"/>
                  </a:lnTo>
                  <a:lnTo>
                    <a:pt x="1564703" y="17246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46"/>
                  </a:lnTo>
                  <a:close/>
                </a:path>
                <a:path w="1735455" h="26669">
                  <a:moveTo>
                    <a:pt x="1621726" y="17246"/>
                  </a:moveTo>
                  <a:lnTo>
                    <a:pt x="1609725" y="17246"/>
                  </a:lnTo>
                  <a:lnTo>
                    <a:pt x="1598472" y="17246"/>
                  </a:lnTo>
                  <a:lnTo>
                    <a:pt x="1587220" y="17246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46"/>
                  </a:lnTo>
                  <a:close/>
                </a:path>
                <a:path w="1735455" h="26669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46"/>
                  </a:lnTo>
                  <a:close/>
                </a:path>
                <a:path w="1735455" h="26669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46"/>
                  </a:lnTo>
                  <a:close/>
                </a:path>
                <a:path w="1735455" h="26669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46"/>
                  </a:lnTo>
                  <a:close/>
                </a:path>
                <a:path w="1735455" h="26669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1111923" y="1237208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169595" y="0"/>
                  </a:moveTo>
                  <a:lnTo>
                    <a:pt x="169595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69595" y="8991"/>
                  </a:lnTo>
                  <a:lnTo>
                    <a:pt x="169595" y="0"/>
                  </a:lnTo>
                  <a:close/>
                </a:path>
                <a:path w="804544" h="9525">
                  <a:moveTo>
                    <a:pt x="204114" y="0"/>
                  </a:moveTo>
                  <a:lnTo>
                    <a:pt x="192862" y="0"/>
                  </a:lnTo>
                  <a:lnTo>
                    <a:pt x="181610" y="0"/>
                  </a:lnTo>
                  <a:lnTo>
                    <a:pt x="169608" y="0"/>
                  </a:lnTo>
                  <a:lnTo>
                    <a:pt x="169608" y="8991"/>
                  </a:lnTo>
                  <a:lnTo>
                    <a:pt x="181610" y="8991"/>
                  </a:lnTo>
                  <a:lnTo>
                    <a:pt x="192862" y="8991"/>
                  </a:lnTo>
                  <a:lnTo>
                    <a:pt x="204114" y="8991"/>
                  </a:lnTo>
                  <a:lnTo>
                    <a:pt x="204114" y="0"/>
                  </a:lnTo>
                  <a:close/>
                </a:path>
                <a:path w="804544" h="9525">
                  <a:moveTo>
                    <a:pt x="260400" y="0"/>
                  </a:moveTo>
                  <a:lnTo>
                    <a:pt x="260400" y="0"/>
                  </a:lnTo>
                  <a:lnTo>
                    <a:pt x="204127" y="0"/>
                  </a:lnTo>
                  <a:lnTo>
                    <a:pt x="204127" y="8991"/>
                  </a:lnTo>
                  <a:lnTo>
                    <a:pt x="260400" y="8991"/>
                  </a:lnTo>
                  <a:lnTo>
                    <a:pt x="260400" y="0"/>
                  </a:lnTo>
                  <a:close/>
                </a:path>
                <a:path w="804544" h="9525">
                  <a:moveTo>
                    <a:pt x="294919" y="0"/>
                  </a:moveTo>
                  <a:lnTo>
                    <a:pt x="283667" y="0"/>
                  </a:lnTo>
                  <a:lnTo>
                    <a:pt x="271665" y="0"/>
                  </a:lnTo>
                  <a:lnTo>
                    <a:pt x="260413" y="0"/>
                  </a:lnTo>
                  <a:lnTo>
                    <a:pt x="260413" y="8991"/>
                  </a:lnTo>
                  <a:lnTo>
                    <a:pt x="271665" y="8991"/>
                  </a:lnTo>
                  <a:lnTo>
                    <a:pt x="283667" y="8991"/>
                  </a:lnTo>
                  <a:lnTo>
                    <a:pt x="294919" y="8991"/>
                  </a:lnTo>
                  <a:lnTo>
                    <a:pt x="294919" y="0"/>
                  </a:lnTo>
                  <a:close/>
                </a:path>
                <a:path w="804544" h="9525">
                  <a:moveTo>
                    <a:pt x="351205" y="0"/>
                  </a:moveTo>
                  <a:lnTo>
                    <a:pt x="351205" y="0"/>
                  </a:lnTo>
                  <a:lnTo>
                    <a:pt x="294932" y="0"/>
                  </a:lnTo>
                  <a:lnTo>
                    <a:pt x="294932" y="8991"/>
                  </a:lnTo>
                  <a:lnTo>
                    <a:pt x="351205" y="8991"/>
                  </a:lnTo>
                  <a:lnTo>
                    <a:pt x="351205" y="0"/>
                  </a:lnTo>
                  <a:close/>
                </a:path>
                <a:path w="804544" h="9525">
                  <a:moveTo>
                    <a:pt x="384975" y="0"/>
                  </a:moveTo>
                  <a:lnTo>
                    <a:pt x="373722" y="0"/>
                  </a:lnTo>
                  <a:lnTo>
                    <a:pt x="362470" y="0"/>
                  </a:lnTo>
                  <a:lnTo>
                    <a:pt x="351218" y="0"/>
                  </a:lnTo>
                  <a:lnTo>
                    <a:pt x="351218" y="8991"/>
                  </a:lnTo>
                  <a:lnTo>
                    <a:pt x="362470" y="8991"/>
                  </a:lnTo>
                  <a:lnTo>
                    <a:pt x="373722" y="8991"/>
                  </a:lnTo>
                  <a:lnTo>
                    <a:pt x="384975" y="8991"/>
                  </a:lnTo>
                  <a:lnTo>
                    <a:pt x="384975" y="0"/>
                  </a:lnTo>
                  <a:close/>
                </a:path>
                <a:path w="804544" h="9525">
                  <a:moveTo>
                    <a:pt x="442010" y="0"/>
                  </a:moveTo>
                  <a:lnTo>
                    <a:pt x="442010" y="0"/>
                  </a:lnTo>
                  <a:lnTo>
                    <a:pt x="384987" y="0"/>
                  </a:lnTo>
                  <a:lnTo>
                    <a:pt x="384987" y="8991"/>
                  </a:lnTo>
                  <a:lnTo>
                    <a:pt x="442010" y="8991"/>
                  </a:lnTo>
                  <a:lnTo>
                    <a:pt x="442010" y="0"/>
                  </a:lnTo>
                  <a:close/>
                </a:path>
                <a:path w="804544" h="9525">
                  <a:moveTo>
                    <a:pt x="475780" y="0"/>
                  </a:moveTo>
                  <a:lnTo>
                    <a:pt x="464527" y="0"/>
                  </a:lnTo>
                  <a:lnTo>
                    <a:pt x="453275" y="0"/>
                  </a:lnTo>
                  <a:lnTo>
                    <a:pt x="442023" y="0"/>
                  </a:lnTo>
                  <a:lnTo>
                    <a:pt x="442023" y="8991"/>
                  </a:lnTo>
                  <a:lnTo>
                    <a:pt x="453275" y="8991"/>
                  </a:lnTo>
                  <a:lnTo>
                    <a:pt x="464527" y="8991"/>
                  </a:lnTo>
                  <a:lnTo>
                    <a:pt x="475780" y="8991"/>
                  </a:lnTo>
                  <a:lnTo>
                    <a:pt x="475780" y="0"/>
                  </a:lnTo>
                  <a:close/>
                </a:path>
                <a:path w="804544" h="9525">
                  <a:moveTo>
                    <a:pt x="532815" y="0"/>
                  </a:moveTo>
                  <a:lnTo>
                    <a:pt x="532815" y="0"/>
                  </a:lnTo>
                  <a:lnTo>
                    <a:pt x="475792" y="0"/>
                  </a:lnTo>
                  <a:lnTo>
                    <a:pt x="475792" y="8991"/>
                  </a:lnTo>
                  <a:lnTo>
                    <a:pt x="532815" y="8991"/>
                  </a:lnTo>
                  <a:lnTo>
                    <a:pt x="532815" y="0"/>
                  </a:lnTo>
                  <a:close/>
                </a:path>
                <a:path w="804544" h="9525">
                  <a:moveTo>
                    <a:pt x="566585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8991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66585" y="8991"/>
                  </a:lnTo>
                  <a:lnTo>
                    <a:pt x="566585" y="0"/>
                  </a:lnTo>
                  <a:close/>
                </a:path>
                <a:path w="804544" h="9525">
                  <a:moveTo>
                    <a:pt x="600354" y="0"/>
                  </a:moveTo>
                  <a:lnTo>
                    <a:pt x="589102" y="0"/>
                  </a:lnTo>
                  <a:lnTo>
                    <a:pt x="577850" y="0"/>
                  </a:lnTo>
                  <a:lnTo>
                    <a:pt x="566597" y="0"/>
                  </a:lnTo>
                  <a:lnTo>
                    <a:pt x="566597" y="8991"/>
                  </a:lnTo>
                  <a:lnTo>
                    <a:pt x="577850" y="8991"/>
                  </a:lnTo>
                  <a:lnTo>
                    <a:pt x="589102" y="8991"/>
                  </a:lnTo>
                  <a:lnTo>
                    <a:pt x="600354" y="8991"/>
                  </a:lnTo>
                  <a:lnTo>
                    <a:pt x="600354" y="0"/>
                  </a:lnTo>
                  <a:close/>
                </a:path>
                <a:path w="804544" h="9525">
                  <a:moveTo>
                    <a:pt x="623620" y="0"/>
                  </a:moveTo>
                  <a:lnTo>
                    <a:pt x="612368" y="0"/>
                  </a:lnTo>
                  <a:lnTo>
                    <a:pt x="600367" y="0"/>
                  </a:lnTo>
                  <a:lnTo>
                    <a:pt x="600367" y="8991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23620" y="0"/>
                  </a:lnTo>
                  <a:close/>
                </a:path>
                <a:path w="804544" h="952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8991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7390" y="8991"/>
                  </a:lnTo>
                  <a:lnTo>
                    <a:pt x="657390" y="0"/>
                  </a:lnTo>
                  <a:close/>
                </a:path>
                <a:path w="804544" h="952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691159" y="0"/>
                  </a:lnTo>
                  <a:close/>
                </a:path>
                <a:path w="804544" h="9525">
                  <a:moveTo>
                    <a:pt x="714425" y="0"/>
                  </a:moveTo>
                  <a:lnTo>
                    <a:pt x="702424" y="0"/>
                  </a:lnTo>
                  <a:lnTo>
                    <a:pt x="691172" y="0"/>
                  </a:lnTo>
                  <a:lnTo>
                    <a:pt x="691172" y="8991"/>
                  </a:lnTo>
                  <a:lnTo>
                    <a:pt x="702424" y="8991"/>
                  </a:lnTo>
                  <a:lnTo>
                    <a:pt x="714425" y="8991"/>
                  </a:lnTo>
                  <a:lnTo>
                    <a:pt x="714425" y="0"/>
                  </a:lnTo>
                  <a:close/>
                </a:path>
                <a:path w="804544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8991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4544" h="952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81964" y="8991"/>
                  </a:lnTo>
                  <a:lnTo>
                    <a:pt x="781964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81977" y="8991"/>
                  </a:lnTo>
                  <a:lnTo>
                    <a:pt x="793229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635381" y="1219949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340702" y="0"/>
                  </a:moveTo>
                  <a:lnTo>
                    <a:pt x="34070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340702" y="8991"/>
                  </a:lnTo>
                  <a:lnTo>
                    <a:pt x="340702" y="0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964082" y="1219949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317436" y="0"/>
                  </a:moveTo>
                  <a:lnTo>
                    <a:pt x="317436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317436" y="8991"/>
                  </a:lnTo>
                  <a:lnTo>
                    <a:pt x="317436" y="0"/>
                  </a:lnTo>
                  <a:close/>
                </a:path>
                <a:path w="805814" h="9525">
                  <a:moveTo>
                    <a:pt x="351955" y="0"/>
                  </a:moveTo>
                  <a:lnTo>
                    <a:pt x="340702" y="0"/>
                  </a:lnTo>
                  <a:lnTo>
                    <a:pt x="329450" y="0"/>
                  </a:lnTo>
                  <a:lnTo>
                    <a:pt x="317449" y="0"/>
                  </a:lnTo>
                  <a:lnTo>
                    <a:pt x="317449" y="8991"/>
                  </a:lnTo>
                  <a:lnTo>
                    <a:pt x="329450" y="8991"/>
                  </a:lnTo>
                  <a:lnTo>
                    <a:pt x="340702" y="8991"/>
                  </a:lnTo>
                  <a:lnTo>
                    <a:pt x="351955" y="8991"/>
                  </a:lnTo>
                  <a:lnTo>
                    <a:pt x="351955" y="0"/>
                  </a:lnTo>
                  <a:close/>
                </a:path>
                <a:path w="805814" h="9525">
                  <a:moveTo>
                    <a:pt x="408241" y="0"/>
                  </a:moveTo>
                  <a:lnTo>
                    <a:pt x="408241" y="0"/>
                  </a:lnTo>
                  <a:lnTo>
                    <a:pt x="351967" y="0"/>
                  </a:lnTo>
                  <a:lnTo>
                    <a:pt x="351967" y="8991"/>
                  </a:lnTo>
                  <a:lnTo>
                    <a:pt x="408241" y="8991"/>
                  </a:lnTo>
                  <a:lnTo>
                    <a:pt x="408241" y="0"/>
                  </a:lnTo>
                  <a:close/>
                </a:path>
                <a:path w="805814" h="9525">
                  <a:moveTo>
                    <a:pt x="442760" y="0"/>
                  </a:moveTo>
                  <a:lnTo>
                    <a:pt x="431507" y="0"/>
                  </a:lnTo>
                  <a:lnTo>
                    <a:pt x="419506" y="0"/>
                  </a:lnTo>
                  <a:lnTo>
                    <a:pt x="408254" y="0"/>
                  </a:lnTo>
                  <a:lnTo>
                    <a:pt x="408254" y="8991"/>
                  </a:lnTo>
                  <a:lnTo>
                    <a:pt x="419506" y="8991"/>
                  </a:lnTo>
                  <a:lnTo>
                    <a:pt x="431507" y="8991"/>
                  </a:lnTo>
                  <a:lnTo>
                    <a:pt x="442760" y="8991"/>
                  </a:lnTo>
                  <a:lnTo>
                    <a:pt x="442760" y="0"/>
                  </a:lnTo>
                  <a:close/>
                </a:path>
                <a:path w="805814" h="9525">
                  <a:moveTo>
                    <a:pt x="499046" y="0"/>
                  </a:moveTo>
                  <a:lnTo>
                    <a:pt x="499046" y="0"/>
                  </a:lnTo>
                  <a:lnTo>
                    <a:pt x="442772" y="0"/>
                  </a:lnTo>
                  <a:lnTo>
                    <a:pt x="442772" y="8991"/>
                  </a:lnTo>
                  <a:lnTo>
                    <a:pt x="499046" y="8991"/>
                  </a:lnTo>
                  <a:lnTo>
                    <a:pt x="499046" y="0"/>
                  </a:lnTo>
                  <a:close/>
                </a:path>
                <a:path w="805814" h="9525">
                  <a:moveTo>
                    <a:pt x="532815" y="0"/>
                  </a:moveTo>
                  <a:lnTo>
                    <a:pt x="521563" y="0"/>
                  </a:lnTo>
                  <a:lnTo>
                    <a:pt x="510311" y="0"/>
                  </a:lnTo>
                  <a:lnTo>
                    <a:pt x="499059" y="0"/>
                  </a:lnTo>
                  <a:lnTo>
                    <a:pt x="499059" y="8991"/>
                  </a:lnTo>
                  <a:lnTo>
                    <a:pt x="510311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32815" y="0"/>
                  </a:lnTo>
                  <a:close/>
                </a:path>
                <a:path w="805814" h="9525">
                  <a:moveTo>
                    <a:pt x="589851" y="0"/>
                  </a:moveTo>
                  <a:lnTo>
                    <a:pt x="589851" y="0"/>
                  </a:lnTo>
                  <a:lnTo>
                    <a:pt x="532828" y="0"/>
                  </a:lnTo>
                  <a:lnTo>
                    <a:pt x="532828" y="8991"/>
                  </a:lnTo>
                  <a:lnTo>
                    <a:pt x="589851" y="8991"/>
                  </a:lnTo>
                  <a:lnTo>
                    <a:pt x="589851" y="0"/>
                  </a:lnTo>
                  <a:close/>
                </a:path>
                <a:path w="805814" h="9525">
                  <a:moveTo>
                    <a:pt x="623620" y="0"/>
                  </a:moveTo>
                  <a:lnTo>
                    <a:pt x="612368" y="0"/>
                  </a:lnTo>
                  <a:lnTo>
                    <a:pt x="601116" y="0"/>
                  </a:lnTo>
                  <a:lnTo>
                    <a:pt x="589864" y="0"/>
                  </a:lnTo>
                  <a:lnTo>
                    <a:pt x="589864" y="8991"/>
                  </a:lnTo>
                  <a:lnTo>
                    <a:pt x="601116" y="8991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23620" y="0"/>
                  </a:lnTo>
                  <a:close/>
                </a:path>
                <a:path w="805814" h="9525">
                  <a:moveTo>
                    <a:pt x="680656" y="0"/>
                  </a:moveTo>
                  <a:lnTo>
                    <a:pt x="680656" y="0"/>
                  </a:lnTo>
                  <a:lnTo>
                    <a:pt x="623633" y="0"/>
                  </a:lnTo>
                  <a:lnTo>
                    <a:pt x="623633" y="8991"/>
                  </a:lnTo>
                  <a:lnTo>
                    <a:pt x="680656" y="8991"/>
                  </a:lnTo>
                  <a:lnTo>
                    <a:pt x="680656" y="0"/>
                  </a:lnTo>
                  <a:close/>
                </a:path>
                <a:path w="805814" h="9525">
                  <a:moveTo>
                    <a:pt x="714425" y="0"/>
                  </a:moveTo>
                  <a:lnTo>
                    <a:pt x="703173" y="0"/>
                  </a:lnTo>
                  <a:lnTo>
                    <a:pt x="691921" y="0"/>
                  </a:lnTo>
                  <a:lnTo>
                    <a:pt x="680669" y="0"/>
                  </a:lnTo>
                  <a:lnTo>
                    <a:pt x="680669" y="8991"/>
                  </a:lnTo>
                  <a:lnTo>
                    <a:pt x="691921" y="8991"/>
                  </a:lnTo>
                  <a:lnTo>
                    <a:pt x="703173" y="8991"/>
                  </a:lnTo>
                  <a:lnTo>
                    <a:pt x="714425" y="8991"/>
                  </a:lnTo>
                  <a:lnTo>
                    <a:pt x="714425" y="0"/>
                  </a:lnTo>
                  <a:close/>
                </a:path>
                <a:path w="805814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8991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48195" y="0"/>
                  </a:lnTo>
                  <a:close/>
                </a:path>
                <a:path w="805814" h="9525">
                  <a:moveTo>
                    <a:pt x="771461" y="0"/>
                  </a:moveTo>
                  <a:lnTo>
                    <a:pt x="760209" y="0"/>
                  </a:lnTo>
                  <a:lnTo>
                    <a:pt x="748207" y="0"/>
                  </a:lnTo>
                  <a:lnTo>
                    <a:pt x="748207" y="8991"/>
                  </a:lnTo>
                  <a:lnTo>
                    <a:pt x="760209" y="8991"/>
                  </a:lnTo>
                  <a:lnTo>
                    <a:pt x="771461" y="8991"/>
                  </a:lnTo>
                  <a:lnTo>
                    <a:pt x="771461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71474" y="0"/>
                  </a:lnTo>
                  <a:lnTo>
                    <a:pt x="771474" y="8991"/>
                  </a:lnTo>
                  <a:lnTo>
                    <a:pt x="782726" y="8991"/>
                  </a:lnTo>
                  <a:lnTo>
                    <a:pt x="793978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635381" y="1202689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192862" y="0"/>
                  </a:moveTo>
                  <a:lnTo>
                    <a:pt x="19286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92862" y="8991"/>
                  </a:lnTo>
                  <a:lnTo>
                    <a:pt x="192862" y="0"/>
                  </a:lnTo>
                  <a:close/>
                </a:path>
                <a:path w="1735455" h="26669">
                  <a:moveTo>
                    <a:pt x="1133932" y="17259"/>
                  </a:moveTo>
                  <a:lnTo>
                    <a:pt x="1122680" y="17259"/>
                  </a:lnTo>
                  <a:lnTo>
                    <a:pt x="1122680" y="26250"/>
                  </a:lnTo>
                  <a:lnTo>
                    <a:pt x="1133932" y="26250"/>
                  </a:lnTo>
                  <a:lnTo>
                    <a:pt x="1133932" y="17259"/>
                  </a:lnTo>
                  <a:close/>
                </a:path>
                <a:path w="1735455" h="26669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6250"/>
                  </a:lnTo>
                  <a:lnTo>
                    <a:pt x="1145197" y="26250"/>
                  </a:lnTo>
                  <a:lnTo>
                    <a:pt x="1156449" y="26250"/>
                  </a:lnTo>
                  <a:lnTo>
                    <a:pt x="1167701" y="26250"/>
                  </a:lnTo>
                  <a:lnTo>
                    <a:pt x="1167701" y="17259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6250"/>
                  </a:lnTo>
                  <a:lnTo>
                    <a:pt x="1178966" y="26250"/>
                  </a:lnTo>
                  <a:lnTo>
                    <a:pt x="1190967" y="26250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50"/>
                  </a:lnTo>
                  <a:lnTo>
                    <a:pt x="1202232" y="26250"/>
                  </a:lnTo>
                  <a:lnTo>
                    <a:pt x="1213485" y="26250"/>
                  </a:lnTo>
                  <a:lnTo>
                    <a:pt x="1224737" y="26250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50"/>
                  </a:lnTo>
                  <a:lnTo>
                    <a:pt x="1236002" y="26250"/>
                  </a:lnTo>
                  <a:lnTo>
                    <a:pt x="1247254" y="26250"/>
                  </a:lnTo>
                  <a:lnTo>
                    <a:pt x="1258506" y="26250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50"/>
                  </a:lnTo>
                  <a:lnTo>
                    <a:pt x="1269771" y="26250"/>
                  </a:lnTo>
                  <a:lnTo>
                    <a:pt x="1281023" y="26250"/>
                  </a:lnTo>
                  <a:lnTo>
                    <a:pt x="1293025" y="26250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50"/>
                  </a:lnTo>
                  <a:lnTo>
                    <a:pt x="1304290" y="26250"/>
                  </a:lnTo>
                  <a:lnTo>
                    <a:pt x="1315542" y="26250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50"/>
                  </a:lnTo>
                  <a:lnTo>
                    <a:pt x="1326807" y="26250"/>
                  </a:lnTo>
                  <a:lnTo>
                    <a:pt x="1338059" y="26250"/>
                  </a:lnTo>
                  <a:lnTo>
                    <a:pt x="1349311" y="26250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50"/>
                  </a:lnTo>
                  <a:lnTo>
                    <a:pt x="1360576" y="26250"/>
                  </a:lnTo>
                  <a:lnTo>
                    <a:pt x="1371828" y="26250"/>
                  </a:lnTo>
                  <a:lnTo>
                    <a:pt x="1383080" y="26250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50"/>
                  </a:lnTo>
                  <a:lnTo>
                    <a:pt x="1394345" y="26250"/>
                  </a:lnTo>
                  <a:lnTo>
                    <a:pt x="1406347" y="26250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50"/>
                  </a:lnTo>
                  <a:lnTo>
                    <a:pt x="1417612" y="26250"/>
                  </a:lnTo>
                  <a:lnTo>
                    <a:pt x="1428864" y="26250"/>
                  </a:lnTo>
                  <a:lnTo>
                    <a:pt x="1440116" y="26250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50"/>
                  </a:lnTo>
                  <a:lnTo>
                    <a:pt x="1451381" y="26250"/>
                  </a:lnTo>
                  <a:lnTo>
                    <a:pt x="1462633" y="26250"/>
                  </a:lnTo>
                  <a:lnTo>
                    <a:pt x="1473885" y="26250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816991" y="1202689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5" h="9525">
                  <a:moveTo>
                    <a:pt x="464527" y="0"/>
                  </a:moveTo>
                  <a:lnTo>
                    <a:pt x="46452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64527" y="8991"/>
                  </a:lnTo>
                  <a:lnTo>
                    <a:pt x="464527" y="0"/>
                  </a:lnTo>
                  <a:close/>
                </a:path>
                <a:path w="805815" h="9525">
                  <a:moveTo>
                    <a:pt x="499046" y="0"/>
                  </a:moveTo>
                  <a:lnTo>
                    <a:pt x="487794" y="0"/>
                  </a:lnTo>
                  <a:lnTo>
                    <a:pt x="476542" y="0"/>
                  </a:lnTo>
                  <a:lnTo>
                    <a:pt x="464540" y="0"/>
                  </a:lnTo>
                  <a:lnTo>
                    <a:pt x="464540" y="8991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499046" y="0"/>
                  </a:lnTo>
                  <a:close/>
                </a:path>
                <a:path w="805815" h="9525">
                  <a:moveTo>
                    <a:pt x="555332" y="0"/>
                  </a:moveTo>
                  <a:lnTo>
                    <a:pt x="555332" y="0"/>
                  </a:lnTo>
                  <a:lnTo>
                    <a:pt x="499059" y="0"/>
                  </a:lnTo>
                  <a:lnTo>
                    <a:pt x="499059" y="8991"/>
                  </a:lnTo>
                  <a:lnTo>
                    <a:pt x="555332" y="8991"/>
                  </a:lnTo>
                  <a:lnTo>
                    <a:pt x="555332" y="0"/>
                  </a:lnTo>
                  <a:close/>
                </a:path>
                <a:path w="805815" h="9525">
                  <a:moveTo>
                    <a:pt x="589851" y="0"/>
                  </a:moveTo>
                  <a:lnTo>
                    <a:pt x="578599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991"/>
                  </a:lnTo>
                  <a:lnTo>
                    <a:pt x="566597" y="8991"/>
                  </a:lnTo>
                  <a:lnTo>
                    <a:pt x="578599" y="8991"/>
                  </a:lnTo>
                  <a:lnTo>
                    <a:pt x="589851" y="8991"/>
                  </a:lnTo>
                  <a:lnTo>
                    <a:pt x="589851" y="0"/>
                  </a:lnTo>
                  <a:close/>
                </a:path>
                <a:path w="805815" h="9525">
                  <a:moveTo>
                    <a:pt x="646137" y="0"/>
                  </a:moveTo>
                  <a:lnTo>
                    <a:pt x="646137" y="0"/>
                  </a:lnTo>
                  <a:lnTo>
                    <a:pt x="589864" y="0"/>
                  </a:lnTo>
                  <a:lnTo>
                    <a:pt x="589864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805815" h="952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7402" y="8991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79907" y="0"/>
                  </a:lnTo>
                  <a:close/>
                </a:path>
                <a:path w="805815" h="9525">
                  <a:moveTo>
                    <a:pt x="736942" y="0"/>
                  </a:moveTo>
                  <a:lnTo>
                    <a:pt x="736942" y="0"/>
                  </a:lnTo>
                  <a:lnTo>
                    <a:pt x="679919" y="0"/>
                  </a:lnTo>
                  <a:lnTo>
                    <a:pt x="679919" y="8991"/>
                  </a:lnTo>
                  <a:lnTo>
                    <a:pt x="736942" y="8991"/>
                  </a:lnTo>
                  <a:lnTo>
                    <a:pt x="736942" y="0"/>
                  </a:lnTo>
                  <a:close/>
                </a:path>
                <a:path w="805815" h="952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991"/>
                  </a:lnTo>
                  <a:lnTo>
                    <a:pt x="748207" y="8991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70712" y="0"/>
                  </a:lnTo>
                  <a:close/>
                </a:path>
                <a:path w="805815" h="9525">
                  <a:moveTo>
                    <a:pt x="805230" y="0"/>
                  </a:moveTo>
                  <a:lnTo>
                    <a:pt x="793978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8991"/>
                  </a:lnTo>
                  <a:lnTo>
                    <a:pt x="781977" y="8991"/>
                  </a:lnTo>
                  <a:lnTo>
                    <a:pt x="793978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635381" y="1185417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45783" y="0"/>
                  </a:moveTo>
                  <a:lnTo>
                    <a:pt x="34518" y="0"/>
                  </a:lnTo>
                  <a:lnTo>
                    <a:pt x="23266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3266" y="9004"/>
                  </a:lnTo>
                  <a:lnTo>
                    <a:pt x="34518" y="9004"/>
                  </a:lnTo>
                  <a:lnTo>
                    <a:pt x="45783" y="9004"/>
                  </a:lnTo>
                  <a:lnTo>
                    <a:pt x="45783" y="0"/>
                  </a:lnTo>
                  <a:close/>
                </a:path>
                <a:path w="1735455" h="26669">
                  <a:moveTo>
                    <a:pt x="1009357" y="17272"/>
                  </a:moveTo>
                  <a:lnTo>
                    <a:pt x="998105" y="17272"/>
                  </a:lnTo>
                  <a:lnTo>
                    <a:pt x="986840" y="17272"/>
                  </a:lnTo>
                  <a:lnTo>
                    <a:pt x="975588" y="17272"/>
                  </a:lnTo>
                  <a:lnTo>
                    <a:pt x="975588" y="26263"/>
                  </a:lnTo>
                  <a:lnTo>
                    <a:pt x="986840" y="26263"/>
                  </a:lnTo>
                  <a:lnTo>
                    <a:pt x="998105" y="26263"/>
                  </a:lnTo>
                  <a:lnTo>
                    <a:pt x="1009357" y="26263"/>
                  </a:lnTo>
                  <a:lnTo>
                    <a:pt x="1009357" y="17272"/>
                  </a:lnTo>
                  <a:close/>
                </a:path>
                <a:path w="1735455" h="26669">
                  <a:moveTo>
                    <a:pt x="1043127" y="17272"/>
                  </a:moveTo>
                  <a:lnTo>
                    <a:pt x="1031875" y="17272"/>
                  </a:lnTo>
                  <a:lnTo>
                    <a:pt x="1020622" y="17272"/>
                  </a:lnTo>
                  <a:lnTo>
                    <a:pt x="1009370" y="17272"/>
                  </a:lnTo>
                  <a:lnTo>
                    <a:pt x="1009370" y="26263"/>
                  </a:lnTo>
                  <a:lnTo>
                    <a:pt x="1020622" y="26263"/>
                  </a:lnTo>
                  <a:lnTo>
                    <a:pt x="1031875" y="26263"/>
                  </a:lnTo>
                  <a:lnTo>
                    <a:pt x="1043127" y="26263"/>
                  </a:lnTo>
                  <a:lnTo>
                    <a:pt x="1043127" y="17272"/>
                  </a:lnTo>
                  <a:close/>
                </a:path>
                <a:path w="1735455" h="26669">
                  <a:moveTo>
                    <a:pt x="1076896" y="17272"/>
                  </a:moveTo>
                  <a:lnTo>
                    <a:pt x="1065644" y="17272"/>
                  </a:lnTo>
                  <a:lnTo>
                    <a:pt x="1054392" y="17272"/>
                  </a:lnTo>
                  <a:lnTo>
                    <a:pt x="1043139" y="17272"/>
                  </a:lnTo>
                  <a:lnTo>
                    <a:pt x="1043139" y="26263"/>
                  </a:lnTo>
                  <a:lnTo>
                    <a:pt x="1054392" y="26263"/>
                  </a:lnTo>
                  <a:lnTo>
                    <a:pt x="1065644" y="26263"/>
                  </a:lnTo>
                  <a:lnTo>
                    <a:pt x="1076896" y="26263"/>
                  </a:lnTo>
                  <a:lnTo>
                    <a:pt x="1076896" y="17272"/>
                  </a:lnTo>
                  <a:close/>
                </a:path>
                <a:path w="1735455" h="26669">
                  <a:moveTo>
                    <a:pt x="1100162" y="17272"/>
                  </a:moveTo>
                  <a:lnTo>
                    <a:pt x="1088910" y="17272"/>
                  </a:lnTo>
                  <a:lnTo>
                    <a:pt x="1076909" y="17272"/>
                  </a:lnTo>
                  <a:lnTo>
                    <a:pt x="1076909" y="26263"/>
                  </a:lnTo>
                  <a:lnTo>
                    <a:pt x="1088910" y="26263"/>
                  </a:lnTo>
                  <a:lnTo>
                    <a:pt x="1100162" y="26263"/>
                  </a:lnTo>
                  <a:lnTo>
                    <a:pt x="1100162" y="17272"/>
                  </a:lnTo>
                  <a:close/>
                </a:path>
                <a:path w="1735455" h="26669">
                  <a:moveTo>
                    <a:pt x="1133932" y="17272"/>
                  </a:moveTo>
                  <a:lnTo>
                    <a:pt x="1122680" y="17272"/>
                  </a:lnTo>
                  <a:lnTo>
                    <a:pt x="1111427" y="17272"/>
                  </a:lnTo>
                  <a:lnTo>
                    <a:pt x="1100175" y="17272"/>
                  </a:lnTo>
                  <a:lnTo>
                    <a:pt x="1100175" y="26263"/>
                  </a:lnTo>
                  <a:lnTo>
                    <a:pt x="1111427" y="26263"/>
                  </a:lnTo>
                  <a:lnTo>
                    <a:pt x="1122680" y="26263"/>
                  </a:lnTo>
                  <a:lnTo>
                    <a:pt x="1133932" y="26263"/>
                  </a:lnTo>
                  <a:lnTo>
                    <a:pt x="1133932" y="17272"/>
                  </a:lnTo>
                  <a:close/>
                </a:path>
                <a:path w="1735455" h="26669">
                  <a:moveTo>
                    <a:pt x="1167701" y="17272"/>
                  </a:moveTo>
                  <a:lnTo>
                    <a:pt x="1156449" y="17272"/>
                  </a:lnTo>
                  <a:lnTo>
                    <a:pt x="1145197" y="17272"/>
                  </a:lnTo>
                  <a:lnTo>
                    <a:pt x="1133944" y="17272"/>
                  </a:lnTo>
                  <a:lnTo>
                    <a:pt x="1133944" y="26263"/>
                  </a:lnTo>
                  <a:lnTo>
                    <a:pt x="1145197" y="26263"/>
                  </a:lnTo>
                  <a:lnTo>
                    <a:pt x="1156449" y="26263"/>
                  </a:lnTo>
                  <a:lnTo>
                    <a:pt x="1167701" y="26263"/>
                  </a:lnTo>
                  <a:lnTo>
                    <a:pt x="1167701" y="17272"/>
                  </a:lnTo>
                  <a:close/>
                </a:path>
                <a:path w="1735455" h="26669">
                  <a:moveTo>
                    <a:pt x="1190967" y="17272"/>
                  </a:moveTo>
                  <a:lnTo>
                    <a:pt x="1178966" y="17272"/>
                  </a:lnTo>
                  <a:lnTo>
                    <a:pt x="1167714" y="17272"/>
                  </a:lnTo>
                  <a:lnTo>
                    <a:pt x="1167714" y="26263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72"/>
                  </a:lnTo>
                  <a:close/>
                </a:path>
                <a:path w="1735455" h="26669">
                  <a:moveTo>
                    <a:pt x="1224737" y="17272"/>
                  </a:moveTo>
                  <a:lnTo>
                    <a:pt x="1213485" y="17272"/>
                  </a:lnTo>
                  <a:lnTo>
                    <a:pt x="1202232" y="17272"/>
                  </a:lnTo>
                  <a:lnTo>
                    <a:pt x="1190980" y="17272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72"/>
                  </a:lnTo>
                  <a:close/>
                </a:path>
                <a:path w="1735455" h="26669">
                  <a:moveTo>
                    <a:pt x="1258506" y="17272"/>
                  </a:moveTo>
                  <a:lnTo>
                    <a:pt x="1247254" y="17272"/>
                  </a:lnTo>
                  <a:lnTo>
                    <a:pt x="1236002" y="17272"/>
                  </a:lnTo>
                  <a:lnTo>
                    <a:pt x="1224749" y="17272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72"/>
                  </a:lnTo>
                  <a:close/>
                </a:path>
                <a:path w="1735455" h="26669">
                  <a:moveTo>
                    <a:pt x="1293025" y="17272"/>
                  </a:moveTo>
                  <a:lnTo>
                    <a:pt x="1281023" y="17272"/>
                  </a:lnTo>
                  <a:lnTo>
                    <a:pt x="1269771" y="17272"/>
                  </a:lnTo>
                  <a:lnTo>
                    <a:pt x="1258519" y="17272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72"/>
                  </a:lnTo>
                  <a:close/>
                </a:path>
                <a:path w="1735455" h="26669">
                  <a:moveTo>
                    <a:pt x="1315542" y="17272"/>
                  </a:moveTo>
                  <a:lnTo>
                    <a:pt x="1304290" y="17272"/>
                  </a:lnTo>
                  <a:lnTo>
                    <a:pt x="1293037" y="17272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72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15554" y="17272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669899" y="1185417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611619" y="0"/>
                  </a:moveTo>
                  <a:lnTo>
                    <a:pt x="611619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611619" y="9004"/>
                  </a:lnTo>
                  <a:lnTo>
                    <a:pt x="611619" y="0"/>
                  </a:lnTo>
                  <a:close/>
                </a:path>
                <a:path w="804544" h="952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1632" y="0"/>
                  </a:lnTo>
                  <a:lnTo>
                    <a:pt x="611632" y="9004"/>
                  </a:lnTo>
                  <a:lnTo>
                    <a:pt x="623633" y="9004"/>
                  </a:lnTo>
                  <a:lnTo>
                    <a:pt x="634885" y="9004"/>
                  </a:lnTo>
                  <a:lnTo>
                    <a:pt x="646137" y="9004"/>
                  </a:lnTo>
                  <a:lnTo>
                    <a:pt x="646137" y="0"/>
                  </a:lnTo>
                  <a:close/>
                </a:path>
                <a:path w="804544" h="9525">
                  <a:moveTo>
                    <a:pt x="702424" y="0"/>
                  </a:moveTo>
                  <a:lnTo>
                    <a:pt x="702424" y="0"/>
                  </a:lnTo>
                  <a:lnTo>
                    <a:pt x="646150" y="0"/>
                  </a:lnTo>
                  <a:lnTo>
                    <a:pt x="646150" y="9004"/>
                  </a:lnTo>
                  <a:lnTo>
                    <a:pt x="702424" y="9004"/>
                  </a:lnTo>
                  <a:lnTo>
                    <a:pt x="702424" y="0"/>
                  </a:lnTo>
                  <a:close/>
                </a:path>
                <a:path w="804544" h="9525">
                  <a:moveTo>
                    <a:pt x="736942" y="0"/>
                  </a:moveTo>
                  <a:lnTo>
                    <a:pt x="725690" y="0"/>
                  </a:lnTo>
                  <a:lnTo>
                    <a:pt x="713689" y="0"/>
                  </a:lnTo>
                  <a:lnTo>
                    <a:pt x="702437" y="0"/>
                  </a:lnTo>
                  <a:lnTo>
                    <a:pt x="702437" y="9004"/>
                  </a:lnTo>
                  <a:lnTo>
                    <a:pt x="713689" y="9004"/>
                  </a:lnTo>
                  <a:lnTo>
                    <a:pt x="725690" y="9004"/>
                  </a:lnTo>
                  <a:lnTo>
                    <a:pt x="736942" y="9004"/>
                  </a:lnTo>
                  <a:lnTo>
                    <a:pt x="736942" y="0"/>
                  </a:lnTo>
                  <a:close/>
                </a:path>
                <a:path w="804544" h="9525">
                  <a:moveTo>
                    <a:pt x="793229" y="0"/>
                  </a:moveTo>
                  <a:lnTo>
                    <a:pt x="793229" y="0"/>
                  </a:lnTo>
                  <a:lnTo>
                    <a:pt x="736955" y="0"/>
                  </a:lnTo>
                  <a:lnTo>
                    <a:pt x="736955" y="9004"/>
                  </a:lnTo>
                  <a:lnTo>
                    <a:pt x="793229" y="9004"/>
                  </a:lnTo>
                  <a:lnTo>
                    <a:pt x="793229" y="0"/>
                  </a:lnTo>
                  <a:close/>
                </a:path>
                <a:path w="804544" h="9525">
                  <a:moveTo>
                    <a:pt x="804494" y="0"/>
                  </a:moveTo>
                  <a:lnTo>
                    <a:pt x="793242" y="0"/>
                  </a:lnTo>
                  <a:lnTo>
                    <a:pt x="793242" y="9004"/>
                  </a:lnTo>
                  <a:lnTo>
                    <a:pt x="804494" y="9004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463141" y="1185417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33756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11252" y="9004"/>
                  </a:lnTo>
                  <a:lnTo>
                    <a:pt x="22504" y="9004"/>
                  </a:lnTo>
                  <a:lnTo>
                    <a:pt x="33756" y="9004"/>
                  </a:lnTo>
                  <a:lnTo>
                    <a:pt x="33756" y="0"/>
                  </a:lnTo>
                  <a:close/>
                </a:path>
                <a:path w="805814" h="9525">
                  <a:moveTo>
                    <a:pt x="90792" y="0"/>
                  </a:moveTo>
                  <a:lnTo>
                    <a:pt x="90792" y="0"/>
                  </a:lnTo>
                  <a:lnTo>
                    <a:pt x="33769" y="0"/>
                  </a:lnTo>
                  <a:lnTo>
                    <a:pt x="33769" y="9004"/>
                  </a:lnTo>
                  <a:lnTo>
                    <a:pt x="90792" y="9004"/>
                  </a:lnTo>
                  <a:lnTo>
                    <a:pt x="90792" y="0"/>
                  </a:lnTo>
                  <a:close/>
                </a:path>
                <a:path w="805814" h="952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9004"/>
                  </a:lnTo>
                  <a:lnTo>
                    <a:pt x="102057" y="9004"/>
                  </a:lnTo>
                  <a:lnTo>
                    <a:pt x="113309" y="9004"/>
                  </a:lnTo>
                  <a:lnTo>
                    <a:pt x="124561" y="9004"/>
                  </a:lnTo>
                  <a:lnTo>
                    <a:pt x="124561" y="0"/>
                  </a:lnTo>
                  <a:close/>
                </a:path>
                <a:path w="805814" h="9525">
                  <a:moveTo>
                    <a:pt x="181597" y="0"/>
                  </a:moveTo>
                  <a:lnTo>
                    <a:pt x="181597" y="0"/>
                  </a:lnTo>
                  <a:lnTo>
                    <a:pt x="124574" y="0"/>
                  </a:lnTo>
                  <a:lnTo>
                    <a:pt x="124574" y="9004"/>
                  </a:lnTo>
                  <a:lnTo>
                    <a:pt x="181597" y="9004"/>
                  </a:lnTo>
                  <a:lnTo>
                    <a:pt x="181597" y="0"/>
                  </a:lnTo>
                  <a:close/>
                </a:path>
                <a:path w="805814" h="952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9004"/>
                  </a:lnTo>
                  <a:lnTo>
                    <a:pt x="192862" y="9004"/>
                  </a:lnTo>
                  <a:lnTo>
                    <a:pt x="204114" y="9004"/>
                  </a:lnTo>
                  <a:lnTo>
                    <a:pt x="215366" y="9004"/>
                  </a:lnTo>
                  <a:lnTo>
                    <a:pt x="215366" y="0"/>
                  </a:lnTo>
                  <a:close/>
                </a:path>
                <a:path w="805814" h="9525">
                  <a:moveTo>
                    <a:pt x="249135" y="0"/>
                  </a:moveTo>
                  <a:lnTo>
                    <a:pt x="237883" y="0"/>
                  </a:lnTo>
                  <a:lnTo>
                    <a:pt x="226631" y="0"/>
                  </a:lnTo>
                  <a:lnTo>
                    <a:pt x="215379" y="0"/>
                  </a:lnTo>
                  <a:lnTo>
                    <a:pt x="215379" y="9004"/>
                  </a:lnTo>
                  <a:lnTo>
                    <a:pt x="226631" y="9004"/>
                  </a:lnTo>
                  <a:lnTo>
                    <a:pt x="237883" y="9004"/>
                  </a:lnTo>
                  <a:lnTo>
                    <a:pt x="249135" y="9004"/>
                  </a:lnTo>
                  <a:lnTo>
                    <a:pt x="249135" y="0"/>
                  </a:lnTo>
                  <a:close/>
                </a:path>
                <a:path w="805814" h="9525">
                  <a:moveTo>
                    <a:pt x="272402" y="0"/>
                  </a:moveTo>
                  <a:lnTo>
                    <a:pt x="261150" y="0"/>
                  </a:lnTo>
                  <a:lnTo>
                    <a:pt x="249148" y="0"/>
                  </a:lnTo>
                  <a:lnTo>
                    <a:pt x="249148" y="9004"/>
                  </a:lnTo>
                  <a:lnTo>
                    <a:pt x="261150" y="9004"/>
                  </a:lnTo>
                  <a:lnTo>
                    <a:pt x="272402" y="9004"/>
                  </a:lnTo>
                  <a:lnTo>
                    <a:pt x="272402" y="0"/>
                  </a:lnTo>
                  <a:close/>
                </a:path>
                <a:path w="805814" h="952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9004"/>
                  </a:lnTo>
                  <a:lnTo>
                    <a:pt x="283667" y="9004"/>
                  </a:lnTo>
                  <a:lnTo>
                    <a:pt x="294919" y="9004"/>
                  </a:lnTo>
                  <a:lnTo>
                    <a:pt x="306171" y="9004"/>
                  </a:lnTo>
                  <a:lnTo>
                    <a:pt x="306171" y="0"/>
                  </a:lnTo>
                  <a:close/>
                </a:path>
                <a:path w="805814" h="952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9004"/>
                  </a:lnTo>
                  <a:lnTo>
                    <a:pt x="317436" y="9004"/>
                  </a:lnTo>
                  <a:lnTo>
                    <a:pt x="328688" y="9004"/>
                  </a:lnTo>
                  <a:lnTo>
                    <a:pt x="339940" y="9004"/>
                  </a:lnTo>
                  <a:lnTo>
                    <a:pt x="339940" y="0"/>
                  </a:lnTo>
                  <a:close/>
                </a:path>
                <a:path w="805814" h="9525">
                  <a:moveTo>
                    <a:pt x="363207" y="0"/>
                  </a:moveTo>
                  <a:lnTo>
                    <a:pt x="351205" y="0"/>
                  </a:lnTo>
                  <a:lnTo>
                    <a:pt x="339953" y="0"/>
                  </a:lnTo>
                  <a:lnTo>
                    <a:pt x="339953" y="9004"/>
                  </a:lnTo>
                  <a:lnTo>
                    <a:pt x="351205" y="9004"/>
                  </a:lnTo>
                  <a:lnTo>
                    <a:pt x="363207" y="9004"/>
                  </a:lnTo>
                  <a:lnTo>
                    <a:pt x="363207" y="0"/>
                  </a:lnTo>
                  <a:close/>
                </a:path>
                <a:path w="805814" h="9525">
                  <a:moveTo>
                    <a:pt x="396976" y="0"/>
                  </a:moveTo>
                  <a:lnTo>
                    <a:pt x="385724" y="0"/>
                  </a:lnTo>
                  <a:lnTo>
                    <a:pt x="374472" y="0"/>
                  </a:lnTo>
                  <a:lnTo>
                    <a:pt x="363220" y="0"/>
                  </a:lnTo>
                  <a:lnTo>
                    <a:pt x="363220" y="9004"/>
                  </a:lnTo>
                  <a:lnTo>
                    <a:pt x="374472" y="9004"/>
                  </a:lnTo>
                  <a:lnTo>
                    <a:pt x="385724" y="9004"/>
                  </a:lnTo>
                  <a:lnTo>
                    <a:pt x="396976" y="9004"/>
                  </a:lnTo>
                  <a:lnTo>
                    <a:pt x="396976" y="0"/>
                  </a:lnTo>
                  <a:close/>
                </a:path>
                <a:path w="805814" h="9525">
                  <a:moveTo>
                    <a:pt x="430745" y="0"/>
                  </a:moveTo>
                  <a:lnTo>
                    <a:pt x="419493" y="0"/>
                  </a:lnTo>
                  <a:lnTo>
                    <a:pt x="408241" y="0"/>
                  </a:lnTo>
                  <a:lnTo>
                    <a:pt x="396989" y="0"/>
                  </a:lnTo>
                  <a:lnTo>
                    <a:pt x="396989" y="9004"/>
                  </a:lnTo>
                  <a:lnTo>
                    <a:pt x="408241" y="9004"/>
                  </a:lnTo>
                  <a:lnTo>
                    <a:pt x="419493" y="9004"/>
                  </a:lnTo>
                  <a:lnTo>
                    <a:pt x="430745" y="9004"/>
                  </a:lnTo>
                  <a:lnTo>
                    <a:pt x="430745" y="0"/>
                  </a:lnTo>
                  <a:close/>
                </a:path>
                <a:path w="805814" h="9525">
                  <a:moveTo>
                    <a:pt x="465264" y="0"/>
                  </a:moveTo>
                  <a:lnTo>
                    <a:pt x="453263" y="0"/>
                  </a:lnTo>
                  <a:lnTo>
                    <a:pt x="442010" y="0"/>
                  </a:lnTo>
                  <a:lnTo>
                    <a:pt x="430758" y="0"/>
                  </a:lnTo>
                  <a:lnTo>
                    <a:pt x="430758" y="9004"/>
                  </a:lnTo>
                  <a:lnTo>
                    <a:pt x="442010" y="9004"/>
                  </a:lnTo>
                  <a:lnTo>
                    <a:pt x="453263" y="9004"/>
                  </a:lnTo>
                  <a:lnTo>
                    <a:pt x="465264" y="9004"/>
                  </a:lnTo>
                  <a:lnTo>
                    <a:pt x="465264" y="0"/>
                  </a:lnTo>
                  <a:close/>
                </a:path>
                <a:path w="805814" h="9525">
                  <a:moveTo>
                    <a:pt x="487781" y="0"/>
                  </a:moveTo>
                  <a:lnTo>
                    <a:pt x="476529" y="0"/>
                  </a:lnTo>
                  <a:lnTo>
                    <a:pt x="465277" y="0"/>
                  </a:lnTo>
                  <a:lnTo>
                    <a:pt x="465277" y="9004"/>
                  </a:lnTo>
                  <a:lnTo>
                    <a:pt x="476529" y="9004"/>
                  </a:lnTo>
                  <a:lnTo>
                    <a:pt x="487781" y="9004"/>
                  </a:lnTo>
                  <a:lnTo>
                    <a:pt x="487781" y="0"/>
                  </a:lnTo>
                  <a:close/>
                </a:path>
                <a:path w="805814" h="9525">
                  <a:moveTo>
                    <a:pt x="521550" y="0"/>
                  </a:moveTo>
                  <a:lnTo>
                    <a:pt x="510298" y="0"/>
                  </a:lnTo>
                  <a:lnTo>
                    <a:pt x="499046" y="0"/>
                  </a:lnTo>
                  <a:lnTo>
                    <a:pt x="487794" y="0"/>
                  </a:lnTo>
                  <a:lnTo>
                    <a:pt x="487794" y="9004"/>
                  </a:lnTo>
                  <a:lnTo>
                    <a:pt x="499046" y="9004"/>
                  </a:lnTo>
                  <a:lnTo>
                    <a:pt x="510298" y="9004"/>
                  </a:lnTo>
                  <a:lnTo>
                    <a:pt x="521550" y="9004"/>
                  </a:lnTo>
                  <a:lnTo>
                    <a:pt x="521550" y="0"/>
                  </a:lnTo>
                  <a:close/>
                </a:path>
                <a:path w="805814" h="9525">
                  <a:moveTo>
                    <a:pt x="555320" y="0"/>
                  </a:moveTo>
                  <a:lnTo>
                    <a:pt x="544068" y="0"/>
                  </a:lnTo>
                  <a:lnTo>
                    <a:pt x="532815" y="0"/>
                  </a:lnTo>
                  <a:lnTo>
                    <a:pt x="521563" y="0"/>
                  </a:lnTo>
                  <a:lnTo>
                    <a:pt x="521563" y="9004"/>
                  </a:lnTo>
                  <a:lnTo>
                    <a:pt x="532815" y="9004"/>
                  </a:lnTo>
                  <a:lnTo>
                    <a:pt x="544068" y="9004"/>
                  </a:lnTo>
                  <a:lnTo>
                    <a:pt x="555320" y="9004"/>
                  </a:lnTo>
                  <a:lnTo>
                    <a:pt x="555320" y="0"/>
                  </a:lnTo>
                  <a:close/>
                </a:path>
                <a:path w="805814" h="9525">
                  <a:moveTo>
                    <a:pt x="578586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55332" y="9004"/>
                  </a:lnTo>
                  <a:lnTo>
                    <a:pt x="566585" y="9004"/>
                  </a:lnTo>
                  <a:lnTo>
                    <a:pt x="578586" y="9004"/>
                  </a:lnTo>
                  <a:lnTo>
                    <a:pt x="578586" y="0"/>
                  </a:lnTo>
                  <a:close/>
                </a:path>
                <a:path w="805814" h="9525">
                  <a:moveTo>
                    <a:pt x="612355" y="0"/>
                  </a:moveTo>
                  <a:lnTo>
                    <a:pt x="601103" y="0"/>
                  </a:lnTo>
                  <a:lnTo>
                    <a:pt x="589851" y="0"/>
                  </a:lnTo>
                  <a:lnTo>
                    <a:pt x="578599" y="0"/>
                  </a:lnTo>
                  <a:lnTo>
                    <a:pt x="578599" y="9004"/>
                  </a:lnTo>
                  <a:lnTo>
                    <a:pt x="589851" y="9004"/>
                  </a:lnTo>
                  <a:lnTo>
                    <a:pt x="601103" y="9004"/>
                  </a:lnTo>
                  <a:lnTo>
                    <a:pt x="612355" y="9004"/>
                  </a:lnTo>
                  <a:lnTo>
                    <a:pt x="612355" y="0"/>
                  </a:lnTo>
                  <a:close/>
                </a:path>
                <a:path w="805814" h="9525">
                  <a:moveTo>
                    <a:pt x="646125" y="0"/>
                  </a:moveTo>
                  <a:lnTo>
                    <a:pt x="634873" y="0"/>
                  </a:lnTo>
                  <a:lnTo>
                    <a:pt x="623620" y="0"/>
                  </a:lnTo>
                  <a:lnTo>
                    <a:pt x="612368" y="0"/>
                  </a:lnTo>
                  <a:lnTo>
                    <a:pt x="612368" y="9004"/>
                  </a:lnTo>
                  <a:lnTo>
                    <a:pt x="623620" y="9004"/>
                  </a:lnTo>
                  <a:lnTo>
                    <a:pt x="634873" y="9004"/>
                  </a:lnTo>
                  <a:lnTo>
                    <a:pt x="646125" y="9004"/>
                  </a:lnTo>
                  <a:lnTo>
                    <a:pt x="646125" y="0"/>
                  </a:lnTo>
                  <a:close/>
                </a:path>
                <a:path w="805814" h="9525">
                  <a:moveTo>
                    <a:pt x="668642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46137" y="9004"/>
                  </a:lnTo>
                  <a:lnTo>
                    <a:pt x="657390" y="9004"/>
                  </a:lnTo>
                  <a:lnTo>
                    <a:pt x="668642" y="9004"/>
                  </a:lnTo>
                  <a:lnTo>
                    <a:pt x="668642" y="0"/>
                  </a:lnTo>
                  <a:close/>
                </a:path>
                <a:path w="805814" h="9525">
                  <a:moveTo>
                    <a:pt x="703160" y="0"/>
                  </a:moveTo>
                  <a:lnTo>
                    <a:pt x="691908" y="0"/>
                  </a:lnTo>
                  <a:lnTo>
                    <a:pt x="680656" y="0"/>
                  </a:lnTo>
                  <a:lnTo>
                    <a:pt x="668655" y="0"/>
                  </a:lnTo>
                  <a:lnTo>
                    <a:pt x="668655" y="9004"/>
                  </a:lnTo>
                  <a:lnTo>
                    <a:pt x="680656" y="9004"/>
                  </a:lnTo>
                  <a:lnTo>
                    <a:pt x="691908" y="9004"/>
                  </a:lnTo>
                  <a:lnTo>
                    <a:pt x="703160" y="9004"/>
                  </a:lnTo>
                  <a:lnTo>
                    <a:pt x="703160" y="0"/>
                  </a:lnTo>
                  <a:close/>
                </a:path>
                <a:path w="805814" h="9525">
                  <a:moveTo>
                    <a:pt x="736930" y="0"/>
                  </a:moveTo>
                  <a:lnTo>
                    <a:pt x="725678" y="0"/>
                  </a:lnTo>
                  <a:lnTo>
                    <a:pt x="714425" y="0"/>
                  </a:lnTo>
                  <a:lnTo>
                    <a:pt x="703173" y="0"/>
                  </a:lnTo>
                  <a:lnTo>
                    <a:pt x="703173" y="9004"/>
                  </a:lnTo>
                  <a:lnTo>
                    <a:pt x="714425" y="9004"/>
                  </a:lnTo>
                  <a:lnTo>
                    <a:pt x="725678" y="9004"/>
                  </a:lnTo>
                  <a:lnTo>
                    <a:pt x="736930" y="9004"/>
                  </a:lnTo>
                  <a:lnTo>
                    <a:pt x="736930" y="0"/>
                  </a:lnTo>
                  <a:close/>
                </a:path>
                <a:path w="805814" h="952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36942" y="9004"/>
                  </a:lnTo>
                  <a:lnTo>
                    <a:pt x="748195" y="9004"/>
                  </a:lnTo>
                  <a:lnTo>
                    <a:pt x="759447" y="9004"/>
                  </a:lnTo>
                  <a:lnTo>
                    <a:pt x="759447" y="0"/>
                  </a:lnTo>
                  <a:close/>
                </a:path>
                <a:path w="805814" h="9525">
                  <a:moveTo>
                    <a:pt x="793965" y="0"/>
                  </a:moveTo>
                  <a:lnTo>
                    <a:pt x="781964" y="0"/>
                  </a:lnTo>
                  <a:lnTo>
                    <a:pt x="770712" y="0"/>
                  </a:lnTo>
                  <a:lnTo>
                    <a:pt x="759460" y="0"/>
                  </a:lnTo>
                  <a:lnTo>
                    <a:pt x="759460" y="9004"/>
                  </a:lnTo>
                  <a:lnTo>
                    <a:pt x="770712" y="9004"/>
                  </a:lnTo>
                  <a:lnTo>
                    <a:pt x="781964" y="9004"/>
                  </a:lnTo>
                  <a:lnTo>
                    <a:pt x="793965" y="9004"/>
                  </a:lnTo>
                  <a:lnTo>
                    <a:pt x="793965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978" y="0"/>
                  </a:lnTo>
                  <a:lnTo>
                    <a:pt x="793978" y="9004"/>
                  </a:lnTo>
                  <a:lnTo>
                    <a:pt x="805230" y="9004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635381" y="1168171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646137" y="8991"/>
                  </a:lnTo>
                  <a:lnTo>
                    <a:pt x="646137" y="0"/>
                  </a:lnTo>
                  <a:close/>
                </a:path>
                <a:path w="1735455" h="26669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991"/>
                  </a:lnTo>
                  <a:lnTo>
                    <a:pt x="658152" y="8991"/>
                  </a:lnTo>
                  <a:lnTo>
                    <a:pt x="669404" y="8991"/>
                  </a:lnTo>
                  <a:lnTo>
                    <a:pt x="680656" y="8991"/>
                  </a:lnTo>
                  <a:lnTo>
                    <a:pt x="680656" y="0"/>
                  </a:lnTo>
                  <a:close/>
                </a:path>
                <a:path w="1735455" h="26669">
                  <a:moveTo>
                    <a:pt x="691921" y="0"/>
                  </a:moveTo>
                  <a:lnTo>
                    <a:pt x="680669" y="0"/>
                  </a:lnTo>
                  <a:lnTo>
                    <a:pt x="680669" y="8991"/>
                  </a:lnTo>
                  <a:lnTo>
                    <a:pt x="691921" y="8991"/>
                  </a:lnTo>
                  <a:lnTo>
                    <a:pt x="691921" y="0"/>
                  </a:lnTo>
                  <a:close/>
                </a:path>
                <a:path w="1735455" h="26669">
                  <a:moveTo>
                    <a:pt x="1655495" y="17246"/>
                  </a:moveTo>
                  <a:lnTo>
                    <a:pt x="1644243" y="17246"/>
                  </a:lnTo>
                  <a:lnTo>
                    <a:pt x="1632991" y="17246"/>
                  </a:lnTo>
                  <a:lnTo>
                    <a:pt x="1621739" y="17246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46"/>
                  </a:lnTo>
                  <a:close/>
                </a:path>
                <a:path w="1735455" h="26669">
                  <a:moveTo>
                    <a:pt x="1678012" y="17246"/>
                  </a:moveTo>
                  <a:lnTo>
                    <a:pt x="1666760" y="17246"/>
                  </a:lnTo>
                  <a:lnTo>
                    <a:pt x="1655508" y="17246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46"/>
                  </a:lnTo>
                  <a:close/>
                </a:path>
                <a:path w="1735455" h="26669">
                  <a:moveTo>
                    <a:pt x="1711782" y="17246"/>
                  </a:moveTo>
                  <a:lnTo>
                    <a:pt x="1700530" y="17246"/>
                  </a:lnTo>
                  <a:lnTo>
                    <a:pt x="1689277" y="17246"/>
                  </a:lnTo>
                  <a:lnTo>
                    <a:pt x="1678025" y="17246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46"/>
                  </a:lnTo>
                  <a:close/>
                </a:path>
                <a:path w="1735455" h="26669">
                  <a:moveTo>
                    <a:pt x="1735048" y="17246"/>
                  </a:moveTo>
                  <a:lnTo>
                    <a:pt x="1723796" y="17246"/>
                  </a:lnTo>
                  <a:lnTo>
                    <a:pt x="1711794" y="17246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316050" y="1168171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56273" y="0"/>
                  </a:moveTo>
                  <a:lnTo>
                    <a:pt x="56273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6273" y="8991"/>
                  </a:lnTo>
                  <a:lnTo>
                    <a:pt x="56273" y="0"/>
                  </a:lnTo>
                  <a:close/>
                </a:path>
                <a:path w="804544" h="9525">
                  <a:moveTo>
                    <a:pt x="90792" y="0"/>
                  </a:moveTo>
                  <a:lnTo>
                    <a:pt x="79540" y="0"/>
                  </a:lnTo>
                  <a:lnTo>
                    <a:pt x="67538" y="0"/>
                  </a:lnTo>
                  <a:lnTo>
                    <a:pt x="56286" y="0"/>
                  </a:lnTo>
                  <a:lnTo>
                    <a:pt x="56286" y="8991"/>
                  </a:lnTo>
                  <a:lnTo>
                    <a:pt x="67538" y="8991"/>
                  </a:lnTo>
                  <a:lnTo>
                    <a:pt x="79540" y="8991"/>
                  </a:lnTo>
                  <a:lnTo>
                    <a:pt x="90792" y="8991"/>
                  </a:lnTo>
                  <a:lnTo>
                    <a:pt x="90792" y="0"/>
                  </a:lnTo>
                  <a:close/>
                </a:path>
                <a:path w="804544" h="9525">
                  <a:moveTo>
                    <a:pt x="147078" y="0"/>
                  </a:moveTo>
                  <a:lnTo>
                    <a:pt x="147078" y="0"/>
                  </a:lnTo>
                  <a:lnTo>
                    <a:pt x="90805" y="0"/>
                  </a:lnTo>
                  <a:lnTo>
                    <a:pt x="90805" y="8991"/>
                  </a:lnTo>
                  <a:lnTo>
                    <a:pt x="147078" y="8991"/>
                  </a:lnTo>
                  <a:lnTo>
                    <a:pt x="147078" y="0"/>
                  </a:lnTo>
                  <a:close/>
                </a:path>
                <a:path w="804544" h="9525">
                  <a:moveTo>
                    <a:pt x="180848" y="0"/>
                  </a:moveTo>
                  <a:lnTo>
                    <a:pt x="169595" y="0"/>
                  </a:lnTo>
                  <a:lnTo>
                    <a:pt x="158343" y="0"/>
                  </a:lnTo>
                  <a:lnTo>
                    <a:pt x="147091" y="0"/>
                  </a:lnTo>
                  <a:lnTo>
                    <a:pt x="147091" y="8991"/>
                  </a:lnTo>
                  <a:lnTo>
                    <a:pt x="158343" y="8991"/>
                  </a:lnTo>
                  <a:lnTo>
                    <a:pt x="169595" y="8991"/>
                  </a:lnTo>
                  <a:lnTo>
                    <a:pt x="180848" y="8991"/>
                  </a:lnTo>
                  <a:lnTo>
                    <a:pt x="180848" y="0"/>
                  </a:lnTo>
                  <a:close/>
                </a:path>
                <a:path w="804544" h="9525">
                  <a:moveTo>
                    <a:pt x="237883" y="0"/>
                  </a:moveTo>
                  <a:lnTo>
                    <a:pt x="237883" y="0"/>
                  </a:lnTo>
                  <a:lnTo>
                    <a:pt x="180860" y="0"/>
                  </a:lnTo>
                  <a:lnTo>
                    <a:pt x="180860" y="8991"/>
                  </a:lnTo>
                  <a:lnTo>
                    <a:pt x="237883" y="8991"/>
                  </a:lnTo>
                  <a:lnTo>
                    <a:pt x="237883" y="0"/>
                  </a:lnTo>
                  <a:close/>
                </a:path>
                <a:path w="804544" h="9525">
                  <a:moveTo>
                    <a:pt x="271653" y="0"/>
                  </a:moveTo>
                  <a:lnTo>
                    <a:pt x="260400" y="0"/>
                  </a:lnTo>
                  <a:lnTo>
                    <a:pt x="249148" y="0"/>
                  </a:lnTo>
                  <a:lnTo>
                    <a:pt x="237896" y="0"/>
                  </a:lnTo>
                  <a:lnTo>
                    <a:pt x="237896" y="8991"/>
                  </a:lnTo>
                  <a:lnTo>
                    <a:pt x="249148" y="8991"/>
                  </a:lnTo>
                  <a:lnTo>
                    <a:pt x="260400" y="8991"/>
                  </a:lnTo>
                  <a:lnTo>
                    <a:pt x="271653" y="8991"/>
                  </a:lnTo>
                  <a:lnTo>
                    <a:pt x="271653" y="0"/>
                  </a:lnTo>
                  <a:close/>
                </a:path>
                <a:path w="804544" h="9525">
                  <a:moveTo>
                    <a:pt x="328688" y="0"/>
                  </a:moveTo>
                  <a:lnTo>
                    <a:pt x="328688" y="0"/>
                  </a:lnTo>
                  <a:lnTo>
                    <a:pt x="271665" y="0"/>
                  </a:lnTo>
                  <a:lnTo>
                    <a:pt x="271665" y="8991"/>
                  </a:lnTo>
                  <a:lnTo>
                    <a:pt x="328688" y="8991"/>
                  </a:lnTo>
                  <a:lnTo>
                    <a:pt x="328688" y="0"/>
                  </a:lnTo>
                  <a:close/>
                </a:path>
                <a:path w="804544" h="9525">
                  <a:moveTo>
                    <a:pt x="362458" y="0"/>
                  </a:moveTo>
                  <a:lnTo>
                    <a:pt x="351205" y="0"/>
                  </a:lnTo>
                  <a:lnTo>
                    <a:pt x="339953" y="0"/>
                  </a:lnTo>
                  <a:lnTo>
                    <a:pt x="328701" y="0"/>
                  </a:lnTo>
                  <a:lnTo>
                    <a:pt x="328701" y="8991"/>
                  </a:lnTo>
                  <a:lnTo>
                    <a:pt x="339953" y="8991"/>
                  </a:lnTo>
                  <a:lnTo>
                    <a:pt x="351205" y="8991"/>
                  </a:lnTo>
                  <a:lnTo>
                    <a:pt x="362458" y="8991"/>
                  </a:lnTo>
                  <a:lnTo>
                    <a:pt x="362458" y="0"/>
                  </a:lnTo>
                  <a:close/>
                </a:path>
                <a:path w="804544" h="9525">
                  <a:moveTo>
                    <a:pt x="396227" y="0"/>
                  </a:moveTo>
                  <a:lnTo>
                    <a:pt x="384975" y="0"/>
                  </a:lnTo>
                  <a:lnTo>
                    <a:pt x="373722" y="0"/>
                  </a:lnTo>
                  <a:lnTo>
                    <a:pt x="362470" y="0"/>
                  </a:lnTo>
                  <a:lnTo>
                    <a:pt x="362470" y="8991"/>
                  </a:lnTo>
                  <a:lnTo>
                    <a:pt x="373722" y="8991"/>
                  </a:lnTo>
                  <a:lnTo>
                    <a:pt x="384975" y="8991"/>
                  </a:lnTo>
                  <a:lnTo>
                    <a:pt x="396227" y="8991"/>
                  </a:lnTo>
                  <a:lnTo>
                    <a:pt x="396227" y="0"/>
                  </a:lnTo>
                  <a:close/>
                </a:path>
                <a:path w="804544" h="9525">
                  <a:moveTo>
                    <a:pt x="419493" y="0"/>
                  </a:moveTo>
                  <a:lnTo>
                    <a:pt x="408241" y="0"/>
                  </a:lnTo>
                  <a:lnTo>
                    <a:pt x="396240" y="0"/>
                  </a:lnTo>
                  <a:lnTo>
                    <a:pt x="396240" y="8991"/>
                  </a:lnTo>
                  <a:lnTo>
                    <a:pt x="408241" y="8991"/>
                  </a:lnTo>
                  <a:lnTo>
                    <a:pt x="419493" y="8991"/>
                  </a:lnTo>
                  <a:lnTo>
                    <a:pt x="419493" y="0"/>
                  </a:lnTo>
                  <a:close/>
                </a:path>
                <a:path w="804544" h="9525">
                  <a:moveTo>
                    <a:pt x="453263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19506" y="0"/>
                  </a:lnTo>
                  <a:lnTo>
                    <a:pt x="419506" y="8991"/>
                  </a:lnTo>
                  <a:lnTo>
                    <a:pt x="430758" y="8991"/>
                  </a:lnTo>
                  <a:lnTo>
                    <a:pt x="442010" y="8991"/>
                  </a:lnTo>
                  <a:lnTo>
                    <a:pt x="453263" y="8991"/>
                  </a:lnTo>
                  <a:lnTo>
                    <a:pt x="453263" y="0"/>
                  </a:lnTo>
                  <a:close/>
                </a:path>
                <a:path w="804544" h="9525">
                  <a:moveTo>
                    <a:pt x="487032" y="0"/>
                  </a:moveTo>
                  <a:lnTo>
                    <a:pt x="475780" y="0"/>
                  </a:lnTo>
                  <a:lnTo>
                    <a:pt x="464527" y="0"/>
                  </a:lnTo>
                  <a:lnTo>
                    <a:pt x="453275" y="0"/>
                  </a:lnTo>
                  <a:lnTo>
                    <a:pt x="453275" y="8991"/>
                  </a:lnTo>
                  <a:lnTo>
                    <a:pt x="464527" y="8991"/>
                  </a:lnTo>
                  <a:lnTo>
                    <a:pt x="475780" y="8991"/>
                  </a:lnTo>
                  <a:lnTo>
                    <a:pt x="487032" y="8991"/>
                  </a:lnTo>
                  <a:lnTo>
                    <a:pt x="487032" y="0"/>
                  </a:lnTo>
                  <a:close/>
                </a:path>
                <a:path w="804544" h="9525">
                  <a:moveTo>
                    <a:pt x="510298" y="0"/>
                  </a:moveTo>
                  <a:lnTo>
                    <a:pt x="498297" y="0"/>
                  </a:lnTo>
                  <a:lnTo>
                    <a:pt x="487045" y="0"/>
                  </a:lnTo>
                  <a:lnTo>
                    <a:pt x="487045" y="8991"/>
                  </a:lnTo>
                  <a:lnTo>
                    <a:pt x="498297" y="8991"/>
                  </a:lnTo>
                  <a:lnTo>
                    <a:pt x="510298" y="8991"/>
                  </a:lnTo>
                  <a:lnTo>
                    <a:pt x="510298" y="0"/>
                  </a:lnTo>
                  <a:close/>
                </a:path>
                <a:path w="804544" h="9525">
                  <a:moveTo>
                    <a:pt x="544068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10311" y="0"/>
                  </a:lnTo>
                  <a:lnTo>
                    <a:pt x="510311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44068" y="8991"/>
                  </a:lnTo>
                  <a:lnTo>
                    <a:pt x="544068" y="0"/>
                  </a:lnTo>
                  <a:close/>
                </a:path>
                <a:path w="804544" h="9525">
                  <a:moveTo>
                    <a:pt x="577837" y="0"/>
                  </a:moveTo>
                  <a:lnTo>
                    <a:pt x="566585" y="0"/>
                  </a:lnTo>
                  <a:lnTo>
                    <a:pt x="555332" y="0"/>
                  </a:lnTo>
                  <a:lnTo>
                    <a:pt x="544080" y="0"/>
                  </a:lnTo>
                  <a:lnTo>
                    <a:pt x="544080" y="8991"/>
                  </a:lnTo>
                  <a:lnTo>
                    <a:pt x="555332" y="8991"/>
                  </a:lnTo>
                  <a:lnTo>
                    <a:pt x="566585" y="8991"/>
                  </a:lnTo>
                  <a:lnTo>
                    <a:pt x="577837" y="8991"/>
                  </a:lnTo>
                  <a:lnTo>
                    <a:pt x="577837" y="0"/>
                  </a:lnTo>
                  <a:close/>
                </a:path>
                <a:path w="804544" h="9525">
                  <a:moveTo>
                    <a:pt x="612355" y="0"/>
                  </a:moveTo>
                  <a:lnTo>
                    <a:pt x="600354" y="0"/>
                  </a:lnTo>
                  <a:lnTo>
                    <a:pt x="589102" y="0"/>
                  </a:lnTo>
                  <a:lnTo>
                    <a:pt x="577850" y="0"/>
                  </a:lnTo>
                  <a:lnTo>
                    <a:pt x="577850" y="8991"/>
                  </a:lnTo>
                  <a:lnTo>
                    <a:pt x="589102" y="8991"/>
                  </a:lnTo>
                  <a:lnTo>
                    <a:pt x="600354" y="8991"/>
                  </a:lnTo>
                  <a:lnTo>
                    <a:pt x="612355" y="8991"/>
                  </a:lnTo>
                  <a:lnTo>
                    <a:pt x="612355" y="0"/>
                  </a:lnTo>
                  <a:close/>
                </a:path>
                <a:path w="804544" h="9525">
                  <a:moveTo>
                    <a:pt x="634873" y="0"/>
                  </a:moveTo>
                  <a:lnTo>
                    <a:pt x="623620" y="0"/>
                  </a:lnTo>
                  <a:lnTo>
                    <a:pt x="612368" y="0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34873" y="8991"/>
                  </a:lnTo>
                  <a:lnTo>
                    <a:pt x="634873" y="0"/>
                  </a:lnTo>
                  <a:close/>
                </a:path>
                <a:path w="804544" h="9525">
                  <a:moveTo>
                    <a:pt x="668642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34885" y="0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7390" y="8991"/>
                  </a:lnTo>
                  <a:lnTo>
                    <a:pt x="668642" y="8991"/>
                  </a:lnTo>
                  <a:lnTo>
                    <a:pt x="668642" y="0"/>
                  </a:lnTo>
                  <a:close/>
                </a:path>
                <a:path w="804544" h="9525">
                  <a:moveTo>
                    <a:pt x="702411" y="0"/>
                  </a:moveTo>
                  <a:lnTo>
                    <a:pt x="691159" y="0"/>
                  </a:lnTo>
                  <a:lnTo>
                    <a:pt x="679907" y="0"/>
                  </a:lnTo>
                  <a:lnTo>
                    <a:pt x="668655" y="0"/>
                  </a:lnTo>
                  <a:lnTo>
                    <a:pt x="668655" y="8991"/>
                  </a:lnTo>
                  <a:lnTo>
                    <a:pt x="679907" y="8991"/>
                  </a:lnTo>
                  <a:lnTo>
                    <a:pt x="691159" y="8991"/>
                  </a:lnTo>
                  <a:lnTo>
                    <a:pt x="702411" y="8991"/>
                  </a:lnTo>
                  <a:lnTo>
                    <a:pt x="702411" y="0"/>
                  </a:lnTo>
                  <a:close/>
                </a:path>
                <a:path w="804544" h="9525">
                  <a:moveTo>
                    <a:pt x="725678" y="0"/>
                  </a:moveTo>
                  <a:lnTo>
                    <a:pt x="713676" y="0"/>
                  </a:lnTo>
                  <a:lnTo>
                    <a:pt x="702424" y="0"/>
                  </a:lnTo>
                  <a:lnTo>
                    <a:pt x="702424" y="8991"/>
                  </a:lnTo>
                  <a:lnTo>
                    <a:pt x="713676" y="8991"/>
                  </a:lnTo>
                  <a:lnTo>
                    <a:pt x="725678" y="8991"/>
                  </a:lnTo>
                  <a:lnTo>
                    <a:pt x="725678" y="0"/>
                  </a:lnTo>
                  <a:close/>
                </a:path>
                <a:path w="804544" h="952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25690" y="0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59447" y="8991"/>
                  </a:lnTo>
                  <a:lnTo>
                    <a:pt x="759447" y="0"/>
                  </a:lnTo>
                  <a:close/>
                </a:path>
                <a:path w="804544" h="9525">
                  <a:moveTo>
                    <a:pt x="793216" y="0"/>
                  </a:moveTo>
                  <a:lnTo>
                    <a:pt x="781964" y="0"/>
                  </a:lnTo>
                  <a:lnTo>
                    <a:pt x="770712" y="0"/>
                  </a:lnTo>
                  <a:lnTo>
                    <a:pt x="759460" y="0"/>
                  </a:lnTo>
                  <a:lnTo>
                    <a:pt x="759460" y="8991"/>
                  </a:lnTo>
                  <a:lnTo>
                    <a:pt x="770712" y="8991"/>
                  </a:lnTo>
                  <a:lnTo>
                    <a:pt x="781964" y="8991"/>
                  </a:lnTo>
                  <a:lnTo>
                    <a:pt x="793216" y="8991"/>
                  </a:lnTo>
                  <a:lnTo>
                    <a:pt x="793216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93229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635381" y="1150912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544080" y="0"/>
                  </a:moveTo>
                  <a:lnTo>
                    <a:pt x="544080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544080" y="8991"/>
                  </a:lnTo>
                  <a:lnTo>
                    <a:pt x="544080" y="0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50"/>
                  </a:lnTo>
                  <a:lnTo>
                    <a:pt x="1485150" y="26250"/>
                  </a:lnTo>
                  <a:lnTo>
                    <a:pt x="1496402" y="26250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50"/>
                  </a:lnTo>
                  <a:lnTo>
                    <a:pt x="1508417" y="26250"/>
                  </a:lnTo>
                  <a:lnTo>
                    <a:pt x="1519669" y="26250"/>
                  </a:lnTo>
                  <a:lnTo>
                    <a:pt x="1530921" y="26250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50"/>
                  </a:lnTo>
                  <a:lnTo>
                    <a:pt x="1542186" y="26250"/>
                  </a:lnTo>
                  <a:lnTo>
                    <a:pt x="1553438" y="26250"/>
                  </a:lnTo>
                  <a:lnTo>
                    <a:pt x="1564690" y="26250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50"/>
                  </a:lnTo>
                  <a:lnTo>
                    <a:pt x="1575955" y="26250"/>
                  </a:lnTo>
                  <a:lnTo>
                    <a:pt x="1587207" y="26250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50"/>
                  </a:lnTo>
                  <a:lnTo>
                    <a:pt x="1598472" y="26250"/>
                  </a:lnTo>
                  <a:lnTo>
                    <a:pt x="1609725" y="26250"/>
                  </a:lnTo>
                  <a:lnTo>
                    <a:pt x="1621726" y="26250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50"/>
                  </a:lnTo>
                  <a:lnTo>
                    <a:pt x="1632991" y="26250"/>
                  </a:lnTo>
                  <a:lnTo>
                    <a:pt x="1644243" y="26250"/>
                  </a:lnTo>
                  <a:lnTo>
                    <a:pt x="1655495" y="26250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50"/>
                  </a:lnTo>
                  <a:lnTo>
                    <a:pt x="1666760" y="26250"/>
                  </a:lnTo>
                  <a:lnTo>
                    <a:pt x="1678012" y="26250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50"/>
                  </a:lnTo>
                  <a:lnTo>
                    <a:pt x="1689277" y="26250"/>
                  </a:lnTo>
                  <a:lnTo>
                    <a:pt x="1700530" y="26250"/>
                  </a:lnTo>
                  <a:lnTo>
                    <a:pt x="1711782" y="26250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50"/>
                  </a:lnTo>
                  <a:lnTo>
                    <a:pt x="1723796" y="26250"/>
                  </a:lnTo>
                  <a:lnTo>
                    <a:pt x="1735048" y="26250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168209" y="1150912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113309" y="0"/>
                  </a:moveTo>
                  <a:lnTo>
                    <a:pt x="113309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3309" y="8991"/>
                  </a:lnTo>
                  <a:lnTo>
                    <a:pt x="113309" y="0"/>
                  </a:lnTo>
                  <a:close/>
                </a:path>
                <a:path w="805814" h="9525">
                  <a:moveTo>
                    <a:pt x="147828" y="0"/>
                  </a:moveTo>
                  <a:lnTo>
                    <a:pt x="136575" y="0"/>
                  </a:lnTo>
                  <a:lnTo>
                    <a:pt x="125323" y="0"/>
                  </a:lnTo>
                  <a:lnTo>
                    <a:pt x="113322" y="0"/>
                  </a:lnTo>
                  <a:lnTo>
                    <a:pt x="113322" y="8991"/>
                  </a:lnTo>
                  <a:lnTo>
                    <a:pt x="125323" y="8991"/>
                  </a:lnTo>
                  <a:lnTo>
                    <a:pt x="136575" y="8991"/>
                  </a:lnTo>
                  <a:lnTo>
                    <a:pt x="147828" y="8991"/>
                  </a:lnTo>
                  <a:lnTo>
                    <a:pt x="147828" y="0"/>
                  </a:lnTo>
                  <a:close/>
                </a:path>
                <a:path w="805814" h="9525">
                  <a:moveTo>
                    <a:pt x="204114" y="0"/>
                  </a:moveTo>
                  <a:lnTo>
                    <a:pt x="204114" y="0"/>
                  </a:lnTo>
                  <a:lnTo>
                    <a:pt x="147840" y="0"/>
                  </a:lnTo>
                  <a:lnTo>
                    <a:pt x="147840" y="8991"/>
                  </a:lnTo>
                  <a:lnTo>
                    <a:pt x="204114" y="8991"/>
                  </a:lnTo>
                  <a:lnTo>
                    <a:pt x="204114" y="0"/>
                  </a:lnTo>
                  <a:close/>
                </a:path>
                <a:path w="805814" h="9525">
                  <a:moveTo>
                    <a:pt x="238633" y="0"/>
                  </a:moveTo>
                  <a:lnTo>
                    <a:pt x="227380" y="0"/>
                  </a:lnTo>
                  <a:lnTo>
                    <a:pt x="215379" y="0"/>
                  </a:lnTo>
                  <a:lnTo>
                    <a:pt x="204127" y="0"/>
                  </a:lnTo>
                  <a:lnTo>
                    <a:pt x="204127" y="8991"/>
                  </a:lnTo>
                  <a:lnTo>
                    <a:pt x="215379" y="8991"/>
                  </a:lnTo>
                  <a:lnTo>
                    <a:pt x="227380" y="8991"/>
                  </a:lnTo>
                  <a:lnTo>
                    <a:pt x="238633" y="8991"/>
                  </a:lnTo>
                  <a:lnTo>
                    <a:pt x="238633" y="0"/>
                  </a:lnTo>
                  <a:close/>
                </a:path>
                <a:path w="805814" h="9525">
                  <a:moveTo>
                    <a:pt x="294919" y="0"/>
                  </a:moveTo>
                  <a:lnTo>
                    <a:pt x="294919" y="0"/>
                  </a:lnTo>
                  <a:lnTo>
                    <a:pt x="238645" y="0"/>
                  </a:lnTo>
                  <a:lnTo>
                    <a:pt x="238645" y="8991"/>
                  </a:lnTo>
                  <a:lnTo>
                    <a:pt x="294919" y="8991"/>
                  </a:lnTo>
                  <a:lnTo>
                    <a:pt x="294919" y="0"/>
                  </a:lnTo>
                  <a:close/>
                </a:path>
                <a:path w="805814" h="9525">
                  <a:moveTo>
                    <a:pt x="328688" y="0"/>
                  </a:moveTo>
                  <a:lnTo>
                    <a:pt x="317436" y="0"/>
                  </a:lnTo>
                  <a:lnTo>
                    <a:pt x="306184" y="0"/>
                  </a:lnTo>
                  <a:lnTo>
                    <a:pt x="294932" y="0"/>
                  </a:lnTo>
                  <a:lnTo>
                    <a:pt x="294932" y="8991"/>
                  </a:lnTo>
                  <a:lnTo>
                    <a:pt x="306184" y="8991"/>
                  </a:lnTo>
                  <a:lnTo>
                    <a:pt x="317436" y="8991"/>
                  </a:lnTo>
                  <a:lnTo>
                    <a:pt x="328688" y="8991"/>
                  </a:lnTo>
                  <a:lnTo>
                    <a:pt x="328688" y="0"/>
                  </a:lnTo>
                  <a:close/>
                </a:path>
                <a:path w="805814" h="9525">
                  <a:moveTo>
                    <a:pt x="385724" y="0"/>
                  </a:moveTo>
                  <a:lnTo>
                    <a:pt x="385724" y="0"/>
                  </a:lnTo>
                  <a:lnTo>
                    <a:pt x="328701" y="0"/>
                  </a:lnTo>
                  <a:lnTo>
                    <a:pt x="328701" y="8991"/>
                  </a:lnTo>
                  <a:lnTo>
                    <a:pt x="385724" y="8991"/>
                  </a:lnTo>
                  <a:lnTo>
                    <a:pt x="385724" y="0"/>
                  </a:lnTo>
                  <a:close/>
                </a:path>
                <a:path w="805814" h="9525">
                  <a:moveTo>
                    <a:pt x="419493" y="0"/>
                  </a:moveTo>
                  <a:lnTo>
                    <a:pt x="408241" y="0"/>
                  </a:lnTo>
                  <a:lnTo>
                    <a:pt x="396989" y="0"/>
                  </a:lnTo>
                  <a:lnTo>
                    <a:pt x="385737" y="0"/>
                  </a:lnTo>
                  <a:lnTo>
                    <a:pt x="385737" y="8991"/>
                  </a:lnTo>
                  <a:lnTo>
                    <a:pt x="396989" y="8991"/>
                  </a:lnTo>
                  <a:lnTo>
                    <a:pt x="408241" y="8991"/>
                  </a:lnTo>
                  <a:lnTo>
                    <a:pt x="419493" y="8991"/>
                  </a:lnTo>
                  <a:lnTo>
                    <a:pt x="419493" y="0"/>
                  </a:lnTo>
                  <a:close/>
                </a:path>
                <a:path w="805814" h="9525">
                  <a:moveTo>
                    <a:pt x="476529" y="0"/>
                  </a:moveTo>
                  <a:lnTo>
                    <a:pt x="476529" y="0"/>
                  </a:lnTo>
                  <a:lnTo>
                    <a:pt x="419506" y="0"/>
                  </a:lnTo>
                  <a:lnTo>
                    <a:pt x="419506" y="8991"/>
                  </a:lnTo>
                  <a:lnTo>
                    <a:pt x="476529" y="8991"/>
                  </a:lnTo>
                  <a:lnTo>
                    <a:pt x="476529" y="0"/>
                  </a:lnTo>
                  <a:close/>
                </a:path>
                <a:path w="805814" h="9525">
                  <a:moveTo>
                    <a:pt x="510298" y="0"/>
                  </a:moveTo>
                  <a:lnTo>
                    <a:pt x="499046" y="0"/>
                  </a:lnTo>
                  <a:lnTo>
                    <a:pt x="487794" y="0"/>
                  </a:lnTo>
                  <a:lnTo>
                    <a:pt x="476542" y="0"/>
                  </a:lnTo>
                  <a:lnTo>
                    <a:pt x="476542" y="8991"/>
                  </a:lnTo>
                  <a:lnTo>
                    <a:pt x="487794" y="8991"/>
                  </a:lnTo>
                  <a:lnTo>
                    <a:pt x="499046" y="8991"/>
                  </a:lnTo>
                  <a:lnTo>
                    <a:pt x="510298" y="8991"/>
                  </a:lnTo>
                  <a:lnTo>
                    <a:pt x="510298" y="0"/>
                  </a:lnTo>
                  <a:close/>
                </a:path>
                <a:path w="805814" h="9525">
                  <a:moveTo>
                    <a:pt x="544068" y="0"/>
                  </a:moveTo>
                  <a:lnTo>
                    <a:pt x="532815" y="0"/>
                  </a:lnTo>
                  <a:lnTo>
                    <a:pt x="521563" y="0"/>
                  </a:lnTo>
                  <a:lnTo>
                    <a:pt x="510311" y="0"/>
                  </a:lnTo>
                  <a:lnTo>
                    <a:pt x="510311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44068" y="8991"/>
                  </a:lnTo>
                  <a:lnTo>
                    <a:pt x="544068" y="0"/>
                  </a:lnTo>
                  <a:close/>
                </a:path>
                <a:path w="805814" h="9525">
                  <a:moveTo>
                    <a:pt x="567334" y="0"/>
                  </a:moveTo>
                  <a:lnTo>
                    <a:pt x="556082" y="0"/>
                  </a:lnTo>
                  <a:lnTo>
                    <a:pt x="544080" y="0"/>
                  </a:lnTo>
                  <a:lnTo>
                    <a:pt x="544080" y="8991"/>
                  </a:lnTo>
                  <a:lnTo>
                    <a:pt x="556082" y="8991"/>
                  </a:lnTo>
                  <a:lnTo>
                    <a:pt x="567334" y="8991"/>
                  </a:lnTo>
                  <a:lnTo>
                    <a:pt x="567334" y="0"/>
                  </a:lnTo>
                  <a:close/>
                </a:path>
                <a:path w="805814" h="9525">
                  <a:moveTo>
                    <a:pt x="601103" y="0"/>
                  </a:moveTo>
                  <a:lnTo>
                    <a:pt x="589851" y="0"/>
                  </a:lnTo>
                  <a:lnTo>
                    <a:pt x="578599" y="0"/>
                  </a:lnTo>
                  <a:lnTo>
                    <a:pt x="567347" y="0"/>
                  </a:lnTo>
                  <a:lnTo>
                    <a:pt x="567347" y="8991"/>
                  </a:lnTo>
                  <a:lnTo>
                    <a:pt x="578599" y="8991"/>
                  </a:lnTo>
                  <a:lnTo>
                    <a:pt x="589851" y="8991"/>
                  </a:lnTo>
                  <a:lnTo>
                    <a:pt x="601103" y="8991"/>
                  </a:lnTo>
                  <a:lnTo>
                    <a:pt x="601103" y="0"/>
                  </a:lnTo>
                  <a:close/>
                </a:path>
                <a:path w="805814" h="9525">
                  <a:moveTo>
                    <a:pt x="634873" y="0"/>
                  </a:moveTo>
                  <a:lnTo>
                    <a:pt x="623620" y="0"/>
                  </a:lnTo>
                  <a:lnTo>
                    <a:pt x="612368" y="0"/>
                  </a:lnTo>
                  <a:lnTo>
                    <a:pt x="601116" y="0"/>
                  </a:lnTo>
                  <a:lnTo>
                    <a:pt x="601116" y="8991"/>
                  </a:lnTo>
                  <a:lnTo>
                    <a:pt x="612368" y="8991"/>
                  </a:lnTo>
                  <a:lnTo>
                    <a:pt x="623620" y="8991"/>
                  </a:lnTo>
                  <a:lnTo>
                    <a:pt x="634873" y="8991"/>
                  </a:lnTo>
                  <a:lnTo>
                    <a:pt x="634873" y="0"/>
                  </a:lnTo>
                  <a:close/>
                </a:path>
                <a:path w="805814" h="9525">
                  <a:moveTo>
                    <a:pt x="658139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34885" y="8991"/>
                  </a:lnTo>
                  <a:lnTo>
                    <a:pt x="646137" y="8991"/>
                  </a:lnTo>
                  <a:lnTo>
                    <a:pt x="658139" y="8991"/>
                  </a:lnTo>
                  <a:lnTo>
                    <a:pt x="658139" y="0"/>
                  </a:lnTo>
                  <a:close/>
                </a:path>
                <a:path w="805814" h="9525">
                  <a:moveTo>
                    <a:pt x="691908" y="0"/>
                  </a:moveTo>
                  <a:lnTo>
                    <a:pt x="680656" y="0"/>
                  </a:lnTo>
                  <a:lnTo>
                    <a:pt x="669404" y="0"/>
                  </a:lnTo>
                  <a:lnTo>
                    <a:pt x="658152" y="0"/>
                  </a:lnTo>
                  <a:lnTo>
                    <a:pt x="658152" y="8991"/>
                  </a:lnTo>
                  <a:lnTo>
                    <a:pt x="669404" y="8991"/>
                  </a:lnTo>
                  <a:lnTo>
                    <a:pt x="680656" y="8991"/>
                  </a:lnTo>
                  <a:lnTo>
                    <a:pt x="691908" y="8991"/>
                  </a:lnTo>
                  <a:lnTo>
                    <a:pt x="691908" y="0"/>
                  </a:lnTo>
                  <a:close/>
                </a:path>
                <a:path w="805814" h="9525">
                  <a:moveTo>
                    <a:pt x="725678" y="0"/>
                  </a:moveTo>
                  <a:lnTo>
                    <a:pt x="714425" y="0"/>
                  </a:lnTo>
                  <a:lnTo>
                    <a:pt x="703173" y="0"/>
                  </a:lnTo>
                  <a:lnTo>
                    <a:pt x="691921" y="0"/>
                  </a:lnTo>
                  <a:lnTo>
                    <a:pt x="691921" y="8991"/>
                  </a:lnTo>
                  <a:lnTo>
                    <a:pt x="703173" y="8991"/>
                  </a:lnTo>
                  <a:lnTo>
                    <a:pt x="714425" y="8991"/>
                  </a:lnTo>
                  <a:lnTo>
                    <a:pt x="725678" y="8991"/>
                  </a:lnTo>
                  <a:lnTo>
                    <a:pt x="725678" y="0"/>
                  </a:lnTo>
                  <a:close/>
                </a:path>
                <a:path w="805814" h="9525">
                  <a:moveTo>
                    <a:pt x="760196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25690" y="0"/>
                  </a:lnTo>
                  <a:lnTo>
                    <a:pt x="725690" y="8991"/>
                  </a:lnTo>
                  <a:lnTo>
                    <a:pt x="736942" y="8991"/>
                  </a:lnTo>
                  <a:lnTo>
                    <a:pt x="748195" y="8991"/>
                  </a:lnTo>
                  <a:lnTo>
                    <a:pt x="760196" y="8991"/>
                  </a:lnTo>
                  <a:lnTo>
                    <a:pt x="760196" y="0"/>
                  </a:lnTo>
                  <a:close/>
                </a:path>
                <a:path w="805814" h="9525">
                  <a:moveTo>
                    <a:pt x="782713" y="0"/>
                  </a:moveTo>
                  <a:lnTo>
                    <a:pt x="771461" y="0"/>
                  </a:lnTo>
                  <a:lnTo>
                    <a:pt x="760209" y="0"/>
                  </a:lnTo>
                  <a:lnTo>
                    <a:pt x="760209" y="8991"/>
                  </a:lnTo>
                  <a:lnTo>
                    <a:pt x="771461" y="8991"/>
                  </a:lnTo>
                  <a:lnTo>
                    <a:pt x="782713" y="8991"/>
                  </a:lnTo>
                  <a:lnTo>
                    <a:pt x="782713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82726" y="8991"/>
                  </a:lnTo>
                  <a:lnTo>
                    <a:pt x="793978" y="8991"/>
                  </a:lnTo>
                  <a:lnTo>
                    <a:pt x="805230" y="8991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635381" y="1133640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396989" y="0"/>
                  </a:moveTo>
                  <a:lnTo>
                    <a:pt x="396989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396989" y="9004"/>
                  </a:lnTo>
                  <a:lnTo>
                    <a:pt x="396989" y="0"/>
                  </a:lnTo>
                  <a:close/>
                </a:path>
                <a:path w="1735455" h="26669">
                  <a:moveTo>
                    <a:pt x="1349311" y="17272"/>
                  </a:moveTo>
                  <a:lnTo>
                    <a:pt x="1338059" y="17272"/>
                  </a:lnTo>
                  <a:lnTo>
                    <a:pt x="1326807" y="17272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72"/>
                  </a:lnTo>
                  <a:close/>
                </a:path>
                <a:path w="1735455" h="26669">
                  <a:moveTo>
                    <a:pt x="1383080" y="17272"/>
                  </a:moveTo>
                  <a:lnTo>
                    <a:pt x="1371828" y="17272"/>
                  </a:lnTo>
                  <a:lnTo>
                    <a:pt x="1360576" y="17272"/>
                  </a:lnTo>
                  <a:lnTo>
                    <a:pt x="1349324" y="17272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72"/>
                  </a:lnTo>
                  <a:close/>
                </a:path>
                <a:path w="1735455" h="26669">
                  <a:moveTo>
                    <a:pt x="1406347" y="17272"/>
                  </a:moveTo>
                  <a:lnTo>
                    <a:pt x="1394345" y="17272"/>
                  </a:lnTo>
                  <a:lnTo>
                    <a:pt x="1383093" y="17272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72"/>
                  </a:lnTo>
                  <a:close/>
                </a:path>
                <a:path w="1735455" h="26669">
                  <a:moveTo>
                    <a:pt x="1440116" y="17272"/>
                  </a:moveTo>
                  <a:lnTo>
                    <a:pt x="1428864" y="17272"/>
                  </a:lnTo>
                  <a:lnTo>
                    <a:pt x="1417612" y="17272"/>
                  </a:lnTo>
                  <a:lnTo>
                    <a:pt x="1406359" y="17272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72"/>
                  </a:lnTo>
                  <a:close/>
                </a:path>
                <a:path w="1735455" h="26669">
                  <a:moveTo>
                    <a:pt x="1473885" y="17272"/>
                  </a:moveTo>
                  <a:lnTo>
                    <a:pt x="1462633" y="17272"/>
                  </a:lnTo>
                  <a:lnTo>
                    <a:pt x="1451381" y="17272"/>
                  </a:lnTo>
                  <a:lnTo>
                    <a:pt x="1440129" y="17272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72"/>
                  </a:lnTo>
                  <a:close/>
                </a:path>
                <a:path w="1735455" h="26669">
                  <a:moveTo>
                    <a:pt x="1496402" y="17272"/>
                  </a:moveTo>
                  <a:lnTo>
                    <a:pt x="1485150" y="17272"/>
                  </a:lnTo>
                  <a:lnTo>
                    <a:pt x="1473898" y="17272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72"/>
                  </a:lnTo>
                  <a:close/>
                </a:path>
                <a:path w="1735455" h="26669">
                  <a:moveTo>
                    <a:pt x="1530921" y="17272"/>
                  </a:moveTo>
                  <a:lnTo>
                    <a:pt x="1519669" y="17272"/>
                  </a:lnTo>
                  <a:lnTo>
                    <a:pt x="1508417" y="17272"/>
                  </a:lnTo>
                  <a:lnTo>
                    <a:pt x="1496415" y="17272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72"/>
                  </a:lnTo>
                  <a:close/>
                </a:path>
                <a:path w="1735455" h="26669">
                  <a:moveTo>
                    <a:pt x="1564690" y="17272"/>
                  </a:moveTo>
                  <a:lnTo>
                    <a:pt x="1553438" y="17272"/>
                  </a:lnTo>
                  <a:lnTo>
                    <a:pt x="1542186" y="17272"/>
                  </a:lnTo>
                  <a:lnTo>
                    <a:pt x="1530934" y="17272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72"/>
                  </a:lnTo>
                  <a:close/>
                </a:path>
                <a:path w="1735455" h="26669">
                  <a:moveTo>
                    <a:pt x="1587207" y="17272"/>
                  </a:moveTo>
                  <a:lnTo>
                    <a:pt x="1575955" y="17272"/>
                  </a:lnTo>
                  <a:lnTo>
                    <a:pt x="1564703" y="17272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72"/>
                  </a:lnTo>
                  <a:close/>
                </a:path>
                <a:path w="1735455" h="26669">
                  <a:moveTo>
                    <a:pt x="1621726" y="17272"/>
                  </a:moveTo>
                  <a:lnTo>
                    <a:pt x="1609725" y="17272"/>
                  </a:lnTo>
                  <a:lnTo>
                    <a:pt x="1598472" y="17272"/>
                  </a:lnTo>
                  <a:lnTo>
                    <a:pt x="1587220" y="17272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72"/>
                  </a:lnTo>
                  <a:close/>
                </a:path>
                <a:path w="1735455" h="26669">
                  <a:moveTo>
                    <a:pt x="1655495" y="17272"/>
                  </a:moveTo>
                  <a:lnTo>
                    <a:pt x="1644243" y="17272"/>
                  </a:lnTo>
                  <a:lnTo>
                    <a:pt x="1632991" y="17272"/>
                  </a:lnTo>
                  <a:lnTo>
                    <a:pt x="1621739" y="17272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72"/>
                  </a:lnTo>
                  <a:close/>
                </a:path>
                <a:path w="1735455" h="26669">
                  <a:moveTo>
                    <a:pt x="1678012" y="17272"/>
                  </a:moveTo>
                  <a:lnTo>
                    <a:pt x="1666760" y="17272"/>
                  </a:lnTo>
                  <a:lnTo>
                    <a:pt x="1655508" y="17272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72"/>
                  </a:lnTo>
                  <a:close/>
                </a:path>
                <a:path w="1735455" h="26669">
                  <a:moveTo>
                    <a:pt x="1711782" y="17272"/>
                  </a:moveTo>
                  <a:lnTo>
                    <a:pt x="1700530" y="17272"/>
                  </a:lnTo>
                  <a:lnTo>
                    <a:pt x="1689277" y="17272"/>
                  </a:lnTo>
                  <a:lnTo>
                    <a:pt x="1678025" y="17272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72"/>
                  </a:lnTo>
                  <a:close/>
                </a:path>
                <a:path w="1735455" h="26669">
                  <a:moveTo>
                    <a:pt x="1735048" y="17272"/>
                  </a:moveTo>
                  <a:lnTo>
                    <a:pt x="1723796" y="17272"/>
                  </a:lnTo>
                  <a:lnTo>
                    <a:pt x="1711794" y="17272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7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021118" y="1133640"/>
              <a:ext cx="805815" cy="9525"/>
            </a:xfrm>
            <a:custGeom>
              <a:avLst/>
              <a:gdLst/>
              <a:ahLst/>
              <a:cxnLst/>
              <a:rect l="l" t="t" r="r" b="b"/>
              <a:pathLst>
                <a:path w="805814" h="9525">
                  <a:moveTo>
                    <a:pt x="260400" y="0"/>
                  </a:moveTo>
                  <a:lnTo>
                    <a:pt x="260400" y="0"/>
                  </a:lnTo>
                  <a:lnTo>
                    <a:pt x="0" y="0"/>
                  </a:lnTo>
                  <a:lnTo>
                    <a:pt x="0" y="9004"/>
                  </a:lnTo>
                  <a:lnTo>
                    <a:pt x="260400" y="9004"/>
                  </a:lnTo>
                  <a:lnTo>
                    <a:pt x="260400" y="0"/>
                  </a:lnTo>
                  <a:close/>
                </a:path>
                <a:path w="805814" h="9525">
                  <a:moveTo>
                    <a:pt x="294919" y="0"/>
                  </a:moveTo>
                  <a:lnTo>
                    <a:pt x="283667" y="0"/>
                  </a:lnTo>
                  <a:lnTo>
                    <a:pt x="272415" y="0"/>
                  </a:lnTo>
                  <a:lnTo>
                    <a:pt x="260413" y="0"/>
                  </a:lnTo>
                  <a:lnTo>
                    <a:pt x="260413" y="9004"/>
                  </a:lnTo>
                  <a:lnTo>
                    <a:pt x="272415" y="9004"/>
                  </a:lnTo>
                  <a:lnTo>
                    <a:pt x="283667" y="9004"/>
                  </a:lnTo>
                  <a:lnTo>
                    <a:pt x="294919" y="9004"/>
                  </a:lnTo>
                  <a:lnTo>
                    <a:pt x="294919" y="0"/>
                  </a:lnTo>
                  <a:close/>
                </a:path>
                <a:path w="805814" h="9525">
                  <a:moveTo>
                    <a:pt x="351205" y="0"/>
                  </a:moveTo>
                  <a:lnTo>
                    <a:pt x="351205" y="0"/>
                  </a:lnTo>
                  <a:lnTo>
                    <a:pt x="294932" y="0"/>
                  </a:lnTo>
                  <a:lnTo>
                    <a:pt x="294932" y="9004"/>
                  </a:lnTo>
                  <a:lnTo>
                    <a:pt x="351205" y="9004"/>
                  </a:lnTo>
                  <a:lnTo>
                    <a:pt x="351205" y="0"/>
                  </a:lnTo>
                  <a:close/>
                </a:path>
                <a:path w="805814" h="9525">
                  <a:moveTo>
                    <a:pt x="385724" y="0"/>
                  </a:moveTo>
                  <a:lnTo>
                    <a:pt x="374472" y="0"/>
                  </a:lnTo>
                  <a:lnTo>
                    <a:pt x="362470" y="0"/>
                  </a:lnTo>
                  <a:lnTo>
                    <a:pt x="351218" y="0"/>
                  </a:lnTo>
                  <a:lnTo>
                    <a:pt x="351218" y="9004"/>
                  </a:lnTo>
                  <a:lnTo>
                    <a:pt x="362470" y="9004"/>
                  </a:lnTo>
                  <a:lnTo>
                    <a:pt x="374472" y="9004"/>
                  </a:lnTo>
                  <a:lnTo>
                    <a:pt x="385724" y="9004"/>
                  </a:lnTo>
                  <a:lnTo>
                    <a:pt x="385724" y="0"/>
                  </a:lnTo>
                  <a:close/>
                </a:path>
                <a:path w="805814" h="9525">
                  <a:moveTo>
                    <a:pt x="442010" y="0"/>
                  </a:moveTo>
                  <a:lnTo>
                    <a:pt x="442010" y="0"/>
                  </a:lnTo>
                  <a:lnTo>
                    <a:pt x="385737" y="0"/>
                  </a:lnTo>
                  <a:lnTo>
                    <a:pt x="385737" y="9004"/>
                  </a:lnTo>
                  <a:lnTo>
                    <a:pt x="442010" y="9004"/>
                  </a:lnTo>
                  <a:lnTo>
                    <a:pt x="442010" y="0"/>
                  </a:lnTo>
                  <a:close/>
                </a:path>
                <a:path w="805814" h="9525">
                  <a:moveTo>
                    <a:pt x="475780" y="0"/>
                  </a:moveTo>
                  <a:lnTo>
                    <a:pt x="464527" y="0"/>
                  </a:lnTo>
                  <a:lnTo>
                    <a:pt x="453275" y="0"/>
                  </a:lnTo>
                  <a:lnTo>
                    <a:pt x="442023" y="0"/>
                  </a:lnTo>
                  <a:lnTo>
                    <a:pt x="442023" y="9004"/>
                  </a:lnTo>
                  <a:lnTo>
                    <a:pt x="453275" y="9004"/>
                  </a:lnTo>
                  <a:lnTo>
                    <a:pt x="464527" y="9004"/>
                  </a:lnTo>
                  <a:lnTo>
                    <a:pt x="475780" y="9004"/>
                  </a:lnTo>
                  <a:lnTo>
                    <a:pt x="475780" y="0"/>
                  </a:lnTo>
                  <a:close/>
                </a:path>
                <a:path w="805814" h="9525">
                  <a:moveTo>
                    <a:pt x="532815" y="0"/>
                  </a:moveTo>
                  <a:lnTo>
                    <a:pt x="532815" y="0"/>
                  </a:lnTo>
                  <a:lnTo>
                    <a:pt x="475792" y="0"/>
                  </a:lnTo>
                  <a:lnTo>
                    <a:pt x="475792" y="9004"/>
                  </a:lnTo>
                  <a:lnTo>
                    <a:pt x="532815" y="9004"/>
                  </a:lnTo>
                  <a:lnTo>
                    <a:pt x="532815" y="0"/>
                  </a:lnTo>
                  <a:close/>
                </a:path>
                <a:path w="805814" h="9525">
                  <a:moveTo>
                    <a:pt x="566585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9004"/>
                  </a:lnTo>
                  <a:lnTo>
                    <a:pt x="544080" y="9004"/>
                  </a:lnTo>
                  <a:lnTo>
                    <a:pt x="555332" y="9004"/>
                  </a:lnTo>
                  <a:lnTo>
                    <a:pt x="566585" y="9004"/>
                  </a:lnTo>
                  <a:lnTo>
                    <a:pt x="566585" y="0"/>
                  </a:lnTo>
                  <a:close/>
                </a:path>
                <a:path w="805814" h="9525">
                  <a:moveTo>
                    <a:pt x="623620" y="0"/>
                  </a:moveTo>
                  <a:lnTo>
                    <a:pt x="623620" y="0"/>
                  </a:lnTo>
                  <a:lnTo>
                    <a:pt x="566597" y="0"/>
                  </a:lnTo>
                  <a:lnTo>
                    <a:pt x="566597" y="9004"/>
                  </a:lnTo>
                  <a:lnTo>
                    <a:pt x="623620" y="9004"/>
                  </a:lnTo>
                  <a:lnTo>
                    <a:pt x="623620" y="0"/>
                  </a:lnTo>
                  <a:close/>
                </a:path>
                <a:path w="805814" h="952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9004"/>
                  </a:lnTo>
                  <a:lnTo>
                    <a:pt x="634885" y="9004"/>
                  </a:lnTo>
                  <a:lnTo>
                    <a:pt x="646137" y="9004"/>
                  </a:lnTo>
                  <a:lnTo>
                    <a:pt x="657390" y="9004"/>
                  </a:lnTo>
                  <a:lnTo>
                    <a:pt x="657390" y="0"/>
                  </a:lnTo>
                  <a:close/>
                </a:path>
                <a:path w="805814" h="952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9004"/>
                  </a:lnTo>
                  <a:lnTo>
                    <a:pt x="668655" y="9004"/>
                  </a:lnTo>
                  <a:lnTo>
                    <a:pt x="679907" y="9004"/>
                  </a:lnTo>
                  <a:lnTo>
                    <a:pt x="691159" y="9004"/>
                  </a:lnTo>
                  <a:lnTo>
                    <a:pt x="691159" y="0"/>
                  </a:lnTo>
                  <a:close/>
                </a:path>
                <a:path w="805814" h="9525">
                  <a:moveTo>
                    <a:pt x="714425" y="0"/>
                  </a:moveTo>
                  <a:lnTo>
                    <a:pt x="703173" y="0"/>
                  </a:lnTo>
                  <a:lnTo>
                    <a:pt x="691172" y="0"/>
                  </a:lnTo>
                  <a:lnTo>
                    <a:pt x="691172" y="9004"/>
                  </a:lnTo>
                  <a:lnTo>
                    <a:pt x="703173" y="9004"/>
                  </a:lnTo>
                  <a:lnTo>
                    <a:pt x="714425" y="9004"/>
                  </a:lnTo>
                  <a:lnTo>
                    <a:pt x="714425" y="0"/>
                  </a:lnTo>
                  <a:close/>
                </a:path>
                <a:path w="805814" h="952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9004"/>
                  </a:lnTo>
                  <a:lnTo>
                    <a:pt x="725690" y="9004"/>
                  </a:lnTo>
                  <a:lnTo>
                    <a:pt x="736942" y="9004"/>
                  </a:lnTo>
                  <a:lnTo>
                    <a:pt x="748195" y="9004"/>
                  </a:lnTo>
                  <a:lnTo>
                    <a:pt x="748195" y="0"/>
                  </a:lnTo>
                  <a:close/>
                </a:path>
                <a:path w="805814" h="952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9004"/>
                  </a:lnTo>
                  <a:lnTo>
                    <a:pt x="759460" y="9004"/>
                  </a:lnTo>
                  <a:lnTo>
                    <a:pt x="770712" y="9004"/>
                  </a:lnTo>
                  <a:lnTo>
                    <a:pt x="781964" y="9004"/>
                  </a:lnTo>
                  <a:lnTo>
                    <a:pt x="781964" y="0"/>
                  </a:lnTo>
                  <a:close/>
                </a:path>
                <a:path w="805814" h="9525">
                  <a:moveTo>
                    <a:pt x="805230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81977" y="9004"/>
                  </a:lnTo>
                  <a:lnTo>
                    <a:pt x="793229" y="9004"/>
                  </a:lnTo>
                  <a:lnTo>
                    <a:pt x="805230" y="9004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635381" y="1116380"/>
              <a:ext cx="1735455" cy="26670"/>
            </a:xfrm>
            <a:custGeom>
              <a:avLst/>
              <a:gdLst/>
              <a:ahLst/>
              <a:cxnLst/>
              <a:rect l="l" t="t" r="r" b="b"/>
              <a:pathLst>
                <a:path w="1735455" h="26669">
                  <a:moveTo>
                    <a:pt x="249897" y="0"/>
                  </a:moveTo>
                  <a:lnTo>
                    <a:pt x="249897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249897" y="8991"/>
                  </a:lnTo>
                  <a:lnTo>
                    <a:pt x="249897" y="0"/>
                  </a:lnTo>
                  <a:close/>
                </a:path>
                <a:path w="1735455" h="26669">
                  <a:moveTo>
                    <a:pt x="1190967" y="17259"/>
                  </a:moveTo>
                  <a:lnTo>
                    <a:pt x="1178966" y="17259"/>
                  </a:lnTo>
                  <a:lnTo>
                    <a:pt x="1178966" y="26263"/>
                  </a:lnTo>
                  <a:lnTo>
                    <a:pt x="1190967" y="26263"/>
                  </a:lnTo>
                  <a:lnTo>
                    <a:pt x="1190967" y="17259"/>
                  </a:lnTo>
                  <a:close/>
                </a:path>
                <a:path w="1735455" h="26669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6263"/>
                  </a:lnTo>
                  <a:lnTo>
                    <a:pt x="1202232" y="26263"/>
                  </a:lnTo>
                  <a:lnTo>
                    <a:pt x="1213485" y="26263"/>
                  </a:lnTo>
                  <a:lnTo>
                    <a:pt x="1224737" y="26263"/>
                  </a:lnTo>
                  <a:lnTo>
                    <a:pt x="1224737" y="17259"/>
                  </a:lnTo>
                  <a:close/>
                </a:path>
                <a:path w="1735455" h="26669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6263"/>
                  </a:lnTo>
                  <a:lnTo>
                    <a:pt x="1236002" y="26263"/>
                  </a:lnTo>
                  <a:lnTo>
                    <a:pt x="1247254" y="26263"/>
                  </a:lnTo>
                  <a:lnTo>
                    <a:pt x="1258506" y="26263"/>
                  </a:lnTo>
                  <a:lnTo>
                    <a:pt x="1258506" y="17259"/>
                  </a:lnTo>
                  <a:close/>
                </a:path>
                <a:path w="1735455" h="26669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6263"/>
                  </a:lnTo>
                  <a:lnTo>
                    <a:pt x="1269771" y="26263"/>
                  </a:lnTo>
                  <a:lnTo>
                    <a:pt x="1281023" y="26263"/>
                  </a:lnTo>
                  <a:lnTo>
                    <a:pt x="1293025" y="26263"/>
                  </a:lnTo>
                  <a:lnTo>
                    <a:pt x="1293025" y="17259"/>
                  </a:lnTo>
                  <a:close/>
                </a:path>
                <a:path w="1735455" h="26669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6263"/>
                  </a:lnTo>
                  <a:lnTo>
                    <a:pt x="1304290" y="26263"/>
                  </a:lnTo>
                  <a:lnTo>
                    <a:pt x="1315542" y="26263"/>
                  </a:lnTo>
                  <a:lnTo>
                    <a:pt x="1315542" y="17259"/>
                  </a:lnTo>
                  <a:close/>
                </a:path>
                <a:path w="1735455" h="26669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6263"/>
                  </a:lnTo>
                  <a:lnTo>
                    <a:pt x="1326807" y="26263"/>
                  </a:lnTo>
                  <a:lnTo>
                    <a:pt x="1338059" y="26263"/>
                  </a:lnTo>
                  <a:lnTo>
                    <a:pt x="1349311" y="26263"/>
                  </a:lnTo>
                  <a:lnTo>
                    <a:pt x="1349311" y="17259"/>
                  </a:lnTo>
                  <a:close/>
                </a:path>
                <a:path w="1735455" h="26669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6263"/>
                  </a:lnTo>
                  <a:lnTo>
                    <a:pt x="1360576" y="26263"/>
                  </a:lnTo>
                  <a:lnTo>
                    <a:pt x="1371828" y="26263"/>
                  </a:lnTo>
                  <a:lnTo>
                    <a:pt x="1383080" y="26263"/>
                  </a:lnTo>
                  <a:lnTo>
                    <a:pt x="1383080" y="17259"/>
                  </a:lnTo>
                  <a:close/>
                </a:path>
                <a:path w="1735455" h="26669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6263"/>
                  </a:lnTo>
                  <a:lnTo>
                    <a:pt x="1394345" y="26263"/>
                  </a:lnTo>
                  <a:lnTo>
                    <a:pt x="1406347" y="26263"/>
                  </a:lnTo>
                  <a:lnTo>
                    <a:pt x="1406347" y="17259"/>
                  </a:lnTo>
                  <a:close/>
                </a:path>
                <a:path w="1735455" h="26669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6263"/>
                  </a:lnTo>
                  <a:lnTo>
                    <a:pt x="1417612" y="26263"/>
                  </a:lnTo>
                  <a:lnTo>
                    <a:pt x="1428864" y="26263"/>
                  </a:lnTo>
                  <a:lnTo>
                    <a:pt x="1440116" y="26263"/>
                  </a:lnTo>
                  <a:lnTo>
                    <a:pt x="1440116" y="17259"/>
                  </a:lnTo>
                  <a:close/>
                </a:path>
                <a:path w="1735455" h="26669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6263"/>
                  </a:lnTo>
                  <a:lnTo>
                    <a:pt x="1451381" y="26263"/>
                  </a:lnTo>
                  <a:lnTo>
                    <a:pt x="1462633" y="26263"/>
                  </a:lnTo>
                  <a:lnTo>
                    <a:pt x="1473885" y="26263"/>
                  </a:lnTo>
                  <a:lnTo>
                    <a:pt x="1473885" y="17259"/>
                  </a:lnTo>
                  <a:close/>
                </a:path>
                <a:path w="1735455" h="26669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6263"/>
                  </a:lnTo>
                  <a:lnTo>
                    <a:pt x="1485150" y="26263"/>
                  </a:lnTo>
                  <a:lnTo>
                    <a:pt x="1496402" y="26263"/>
                  </a:lnTo>
                  <a:lnTo>
                    <a:pt x="1496402" y="17259"/>
                  </a:lnTo>
                  <a:close/>
                </a:path>
                <a:path w="1735455" h="26669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6263"/>
                  </a:lnTo>
                  <a:lnTo>
                    <a:pt x="1508417" y="26263"/>
                  </a:lnTo>
                  <a:lnTo>
                    <a:pt x="1519669" y="26263"/>
                  </a:lnTo>
                  <a:lnTo>
                    <a:pt x="1530921" y="26263"/>
                  </a:lnTo>
                  <a:lnTo>
                    <a:pt x="1530921" y="17259"/>
                  </a:lnTo>
                  <a:close/>
                </a:path>
                <a:path w="1735455" h="26669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6263"/>
                  </a:lnTo>
                  <a:lnTo>
                    <a:pt x="1542186" y="26263"/>
                  </a:lnTo>
                  <a:lnTo>
                    <a:pt x="1553438" y="26263"/>
                  </a:lnTo>
                  <a:lnTo>
                    <a:pt x="1564690" y="26263"/>
                  </a:lnTo>
                  <a:lnTo>
                    <a:pt x="1564690" y="17259"/>
                  </a:lnTo>
                  <a:close/>
                </a:path>
                <a:path w="1735455" h="26669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6263"/>
                  </a:lnTo>
                  <a:lnTo>
                    <a:pt x="1575955" y="26263"/>
                  </a:lnTo>
                  <a:lnTo>
                    <a:pt x="1587207" y="26263"/>
                  </a:lnTo>
                  <a:lnTo>
                    <a:pt x="1587207" y="17259"/>
                  </a:lnTo>
                  <a:close/>
                </a:path>
                <a:path w="1735455" h="26669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6263"/>
                  </a:lnTo>
                  <a:lnTo>
                    <a:pt x="1598472" y="26263"/>
                  </a:lnTo>
                  <a:lnTo>
                    <a:pt x="1609725" y="26263"/>
                  </a:lnTo>
                  <a:lnTo>
                    <a:pt x="1621726" y="26263"/>
                  </a:lnTo>
                  <a:lnTo>
                    <a:pt x="1621726" y="17259"/>
                  </a:lnTo>
                  <a:close/>
                </a:path>
                <a:path w="1735455" h="26669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6263"/>
                  </a:lnTo>
                  <a:lnTo>
                    <a:pt x="1632991" y="26263"/>
                  </a:lnTo>
                  <a:lnTo>
                    <a:pt x="1644243" y="26263"/>
                  </a:lnTo>
                  <a:lnTo>
                    <a:pt x="1655495" y="26263"/>
                  </a:lnTo>
                  <a:lnTo>
                    <a:pt x="1655495" y="17259"/>
                  </a:lnTo>
                  <a:close/>
                </a:path>
                <a:path w="1735455" h="26669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6263"/>
                  </a:lnTo>
                  <a:lnTo>
                    <a:pt x="1666760" y="26263"/>
                  </a:lnTo>
                  <a:lnTo>
                    <a:pt x="1678012" y="26263"/>
                  </a:lnTo>
                  <a:lnTo>
                    <a:pt x="1678012" y="17259"/>
                  </a:lnTo>
                  <a:close/>
                </a:path>
                <a:path w="1735455" h="26669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6263"/>
                  </a:lnTo>
                  <a:lnTo>
                    <a:pt x="1689277" y="26263"/>
                  </a:lnTo>
                  <a:lnTo>
                    <a:pt x="1700530" y="26263"/>
                  </a:lnTo>
                  <a:lnTo>
                    <a:pt x="1711782" y="26263"/>
                  </a:lnTo>
                  <a:lnTo>
                    <a:pt x="1711782" y="17259"/>
                  </a:lnTo>
                  <a:close/>
                </a:path>
                <a:path w="1735455" h="26669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6263"/>
                  </a:lnTo>
                  <a:lnTo>
                    <a:pt x="1723796" y="26263"/>
                  </a:lnTo>
                  <a:lnTo>
                    <a:pt x="1735048" y="26263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874026" y="1116380"/>
              <a:ext cx="804545" cy="9525"/>
            </a:xfrm>
            <a:custGeom>
              <a:avLst/>
              <a:gdLst/>
              <a:ahLst/>
              <a:cxnLst/>
              <a:rect l="l" t="t" r="r" b="b"/>
              <a:pathLst>
                <a:path w="804544" h="9525">
                  <a:moveTo>
                    <a:pt x="407492" y="0"/>
                  </a:moveTo>
                  <a:lnTo>
                    <a:pt x="407492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407492" y="8991"/>
                  </a:lnTo>
                  <a:lnTo>
                    <a:pt x="407492" y="0"/>
                  </a:lnTo>
                  <a:close/>
                </a:path>
                <a:path w="804544" h="9525">
                  <a:moveTo>
                    <a:pt x="442010" y="0"/>
                  </a:moveTo>
                  <a:lnTo>
                    <a:pt x="430758" y="0"/>
                  </a:lnTo>
                  <a:lnTo>
                    <a:pt x="419506" y="0"/>
                  </a:lnTo>
                  <a:lnTo>
                    <a:pt x="407504" y="0"/>
                  </a:lnTo>
                  <a:lnTo>
                    <a:pt x="407504" y="8991"/>
                  </a:lnTo>
                  <a:lnTo>
                    <a:pt x="419506" y="8991"/>
                  </a:lnTo>
                  <a:lnTo>
                    <a:pt x="430758" y="8991"/>
                  </a:lnTo>
                  <a:lnTo>
                    <a:pt x="442010" y="8991"/>
                  </a:lnTo>
                  <a:lnTo>
                    <a:pt x="442010" y="0"/>
                  </a:lnTo>
                  <a:close/>
                </a:path>
                <a:path w="804544" h="9525">
                  <a:moveTo>
                    <a:pt x="498297" y="0"/>
                  </a:moveTo>
                  <a:lnTo>
                    <a:pt x="498297" y="0"/>
                  </a:lnTo>
                  <a:lnTo>
                    <a:pt x="442023" y="0"/>
                  </a:lnTo>
                  <a:lnTo>
                    <a:pt x="442023" y="8991"/>
                  </a:lnTo>
                  <a:lnTo>
                    <a:pt x="498297" y="8991"/>
                  </a:lnTo>
                  <a:lnTo>
                    <a:pt x="498297" y="0"/>
                  </a:lnTo>
                  <a:close/>
                </a:path>
                <a:path w="804544" h="9525">
                  <a:moveTo>
                    <a:pt x="532815" y="0"/>
                  </a:moveTo>
                  <a:lnTo>
                    <a:pt x="521563" y="0"/>
                  </a:lnTo>
                  <a:lnTo>
                    <a:pt x="509562" y="0"/>
                  </a:lnTo>
                  <a:lnTo>
                    <a:pt x="498309" y="0"/>
                  </a:lnTo>
                  <a:lnTo>
                    <a:pt x="498309" y="8991"/>
                  </a:lnTo>
                  <a:lnTo>
                    <a:pt x="509562" y="8991"/>
                  </a:lnTo>
                  <a:lnTo>
                    <a:pt x="521563" y="8991"/>
                  </a:lnTo>
                  <a:lnTo>
                    <a:pt x="532815" y="8991"/>
                  </a:lnTo>
                  <a:lnTo>
                    <a:pt x="532815" y="0"/>
                  </a:lnTo>
                  <a:close/>
                </a:path>
                <a:path w="804544" h="9525">
                  <a:moveTo>
                    <a:pt x="589102" y="0"/>
                  </a:moveTo>
                  <a:lnTo>
                    <a:pt x="589102" y="0"/>
                  </a:lnTo>
                  <a:lnTo>
                    <a:pt x="532828" y="0"/>
                  </a:lnTo>
                  <a:lnTo>
                    <a:pt x="532828" y="8991"/>
                  </a:lnTo>
                  <a:lnTo>
                    <a:pt x="589102" y="8991"/>
                  </a:lnTo>
                  <a:lnTo>
                    <a:pt x="589102" y="0"/>
                  </a:lnTo>
                  <a:close/>
                </a:path>
                <a:path w="804544" h="9525">
                  <a:moveTo>
                    <a:pt x="622871" y="0"/>
                  </a:moveTo>
                  <a:lnTo>
                    <a:pt x="611619" y="0"/>
                  </a:lnTo>
                  <a:lnTo>
                    <a:pt x="600367" y="0"/>
                  </a:lnTo>
                  <a:lnTo>
                    <a:pt x="589114" y="0"/>
                  </a:lnTo>
                  <a:lnTo>
                    <a:pt x="589114" y="8991"/>
                  </a:lnTo>
                  <a:lnTo>
                    <a:pt x="600367" y="8991"/>
                  </a:lnTo>
                  <a:lnTo>
                    <a:pt x="611619" y="8991"/>
                  </a:lnTo>
                  <a:lnTo>
                    <a:pt x="622871" y="8991"/>
                  </a:lnTo>
                  <a:lnTo>
                    <a:pt x="622871" y="0"/>
                  </a:lnTo>
                  <a:close/>
                </a:path>
                <a:path w="804544" h="9525">
                  <a:moveTo>
                    <a:pt x="679907" y="0"/>
                  </a:moveTo>
                  <a:lnTo>
                    <a:pt x="679907" y="0"/>
                  </a:lnTo>
                  <a:lnTo>
                    <a:pt x="622884" y="0"/>
                  </a:lnTo>
                  <a:lnTo>
                    <a:pt x="622884" y="8991"/>
                  </a:lnTo>
                  <a:lnTo>
                    <a:pt x="679907" y="8991"/>
                  </a:lnTo>
                  <a:lnTo>
                    <a:pt x="679907" y="0"/>
                  </a:lnTo>
                  <a:close/>
                </a:path>
                <a:path w="804544" h="9525">
                  <a:moveTo>
                    <a:pt x="713676" y="0"/>
                  </a:moveTo>
                  <a:lnTo>
                    <a:pt x="702424" y="0"/>
                  </a:lnTo>
                  <a:lnTo>
                    <a:pt x="691172" y="0"/>
                  </a:lnTo>
                  <a:lnTo>
                    <a:pt x="679919" y="0"/>
                  </a:lnTo>
                  <a:lnTo>
                    <a:pt x="679919" y="8991"/>
                  </a:lnTo>
                  <a:lnTo>
                    <a:pt x="691172" y="8991"/>
                  </a:lnTo>
                  <a:lnTo>
                    <a:pt x="702424" y="8991"/>
                  </a:lnTo>
                  <a:lnTo>
                    <a:pt x="713676" y="8991"/>
                  </a:lnTo>
                  <a:lnTo>
                    <a:pt x="713676" y="0"/>
                  </a:lnTo>
                  <a:close/>
                </a:path>
                <a:path w="804544" h="9525">
                  <a:moveTo>
                    <a:pt x="770712" y="0"/>
                  </a:moveTo>
                  <a:lnTo>
                    <a:pt x="770712" y="0"/>
                  </a:lnTo>
                  <a:lnTo>
                    <a:pt x="713689" y="0"/>
                  </a:lnTo>
                  <a:lnTo>
                    <a:pt x="713689" y="8991"/>
                  </a:lnTo>
                  <a:lnTo>
                    <a:pt x="770712" y="8991"/>
                  </a:lnTo>
                  <a:lnTo>
                    <a:pt x="770712" y="0"/>
                  </a:lnTo>
                  <a:close/>
                </a:path>
                <a:path w="804544" h="952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8991"/>
                  </a:lnTo>
                  <a:lnTo>
                    <a:pt x="781977" y="8991"/>
                  </a:lnTo>
                  <a:lnTo>
                    <a:pt x="793229" y="8991"/>
                  </a:lnTo>
                  <a:lnTo>
                    <a:pt x="804481" y="8991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635381" y="1099858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102057" y="0"/>
                  </a:moveTo>
                  <a:lnTo>
                    <a:pt x="10205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02057" y="8255"/>
                  </a:lnTo>
                  <a:lnTo>
                    <a:pt x="102057" y="0"/>
                  </a:lnTo>
                  <a:close/>
                </a:path>
                <a:path w="1735455" h="26034">
                  <a:moveTo>
                    <a:pt x="1043127" y="16522"/>
                  </a:moveTo>
                  <a:lnTo>
                    <a:pt x="1031875" y="16522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6522"/>
                  </a:lnTo>
                  <a:close/>
                </a:path>
                <a:path w="1735455" h="26034">
                  <a:moveTo>
                    <a:pt x="1076896" y="16522"/>
                  </a:moveTo>
                  <a:lnTo>
                    <a:pt x="1065644" y="16522"/>
                  </a:lnTo>
                  <a:lnTo>
                    <a:pt x="1054392" y="16522"/>
                  </a:lnTo>
                  <a:lnTo>
                    <a:pt x="1043139" y="16522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6522"/>
                  </a:lnTo>
                  <a:close/>
                </a:path>
                <a:path w="1735455" h="26034">
                  <a:moveTo>
                    <a:pt x="1100162" y="16522"/>
                  </a:moveTo>
                  <a:lnTo>
                    <a:pt x="1088910" y="16522"/>
                  </a:lnTo>
                  <a:lnTo>
                    <a:pt x="1076909" y="16522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6522"/>
                  </a:lnTo>
                  <a:close/>
                </a:path>
                <a:path w="1735455" h="26034">
                  <a:moveTo>
                    <a:pt x="1133932" y="16522"/>
                  </a:moveTo>
                  <a:lnTo>
                    <a:pt x="1122680" y="16522"/>
                  </a:lnTo>
                  <a:lnTo>
                    <a:pt x="1111427" y="16522"/>
                  </a:lnTo>
                  <a:lnTo>
                    <a:pt x="1100175" y="16522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6522"/>
                  </a:lnTo>
                  <a:close/>
                </a:path>
                <a:path w="1735455" h="26034">
                  <a:moveTo>
                    <a:pt x="1167701" y="16522"/>
                  </a:moveTo>
                  <a:lnTo>
                    <a:pt x="1156449" y="16522"/>
                  </a:lnTo>
                  <a:lnTo>
                    <a:pt x="1145197" y="16522"/>
                  </a:lnTo>
                  <a:lnTo>
                    <a:pt x="1133944" y="16522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6522"/>
                  </a:lnTo>
                  <a:close/>
                </a:path>
                <a:path w="1735455" h="26034">
                  <a:moveTo>
                    <a:pt x="1190967" y="16522"/>
                  </a:moveTo>
                  <a:lnTo>
                    <a:pt x="1178966" y="16522"/>
                  </a:lnTo>
                  <a:lnTo>
                    <a:pt x="1167714" y="16522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6522"/>
                  </a:lnTo>
                  <a:close/>
                </a:path>
                <a:path w="1735455" h="26034">
                  <a:moveTo>
                    <a:pt x="1224737" y="16522"/>
                  </a:moveTo>
                  <a:lnTo>
                    <a:pt x="1213485" y="16522"/>
                  </a:lnTo>
                  <a:lnTo>
                    <a:pt x="1202232" y="16522"/>
                  </a:lnTo>
                  <a:lnTo>
                    <a:pt x="1190980" y="16522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6522"/>
                  </a:lnTo>
                  <a:close/>
                </a:path>
                <a:path w="1735455" h="26034">
                  <a:moveTo>
                    <a:pt x="1258506" y="16522"/>
                  </a:moveTo>
                  <a:lnTo>
                    <a:pt x="1247254" y="16522"/>
                  </a:lnTo>
                  <a:lnTo>
                    <a:pt x="1236002" y="16522"/>
                  </a:lnTo>
                  <a:lnTo>
                    <a:pt x="1224749" y="16522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6522"/>
                  </a:lnTo>
                  <a:close/>
                </a:path>
                <a:path w="1735455" h="26034">
                  <a:moveTo>
                    <a:pt x="1293025" y="16522"/>
                  </a:moveTo>
                  <a:lnTo>
                    <a:pt x="1281023" y="16522"/>
                  </a:lnTo>
                  <a:lnTo>
                    <a:pt x="1269771" y="16522"/>
                  </a:lnTo>
                  <a:lnTo>
                    <a:pt x="1258519" y="16522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6522"/>
                  </a:lnTo>
                  <a:close/>
                </a:path>
                <a:path w="1735455" h="26034">
                  <a:moveTo>
                    <a:pt x="1315542" y="16522"/>
                  </a:moveTo>
                  <a:lnTo>
                    <a:pt x="1304290" y="16522"/>
                  </a:lnTo>
                  <a:lnTo>
                    <a:pt x="1293037" y="16522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6522"/>
                  </a:lnTo>
                  <a:close/>
                </a:path>
                <a:path w="1735455" h="26034">
                  <a:moveTo>
                    <a:pt x="1349311" y="16522"/>
                  </a:moveTo>
                  <a:lnTo>
                    <a:pt x="1338059" y="16522"/>
                  </a:lnTo>
                  <a:lnTo>
                    <a:pt x="1326807" y="16522"/>
                  </a:lnTo>
                  <a:lnTo>
                    <a:pt x="1315554" y="16522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6522"/>
                  </a:lnTo>
                  <a:close/>
                </a:path>
                <a:path w="1735455" h="26034">
                  <a:moveTo>
                    <a:pt x="1383080" y="16522"/>
                  </a:moveTo>
                  <a:lnTo>
                    <a:pt x="1371828" y="16522"/>
                  </a:lnTo>
                  <a:lnTo>
                    <a:pt x="1360576" y="16522"/>
                  </a:lnTo>
                  <a:lnTo>
                    <a:pt x="1349324" y="16522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6522"/>
                  </a:lnTo>
                  <a:close/>
                </a:path>
                <a:path w="1735455" h="26034">
                  <a:moveTo>
                    <a:pt x="1406347" y="16522"/>
                  </a:moveTo>
                  <a:lnTo>
                    <a:pt x="1394345" y="16522"/>
                  </a:lnTo>
                  <a:lnTo>
                    <a:pt x="1383093" y="16522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6522"/>
                  </a:lnTo>
                  <a:close/>
                </a:path>
                <a:path w="1735455" h="26034">
                  <a:moveTo>
                    <a:pt x="1440116" y="16522"/>
                  </a:moveTo>
                  <a:lnTo>
                    <a:pt x="1428864" y="16522"/>
                  </a:lnTo>
                  <a:lnTo>
                    <a:pt x="1417612" y="16522"/>
                  </a:lnTo>
                  <a:lnTo>
                    <a:pt x="1406359" y="16522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6522"/>
                  </a:lnTo>
                  <a:close/>
                </a:path>
                <a:path w="1735455" h="26034">
                  <a:moveTo>
                    <a:pt x="1473885" y="16522"/>
                  </a:moveTo>
                  <a:lnTo>
                    <a:pt x="1462633" y="16522"/>
                  </a:lnTo>
                  <a:lnTo>
                    <a:pt x="1451381" y="16522"/>
                  </a:lnTo>
                  <a:lnTo>
                    <a:pt x="1440129" y="16522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6522"/>
                  </a:lnTo>
                  <a:close/>
                </a:path>
                <a:path w="1735455" h="26034">
                  <a:moveTo>
                    <a:pt x="1496402" y="16522"/>
                  </a:moveTo>
                  <a:lnTo>
                    <a:pt x="1485150" y="16522"/>
                  </a:lnTo>
                  <a:lnTo>
                    <a:pt x="1473898" y="16522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6522"/>
                  </a:lnTo>
                  <a:close/>
                </a:path>
                <a:path w="1735455" h="26034">
                  <a:moveTo>
                    <a:pt x="1530921" y="16522"/>
                  </a:moveTo>
                  <a:lnTo>
                    <a:pt x="1519669" y="16522"/>
                  </a:lnTo>
                  <a:lnTo>
                    <a:pt x="1508417" y="16522"/>
                  </a:lnTo>
                  <a:lnTo>
                    <a:pt x="1496415" y="16522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6522"/>
                  </a:lnTo>
                  <a:close/>
                </a:path>
                <a:path w="1735455" h="26034">
                  <a:moveTo>
                    <a:pt x="1564690" y="16522"/>
                  </a:moveTo>
                  <a:lnTo>
                    <a:pt x="1553438" y="16522"/>
                  </a:lnTo>
                  <a:lnTo>
                    <a:pt x="1542186" y="16522"/>
                  </a:lnTo>
                  <a:lnTo>
                    <a:pt x="1530934" y="16522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6522"/>
                  </a:lnTo>
                  <a:close/>
                </a:path>
                <a:path w="1735455" h="26034">
                  <a:moveTo>
                    <a:pt x="1587207" y="16522"/>
                  </a:moveTo>
                  <a:lnTo>
                    <a:pt x="1575955" y="16522"/>
                  </a:lnTo>
                  <a:lnTo>
                    <a:pt x="1564703" y="16522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6522"/>
                  </a:lnTo>
                  <a:close/>
                </a:path>
                <a:path w="1735455" h="26034">
                  <a:moveTo>
                    <a:pt x="1621726" y="16522"/>
                  </a:moveTo>
                  <a:lnTo>
                    <a:pt x="1609725" y="16522"/>
                  </a:lnTo>
                  <a:lnTo>
                    <a:pt x="1598472" y="16522"/>
                  </a:lnTo>
                  <a:lnTo>
                    <a:pt x="1587220" y="16522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6522"/>
                  </a:lnTo>
                  <a:close/>
                </a:path>
                <a:path w="1735455" h="26034">
                  <a:moveTo>
                    <a:pt x="1655495" y="16522"/>
                  </a:moveTo>
                  <a:lnTo>
                    <a:pt x="1644243" y="16522"/>
                  </a:lnTo>
                  <a:lnTo>
                    <a:pt x="1632991" y="16522"/>
                  </a:lnTo>
                  <a:lnTo>
                    <a:pt x="1621739" y="16522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6522"/>
                  </a:lnTo>
                  <a:close/>
                </a:path>
                <a:path w="1735455" h="26034">
                  <a:moveTo>
                    <a:pt x="1678012" y="16522"/>
                  </a:moveTo>
                  <a:lnTo>
                    <a:pt x="1666760" y="16522"/>
                  </a:lnTo>
                  <a:lnTo>
                    <a:pt x="1655508" y="16522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6522"/>
                  </a:lnTo>
                  <a:close/>
                </a:path>
                <a:path w="1735455" h="26034">
                  <a:moveTo>
                    <a:pt x="1711782" y="16522"/>
                  </a:moveTo>
                  <a:lnTo>
                    <a:pt x="1700530" y="16522"/>
                  </a:lnTo>
                  <a:lnTo>
                    <a:pt x="1689277" y="16522"/>
                  </a:lnTo>
                  <a:lnTo>
                    <a:pt x="1678025" y="16522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6522"/>
                  </a:lnTo>
                  <a:close/>
                </a:path>
                <a:path w="1735455" h="26034">
                  <a:moveTo>
                    <a:pt x="1735048" y="16522"/>
                  </a:moveTo>
                  <a:lnTo>
                    <a:pt x="1723796" y="16522"/>
                  </a:lnTo>
                  <a:lnTo>
                    <a:pt x="1711794" y="16522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6522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726186" y="1099858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5" h="8255">
                  <a:moveTo>
                    <a:pt x="555332" y="0"/>
                  </a:moveTo>
                  <a:lnTo>
                    <a:pt x="55533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  <a:path w="805815" h="8255">
                  <a:moveTo>
                    <a:pt x="589851" y="0"/>
                  </a:moveTo>
                  <a:lnTo>
                    <a:pt x="578599" y="0"/>
                  </a:lnTo>
                  <a:lnTo>
                    <a:pt x="567347" y="0"/>
                  </a:lnTo>
                  <a:lnTo>
                    <a:pt x="555345" y="0"/>
                  </a:lnTo>
                  <a:lnTo>
                    <a:pt x="555345" y="8255"/>
                  </a:lnTo>
                  <a:lnTo>
                    <a:pt x="567347" y="8255"/>
                  </a:lnTo>
                  <a:lnTo>
                    <a:pt x="578599" y="8255"/>
                  </a:lnTo>
                  <a:lnTo>
                    <a:pt x="589851" y="8255"/>
                  </a:lnTo>
                  <a:lnTo>
                    <a:pt x="589851" y="0"/>
                  </a:lnTo>
                  <a:close/>
                </a:path>
                <a:path w="805815" h="8255">
                  <a:moveTo>
                    <a:pt x="646137" y="0"/>
                  </a:moveTo>
                  <a:lnTo>
                    <a:pt x="646137" y="0"/>
                  </a:lnTo>
                  <a:lnTo>
                    <a:pt x="589864" y="0"/>
                  </a:lnTo>
                  <a:lnTo>
                    <a:pt x="589864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5815" h="8255">
                  <a:moveTo>
                    <a:pt x="680656" y="0"/>
                  </a:moveTo>
                  <a:lnTo>
                    <a:pt x="669404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80656" y="0"/>
                  </a:lnTo>
                  <a:close/>
                </a:path>
                <a:path w="805815" h="8255">
                  <a:moveTo>
                    <a:pt x="736942" y="0"/>
                  </a:moveTo>
                  <a:lnTo>
                    <a:pt x="736942" y="0"/>
                  </a:lnTo>
                  <a:lnTo>
                    <a:pt x="680669" y="0"/>
                  </a:lnTo>
                  <a:lnTo>
                    <a:pt x="680669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5815" h="825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5815" h="825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2713" y="8255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520164" y="1099858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4544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4544" h="8255">
                  <a:moveTo>
                    <a:pt x="124574" y="0"/>
                  </a:moveTo>
                  <a:lnTo>
                    <a:pt x="124574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  <a:path w="804544" h="8255">
                  <a:moveTo>
                    <a:pt x="158343" y="0"/>
                  </a:moveTo>
                  <a:lnTo>
                    <a:pt x="147091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255"/>
                  </a:lnTo>
                  <a:lnTo>
                    <a:pt x="135839" y="8255"/>
                  </a:lnTo>
                  <a:lnTo>
                    <a:pt x="147091" y="8255"/>
                  </a:lnTo>
                  <a:lnTo>
                    <a:pt x="158343" y="8255"/>
                  </a:lnTo>
                  <a:lnTo>
                    <a:pt x="158343" y="0"/>
                  </a:lnTo>
                  <a:close/>
                </a:path>
                <a:path w="804544" h="8255">
                  <a:moveTo>
                    <a:pt x="192112" y="0"/>
                  </a:moveTo>
                  <a:lnTo>
                    <a:pt x="180860" y="0"/>
                  </a:lnTo>
                  <a:lnTo>
                    <a:pt x="169608" y="0"/>
                  </a:lnTo>
                  <a:lnTo>
                    <a:pt x="158356" y="0"/>
                  </a:lnTo>
                  <a:lnTo>
                    <a:pt x="158356" y="8255"/>
                  </a:lnTo>
                  <a:lnTo>
                    <a:pt x="169608" y="8255"/>
                  </a:lnTo>
                  <a:lnTo>
                    <a:pt x="180860" y="8255"/>
                  </a:lnTo>
                  <a:lnTo>
                    <a:pt x="192112" y="8255"/>
                  </a:lnTo>
                  <a:lnTo>
                    <a:pt x="192112" y="0"/>
                  </a:lnTo>
                  <a:close/>
                </a:path>
                <a:path w="804544" h="8255">
                  <a:moveTo>
                    <a:pt x="215379" y="0"/>
                  </a:moveTo>
                  <a:lnTo>
                    <a:pt x="204127" y="0"/>
                  </a:lnTo>
                  <a:lnTo>
                    <a:pt x="192125" y="0"/>
                  </a:lnTo>
                  <a:lnTo>
                    <a:pt x="192125" y="8255"/>
                  </a:lnTo>
                  <a:lnTo>
                    <a:pt x="204127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804544" h="8255">
                  <a:moveTo>
                    <a:pt x="249148" y="0"/>
                  </a:moveTo>
                  <a:lnTo>
                    <a:pt x="237896" y="0"/>
                  </a:lnTo>
                  <a:lnTo>
                    <a:pt x="226644" y="0"/>
                  </a:lnTo>
                  <a:lnTo>
                    <a:pt x="215392" y="0"/>
                  </a:lnTo>
                  <a:lnTo>
                    <a:pt x="215392" y="8255"/>
                  </a:lnTo>
                  <a:lnTo>
                    <a:pt x="226644" y="8255"/>
                  </a:lnTo>
                  <a:lnTo>
                    <a:pt x="237896" y="8255"/>
                  </a:lnTo>
                  <a:lnTo>
                    <a:pt x="249148" y="8255"/>
                  </a:lnTo>
                  <a:lnTo>
                    <a:pt x="249148" y="0"/>
                  </a:lnTo>
                  <a:close/>
                </a:path>
                <a:path w="804544" h="8255">
                  <a:moveTo>
                    <a:pt x="282917" y="0"/>
                  </a:moveTo>
                  <a:lnTo>
                    <a:pt x="271665" y="0"/>
                  </a:lnTo>
                  <a:lnTo>
                    <a:pt x="260413" y="0"/>
                  </a:lnTo>
                  <a:lnTo>
                    <a:pt x="249161" y="0"/>
                  </a:lnTo>
                  <a:lnTo>
                    <a:pt x="249161" y="8255"/>
                  </a:lnTo>
                  <a:lnTo>
                    <a:pt x="260413" y="8255"/>
                  </a:lnTo>
                  <a:lnTo>
                    <a:pt x="271665" y="8255"/>
                  </a:lnTo>
                  <a:lnTo>
                    <a:pt x="282917" y="8255"/>
                  </a:lnTo>
                  <a:lnTo>
                    <a:pt x="282917" y="0"/>
                  </a:lnTo>
                  <a:close/>
                </a:path>
                <a:path w="804544" h="8255">
                  <a:moveTo>
                    <a:pt x="306184" y="0"/>
                  </a:moveTo>
                  <a:lnTo>
                    <a:pt x="294182" y="0"/>
                  </a:lnTo>
                  <a:lnTo>
                    <a:pt x="282930" y="0"/>
                  </a:lnTo>
                  <a:lnTo>
                    <a:pt x="282930" y="8255"/>
                  </a:lnTo>
                  <a:lnTo>
                    <a:pt x="294182" y="8255"/>
                  </a:lnTo>
                  <a:lnTo>
                    <a:pt x="306184" y="8255"/>
                  </a:lnTo>
                  <a:lnTo>
                    <a:pt x="306184" y="0"/>
                  </a:lnTo>
                  <a:close/>
                </a:path>
                <a:path w="804544" h="8255">
                  <a:moveTo>
                    <a:pt x="339953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06197" y="0"/>
                  </a:lnTo>
                  <a:lnTo>
                    <a:pt x="306197" y="8255"/>
                  </a:lnTo>
                  <a:lnTo>
                    <a:pt x="317449" y="8255"/>
                  </a:lnTo>
                  <a:lnTo>
                    <a:pt x="328701" y="8255"/>
                  </a:lnTo>
                  <a:lnTo>
                    <a:pt x="339953" y="8255"/>
                  </a:lnTo>
                  <a:lnTo>
                    <a:pt x="339953" y="0"/>
                  </a:lnTo>
                  <a:close/>
                </a:path>
                <a:path w="804544" h="8255">
                  <a:moveTo>
                    <a:pt x="37372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39966" y="0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73722" y="8255"/>
                  </a:lnTo>
                  <a:lnTo>
                    <a:pt x="373722" y="0"/>
                  </a:lnTo>
                  <a:close/>
                </a:path>
                <a:path w="804544" h="8255">
                  <a:moveTo>
                    <a:pt x="408241" y="0"/>
                  </a:moveTo>
                  <a:lnTo>
                    <a:pt x="396240" y="0"/>
                  </a:lnTo>
                  <a:lnTo>
                    <a:pt x="384987" y="0"/>
                  </a:lnTo>
                  <a:lnTo>
                    <a:pt x="373735" y="0"/>
                  </a:lnTo>
                  <a:lnTo>
                    <a:pt x="373735" y="8255"/>
                  </a:lnTo>
                  <a:lnTo>
                    <a:pt x="384987" y="8255"/>
                  </a:lnTo>
                  <a:lnTo>
                    <a:pt x="396240" y="8255"/>
                  </a:lnTo>
                  <a:lnTo>
                    <a:pt x="408241" y="8255"/>
                  </a:lnTo>
                  <a:lnTo>
                    <a:pt x="408241" y="0"/>
                  </a:lnTo>
                  <a:close/>
                </a:path>
                <a:path w="804544" h="8255">
                  <a:moveTo>
                    <a:pt x="430758" y="0"/>
                  </a:moveTo>
                  <a:lnTo>
                    <a:pt x="419506" y="0"/>
                  </a:lnTo>
                  <a:lnTo>
                    <a:pt x="408254" y="0"/>
                  </a:lnTo>
                  <a:lnTo>
                    <a:pt x="40825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804544" h="825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64527" y="8255"/>
                  </a:lnTo>
                  <a:lnTo>
                    <a:pt x="464527" y="0"/>
                  </a:lnTo>
                  <a:close/>
                </a:path>
                <a:path w="804544" h="8255">
                  <a:moveTo>
                    <a:pt x="498297" y="0"/>
                  </a:moveTo>
                  <a:lnTo>
                    <a:pt x="487045" y="0"/>
                  </a:lnTo>
                  <a:lnTo>
                    <a:pt x="475792" y="0"/>
                  </a:lnTo>
                  <a:lnTo>
                    <a:pt x="464540" y="0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804544" h="8255">
                  <a:moveTo>
                    <a:pt x="521563" y="0"/>
                  </a:moveTo>
                  <a:lnTo>
                    <a:pt x="509562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09562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804544" h="825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  <a:path w="804544" h="8255">
                  <a:moveTo>
                    <a:pt x="589102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102" y="8255"/>
                  </a:lnTo>
                  <a:lnTo>
                    <a:pt x="589102" y="0"/>
                  </a:lnTo>
                  <a:close/>
                </a:path>
                <a:path w="804544" h="8255">
                  <a:moveTo>
                    <a:pt x="611619" y="0"/>
                  </a:moveTo>
                  <a:lnTo>
                    <a:pt x="600367" y="0"/>
                  </a:lnTo>
                  <a:lnTo>
                    <a:pt x="589114" y="0"/>
                  </a:lnTo>
                  <a:lnTo>
                    <a:pt x="589114" y="8255"/>
                  </a:lnTo>
                  <a:lnTo>
                    <a:pt x="600367" y="8255"/>
                  </a:lnTo>
                  <a:lnTo>
                    <a:pt x="611619" y="8255"/>
                  </a:lnTo>
                  <a:lnTo>
                    <a:pt x="611619" y="0"/>
                  </a:lnTo>
                  <a:close/>
                </a:path>
                <a:path w="804544" h="825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1632" y="0"/>
                  </a:lnTo>
                  <a:lnTo>
                    <a:pt x="611632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4544" h="825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4544" h="8255">
                  <a:moveTo>
                    <a:pt x="702424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02424" y="0"/>
                  </a:lnTo>
                  <a:close/>
                </a:path>
                <a:path w="804544" h="8255">
                  <a:moveTo>
                    <a:pt x="736942" y="0"/>
                  </a:moveTo>
                  <a:lnTo>
                    <a:pt x="724941" y="0"/>
                  </a:lnTo>
                  <a:lnTo>
                    <a:pt x="713689" y="0"/>
                  </a:lnTo>
                  <a:lnTo>
                    <a:pt x="702437" y="0"/>
                  </a:lnTo>
                  <a:lnTo>
                    <a:pt x="702437" y="8255"/>
                  </a:lnTo>
                  <a:lnTo>
                    <a:pt x="713689" y="8255"/>
                  </a:lnTo>
                  <a:lnTo>
                    <a:pt x="724941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4544" h="825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454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4544" h="8255">
                  <a:moveTo>
                    <a:pt x="804494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4494" y="8255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635381" y="1082598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1735455" h="26034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8152" y="8255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80656" y="0"/>
                  </a:lnTo>
                  <a:close/>
                </a:path>
                <a:path w="1735455" h="26034">
                  <a:moveTo>
                    <a:pt x="736942" y="0"/>
                  </a:moveTo>
                  <a:lnTo>
                    <a:pt x="736942" y="0"/>
                  </a:lnTo>
                  <a:lnTo>
                    <a:pt x="680669" y="0"/>
                  </a:lnTo>
                  <a:lnTo>
                    <a:pt x="680669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1735455" h="26034">
                  <a:moveTo>
                    <a:pt x="748207" y="0"/>
                  </a:move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48207" y="0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372336" y="1082598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34505" y="0"/>
                  </a:moveTo>
                  <a:lnTo>
                    <a:pt x="23253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3253" y="8255"/>
                  </a:lnTo>
                  <a:lnTo>
                    <a:pt x="34505" y="8255"/>
                  </a:lnTo>
                  <a:lnTo>
                    <a:pt x="34505" y="0"/>
                  </a:lnTo>
                  <a:close/>
                </a:path>
                <a:path w="805814" h="8255">
                  <a:moveTo>
                    <a:pt x="90792" y="0"/>
                  </a:moveTo>
                  <a:lnTo>
                    <a:pt x="90792" y="0"/>
                  </a:lnTo>
                  <a:lnTo>
                    <a:pt x="34518" y="0"/>
                  </a:lnTo>
                  <a:lnTo>
                    <a:pt x="34518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805814" h="825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24561" y="8255"/>
                  </a:lnTo>
                  <a:lnTo>
                    <a:pt x="124561" y="0"/>
                  </a:lnTo>
                  <a:close/>
                </a:path>
                <a:path w="805814" h="8255">
                  <a:moveTo>
                    <a:pt x="181597" y="0"/>
                  </a:moveTo>
                  <a:lnTo>
                    <a:pt x="181597" y="0"/>
                  </a:lnTo>
                  <a:lnTo>
                    <a:pt x="124574" y="0"/>
                  </a:lnTo>
                  <a:lnTo>
                    <a:pt x="124574" y="8255"/>
                  </a:lnTo>
                  <a:lnTo>
                    <a:pt x="181597" y="8255"/>
                  </a:lnTo>
                  <a:lnTo>
                    <a:pt x="181597" y="0"/>
                  </a:lnTo>
                  <a:close/>
                </a:path>
                <a:path w="805814" h="8255">
                  <a:moveTo>
                    <a:pt x="215366" y="0"/>
                  </a:moveTo>
                  <a:lnTo>
                    <a:pt x="204114" y="0"/>
                  </a:lnTo>
                  <a:lnTo>
                    <a:pt x="192862" y="0"/>
                  </a:lnTo>
                  <a:lnTo>
                    <a:pt x="181610" y="0"/>
                  </a:lnTo>
                  <a:lnTo>
                    <a:pt x="181610" y="8255"/>
                  </a:lnTo>
                  <a:lnTo>
                    <a:pt x="192862" y="8255"/>
                  </a:lnTo>
                  <a:lnTo>
                    <a:pt x="204114" y="8255"/>
                  </a:lnTo>
                  <a:lnTo>
                    <a:pt x="215366" y="8255"/>
                  </a:lnTo>
                  <a:lnTo>
                    <a:pt x="215366" y="0"/>
                  </a:lnTo>
                  <a:close/>
                </a:path>
                <a:path w="805814" h="8255">
                  <a:moveTo>
                    <a:pt x="272402" y="0"/>
                  </a:moveTo>
                  <a:lnTo>
                    <a:pt x="272402" y="0"/>
                  </a:lnTo>
                  <a:lnTo>
                    <a:pt x="215379" y="0"/>
                  </a:lnTo>
                  <a:lnTo>
                    <a:pt x="215379" y="8255"/>
                  </a:lnTo>
                  <a:lnTo>
                    <a:pt x="272402" y="8255"/>
                  </a:lnTo>
                  <a:lnTo>
                    <a:pt x="272402" y="0"/>
                  </a:lnTo>
                  <a:close/>
                </a:path>
                <a:path w="805814" h="8255">
                  <a:moveTo>
                    <a:pt x="306171" y="0"/>
                  </a:moveTo>
                  <a:lnTo>
                    <a:pt x="294919" y="0"/>
                  </a:lnTo>
                  <a:lnTo>
                    <a:pt x="283667" y="0"/>
                  </a:lnTo>
                  <a:lnTo>
                    <a:pt x="272415" y="0"/>
                  </a:lnTo>
                  <a:lnTo>
                    <a:pt x="272415" y="8255"/>
                  </a:lnTo>
                  <a:lnTo>
                    <a:pt x="283667" y="8255"/>
                  </a:lnTo>
                  <a:lnTo>
                    <a:pt x="294919" y="8255"/>
                  </a:lnTo>
                  <a:lnTo>
                    <a:pt x="306171" y="8255"/>
                  </a:lnTo>
                  <a:lnTo>
                    <a:pt x="306171" y="0"/>
                  </a:lnTo>
                  <a:close/>
                </a:path>
                <a:path w="805814" h="8255">
                  <a:moveTo>
                    <a:pt x="339940" y="0"/>
                  </a:moveTo>
                  <a:lnTo>
                    <a:pt x="328688" y="0"/>
                  </a:lnTo>
                  <a:lnTo>
                    <a:pt x="317436" y="0"/>
                  </a:lnTo>
                  <a:lnTo>
                    <a:pt x="306184" y="0"/>
                  </a:lnTo>
                  <a:lnTo>
                    <a:pt x="306184" y="8255"/>
                  </a:lnTo>
                  <a:lnTo>
                    <a:pt x="317436" y="8255"/>
                  </a:lnTo>
                  <a:lnTo>
                    <a:pt x="328688" y="8255"/>
                  </a:lnTo>
                  <a:lnTo>
                    <a:pt x="339940" y="8255"/>
                  </a:lnTo>
                  <a:lnTo>
                    <a:pt x="339940" y="0"/>
                  </a:lnTo>
                  <a:close/>
                </a:path>
                <a:path w="805814" h="8255">
                  <a:moveTo>
                    <a:pt x="363207" y="0"/>
                  </a:moveTo>
                  <a:lnTo>
                    <a:pt x="351955" y="0"/>
                  </a:lnTo>
                  <a:lnTo>
                    <a:pt x="339953" y="0"/>
                  </a:lnTo>
                  <a:lnTo>
                    <a:pt x="339953" y="8255"/>
                  </a:lnTo>
                  <a:lnTo>
                    <a:pt x="351955" y="8255"/>
                  </a:lnTo>
                  <a:lnTo>
                    <a:pt x="363207" y="8255"/>
                  </a:lnTo>
                  <a:lnTo>
                    <a:pt x="363207" y="0"/>
                  </a:lnTo>
                  <a:close/>
                </a:path>
                <a:path w="805814" h="8255">
                  <a:moveTo>
                    <a:pt x="396976" y="0"/>
                  </a:moveTo>
                  <a:lnTo>
                    <a:pt x="385724" y="0"/>
                  </a:lnTo>
                  <a:lnTo>
                    <a:pt x="374472" y="0"/>
                  </a:lnTo>
                  <a:lnTo>
                    <a:pt x="363220" y="0"/>
                  </a:lnTo>
                  <a:lnTo>
                    <a:pt x="363220" y="8255"/>
                  </a:lnTo>
                  <a:lnTo>
                    <a:pt x="374472" y="8255"/>
                  </a:lnTo>
                  <a:lnTo>
                    <a:pt x="385724" y="8255"/>
                  </a:lnTo>
                  <a:lnTo>
                    <a:pt x="396976" y="8255"/>
                  </a:lnTo>
                  <a:lnTo>
                    <a:pt x="396976" y="0"/>
                  </a:lnTo>
                  <a:close/>
                </a:path>
                <a:path w="805814" h="8255">
                  <a:moveTo>
                    <a:pt x="430745" y="0"/>
                  </a:moveTo>
                  <a:lnTo>
                    <a:pt x="419493" y="0"/>
                  </a:lnTo>
                  <a:lnTo>
                    <a:pt x="408241" y="0"/>
                  </a:lnTo>
                  <a:lnTo>
                    <a:pt x="396989" y="0"/>
                  </a:lnTo>
                  <a:lnTo>
                    <a:pt x="396989" y="8255"/>
                  </a:lnTo>
                  <a:lnTo>
                    <a:pt x="408241" y="8255"/>
                  </a:lnTo>
                  <a:lnTo>
                    <a:pt x="419493" y="8255"/>
                  </a:lnTo>
                  <a:lnTo>
                    <a:pt x="430745" y="8255"/>
                  </a:lnTo>
                  <a:lnTo>
                    <a:pt x="430745" y="0"/>
                  </a:lnTo>
                  <a:close/>
                </a:path>
                <a:path w="805814" h="8255">
                  <a:moveTo>
                    <a:pt x="454012" y="0"/>
                  </a:moveTo>
                  <a:lnTo>
                    <a:pt x="442010" y="0"/>
                  </a:lnTo>
                  <a:lnTo>
                    <a:pt x="430758" y="0"/>
                  </a:lnTo>
                  <a:lnTo>
                    <a:pt x="430758" y="8255"/>
                  </a:lnTo>
                  <a:lnTo>
                    <a:pt x="442010" y="8255"/>
                  </a:lnTo>
                  <a:lnTo>
                    <a:pt x="454012" y="8255"/>
                  </a:lnTo>
                  <a:lnTo>
                    <a:pt x="454012" y="0"/>
                  </a:lnTo>
                  <a:close/>
                </a:path>
                <a:path w="805814" h="8255">
                  <a:moveTo>
                    <a:pt x="487781" y="0"/>
                  </a:moveTo>
                  <a:lnTo>
                    <a:pt x="476529" y="0"/>
                  </a:lnTo>
                  <a:lnTo>
                    <a:pt x="465277" y="0"/>
                  </a:lnTo>
                  <a:lnTo>
                    <a:pt x="454025" y="0"/>
                  </a:lnTo>
                  <a:lnTo>
                    <a:pt x="454025" y="8255"/>
                  </a:lnTo>
                  <a:lnTo>
                    <a:pt x="465277" y="8255"/>
                  </a:lnTo>
                  <a:lnTo>
                    <a:pt x="476529" y="8255"/>
                  </a:lnTo>
                  <a:lnTo>
                    <a:pt x="487781" y="8255"/>
                  </a:lnTo>
                  <a:lnTo>
                    <a:pt x="487781" y="0"/>
                  </a:lnTo>
                  <a:close/>
                </a:path>
                <a:path w="805814" h="8255">
                  <a:moveTo>
                    <a:pt x="521550" y="0"/>
                  </a:moveTo>
                  <a:lnTo>
                    <a:pt x="510298" y="0"/>
                  </a:lnTo>
                  <a:lnTo>
                    <a:pt x="499046" y="0"/>
                  </a:lnTo>
                  <a:lnTo>
                    <a:pt x="487794" y="0"/>
                  </a:lnTo>
                  <a:lnTo>
                    <a:pt x="487794" y="8255"/>
                  </a:lnTo>
                  <a:lnTo>
                    <a:pt x="499046" y="8255"/>
                  </a:lnTo>
                  <a:lnTo>
                    <a:pt x="510298" y="8255"/>
                  </a:lnTo>
                  <a:lnTo>
                    <a:pt x="521550" y="8255"/>
                  </a:lnTo>
                  <a:lnTo>
                    <a:pt x="521550" y="0"/>
                  </a:lnTo>
                  <a:close/>
                </a:path>
                <a:path w="805814" h="8255">
                  <a:moveTo>
                    <a:pt x="556069" y="0"/>
                  </a:moveTo>
                  <a:lnTo>
                    <a:pt x="544068" y="0"/>
                  </a:lnTo>
                  <a:lnTo>
                    <a:pt x="532815" y="0"/>
                  </a:lnTo>
                  <a:lnTo>
                    <a:pt x="521563" y="0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44068" y="8255"/>
                  </a:lnTo>
                  <a:lnTo>
                    <a:pt x="556069" y="8255"/>
                  </a:lnTo>
                  <a:lnTo>
                    <a:pt x="556069" y="0"/>
                  </a:lnTo>
                  <a:close/>
                </a:path>
                <a:path w="805814" h="8255">
                  <a:moveTo>
                    <a:pt x="578586" y="0"/>
                  </a:moveTo>
                  <a:lnTo>
                    <a:pt x="567334" y="0"/>
                  </a:lnTo>
                  <a:lnTo>
                    <a:pt x="556082" y="0"/>
                  </a:lnTo>
                  <a:lnTo>
                    <a:pt x="556082" y="8255"/>
                  </a:lnTo>
                  <a:lnTo>
                    <a:pt x="567334" y="8255"/>
                  </a:lnTo>
                  <a:lnTo>
                    <a:pt x="578586" y="8255"/>
                  </a:lnTo>
                  <a:lnTo>
                    <a:pt x="578586" y="0"/>
                  </a:lnTo>
                  <a:close/>
                </a:path>
                <a:path w="805814" h="8255">
                  <a:moveTo>
                    <a:pt x="612355" y="0"/>
                  </a:moveTo>
                  <a:lnTo>
                    <a:pt x="601103" y="0"/>
                  </a:lnTo>
                  <a:lnTo>
                    <a:pt x="589851" y="0"/>
                  </a:lnTo>
                  <a:lnTo>
                    <a:pt x="578599" y="0"/>
                  </a:lnTo>
                  <a:lnTo>
                    <a:pt x="578599" y="8255"/>
                  </a:lnTo>
                  <a:lnTo>
                    <a:pt x="589851" y="8255"/>
                  </a:lnTo>
                  <a:lnTo>
                    <a:pt x="601103" y="8255"/>
                  </a:lnTo>
                  <a:lnTo>
                    <a:pt x="612355" y="8255"/>
                  </a:lnTo>
                  <a:lnTo>
                    <a:pt x="612355" y="0"/>
                  </a:lnTo>
                  <a:close/>
                </a:path>
                <a:path w="805814" h="8255">
                  <a:moveTo>
                    <a:pt x="646125" y="0"/>
                  </a:moveTo>
                  <a:lnTo>
                    <a:pt x="634873" y="0"/>
                  </a:lnTo>
                  <a:lnTo>
                    <a:pt x="623620" y="0"/>
                  </a:lnTo>
                  <a:lnTo>
                    <a:pt x="612368" y="0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34873" y="8255"/>
                  </a:lnTo>
                  <a:lnTo>
                    <a:pt x="646125" y="8255"/>
                  </a:lnTo>
                  <a:lnTo>
                    <a:pt x="646125" y="0"/>
                  </a:lnTo>
                  <a:close/>
                </a:path>
                <a:path w="805814" h="8255">
                  <a:moveTo>
                    <a:pt x="669391" y="0"/>
                  </a:moveTo>
                  <a:lnTo>
                    <a:pt x="657390" y="0"/>
                  </a:lnTo>
                  <a:lnTo>
                    <a:pt x="646137" y="0"/>
                  </a:lnTo>
                  <a:lnTo>
                    <a:pt x="646137" y="8255"/>
                  </a:lnTo>
                  <a:lnTo>
                    <a:pt x="657390" y="8255"/>
                  </a:lnTo>
                  <a:lnTo>
                    <a:pt x="669391" y="8255"/>
                  </a:lnTo>
                  <a:lnTo>
                    <a:pt x="669391" y="0"/>
                  </a:lnTo>
                  <a:close/>
                </a:path>
                <a:path w="805814" h="8255">
                  <a:moveTo>
                    <a:pt x="703160" y="0"/>
                  </a:moveTo>
                  <a:lnTo>
                    <a:pt x="691908" y="0"/>
                  </a:lnTo>
                  <a:lnTo>
                    <a:pt x="680656" y="0"/>
                  </a:lnTo>
                  <a:lnTo>
                    <a:pt x="669404" y="0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91908" y="8255"/>
                  </a:lnTo>
                  <a:lnTo>
                    <a:pt x="703160" y="8255"/>
                  </a:lnTo>
                  <a:lnTo>
                    <a:pt x="703160" y="0"/>
                  </a:lnTo>
                  <a:close/>
                </a:path>
                <a:path w="805814" h="8255">
                  <a:moveTo>
                    <a:pt x="736930" y="0"/>
                  </a:moveTo>
                  <a:lnTo>
                    <a:pt x="725678" y="0"/>
                  </a:lnTo>
                  <a:lnTo>
                    <a:pt x="714425" y="0"/>
                  </a:lnTo>
                  <a:lnTo>
                    <a:pt x="703173" y="0"/>
                  </a:lnTo>
                  <a:lnTo>
                    <a:pt x="703173" y="8255"/>
                  </a:lnTo>
                  <a:lnTo>
                    <a:pt x="714425" y="8255"/>
                  </a:lnTo>
                  <a:lnTo>
                    <a:pt x="725678" y="8255"/>
                  </a:lnTo>
                  <a:lnTo>
                    <a:pt x="736930" y="8255"/>
                  </a:lnTo>
                  <a:lnTo>
                    <a:pt x="736930" y="0"/>
                  </a:lnTo>
                  <a:close/>
                </a:path>
                <a:path w="805814" h="8255">
                  <a:moveTo>
                    <a:pt x="759447" y="0"/>
                  </a:moveTo>
                  <a:lnTo>
                    <a:pt x="748195" y="0"/>
                  </a:lnTo>
                  <a:lnTo>
                    <a:pt x="736942" y="0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59447" y="8255"/>
                  </a:lnTo>
                  <a:lnTo>
                    <a:pt x="759447" y="0"/>
                  </a:lnTo>
                  <a:close/>
                </a:path>
                <a:path w="805814" h="8255">
                  <a:moveTo>
                    <a:pt x="793965" y="0"/>
                  </a:moveTo>
                  <a:lnTo>
                    <a:pt x="782713" y="0"/>
                  </a:lnTo>
                  <a:lnTo>
                    <a:pt x="771461" y="0"/>
                  </a:lnTo>
                  <a:lnTo>
                    <a:pt x="759460" y="0"/>
                  </a:lnTo>
                  <a:lnTo>
                    <a:pt x="759460" y="8255"/>
                  </a:lnTo>
                  <a:lnTo>
                    <a:pt x="771461" y="8255"/>
                  </a:lnTo>
                  <a:lnTo>
                    <a:pt x="782713" y="8255"/>
                  </a:lnTo>
                  <a:lnTo>
                    <a:pt x="793965" y="8255"/>
                  </a:lnTo>
                  <a:lnTo>
                    <a:pt x="793965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793978" y="0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635381" y="1065339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601116" y="0"/>
                  </a:moveTo>
                  <a:lnTo>
                    <a:pt x="60111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01116" y="8255"/>
                  </a:lnTo>
                  <a:lnTo>
                    <a:pt x="601116" y="0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225232" y="1065339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56286" y="0"/>
                  </a:moveTo>
                  <a:lnTo>
                    <a:pt x="56286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56286" y="8255"/>
                  </a:lnTo>
                  <a:lnTo>
                    <a:pt x="56286" y="0"/>
                  </a:lnTo>
                  <a:close/>
                </a:path>
                <a:path w="804544" h="8255">
                  <a:moveTo>
                    <a:pt x="90805" y="0"/>
                  </a:moveTo>
                  <a:lnTo>
                    <a:pt x="79552" y="0"/>
                  </a:lnTo>
                  <a:lnTo>
                    <a:pt x="68300" y="0"/>
                  </a:lnTo>
                  <a:lnTo>
                    <a:pt x="56299" y="0"/>
                  </a:lnTo>
                  <a:lnTo>
                    <a:pt x="56299" y="8255"/>
                  </a:lnTo>
                  <a:lnTo>
                    <a:pt x="68300" y="8255"/>
                  </a:lnTo>
                  <a:lnTo>
                    <a:pt x="79552" y="8255"/>
                  </a:lnTo>
                  <a:lnTo>
                    <a:pt x="90805" y="8255"/>
                  </a:lnTo>
                  <a:lnTo>
                    <a:pt x="90805" y="0"/>
                  </a:lnTo>
                  <a:close/>
                </a:path>
                <a:path w="804544" h="8255">
                  <a:moveTo>
                    <a:pt x="147091" y="0"/>
                  </a:moveTo>
                  <a:lnTo>
                    <a:pt x="147091" y="0"/>
                  </a:lnTo>
                  <a:lnTo>
                    <a:pt x="90817" y="0"/>
                  </a:lnTo>
                  <a:lnTo>
                    <a:pt x="90817" y="8255"/>
                  </a:lnTo>
                  <a:lnTo>
                    <a:pt x="147091" y="8255"/>
                  </a:lnTo>
                  <a:lnTo>
                    <a:pt x="147091" y="0"/>
                  </a:lnTo>
                  <a:close/>
                </a:path>
                <a:path w="804544" h="8255">
                  <a:moveTo>
                    <a:pt x="181610" y="0"/>
                  </a:moveTo>
                  <a:lnTo>
                    <a:pt x="170357" y="0"/>
                  </a:lnTo>
                  <a:lnTo>
                    <a:pt x="158356" y="0"/>
                  </a:lnTo>
                  <a:lnTo>
                    <a:pt x="147104" y="0"/>
                  </a:lnTo>
                  <a:lnTo>
                    <a:pt x="147104" y="8255"/>
                  </a:lnTo>
                  <a:lnTo>
                    <a:pt x="158356" y="8255"/>
                  </a:lnTo>
                  <a:lnTo>
                    <a:pt x="170357" y="8255"/>
                  </a:lnTo>
                  <a:lnTo>
                    <a:pt x="181610" y="8255"/>
                  </a:lnTo>
                  <a:lnTo>
                    <a:pt x="181610" y="0"/>
                  </a:lnTo>
                  <a:close/>
                </a:path>
                <a:path w="804544" h="8255">
                  <a:moveTo>
                    <a:pt x="237896" y="0"/>
                  </a:moveTo>
                  <a:lnTo>
                    <a:pt x="237896" y="0"/>
                  </a:lnTo>
                  <a:lnTo>
                    <a:pt x="181622" y="0"/>
                  </a:lnTo>
                  <a:lnTo>
                    <a:pt x="181622" y="8255"/>
                  </a:lnTo>
                  <a:lnTo>
                    <a:pt x="237896" y="8255"/>
                  </a:lnTo>
                  <a:lnTo>
                    <a:pt x="237896" y="0"/>
                  </a:lnTo>
                  <a:close/>
                </a:path>
                <a:path w="804544" h="8255">
                  <a:moveTo>
                    <a:pt x="271665" y="0"/>
                  </a:moveTo>
                  <a:lnTo>
                    <a:pt x="260413" y="0"/>
                  </a:lnTo>
                  <a:lnTo>
                    <a:pt x="249161" y="0"/>
                  </a:lnTo>
                  <a:lnTo>
                    <a:pt x="237909" y="0"/>
                  </a:lnTo>
                  <a:lnTo>
                    <a:pt x="237909" y="8255"/>
                  </a:lnTo>
                  <a:lnTo>
                    <a:pt x="249161" y="8255"/>
                  </a:lnTo>
                  <a:lnTo>
                    <a:pt x="260413" y="8255"/>
                  </a:lnTo>
                  <a:lnTo>
                    <a:pt x="271665" y="8255"/>
                  </a:lnTo>
                  <a:lnTo>
                    <a:pt x="271665" y="0"/>
                  </a:lnTo>
                  <a:close/>
                </a:path>
                <a:path w="804544" h="8255">
                  <a:moveTo>
                    <a:pt x="328701" y="0"/>
                  </a:moveTo>
                  <a:lnTo>
                    <a:pt x="328701" y="0"/>
                  </a:lnTo>
                  <a:lnTo>
                    <a:pt x="271678" y="0"/>
                  </a:lnTo>
                  <a:lnTo>
                    <a:pt x="271678" y="8255"/>
                  </a:lnTo>
                  <a:lnTo>
                    <a:pt x="328701" y="8255"/>
                  </a:lnTo>
                  <a:lnTo>
                    <a:pt x="328701" y="0"/>
                  </a:lnTo>
                  <a:close/>
                </a:path>
                <a:path w="804544" h="8255">
                  <a:moveTo>
                    <a:pt x="362470" y="0"/>
                  </a:moveTo>
                  <a:lnTo>
                    <a:pt x="351218" y="0"/>
                  </a:lnTo>
                  <a:lnTo>
                    <a:pt x="339966" y="0"/>
                  </a:lnTo>
                  <a:lnTo>
                    <a:pt x="328714" y="0"/>
                  </a:lnTo>
                  <a:lnTo>
                    <a:pt x="328714" y="8255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62470" y="0"/>
                  </a:lnTo>
                  <a:close/>
                </a:path>
                <a:path w="804544" h="8255">
                  <a:moveTo>
                    <a:pt x="419506" y="0"/>
                  </a:moveTo>
                  <a:lnTo>
                    <a:pt x="419506" y="0"/>
                  </a:lnTo>
                  <a:lnTo>
                    <a:pt x="362483" y="0"/>
                  </a:lnTo>
                  <a:lnTo>
                    <a:pt x="362483" y="8255"/>
                  </a:lnTo>
                  <a:lnTo>
                    <a:pt x="419506" y="8255"/>
                  </a:lnTo>
                  <a:lnTo>
                    <a:pt x="419506" y="0"/>
                  </a:lnTo>
                  <a:close/>
                </a:path>
                <a:path w="804544" h="8255">
                  <a:moveTo>
                    <a:pt x="453275" y="0"/>
                  </a:moveTo>
                  <a:lnTo>
                    <a:pt x="442023" y="0"/>
                  </a:lnTo>
                  <a:lnTo>
                    <a:pt x="430771" y="0"/>
                  </a:lnTo>
                  <a:lnTo>
                    <a:pt x="419519" y="0"/>
                  </a:lnTo>
                  <a:lnTo>
                    <a:pt x="419519" y="8255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53275" y="0"/>
                  </a:lnTo>
                  <a:close/>
                </a:path>
                <a:path w="804544" h="8255">
                  <a:moveTo>
                    <a:pt x="487045" y="0"/>
                  </a:moveTo>
                  <a:lnTo>
                    <a:pt x="475792" y="0"/>
                  </a:lnTo>
                  <a:lnTo>
                    <a:pt x="464540" y="0"/>
                  </a:lnTo>
                  <a:lnTo>
                    <a:pt x="453288" y="0"/>
                  </a:lnTo>
                  <a:lnTo>
                    <a:pt x="453288" y="8255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87045" y="0"/>
                  </a:lnTo>
                  <a:close/>
                </a:path>
                <a:path w="804544" h="8255">
                  <a:moveTo>
                    <a:pt x="510311" y="0"/>
                  </a:moveTo>
                  <a:lnTo>
                    <a:pt x="499059" y="0"/>
                  </a:lnTo>
                  <a:lnTo>
                    <a:pt x="487057" y="0"/>
                  </a:lnTo>
                  <a:lnTo>
                    <a:pt x="487057" y="8255"/>
                  </a:lnTo>
                  <a:lnTo>
                    <a:pt x="499059" y="8255"/>
                  </a:lnTo>
                  <a:lnTo>
                    <a:pt x="510311" y="8255"/>
                  </a:lnTo>
                  <a:lnTo>
                    <a:pt x="510311" y="0"/>
                  </a:lnTo>
                  <a:close/>
                </a:path>
                <a:path w="804544" h="8255">
                  <a:moveTo>
                    <a:pt x="544080" y="0"/>
                  </a:moveTo>
                  <a:lnTo>
                    <a:pt x="532828" y="0"/>
                  </a:lnTo>
                  <a:lnTo>
                    <a:pt x="521576" y="0"/>
                  </a:lnTo>
                  <a:lnTo>
                    <a:pt x="510324" y="0"/>
                  </a:lnTo>
                  <a:lnTo>
                    <a:pt x="510324" y="8255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44080" y="0"/>
                  </a:lnTo>
                  <a:close/>
                </a:path>
                <a:path w="804544" h="8255">
                  <a:moveTo>
                    <a:pt x="577850" y="0"/>
                  </a:moveTo>
                  <a:lnTo>
                    <a:pt x="566597" y="0"/>
                  </a:lnTo>
                  <a:lnTo>
                    <a:pt x="555345" y="0"/>
                  </a:lnTo>
                  <a:lnTo>
                    <a:pt x="544093" y="0"/>
                  </a:lnTo>
                  <a:lnTo>
                    <a:pt x="544093" y="8255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77850" y="0"/>
                  </a:lnTo>
                  <a:close/>
                </a:path>
                <a:path w="804544" h="8255">
                  <a:moveTo>
                    <a:pt x="601116" y="0"/>
                  </a:moveTo>
                  <a:lnTo>
                    <a:pt x="589114" y="0"/>
                  </a:lnTo>
                  <a:lnTo>
                    <a:pt x="577862" y="0"/>
                  </a:lnTo>
                  <a:lnTo>
                    <a:pt x="577862" y="8255"/>
                  </a:lnTo>
                  <a:lnTo>
                    <a:pt x="589114" y="8255"/>
                  </a:lnTo>
                  <a:lnTo>
                    <a:pt x="601116" y="8255"/>
                  </a:lnTo>
                  <a:lnTo>
                    <a:pt x="601116" y="0"/>
                  </a:lnTo>
                  <a:close/>
                </a:path>
                <a:path w="804544" h="8255">
                  <a:moveTo>
                    <a:pt x="634885" y="0"/>
                  </a:moveTo>
                  <a:lnTo>
                    <a:pt x="623633" y="0"/>
                  </a:lnTo>
                  <a:lnTo>
                    <a:pt x="612381" y="0"/>
                  </a:lnTo>
                  <a:lnTo>
                    <a:pt x="601129" y="0"/>
                  </a:lnTo>
                  <a:lnTo>
                    <a:pt x="601129" y="8255"/>
                  </a:lnTo>
                  <a:lnTo>
                    <a:pt x="612381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34885" y="0"/>
                  </a:lnTo>
                  <a:close/>
                </a:path>
                <a:path w="804544" h="8255">
                  <a:moveTo>
                    <a:pt x="668655" y="0"/>
                  </a:moveTo>
                  <a:lnTo>
                    <a:pt x="657402" y="0"/>
                  </a:lnTo>
                  <a:lnTo>
                    <a:pt x="646150" y="0"/>
                  </a:lnTo>
                  <a:lnTo>
                    <a:pt x="634898" y="0"/>
                  </a:lnTo>
                  <a:lnTo>
                    <a:pt x="634898" y="8255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68655" y="0"/>
                  </a:lnTo>
                  <a:close/>
                </a:path>
                <a:path w="804544" h="8255">
                  <a:moveTo>
                    <a:pt x="703173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68667" y="0"/>
                  </a:lnTo>
                  <a:lnTo>
                    <a:pt x="668667" y="8255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3173" y="8255"/>
                  </a:lnTo>
                  <a:lnTo>
                    <a:pt x="703173" y="0"/>
                  </a:lnTo>
                  <a:close/>
                </a:path>
                <a:path w="804544" h="8255">
                  <a:moveTo>
                    <a:pt x="725690" y="0"/>
                  </a:moveTo>
                  <a:lnTo>
                    <a:pt x="714438" y="0"/>
                  </a:lnTo>
                  <a:lnTo>
                    <a:pt x="703186" y="0"/>
                  </a:lnTo>
                  <a:lnTo>
                    <a:pt x="703186" y="8255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25690" y="0"/>
                  </a:lnTo>
                  <a:close/>
                </a:path>
                <a:path w="804544" h="8255">
                  <a:moveTo>
                    <a:pt x="759460" y="0"/>
                  </a:moveTo>
                  <a:lnTo>
                    <a:pt x="748207" y="0"/>
                  </a:lnTo>
                  <a:lnTo>
                    <a:pt x="736955" y="0"/>
                  </a:lnTo>
                  <a:lnTo>
                    <a:pt x="725703" y="0"/>
                  </a:lnTo>
                  <a:lnTo>
                    <a:pt x="725703" y="8255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59460" y="0"/>
                  </a:lnTo>
                  <a:close/>
                </a:path>
                <a:path w="80454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59472" y="0"/>
                  </a:lnTo>
                  <a:lnTo>
                    <a:pt x="759472" y="8255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4544" h="8255">
                  <a:moveTo>
                    <a:pt x="804494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4494" y="8255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635381" y="1048080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454025" y="0"/>
                  </a:moveTo>
                  <a:lnTo>
                    <a:pt x="45402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54025" y="8255"/>
                  </a:lnTo>
                  <a:lnTo>
                    <a:pt x="454025" y="0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078153" y="1048080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203365" y="0"/>
                  </a:moveTo>
                  <a:lnTo>
                    <a:pt x="20336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203365" y="8255"/>
                  </a:lnTo>
                  <a:lnTo>
                    <a:pt x="203365" y="0"/>
                  </a:lnTo>
                  <a:close/>
                </a:path>
                <a:path w="804544" h="8255">
                  <a:moveTo>
                    <a:pt x="237883" y="0"/>
                  </a:moveTo>
                  <a:lnTo>
                    <a:pt x="226631" y="0"/>
                  </a:lnTo>
                  <a:lnTo>
                    <a:pt x="215379" y="0"/>
                  </a:lnTo>
                  <a:lnTo>
                    <a:pt x="203377" y="0"/>
                  </a:lnTo>
                  <a:lnTo>
                    <a:pt x="203377" y="8255"/>
                  </a:lnTo>
                  <a:lnTo>
                    <a:pt x="215379" y="8255"/>
                  </a:lnTo>
                  <a:lnTo>
                    <a:pt x="226631" y="8255"/>
                  </a:lnTo>
                  <a:lnTo>
                    <a:pt x="237883" y="8255"/>
                  </a:lnTo>
                  <a:lnTo>
                    <a:pt x="237883" y="0"/>
                  </a:lnTo>
                  <a:close/>
                </a:path>
                <a:path w="804544" h="8255">
                  <a:moveTo>
                    <a:pt x="294170" y="0"/>
                  </a:moveTo>
                  <a:lnTo>
                    <a:pt x="294170" y="0"/>
                  </a:lnTo>
                  <a:lnTo>
                    <a:pt x="237896" y="0"/>
                  </a:lnTo>
                  <a:lnTo>
                    <a:pt x="237896" y="8255"/>
                  </a:lnTo>
                  <a:lnTo>
                    <a:pt x="294170" y="8255"/>
                  </a:lnTo>
                  <a:lnTo>
                    <a:pt x="294170" y="0"/>
                  </a:lnTo>
                  <a:close/>
                </a:path>
                <a:path w="804544" h="8255">
                  <a:moveTo>
                    <a:pt x="328688" y="0"/>
                  </a:moveTo>
                  <a:lnTo>
                    <a:pt x="317436" y="0"/>
                  </a:lnTo>
                  <a:lnTo>
                    <a:pt x="305435" y="0"/>
                  </a:lnTo>
                  <a:lnTo>
                    <a:pt x="294182" y="0"/>
                  </a:lnTo>
                  <a:lnTo>
                    <a:pt x="294182" y="8255"/>
                  </a:lnTo>
                  <a:lnTo>
                    <a:pt x="305435" y="8255"/>
                  </a:lnTo>
                  <a:lnTo>
                    <a:pt x="317436" y="8255"/>
                  </a:lnTo>
                  <a:lnTo>
                    <a:pt x="328688" y="8255"/>
                  </a:lnTo>
                  <a:lnTo>
                    <a:pt x="328688" y="0"/>
                  </a:lnTo>
                  <a:close/>
                </a:path>
                <a:path w="804544" h="8255">
                  <a:moveTo>
                    <a:pt x="384975" y="0"/>
                  </a:moveTo>
                  <a:lnTo>
                    <a:pt x="384975" y="0"/>
                  </a:lnTo>
                  <a:lnTo>
                    <a:pt x="328701" y="0"/>
                  </a:lnTo>
                  <a:lnTo>
                    <a:pt x="328701" y="8255"/>
                  </a:lnTo>
                  <a:lnTo>
                    <a:pt x="384975" y="8255"/>
                  </a:lnTo>
                  <a:lnTo>
                    <a:pt x="384975" y="0"/>
                  </a:lnTo>
                  <a:close/>
                </a:path>
                <a:path w="804544" h="8255">
                  <a:moveTo>
                    <a:pt x="418744" y="0"/>
                  </a:moveTo>
                  <a:lnTo>
                    <a:pt x="407492" y="0"/>
                  </a:lnTo>
                  <a:lnTo>
                    <a:pt x="396240" y="0"/>
                  </a:lnTo>
                  <a:lnTo>
                    <a:pt x="384987" y="0"/>
                  </a:lnTo>
                  <a:lnTo>
                    <a:pt x="384987" y="8255"/>
                  </a:lnTo>
                  <a:lnTo>
                    <a:pt x="396240" y="8255"/>
                  </a:lnTo>
                  <a:lnTo>
                    <a:pt x="407492" y="8255"/>
                  </a:lnTo>
                  <a:lnTo>
                    <a:pt x="418744" y="8255"/>
                  </a:lnTo>
                  <a:lnTo>
                    <a:pt x="418744" y="0"/>
                  </a:lnTo>
                  <a:close/>
                </a:path>
                <a:path w="804544" h="8255">
                  <a:moveTo>
                    <a:pt x="475780" y="0"/>
                  </a:moveTo>
                  <a:lnTo>
                    <a:pt x="475780" y="0"/>
                  </a:lnTo>
                  <a:lnTo>
                    <a:pt x="418757" y="0"/>
                  </a:lnTo>
                  <a:lnTo>
                    <a:pt x="418757" y="8255"/>
                  </a:lnTo>
                  <a:lnTo>
                    <a:pt x="475780" y="8255"/>
                  </a:lnTo>
                  <a:lnTo>
                    <a:pt x="475780" y="0"/>
                  </a:lnTo>
                  <a:close/>
                </a:path>
                <a:path w="804544" h="8255">
                  <a:moveTo>
                    <a:pt x="509549" y="0"/>
                  </a:moveTo>
                  <a:lnTo>
                    <a:pt x="498297" y="0"/>
                  </a:lnTo>
                  <a:lnTo>
                    <a:pt x="487045" y="0"/>
                  </a:lnTo>
                  <a:lnTo>
                    <a:pt x="475792" y="0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98297" y="8255"/>
                  </a:lnTo>
                  <a:lnTo>
                    <a:pt x="509549" y="8255"/>
                  </a:lnTo>
                  <a:lnTo>
                    <a:pt x="509549" y="0"/>
                  </a:lnTo>
                  <a:close/>
                </a:path>
                <a:path w="804544" h="8255">
                  <a:moveTo>
                    <a:pt x="566585" y="0"/>
                  </a:moveTo>
                  <a:lnTo>
                    <a:pt x="566585" y="0"/>
                  </a:lnTo>
                  <a:lnTo>
                    <a:pt x="509562" y="0"/>
                  </a:lnTo>
                  <a:lnTo>
                    <a:pt x="509562" y="8255"/>
                  </a:lnTo>
                  <a:lnTo>
                    <a:pt x="566585" y="8255"/>
                  </a:lnTo>
                  <a:lnTo>
                    <a:pt x="566585" y="0"/>
                  </a:lnTo>
                  <a:close/>
                </a:path>
                <a:path w="804544" h="8255">
                  <a:moveTo>
                    <a:pt x="600354" y="0"/>
                  </a:moveTo>
                  <a:lnTo>
                    <a:pt x="589102" y="0"/>
                  </a:lnTo>
                  <a:lnTo>
                    <a:pt x="577850" y="0"/>
                  </a:lnTo>
                  <a:lnTo>
                    <a:pt x="566597" y="0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102" y="8255"/>
                  </a:lnTo>
                  <a:lnTo>
                    <a:pt x="600354" y="8255"/>
                  </a:lnTo>
                  <a:lnTo>
                    <a:pt x="600354" y="0"/>
                  </a:lnTo>
                  <a:close/>
                </a:path>
                <a:path w="804544" h="8255">
                  <a:moveTo>
                    <a:pt x="634123" y="0"/>
                  </a:moveTo>
                  <a:lnTo>
                    <a:pt x="622871" y="0"/>
                  </a:lnTo>
                  <a:lnTo>
                    <a:pt x="611619" y="0"/>
                  </a:lnTo>
                  <a:lnTo>
                    <a:pt x="600367" y="0"/>
                  </a:lnTo>
                  <a:lnTo>
                    <a:pt x="600367" y="8255"/>
                  </a:lnTo>
                  <a:lnTo>
                    <a:pt x="611619" y="8255"/>
                  </a:lnTo>
                  <a:lnTo>
                    <a:pt x="622871" y="8255"/>
                  </a:lnTo>
                  <a:lnTo>
                    <a:pt x="634123" y="8255"/>
                  </a:lnTo>
                  <a:lnTo>
                    <a:pt x="634123" y="0"/>
                  </a:lnTo>
                  <a:close/>
                </a:path>
                <a:path w="804544" h="8255">
                  <a:moveTo>
                    <a:pt x="657390" y="0"/>
                  </a:moveTo>
                  <a:lnTo>
                    <a:pt x="646137" y="0"/>
                  </a:lnTo>
                  <a:lnTo>
                    <a:pt x="634136" y="0"/>
                  </a:lnTo>
                  <a:lnTo>
                    <a:pt x="634136" y="8255"/>
                  </a:lnTo>
                  <a:lnTo>
                    <a:pt x="646137" y="8255"/>
                  </a:lnTo>
                  <a:lnTo>
                    <a:pt x="657390" y="8255"/>
                  </a:lnTo>
                  <a:lnTo>
                    <a:pt x="657390" y="0"/>
                  </a:lnTo>
                  <a:close/>
                </a:path>
                <a:path w="804544" h="8255">
                  <a:moveTo>
                    <a:pt x="691159" y="0"/>
                  </a:moveTo>
                  <a:lnTo>
                    <a:pt x="679907" y="0"/>
                  </a:lnTo>
                  <a:lnTo>
                    <a:pt x="668655" y="0"/>
                  </a:lnTo>
                  <a:lnTo>
                    <a:pt x="657402" y="0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91159" y="8255"/>
                  </a:lnTo>
                  <a:lnTo>
                    <a:pt x="691159" y="0"/>
                  </a:lnTo>
                  <a:close/>
                </a:path>
                <a:path w="804544" h="8255">
                  <a:moveTo>
                    <a:pt x="724928" y="0"/>
                  </a:moveTo>
                  <a:lnTo>
                    <a:pt x="713676" y="0"/>
                  </a:lnTo>
                  <a:lnTo>
                    <a:pt x="702424" y="0"/>
                  </a:lnTo>
                  <a:lnTo>
                    <a:pt x="691172" y="0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13676" y="8255"/>
                  </a:lnTo>
                  <a:lnTo>
                    <a:pt x="724928" y="8255"/>
                  </a:lnTo>
                  <a:lnTo>
                    <a:pt x="724928" y="0"/>
                  </a:lnTo>
                  <a:close/>
                </a:path>
                <a:path w="804544" h="8255">
                  <a:moveTo>
                    <a:pt x="748195" y="0"/>
                  </a:moveTo>
                  <a:lnTo>
                    <a:pt x="736193" y="0"/>
                  </a:lnTo>
                  <a:lnTo>
                    <a:pt x="724941" y="0"/>
                  </a:lnTo>
                  <a:lnTo>
                    <a:pt x="724941" y="8255"/>
                  </a:lnTo>
                  <a:lnTo>
                    <a:pt x="736193" y="8255"/>
                  </a:lnTo>
                  <a:lnTo>
                    <a:pt x="748195" y="8255"/>
                  </a:lnTo>
                  <a:lnTo>
                    <a:pt x="748195" y="0"/>
                  </a:lnTo>
                  <a:close/>
                </a:path>
                <a:path w="804544" h="825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81964" y="8255"/>
                  </a:lnTo>
                  <a:lnTo>
                    <a:pt x="781964" y="0"/>
                  </a:lnTo>
                  <a:close/>
                </a:path>
                <a:path w="804544" h="825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804481" y="8255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635381" y="1030820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306184" y="0"/>
                  </a:moveTo>
                  <a:lnTo>
                    <a:pt x="306184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306184" y="8255"/>
                  </a:lnTo>
                  <a:lnTo>
                    <a:pt x="306184" y="0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930313" y="1030820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4" h="8255">
                  <a:moveTo>
                    <a:pt x="351205" y="0"/>
                  </a:moveTo>
                  <a:lnTo>
                    <a:pt x="351205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351205" y="8255"/>
                  </a:lnTo>
                  <a:lnTo>
                    <a:pt x="351205" y="0"/>
                  </a:lnTo>
                  <a:close/>
                </a:path>
                <a:path w="805814" h="8255">
                  <a:moveTo>
                    <a:pt x="385724" y="0"/>
                  </a:moveTo>
                  <a:lnTo>
                    <a:pt x="374472" y="0"/>
                  </a:lnTo>
                  <a:lnTo>
                    <a:pt x="363220" y="0"/>
                  </a:lnTo>
                  <a:lnTo>
                    <a:pt x="351218" y="0"/>
                  </a:lnTo>
                  <a:lnTo>
                    <a:pt x="351218" y="8255"/>
                  </a:lnTo>
                  <a:lnTo>
                    <a:pt x="363220" y="8255"/>
                  </a:lnTo>
                  <a:lnTo>
                    <a:pt x="374472" y="8255"/>
                  </a:lnTo>
                  <a:lnTo>
                    <a:pt x="385724" y="8255"/>
                  </a:lnTo>
                  <a:lnTo>
                    <a:pt x="385724" y="0"/>
                  </a:lnTo>
                  <a:close/>
                </a:path>
                <a:path w="805814" h="8255">
                  <a:moveTo>
                    <a:pt x="442010" y="0"/>
                  </a:moveTo>
                  <a:lnTo>
                    <a:pt x="442010" y="0"/>
                  </a:lnTo>
                  <a:lnTo>
                    <a:pt x="385737" y="0"/>
                  </a:lnTo>
                  <a:lnTo>
                    <a:pt x="385737" y="8255"/>
                  </a:lnTo>
                  <a:lnTo>
                    <a:pt x="442010" y="8255"/>
                  </a:lnTo>
                  <a:lnTo>
                    <a:pt x="442010" y="0"/>
                  </a:lnTo>
                  <a:close/>
                </a:path>
                <a:path w="805814" h="8255">
                  <a:moveTo>
                    <a:pt x="476529" y="0"/>
                  </a:moveTo>
                  <a:lnTo>
                    <a:pt x="465277" y="0"/>
                  </a:lnTo>
                  <a:lnTo>
                    <a:pt x="453275" y="0"/>
                  </a:lnTo>
                  <a:lnTo>
                    <a:pt x="442023" y="0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65277" y="8255"/>
                  </a:lnTo>
                  <a:lnTo>
                    <a:pt x="476529" y="8255"/>
                  </a:lnTo>
                  <a:lnTo>
                    <a:pt x="476529" y="0"/>
                  </a:lnTo>
                  <a:close/>
                </a:path>
                <a:path w="805814" h="8255">
                  <a:moveTo>
                    <a:pt x="532815" y="0"/>
                  </a:moveTo>
                  <a:lnTo>
                    <a:pt x="532815" y="0"/>
                  </a:lnTo>
                  <a:lnTo>
                    <a:pt x="476542" y="0"/>
                  </a:lnTo>
                  <a:lnTo>
                    <a:pt x="476542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805814" h="8255">
                  <a:moveTo>
                    <a:pt x="566585" y="0"/>
                  </a:moveTo>
                  <a:lnTo>
                    <a:pt x="555332" y="0"/>
                  </a:lnTo>
                  <a:lnTo>
                    <a:pt x="544080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66585" y="8255"/>
                  </a:lnTo>
                  <a:lnTo>
                    <a:pt x="566585" y="0"/>
                  </a:lnTo>
                  <a:close/>
                </a:path>
                <a:path w="805814" h="8255">
                  <a:moveTo>
                    <a:pt x="623620" y="0"/>
                  </a:moveTo>
                  <a:lnTo>
                    <a:pt x="623620" y="0"/>
                  </a:lnTo>
                  <a:lnTo>
                    <a:pt x="566597" y="0"/>
                  </a:lnTo>
                  <a:lnTo>
                    <a:pt x="566597" y="8255"/>
                  </a:lnTo>
                  <a:lnTo>
                    <a:pt x="623620" y="8255"/>
                  </a:lnTo>
                  <a:lnTo>
                    <a:pt x="623620" y="0"/>
                  </a:lnTo>
                  <a:close/>
                </a:path>
                <a:path w="805814" h="8255">
                  <a:moveTo>
                    <a:pt x="657390" y="0"/>
                  </a:moveTo>
                  <a:lnTo>
                    <a:pt x="646137" y="0"/>
                  </a:lnTo>
                  <a:lnTo>
                    <a:pt x="634885" y="0"/>
                  </a:lnTo>
                  <a:lnTo>
                    <a:pt x="623633" y="0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57390" y="8255"/>
                  </a:lnTo>
                  <a:lnTo>
                    <a:pt x="657390" y="0"/>
                  </a:lnTo>
                  <a:close/>
                </a:path>
                <a:path w="805814" h="8255">
                  <a:moveTo>
                    <a:pt x="714425" y="0"/>
                  </a:moveTo>
                  <a:lnTo>
                    <a:pt x="714425" y="0"/>
                  </a:lnTo>
                  <a:lnTo>
                    <a:pt x="657402" y="0"/>
                  </a:lnTo>
                  <a:lnTo>
                    <a:pt x="657402" y="8255"/>
                  </a:lnTo>
                  <a:lnTo>
                    <a:pt x="714425" y="8255"/>
                  </a:lnTo>
                  <a:lnTo>
                    <a:pt x="714425" y="0"/>
                  </a:lnTo>
                  <a:close/>
                </a:path>
                <a:path w="805814" h="8255">
                  <a:moveTo>
                    <a:pt x="748195" y="0"/>
                  </a:moveTo>
                  <a:lnTo>
                    <a:pt x="736942" y="0"/>
                  </a:lnTo>
                  <a:lnTo>
                    <a:pt x="725690" y="0"/>
                  </a:lnTo>
                  <a:lnTo>
                    <a:pt x="714438" y="0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48195" y="8255"/>
                  </a:lnTo>
                  <a:lnTo>
                    <a:pt x="748195" y="0"/>
                  </a:lnTo>
                  <a:close/>
                </a:path>
                <a:path w="805814" h="8255">
                  <a:moveTo>
                    <a:pt x="781964" y="0"/>
                  </a:moveTo>
                  <a:lnTo>
                    <a:pt x="770712" y="0"/>
                  </a:lnTo>
                  <a:lnTo>
                    <a:pt x="759460" y="0"/>
                  </a:lnTo>
                  <a:lnTo>
                    <a:pt x="748207" y="0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81964" y="8255"/>
                  </a:lnTo>
                  <a:lnTo>
                    <a:pt x="781964" y="0"/>
                  </a:lnTo>
                  <a:close/>
                </a:path>
                <a:path w="805814" h="8255">
                  <a:moveTo>
                    <a:pt x="805230" y="0"/>
                  </a:moveTo>
                  <a:lnTo>
                    <a:pt x="793978" y="0"/>
                  </a:lnTo>
                  <a:lnTo>
                    <a:pt x="781977" y="0"/>
                  </a:lnTo>
                  <a:lnTo>
                    <a:pt x="781977" y="8255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635381" y="1013561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159092" y="0"/>
                  </a:moveTo>
                  <a:lnTo>
                    <a:pt x="15909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59092" y="8255"/>
                  </a:lnTo>
                  <a:lnTo>
                    <a:pt x="159092" y="0"/>
                  </a:lnTo>
                  <a:close/>
                </a:path>
                <a:path w="1735455" h="26034">
                  <a:moveTo>
                    <a:pt x="1100162" y="17259"/>
                  </a:moveTo>
                  <a:lnTo>
                    <a:pt x="1088910" y="17259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4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4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783221" y="1013561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498297" y="0"/>
                  </a:moveTo>
                  <a:lnTo>
                    <a:pt x="49829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498297" y="8255"/>
                  </a:lnTo>
                  <a:lnTo>
                    <a:pt x="498297" y="0"/>
                  </a:lnTo>
                  <a:close/>
                </a:path>
                <a:path w="804544" h="8255">
                  <a:moveTo>
                    <a:pt x="532815" y="0"/>
                  </a:moveTo>
                  <a:lnTo>
                    <a:pt x="521563" y="0"/>
                  </a:lnTo>
                  <a:lnTo>
                    <a:pt x="510311" y="0"/>
                  </a:lnTo>
                  <a:lnTo>
                    <a:pt x="498309" y="0"/>
                  </a:lnTo>
                  <a:lnTo>
                    <a:pt x="498309" y="8255"/>
                  </a:lnTo>
                  <a:lnTo>
                    <a:pt x="510311" y="8255"/>
                  </a:lnTo>
                  <a:lnTo>
                    <a:pt x="521563" y="8255"/>
                  </a:lnTo>
                  <a:lnTo>
                    <a:pt x="532815" y="8255"/>
                  </a:lnTo>
                  <a:lnTo>
                    <a:pt x="532815" y="0"/>
                  </a:lnTo>
                  <a:close/>
                </a:path>
                <a:path w="804544" h="8255">
                  <a:moveTo>
                    <a:pt x="589102" y="0"/>
                  </a:moveTo>
                  <a:lnTo>
                    <a:pt x="589102" y="0"/>
                  </a:lnTo>
                  <a:lnTo>
                    <a:pt x="532828" y="0"/>
                  </a:lnTo>
                  <a:lnTo>
                    <a:pt x="532828" y="8255"/>
                  </a:lnTo>
                  <a:lnTo>
                    <a:pt x="589102" y="8255"/>
                  </a:lnTo>
                  <a:lnTo>
                    <a:pt x="589102" y="0"/>
                  </a:lnTo>
                  <a:close/>
                </a:path>
                <a:path w="804544" h="8255">
                  <a:moveTo>
                    <a:pt x="623620" y="0"/>
                  </a:moveTo>
                  <a:lnTo>
                    <a:pt x="612368" y="0"/>
                  </a:lnTo>
                  <a:lnTo>
                    <a:pt x="600367" y="0"/>
                  </a:lnTo>
                  <a:lnTo>
                    <a:pt x="589114" y="0"/>
                  </a:lnTo>
                  <a:lnTo>
                    <a:pt x="589114" y="8255"/>
                  </a:lnTo>
                  <a:lnTo>
                    <a:pt x="600367" y="8255"/>
                  </a:lnTo>
                  <a:lnTo>
                    <a:pt x="612368" y="8255"/>
                  </a:lnTo>
                  <a:lnTo>
                    <a:pt x="623620" y="8255"/>
                  </a:lnTo>
                  <a:lnTo>
                    <a:pt x="623620" y="0"/>
                  </a:lnTo>
                  <a:close/>
                </a:path>
                <a:path w="804544" h="8255">
                  <a:moveTo>
                    <a:pt x="679907" y="0"/>
                  </a:moveTo>
                  <a:lnTo>
                    <a:pt x="679907" y="0"/>
                  </a:lnTo>
                  <a:lnTo>
                    <a:pt x="623633" y="0"/>
                  </a:lnTo>
                  <a:lnTo>
                    <a:pt x="623633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4544" h="8255">
                  <a:moveTo>
                    <a:pt x="713676" y="0"/>
                  </a:moveTo>
                  <a:lnTo>
                    <a:pt x="702424" y="0"/>
                  </a:ln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13676" y="8255"/>
                  </a:lnTo>
                  <a:lnTo>
                    <a:pt x="713676" y="0"/>
                  </a:lnTo>
                  <a:close/>
                </a:path>
                <a:path w="804544" h="8255">
                  <a:moveTo>
                    <a:pt x="770712" y="0"/>
                  </a:moveTo>
                  <a:lnTo>
                    <a:pt x="770712" y="0"/>
                  </a:lnTo>
                  <a:lnTo>
                    <a:pt x="713689" y="0"/>
                  </a:lnTo>
                  <a:lnTo>
                    <a:pt x="713689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4544" h="8255">
                  <a:moveTo>
                    <a:pt x="804481" y="0"/>
                  </a:moveTo>
                  <a:lnTo>
                    <a:pt x="793229" y="0"/>
                  </a:ln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804481" y="8255"/>
                  </a:lnTo>
                  <a:lnTo>
                    <a:pt x="8044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635381" y="996302"/>
              <a:ext cx="1735455" cy="26034"/>
            </a:xfrm>
            <a:custGeom>
              <a:avLst/>
              <a:gdLst/>
              <a:ahLst/>
              <a:cxnLst/>
              <a:rect l="l" t="t" r="r" b="b"/>
              <a:pathLst>
                <a:path w="1735455" h="26034">
                  <a:moveTo>
                    <a:pt x="11252" y="0"/>
                  </a:move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11252" y="0"/>
                  </a:lnTo>
                  <a:close/>
                </a:path>
                <a:path w="1735455" h="26034">
                  <a:moveTo>
                    <a:pt x="952322" y="17259"/>
                  </a:moveTo>
                  <a:lnTo>
                    <a:pt x="941070" y="17259"/>
                  </a:lnTo>
                  <a:lnTo>
                    <a:pt x="941070" y="25514"/>
                  </a:lnTo>
                  <a:lnTo>
                    <a:pt x="952322" y="25514"/>
                  </a:lnTo>
                  <a:lnTo>
                    <a:pt x="952322" y="17259"/>
                  </a:lnTo>
                  <a:close/>
                </a:path>
                <a:path w="1735455" h="26034">
                  <a:moveTo>
                    <a:pt x="1009357" y="17259"/>
                  </a:moveTo>
                  <a:lnTo>
                    <a:pt x="1009357" y="17259"/>
                  </a:lnTo>
                  <a:lnTo>
                    <a:pt x="952334" y="17259"/>
                  </a:lnTo>
                  <a:lnTo>
                    <a:pt x="952334" y="25514"/>
                  </a:lnTo>
                  <a:lnTo>
                    <a:pt x="1009357" y="25514"/>
                  </a:lnTo>
                  <a:lnTo>
                    <a:pt x="1009357" y="17259"/>
                  </a:lnTo>
                  <a:close/>
                </a:path>
                <a:path w="1735455" h="26034">
                  <a:moveTo>
                    <a:pt x="1043127" y="17259"/>
                  </a:moveTo>
                  <a:lnTo>
                    <a:pt x="1031875" y="17259"/>
                  </a:lnTo>
                  <a:lnTo>
                    <a:pt x="1020622" y="17259"/>
                  </a:lnTo>
                  <a:lnTo>
                    <a:pt x="1009370" y="17259"/>
                  </a:lnTo>
                  <a:lnTo>
                    <a:pt x="1009370" y="25514"/>
                  </a:lnTo>
                  <a:lnTo>
                    <a:pt x="1020622" y="25514"/>
                  </a:lnTo>
                  <a:lnTo>
                    <a:pt x="1031875" y="25514"/>
                  </a:lnTo>
                  <a:lnTo>
                    <a:pt x="1043127" y="25514"/>
                  </a:lnTo>
                  <a:lnTo>
                    <a:pt x="1043127" y="17259"/>
                  </a:lnTo>
                  <a:close/>
                </a:path>
                <a:path w="1735455" h="26034">
                  <a:moveTo>
                    <a:pt x="1076896" y="17259"/>
                  </a:moveTo>
                  <a:lnTo>
                    <a:pt x="1065644" y="17259"/>
                  </a:lnTo>
                  <a:lnTo>
                    <a:pt x="1054392" y="17259"/>
                  </a:lnTo>
                  <a:lnTo>
                    <a:pt x="1043139" y="17259"/>
                  </a:lnTo>
                  <a:lnTo>
                    <a:pt x="1043139" y="25514"/>
                  </a:lnTo>
                  <a:lnTo>
                    <a:pt x="1054392" y="25514"/>
                  </a:lnTo>
                  <a:lnTo>
                    <a:pt x="1065644" y="25514"/>
                  </a:lnTo>
                  <a:lnTo>
                    <a:pt x="1076896" y="25514"/>
                  </a:lnTo>
                  <a:lnTo>
                    <a:pt x="1076896" y="17259"/>
                  </a:lnTo>
                  <a:close/>
                </a:path>
                <a:path w="1735455" h="26034">
                  <a:moveTo>
                    <a:pt x="1100162" y="17259"/>
                  </a:moveTo>
                  <a:lnTo>
                    <a:pt x="1088910" y="17259"/>
                  </a:lnTo>
                  <a:lnTo>
                    <a:pt x="1076909" y="17259"/>
                  </a:lnTo>
                  <a:lnTo>
                    <a:pt x="1076909" y="25514"/>
                  </a:lnTo>
                  <a:lnTo>
                    <a:pt x="1088910" y="25514"/>
                  </a:lnTo>
                  <a:lnTo>
                    <a:pt x="1100162" y="25514"/>
                  </a:lnTo>
                  <a:lnTo>
                    <a:pt x="1100162" y="17259"/>
                  </a:lnTo>
                  <a:close/>
                </a:path>
                <a:path w="1735455" h="26034">
                  <a:moveTo>
                    <a:pt x="1133932" y="17259"/>
                  </a:moveTo>
                  <a:lnTo>
                    <a:pt x="1122680" y="17259"/>
                  </a:lnTo>
                  <a:lnTo>
                    <a:pt x="1111427" y="17259"/>
                  </a:lnTo>
                  <a:lnTo>
                    <a:pt x="1100175" y="17259"/>
                  </a:lnTo>
                  <a:lnTo>
                    <a:pt x="1100175" y="25514"/>
                  </a:lnTo>
                  <a:lnTo>
                    <a:pt x="1111427" y="25514"/>
                  </a:lnTo>
                  <a:lnTo>
                    <a:pt x="1122680" y="25514"/>
                  </a:lnTo>
                  <a:lnTo>
                    <a:pt x="1133932" y="25514"/>
                  </a:lnTo>
                  <a:lnTo>
                    <a:pt x="1133932" y="17259"/>
                  </a:lnTo>
                  <a:close/>
                </a:path>
                <a:path w="1735455" h="26034">
                  <a:moveTo>
                    <a:pt x="1167701" y="17259"/>
                  </a:moveTo>
                  <a:lnTo>
                    <a:pt x="1156449" y="17259"/>
                  </a:lnTo>
                  <a:lnTo>
                    <a:pt x="1145197" y="17259"/>
                  </a:lnTo>
                  <a:lnTo>
                    <a:pt x="1133944" y="17259"/>
                  </a:lnTo>
                  <a:lnTo>
                    <a:pt x="1133944" y="25514"/>
                  </a:lnTo>
                  <a:lnTo>
                    <a:pt x="1145197" y="25514"/>
                  </a:lnTo>
                  <a:lnTo>
                    <a:pt x="1156449" y="25514"/>
                  </a:lnTo>
                  <a:lnTo>
                    <a:pt x="1167701" y="25514"/>
                  </a:lnTo>
                  <a:lnTo>
                    <a:pt x="1167701" y="17259"/>
                  </a:lnTo>
                  <a:close/>
                </a:path>
                <a:path w="1735455" h="26034">
                  <a:moveTo>
                    <a:pt x="1190967" y="17259"/>
                  </a:moveTo>
                  <a:lnTo>
                    <a:pt x="1178966" y="17259"/>
                  </a:lnTo>
                  <a:lnTo>
                    <a:pt x="1167714" y="17259"/>
                  </a:lnTo>
                  <a:lnTo>
                    <a:pt x="1167714" y="25514"/>
                  </a:lnTo>
                  <a:lnTo>
                    <a:pt x="1178966" y="25514"/>
                  </a:lnTo>
                  <a:lnTo>
                    <a:pt x="1190967" y="25514"/>
                  </a:lnTo>
                  <a:lnTo>
                    <a:pt x="1190967" y="17259"/>
                  </a:lnTo>
                  <a:close/>
                </a:path>
                <a:path w="1735455" h="26034">
                  <a:moveTo>
                    <a:pt x="1224737" y="17259"/>
                  </a:moveTo>
                  <a:lnTo>
                    <a:pt x="1213485" y="17259"/>
                  </a:lnTo>
                  <a:lnTo>
                    <a:pt x="1202232" y="17259"/>
                  </a:lnTo>
                  <a:lnTo>
                    <a:pt x="1190980" y="17259"/>
                  </a:lnTo>
                  <a:lnTo>
                    <a:pt x="1190980" y="25514"/>
                  </a:lnTo>
                  <a:lnTo>
                    <a:pt x="1202232" y="25514"/>
                  </a:lnTo>
                  <a:lnTo>
                    <a:pt x="1213485" y="25514"/>
                  </a:lnTo>
                  <a:lnTo>
                    <a:pt x="1224737" y="25514"/>
                  </a:lnTo>
                  <a:lnTo>
                    <a:pt x="1224737" y="17259"/>
                  </a:lnTo>
                  <a:close/>
                </a:path>
                <a:path w="1735455" h="26034">
                  <a:moveTo>
                    <a:pt x="1258506" y="17259"/>
                  </a:moveTo>
                  <a:lnTo>
                    <a:pt x="1247254" y="17259"/>
                  </a:lnTo>
                  <a:lnTo>
                    <a:pt x="1236002" y="17259"/>
                  </a:lnTo>
                  <a:lnTo>
                    <a:pt x="1224749" y="17259"/>
                  </a:lnTo>
                  <a:lnTo>
                    <a:pt x="1224749" y="25514"/>
                  </a:lnTo>
                  <a:lnTo>
                    <a:pt x="1236002" y="25514"/>
                  </a:lnTo>
                  <a:lnTo>
                    <a:pt x="1247254" y="25514"/>
                  </a:lnTo>
                  <a:lnTo>
                    <a:pt x="1258506" y="25514"/>
                  </a:lnTo>
                  <a:lnTo>
                    <a:pt x="1258506" y="17259"/>
                  </a:lnTo>
                  <a:close/>
                </a:path>
                <a:path w="1735455" h="26034">
                  <a:moveTo>
                    <a:pt x="1293025" y="17259"/>
                  </a:moveTo>
                  <a:lnTo>
                    <a:pt x="1281023" y="17259"/>
                  </a:lnTo>
                  <a:lnTo>
                    <a:pt x="1269771" y="17259"/>
                  </a:lnTo>
                  <a:lnTo>
                    <a:pt x="1258519" y="17259"/>
                  </a:lnTo>
                  <a:lnTo>
                    <a:pt x="1258519" y="25514"/>
                  </a:lnTo>
                  <a:lnTo>
                    <a:pt x="1269771" y="25514"/>
                  </a:lnTo>
                  <a:lnTo>
                    <a:pt x="1281023" y="25514"/>
                  </a:lnTo>
                  <a:lnTo>
                    <a:pt x="1293025" y="25514"/>
                  </a:lnTo>
                  <a:lnTo>
                    <a:pt x="1293025" y="17259"/>
                  </a:lnTo>
                  <a:close/>
                </a:path>
                <a:path w="1735455" h="26034">
                  <a:moveTo>
                    <a:pt x="1315542" y="17259"/>
                  </a:moveTo>
                  <a:lnTo>
                    <a:pt x="1304290" y="17259"/>
                  </a:lnTo>
                  <a:lnTo>
                    <a:pt x="1293037" y="17259"/>
                  </a:lnTo>
                  <a:lnTo>
                    <a:pt x="1293037" y="25514"/>
                  </a:lnTo>
                  <a:lnTo>
                    <a:pt x="1304290" y="25514"/>
                  </a:lnTo>
                  <a:lnTo>
                    <a:pt x="1315542" y="25514"/>
                  </a:lnTo>
                  <a:lnTo>
                    <a:pt x="1315542" y="17259"/>
                  </a:lnTo>
                  <a:close/>
                </a:path>
                <a:path w="1735455" h="26034">
                  <a:moveTo>
                    <a:pt x="1349311" y="17259"/>
                  </a:moveTo>
                  <a:lnTo>
                    <a:pt x="1338059" y="17259"/>
                  </a:lnTo>
                  <a:lnTo>
                    <a:pt x="1326807" y="17259"/>
                  </a:lnTo>
                  <a:lnTo>
                    <a:pt x="1315554" y="17259"/>
                  </a:lnTo>
                  <a:lnTo>
                    <a:pt x="1315554" y="25514"/>
                  </a:lnTo>
                  <a:lnTo>
                    <a:pt x="1326807" y="25514"/>
                  </a:lnTo>
                  <a:lnTo>
                    <a:pt x="1338059" y="25514"/>
                  </a:lnTo>
                  <a:lnTo>
                    <a:pt x="1349311" y="25514"/>
                  </a:lnTo>
                  <a:lnTo>
                    <a:pt x="1349311" y="17259"/>
                  </a:lnTo>
                  <a:close/>
                </a:path>
                <a:path w="1735455" h="26034">
                  <a:moveTo>
                    <a:pt x="1383080" y="17259"/>
                  </a:moveTo>
                  <a:lnTo>
                    <a:pt x="1371828" y="17259"/>
                  </a:lnTo>
                  <a:lnTo>
                    <a:pt x="1360576" y="17259"/>
                  </a:lnTo>
                  <a:lnTo>
                    <a:pt x="1349324" y="17259"/>
                  </a:lnTo>
                  <a:lnTo>
                    <a:pt x="1349324" y="25514"/>
                  </a:lnTo>
                  <a:lnTo>
                    <a:pt x="1360576" y="25514"/>
                  </a:lnTo>
                  <a:lnTo>
                    <a:pt x="1371828" y="25514"/>
                  </a:lnTo>
                  <a:lnTo>
                    <a:pt x="1383080" y="25514"/>
                  </a:lnTo>
                  <a:lnTo>
                    <a:pt x="1383080" y="17259"/>
                  </a:lnTo>
                  <a:close/>
                </a:path>
                <a:path w="1735455" h="26034">
                  <a:moveTo>
                    <a:pt x="1406347" y="17259"/>
                  </a:moveTo>
                  <a:lnTo>
                    <a:pt x="1394345" y="17259"/>
                  </a:lnTo>
                  <a:lnTo>
                    <a:pt x="1383093" y="17259"/>
                  </a:lnTo>
                  <a:lnTo>
                    <a:pt x="1383093" y="25514"/>
                  </a:lnTo>
                  <a:lnTo>
                    <a:pt x="1394345" y="25514"/>
                  </a:lnTo>
                  <a:lnTo>
                    <a:pt x="1406347" y="25514"/>
                  </a:lnTo>
                  <a:lnTo>
                    <a:pt x="1406347" y="17259"/>
                  </a:lnTo>
                  <a:close/>
                </a:path>
                <a:path w="1735455" h="26034">
                  <a:moveTo>
                    <a:pt x="1440116" y="17259"/>
                  </a:moveTo>
                  <a:lnTo>
                    <a:pt x="1428864" y="17259"/>
                  </a:lnTo>
                  <a:lnTo>
                    <a:pt x="1417612" y="17259"/>
                  </a:lnTo>
                  <a:lnTo>
                    <a:pt x="1406359" y="17259"/>
                  </a:lnTo>
                  <a:lnTo>
                    <a:pt x="1406359" y="25514"/>
                  </a:lnTo>
                  <a:lnTo>
                    <a:pt x="1417612" y="25514"/>
                  </a:lnTo>
                  <a:lnTo>
                    <a:pt x="1428864" y="25514"/>
                  </a:lnTo>
                  <a:lnTo>
                    <a:pt x="1440116" y="25514"/>
                  </a:lnTo>
                  <a:lnTo>
                    <a:pt x="1440116" y="17259"/>
                  </a:lnTo>
                  <a:close/>
                </a:path>
                <a:path w="1735455" h="26034">
                  <a:moveTo>
                    <a:pt x="1473885" y="17259"/>
                  </a:moveTo>
                  <a:lnTo>
                    <a:pt x="1462633" y="17259"/>
                  </a:lnTo>
                  <a:lnTo>
                    <a:pt x="1451381" y="17259"/>
                  </a:lnTo>
                  <a:lnTo>
                    <a:pt x="1440129" y="17259"/>
                  </a:lnTo>
                  <a:lnTo>
                    <a:pt x="1440129" y="25514"/>
                  </a:lnTo>
                  <a:lnTo>
                    <a:pt x="1451381" y="25514"/>
                  </a:lnTo>
                  <a:lnTo>
                    <a:pt x="1462633" y="25514"/>
                  </a:lnTo>
                  <a:lnTo>
                    <a:pt x="1473885" y="25514"/>
                  </a:lnTo>
                  <a:lnTo>
                    <a:pt x="1473885" y="17259"/>
                  </a:lnTo>
                  <a:close/>
                </a:path>
                <a:path w="1735455" h="26034">
                  <a:moveTo>
                    <a:pt x="1496402" y="17259"/>
                  </a:moveTo>
                  <a:lnTo>
                    <a:pt x="1485150" y="17259"/>
                  </a:lnTo>
                  <a:lnTo>
                    <a:pt x="1473898" y="17259"/>
                  </a:lnTo>
                  <a:lnTo>
                    <a:pt x="1473898" y="25514"/>
                  </a:lnTo>
                  <a:lnTo>
                    <a:pt x="1485150" y="25514"/>
                  </a:lnTo>
                  <a:lnTo>
                    <a:pt x="1496402" y="25514"/>
                  </a:lnTo>
                  <a:lnTo>
                    <a:pt x="1496402" y="17259"/>
                  </a:lnTo>
                  <a:close/>
                </a:path>
                <a:path w="1735455" h="26034">
                  <a:moveTo>
                    <a:pt x="1530921" y="17259"/>
                  </a:moveTo>
                  <a:lnTo>
                    <a:pt x="1519669" y="17259"/>
                  </a:lnTo>
                  <a:lnTo>
                    <a:pt x="1508417" y="17259"/>
                  </a:lnTo>
                  <a:lnTo>
                    <a:pt x="1496415" y="17259"/>
                  </a:lnTo>
                  <a:lnTo>
                    <a:pt x="1496415" y="25514"/>
                  </a:lnTo>
                  <a:lnTo>
                    <a:pt x="1508417" y="25514"/>
                  </a:lnTo>
                  <a:lnTo>
                    <a:pt x="1519669" y="25514"/>
                  </a:lnTo>
                  <a:lnTo>
                    <a:pt x="1530921" y="25514"/>
                  </a:lnTo>
                  <a:lnTo>
                    <a:pt x="1530921" y="17259"/>
                  </a:lnTo>
                  <a:close/>
                </a:path>
                <a:path w="1735455" h="26034">
                  <a:moveTo>
                    <a:pt x="1564690" y="17259"/>
                  </a:moveTo>
                  <a:lnTo>
                    <a:pt x="1553438" y="17259"/>
                  </a:lnTo>
                  <a:lnTo>
                    <a:pt x="1542186" y="17259"/>
                  </a:lnTo>
                  <a:lnTo>
                    <a:pt x="1530934" y="17259"/>
                  </a:lnTo>
                  <a:lnTo>
                    <a:pt x="1530934" y="25514"/>
                  </a:lnTo>
                  <a:lnTo>
                    <a:pt x="1542186" y="25514"/>
                  </a:lnTo>
                  <a:lnTo>
                    <a:pt x="1553438" y="25514"/>
                  </a:lnTo>
                  <a:lnTo>
                    <a:pt x="1564690" y="25514"/>
                  </a:lnTo>
                  <a:lnTo>
                    <a:pt x="1564690" y="17259"/>
                  </a:lnTo>
                  <a:close/>
                </a:path>
                <a:path w="1735455" h="26034">
                  <a:moveTo>
                    <a:pt x="1587207" y="17259"/>
                  </a:moveTo>
                  <a:lnTo>
                    <a:pt x="1575955" y="17259"/>
                  </a:lnTo>
                  <a:lnTo>
                    <a:pt x="1564703" y="17259"/>
                  </a:lnTo>
                  <a:lnTo>
                    <a:pt x="1564703" y="25514"/>
                  </a:lnTo>
                  <a:lnTo>
                    <a:pt x="1575955" y="25514"/>
                  </a:lnTo>
                  <a:lnTo>
                    <a:pt x="1587207" y="25514"/>
                  </a:lnTo>
                  <a:lnTo>
                    <a:pt x="1587207" y="17259"/>
                  </a:lnTo>
                  <a:close/>
                </a:path>
                <a:path w="1735455" h="26034">
                  <a:moveTo>
                    <a:pt x="1621726" y="17259"/>
                  </a:moveTo>
                  <a:lnTo>
                    <a:pt x="1609725" y="17259"/>
                  </a:lnTo>
                  <a:lnTo>
                    <a:pt x="1598472" y="17259"/>
                  </a:lnTo>
                  <a:lnTo>
                    <a:pt x="1587220" y="17259"/>
                  </a:lnTo>
                  <a:lnTo>
                    <a:pt x="1587220" y="25514"/>
                  </a:lnTo>
                  <a:lnTo>
                    <a:pt x="1598472" y="25514"/>
                  </a:lnTo>
                  <a:lnTo>
                    <a:pt x="1609725" y="25514"/>
                  </a:lnTo>
                  <a:lnTo>
                    <a:pt x="1621726" y="25514"/>
                  </a:lnTo>
                  <a:lnTo>
                    <a:pt x="1621726" y="17259"/>
                  </a:lnTo>
                  <a:close/>
                </a:path>
                <a:path w="1735455" h="26034">
                  <a:moveTo>
                    <a:pt x="1655495" y="17259"/>
                  </a:moveTo>
                  <a:lnTo>
                    <a:pt x="1644243" y="17259"/>
                  </a:lnTo>
                  <a:lnTo>
                    <a:pt x="1632991" y="17259"/>
                  </a:lnTo>
                  <a:lnTo>
                    <a:pt x="1621739" y="17259"/>
                  </a:lnTo>
                  <a:lnTo>
                    <a:pt x="1621739" y="25514"/>
                  </a:lnTo>
                  <a:lnTo>
                    <a:pt x="1632991" y="25514"/>
                  </a:lnTo>
                  <a:lnTo>
                    <a:pt x="1644243" y="25514"/>
                  </a:lnTo>
                  <a:lnTo>
                    <a:pt x="1655495" y="25514"/>
                  </a:lnTo>
                  <a:lnTo>
                    <a:pt x="1655495" y="17259"/>
                  </a:lnTo>
                  <a:close/>
                </a:path>
                <a:path w="1735455" h="26034">
                  <a:moveTo>
                    <a:pt x="1678012" y="17259"/>
                  </a:moveTo>
                  <a:lnTo>
                    <a:pt x="1666760" y="17259"/>
                  </a:lnTo>
                  <a:lnTo>
                    <a:pt x="1655508" y="17259"/>
                  </a:lnTo>
                  <a:lnTo>
                    <a:pt x="1655508" y="25514"/>
                  </a:lnTo>
                  <a:lnTo>
                    <a:pt x="1666760" y="25514"/>
                  </a:lnTo>
                  <a:lnTo>
                    <a:pt x="1678012" y="25514"/>
                  </a:lnTo>
                  <a:lnTo>
                    <a:pt x="1678012" y="17259"/>
                  </a:lnTo>
                  <a:close/>
                </a:path>
                <a:path w="1735455" h="26034">
                  <a:moveTo>
                    <a:pt x="1711782" y="17259"/>
                  </a:moveTo>
                  <a:lnTo>
                    <a:pt x="1700530" y="17259"/>
                  </a:lnTo>
                  <a:lnTo>
                    <a:pt x="1689277" y="17259"/>
                  </a:lnTo>
                  <a:lnTo>
                    <a:pt x="1678025" y="17259"/>
                  </a:lnTo>
                  <a:lnTo>
                    <a:pt x="1678025" y="25514"/>
                  </a:lnTo>
                  <a:lnTo>
                    <a:pt x="1689277" y="25514"/>
                  </a:lnTo>
                  <a:lnTo>
                    <a:pt x="1700530" y="25514"/>
                  </a:lnTo>
                  <a:lnTo>
                    <a:pt x="1711782" y="25514"/>
                  </a:lnTo>
                  <a:lnTo>
                    <a:pt x="1711782" y="17259"/>
                  </a:lnTo>
                  <a:close/>
                </a:path>
                <a:path w="1735455" h="26034">
                  <a:moveTo>
                    <a:pt x="1735048" y="17259"/>
                  </a:moveTo>
                  <a:lnTo>
                    <a:pt x="1723796" y="17259"/>
                  </a:lnTo>
                  <a:lnTo>
                    <a:pt x="1711794" y="17259"/>
                  </a:lnTo>
                  <a:lnTo>
                    <a:pt x="1711794" y="25514"/>
                  </a:lnTo>
                  <a:lnTo>
                    <a:pt x="1723796" y="25514"/>
                  </a:lnTo>
                  <a:lnTo>
                    <a:pt x="1735048" y="25514"/>
                  </a:lnTo>
                  <a:lnTo>
                    <a:pt x="1735048" y="172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635381" y="996302"/>
              <a:ext cx="805815" cy="8255"/>
            </a:xfrm>
            <a:custGeom>
              <a:avLst/>
              <a:gdLst/>
              <a:ahLst/>
              <a:cxnLst/>
              <a:rect l="l" t="t" r="r" b="b"/>
              <a:pathLst>
                <a:path w="805815" h="8255">
                  <a:moveTo>
                    <a:pt x="646137" y="0"/>
                  </a:moveTo>
                  <a:lnTo>
                    <a:pt x="646137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5815" h="8255">
                  <a:moveTo>
                    <a:pt x="680656" y="0"/>
                  </a:moveTo>
                  <a:lnTo>
                    <a:pt x="669404" y="0"/>
                  </a:lnTo>
                  <a:lnTo>
                    <a:pt x="65815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8152" y="8255"/>
                  </a:lnTo>
                  <a:lnTo>
                    <a:pt x="669404" y="8255"/>
                  </a:lnTo>
                  <a:lnTo>
                    <a:pt x="680656" y="8255"/>
                  </a:lnTo>
                  <a:lnTo>
                    <a:pt x="680656" y="0"/>
                  </a:lnTo>
                  <a:close/>
                </a:path>
                <a:path w="805815" h="8255">
                  <a:moveTo>
                    <a:pt x="736942" y="0"/>
                  </a:moveTo>
                  <a:lnTo>
                    <a:pt x="736942" y="0"/>
                  </a:lnTo>
                  <a:lnTo>
                    <a:pt x="680669" y="0"/>
                  </a:lnTo>
                  <a:lnTo>
                    <a:pt x="680669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5815" h="8255">
                  <a:moveTo>
                    <a:pt x="771461" y="0"/>
                  </a:moveTo>
                  <a:lnTo>
                    <a:pt x="760209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60209" y="8255"/>
                  </a:lnTo>
                  <a:lnTo>
                    <a:pt x="771461" y="8255"/>
                  </a:lnTo>
                  <a:lnTo>
                    <a:pt x="771461" y="0"/>
                  </a:lnTo>
                  <a:close/>
                </a:path>
                <a:path w="805815" h="8255">
                  <a:moveTo>
                    <a:pt x="805230" y="0"/>
                  </a:moveTo>
                  <a:lnTo>
                    <a:pt x="793978" y="0"/>
                  </a:lnTo>
                  <a:lnTo>
                    <a:pt x="782726" y="0"/>
                  </a:lnTo>
                  <a:lnTo>
                    <a:pt x="771474" y="0"/>
                  </a:lnTo>
                  <a:lnTo>
                    <a:pt x="771474" y="8255"/>
                  </a:lnTo>
                  <a:lnTo>
                    <a:pt x="782713" y="8255"/>
                  </a:lnTo>
                  <a:lnTo>
                    <a:pt x="793978" y="8255"/>
                  </a:lnTo>
                  <a:lnTo>
                    <a:pt x="805230" y="8255"/>
                  </a:lnTo>
                  <a:lnTo>
                    <a:pt x="80523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1429359" y="996302"/>
              <a:ext cx="804545" cy="8255"/>
            </a:xfrm>
            <a:custGeom>
              <a:avLst/>
              <a:gdLst/>
              <a:ahLst/>
              <a:cxnLst/>
              <a:rect l="l" t="t" r="r" b="b"/>
              <a:pathLst>
                <a:path w="804544" h="8255">
                  <a:moveTo>
                    <a:pt x="33769" y="0"/>
                  </a:moveTo>
                  <a:lnTo>
                    <a:pt x="22517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17" y="8255"/>
                  </a:lnTo>
                  <a:lnTo>
                    <a:pt x="33769" y="8255"/>
                  </a:lnTo>
                  <a:lnTo>
                    <a:pt x="33769" y="0"/>
                  </a:lnTo>
                  <a:close/>
                </a:path>
                <a:path w="804544" h="8255">
                  <a:moveTo>
                    <a:pt x="67538" y="0"/>
                  </a:moveTo>
                  <a:lnTo>
                    <a:pt x="56286" y="0"/>
                  </a:lnTo>
                  <a:lnTo>
                    <a:pt x="45034" y="0"/>
                  </a:lnTo>
                  <a:lnTo>
                    <a:pt x="33782" y="0"/>
                  </a:lnTo>
                  <a:lnTo>
                    <a:pt x="33782" y="8255"/>
                  </a:lnTo>
                  <a:lnTo>
                    <a:pt x="45034" y="8255"/>
                  </a:lnTo>
                  <a:lnTo>
                    <a:pt x="56286" y="8255"/>
                  </a:lnTo>
                  <a:lnTo>
                    <a:pt x="67538" y="8255"/>
                  </a:lnTo>
                  <a:lnTo>
                    <a:pt x="67538" y="0"/>
                  </a:lnTo>
                  <a:close/>
                </a:path>
                <a:path w="804544" h="8255">
                  <a:moveTo>
                    <a:pt x="124574" y="0"/>
                  </a:moveTo>
                  <a:lnTo>
                    <a:pt x="124574" y="0"/>
                  </a:lnTo>
                  <a:lnTo>
                    <a:pt x="67551" y="0"/>
                  </a:lnTo>
                  <a:lnTo>
                    <a:pt x="67551" y="8255"/>
                  </a:lnTo>
                  <a:lnTo>
                    <a:pt x="124574" y="8255"/>
                  </a:lnTo>
                  <a:lnTo>
                    <a:pt x="124574" y="0"/>
                  </a:lnTo>
                  <a:close/>
                </a:path>
                <a:path w="804544" h="8255">
                  <a:moveTo>
                    <a:pt x="158343" y="0"/>
                  </a:moveTo>
                  <a:lnTo>
                    <a:pt x="147091" y="0"/>
                  </a:lnTo>
                  <a:lnTo>
                    <a:pt x="135839" y="0"/>
                  </a:lnTo>
                  <a:lnTo>
                    <a:pt x="124587" y="0"/>
                  </a:lnTo>
                  <a:lnTo>
                    <a:pt x="124587" y="8255"/>
                  </a:lnTo>
                  <a:lnTo>
                    <a:pt x="135839" y="8255"/>
                  </a:lnTo>
                  <a:lnTo>
                    <a:pt x="147091" y="8255"/>
                  </a:lnTo>
                  <a:lnTo>
                    <a:pt x="158343" y="8255"/>
                  </a:lnTo>
                  <a:lnTo>
                    <a:pt x="158343" y="0"/>
                  </a:lnTo>
                  <a:close/>
                </a:path>
                <a:path w="804544" h="8255">
                  <a:moveTo>
                    <a:pt x="215379" y="0"/>
                  </a:moveTo>
                  <a:lnTo>
                    <a:pt x="215379" y="0"/>
                  </a:lnTo>
                  <a:lnTo>
                    <a:pt x="158356" y="0"/>
                  </a:lnTo>
                  <a:lnTo>
                    <a:pt x="158356" y="8255"/>
                  </a:lnTo>
                  <a:lnTo>
                    <a:pt x="215379" y="8255"/>
                  </a:lnTo>
                  <a:lnTo>
                    <a:pt x="215379" y="0"/>
                  </a:lnTo>
                  <a:close/>
                </a:path>
                <a:path w="804544" h="8255">
                  <a:moveTo>
                    <a:pt x="249148" y="0"/>
                  </a:moveTo>
                  <a:lnTo>
                    <a:pt x="237896" y="0"/>
                  </a:lnTo>
                  <a:lnTo>
                    <a:pt x="226644" y="0"/>
                  </a:lnTo>
                  <a:lnTo>
                    <a:pt x="215392" y="0"/>
                  </a:lnTo>
                  <a:lnTo>
                    <a:pt x="215392" y="8255"/>
                  </a:lnTo>
                  <a:lnTo>
                    <a:pt x="226644" y="8255"/>
                  </a:lnTo>
                  <a:lnTo>
                    <a:pt x="237896" y="8255"/>
                  </a:lnTo>
                  <a:lnTo>
                    <a:pt x="249148" y="8255"/>
                  </a:lnTo>
                  <a:lnTo>
                    <a:pt x="249148" y="0"/>
                  </a:lnTo>
                  <a:close/>
                </a:path>
                <a:path w="804544" h="8255">
                  <a:moveTo>
                    <a:pt x="282917" y="0"/>
                  </a:moveTo>
                  <a:lnTo>
                    <a:pt x="271665" y="0"/>
                  </a:lnTo>
                  <a:lnTo>
                    <a:pt x="260413" y="0"/>
                  </a:lnTo>
                  <a:lnTo>
                    <a:pt x="249161" y="0"/>
                  </a:lnTo>
                  <a:lnTo>
                    <a:pt x="249161" y="8255"/>
                  </a:lnTo>
                  <a:lnTo>
                    <a:pt x="260413" y="8255"/>
                  </a:lnTo>
                  <a:lnTo>
                    <a:pt x="271665" y="8255"/>
                  </a:lnTo>
                  <a:lnTo>
                    <a:pt x="282917" y="8255"/>
                  </a:lnTo>
                  <a:lnTo>
                    <a:pt x="282917" y="0"/>
                  </a:lnTo>
                  <a:close/>
                </a:path>
                <a:path w="804544" h="8255">
                  <a:moveTo>
                    <a:pt x="306184" y="0"/>
                  </a:moveTo>
                  <a:lnTo>
                    <a:pt x="294932" y="0"/>
                  </a:lnTo>
                  <a:lnTo>
                    <a:pt x="282930" y="0"/>
                  </a:lnTo>
                  <a:lnTo>
                    <a:pt x="282930" y="8255"/>
                  </a:lnTo>
                  <a:lnTo>
                    <a:pt x="294932" y="8255"/>
                  </a:lnTo>
                  <a:lnTo>
                    <a:pt x="306184" y="8255"/>
                  </a:lnTo>
                  <a:lnTo>
                    <a:pt x="306184" y="0"/>
                  </a:lnTo>
                  <a:close/>
                </a:path>
                <a:path w="804544" h="8255">
                  <a:moveTo>
                    <a:pt x="339953" y="0"/>
                  </a:moveTo>
                  <a:lnTo>
                    <a:pt x="328701" y="0"/>
                  </a:lnTo>
                  <a:lnTo>
                    <a:pt x="317449" y="0"/>
                  </a:lnTo>
                  <a:lnTo>
                    <a:pt x="306197" y="0"/>
                  </a:lnTo>
                  <a:lnTo>
                    <a:pt x="306197" y="8255"/>
                  </a:lnTo>
                  <a:lnTo>
                    <a:pt x="317449" y="8255"/>
                  </a:lnTo>
                  <a:lnTo>
                    <a:pt x="328701" y="8255"/>
                  </a:lnTo>
                  <a:lnTo>
                    <a:pt x="339953" y="8255"/>
                  </a:lnTo>
                  <a:lnTo>
                    <a:pt x="339953" y="0"/>
                  </a:lnTo>
                  <a:close/>
                </a:path>
                <a:path w="804544" h="8255">
                  <a:moveTo>
                    <a:pt x="373722" y="0"/>
                  </a:moveTo>
                  <a:lnTo>
                    <a:pt x="362470" y="0"/>
                  </a:lnTo>
                  <a:lnTo>
                    <a:pt x="351218" y="0"/>
                  </a:lnTo>
                  <a:lnTo>
                    <a:pt x="339966" y="0"/>
                  </a:lnTo>
                  <a:lnTo>
                    <a:pt x="339966" y="8255"/>
                  </a:lnTo>
                  <a:lnTo>
                    <a:pt x="351218" y="8255"/>
                  </a:lnTo>
                  <a:lnTo>
                    <a:pt x="362470" y="8255"/>
                  </a:lnTo>
                  <a:lnTo>
                    <a:pt x="373722" y="8255"/>
                  </a:lnTo>
                  <a:lnTo>
                    <a:pt x="373722" y="0"/>
                  </a:lnTo>
                  <a:close/>
                </a:path>
                <a:path w="804544" h="8255">
                  <a:moveTo>
                    <a:pt x="396989" y="0"/>
                  </a:moveTo>
                  <a:lnTo>
                    <a:pt x="384987" y="0"/>
                  </a:lnTo>
                  <a:lnTo>
                    <a:pt x="373735" y="0"/>
                  </a:lnTo>
                  <a:lnTo>
                    <a:pt x="373735" y="8255"/>
                  </a:lnTo>
                  <a:lnTo>
                    <a:pt x="384987" y="8255"/>
                  </a:lnTo>
                  <a:lnTo>
                    <a:pt x="396989" y="8255"/>
                  </a:lnTo>
                  <a:lnTo>
                    <a:pt x="396989" y="0"/>
                  </a:lnTo>
                  <a:close/>
                </a:path>
                <a:path w="804544" h="8255">
                  <a:moveTo>
                    <a:pt x="430758" y="0"/>
                  </a:moveTo>
                  <a:lnTo>
                    <a:pt x="419506" y="0"/>
                  </a:lnTo>
                  <a:lnTo>
                    <a:pt x="408254" y="0"/>
                  </a:lnTo>
                  <a:lnTo>
                    <a:pt x="397002" y="0"/>
                  </a:lnTo>
                  <a:lnTo>
                    <a:pt x="397002" y="8255"/>
                  </a:lnTo>
                  <a:lnTo>
                    <a:pt x="408254" y="8255"/>
                  </a:lnTo>
                  <a:lnTo>
                    <a:pt x="419506" y="8255"/>
                  </a:lnTo>
                  <a:lnTo>
                    <a:pt x="430758" y="8255"/>
                  </a:lnTo>
                  <a:lnTo>
                    <a:pt x="430758" y="0"/>
                  </a:lnTo>
                  <a:close/>
                </a:path>
                <a:path w="804544" h="8255">
                  <a:moveTo>
                    <a:pt x="464527" y="0"/>
                  </a:moveTo>
                  <a:lnTo>
                    <a:pt x="453275" y="0"/>
                  </a:lnTo>
                  <a:lnTo>
                    <a:pt x="442023" y="0"/>
                  </a:lnTo>
                  <a:lnTo>
                    <a:pt x="430771" y="0"/>
                  </a:lnTo>
                  <a:lnTo>
                    <a:pt x="430771" y="8255"/>
                  </a:lnTo>
                  <a:lnTo>
                    <a:pt x="442023" y="8255"/>
                  </a:lnTo>
                  <a:lnTo>
                    <a:pt x="453275" y="8255"/>
                  </a:lnTo>
                  <a:lnTo>
                    <a:pt x="464527" y="8255"/>
                  </a:lnTo>
                  <a:lnTo>
                    <a:pt x="464527" y="0"/>
                  </a:lnTo>
                  <a:close/>
                </a:path>
                <a:path w="804544" h="8255">
                  <a:moveTo>
                    <a:pt x="499046" y="0"/>
                  </a:moveTo>
                  <a:lnTo>
                    <a:pt x="487045" y="0"/>
                  </a:lnTo>
                  <a:lnTo>
                    <a:pt x="475792" y="0"/>
                  </a:lnTo>
                  <a:lnTo>
                    <a:pt x="464540" y="0"/>
                  </a:lnTo>
                  <a:lnTo>
                    <a:pt x="464540" y="8255"/>
                  </a:lnTo>
                  <a:lnTo>
                    <a:pt x="475792" y="8255"/>
                  </a:lnTo>
                  <a:lnTo>
                    <a:pt x="487045" y="8255"/>
                  </a:lnTo>
                  <a:lnTo>
                    <a:pt x="499046" y="8255"/>
                  </a:lnTo>
                  <a:lnTo>
                    <a:pt x="499046" y="0"/>
                  </a:lnTo>
                  <a:close/>
                </a:path>
                <a:path w="804544" h="8255">
                  <a:moveTo>
                    <a:pt x="521563" y="0"/>
                  </a:moveTo>
                  <a:lnTo>
                    <a:pt x="510311" y="0"/>
                  </a:lnTo>
                  <a:lnTo>
                    <a:pt x="499059" y="0"/>
                  </a:lnTo>
                  <a:lnTo>
                    <a:pt x="499059" y="8255"/>
                  </a:lnTo>
                  <a:lnTo>
                    <a:pt x="510311" y="8255"/>
                  </a:lnTo>
                  <a:lnTo>
                    <a:pt x="521563" y="8255"/>
                  </a:lnTo>
                  <a:lnTo>
                    <a:pt x="521563" y="0"/>
                  </a:lnTo>
                  <a:close/>
                </a:path>
                <a:path w="804544" h="8255">
                  <a:moveTo>
                    <a:pt x="555332" y="0"/>
                  </a:moveTo>
                  <a:lnTo>
                    <a:pt x="544080" y="0"/>
                  </a:lnTo>
                  <a:lnTo>
                    <a:pt x="532828" y="0"/>
                  </a:lnTo>
                  <a:lnTo>
                    <a:pt x="521576" y="0"/>
                  </a:lnTo>
                  <a:lnTo>
                    <a:pt x="521576" y="8255"/>
                  </a:lnTo>
                  <a:lnTo>
                    <a:pt x="532828" y="8255"/>
                  </a:lnTo>
                  <a:lnTo>
                    <a:pt x="544080" y="8255"/>
                  </a:lnTo>
                  <a:lnTo>
                    <a:pt x="555332" y="8255"/>
                  </a:lnTo>
                  <a:lnTo>
                    <a:pt x="555332" y="0"/>
                  </a:lnTo>
                  <a:close/>
                </a:path>
                <a:path w="804544" h="8255">
                  <a:moveTo>
                    <a:pt x="589102" y="0"/>
                  </a:moveTo>
                  <a:lnTo>
                    <a:pt x="577850" y="0"/>
                  </a:lnTo>
                  <a:lnTo>
                    <a:pt x="566597" y="0"/>
                  </a:lnTo>
                  <a:lnTo>
                    <a:pt x="555345" y="0"/>
                  </a:lnTo>
                  <a:lnTo>
                    <a:pt x="555345" y="8255"/>
                  </a:lnTo>
                  <a:lnTo>
                    <a:pt x="566597" y="8255"/>
                  </a:lnTo>
                  <a:lnTo>
                    <a:pt x="577850" y="8255"/>
                  </a:lnTo>
                  <a:lnTo>
                    <a:pt x="589102" y="8255"/>
                  </a:lnTo>
                  <a:lnTo>
                    <a:pt x="589102" y="0"/>
                  </a:lnTo>
                  <a:close/>
                </a:path>
                <a:path w="804544" h="8255">
                  <a:moveTo>
                    <a:pt x="612368" y="0"/>
                  </a:moveTo>
                  <a:lnTo>
                    <a:pt x="600367" y="0"/>
                  </a:lnTo>
                  <a:lnTo>
                    <a:pt x="589114" y="0"/>
                  </a:lnTo>
                  <a:lnTo>
                    <a:pt x="589114" y="8255"/>
                  </a:lnTo>
                  <a:lnTo>
                    <a:pt x="600367" y="8255"/>
                  </a:lnTo>
                  <a:lnTo>
                    <a:pt x="612368" y="8255"/>
                  </a:lnTo>
                  <a:lnTo>
                    <a:pt x="612368" y="0"/>
                  </a:lnTo>
                  <a:close/>
                </a:path>
                <a:path w="804544" h="8255">
                  <a:moveTo>
                    <a:pt x="646137" y="0"/>
                  </a:moveTo>
                  <a:lnTo>
                    <a:pt x="634885" y="0"/>
                  </a:lnTo>
                  <a:lnTo>
                    <a:pt x="623633" y="0"/>
                  </a:lnTo>
                  <a:lnTo>
                    <a:pt x="612381" y="0"/>
                  </a:lnTo>
                  <a:lnTo>
                    <a:pt x="612381" y="8255"/>
                  </a:lnTo>
                  <a:lnTo>
                    <a:pt x="623633" y="8255"/>
                  </a:lnTo>
                  <a:lnTo>
                    <a:pt x="634885" y="8255"/>
                  </a:lnTo>
                  <a:lnTo>
                    <a:pt x="646137" y="8255"/>
                  </a:lnTo>
                  <a:lnTo>
                    <a:pt x="646137" y="0"/>
                  </a:lnTo>
                  <a:close/>
                </a:path>
                <a:path w="804544" h="8255">
                  <a:moveTo>
                    <a:pt x="679907" y="0"/>
                  </a:moveTo>
                  <a:lnTo>
                    <a:pt x="668655" y="0"/>
                  </a:lnTo>
                  <a:lnTo>
                    <a:pt x="657402" y="0"/>
                  </a:lnTo>
                  <a:lnTo>
                    <a:pt x="646150" y="0"/>
                  </a:lnTo>
                  <a:lnTo>
                    <a:pt x="646150" y="8255"/>
                  </a:lnTo>
                  <a:lnTo>
                    <a:pt x="657402" y="8255"/>
                  </a:lnTo>
                  <a:lnTo>
                    <a:pt x="668655" y="8255"/>
                  </a:lnTo>
                  <a:lnTo>
                    <a:pt x="679907" y="8255"/>
                  </a:lnTo>
                  <a:lnTo>
                    <a:pt x="679907" y="0"/>
                  </a:lnTo>
                  <a:close/>
                </a:path>
                <a:path w="804544" h="8255">
                  <a:moveTo>
                    <a:pt x="702424" y="0"/>
                  </a:moveTo>
                  <a:lnTo>
                    <a:pt x="691172" y="0"/>
                  </a:lnTo>
                  <a:lnTo>
                    <a:pt x="679919" y="0"/>
                  </a:lnTo>
                  <a:lnTo>
                    <a:pt x="679919" y="8255"/>
                  </a:lnTo>
                  <a:lnTo>
                    <a:pt x="691172" y="8255"/>
                  </a:lnTo>
                  <a:lnTo>
                    <a:pt x="702424" y="8255"/>
                  </a:lnTo>
                  <a:lnTo>
                    <a:pt x="702424" y="0"/>
                  </a:lnTo>
                  <a:close/>
                </a:path>
                <a:path w="804544" h="8255">
                  <a:moveTo>
                    <a:pt x="736942" y="0"/>
                  </a:moveTo>
                  <a:lnTo>
                    <a:pt x="725690" y="0"/>
                  </a:lnTo>
                  <a:lnTo>
                    <a:pt x="714438" y="0"/>
                  </a:lnTo>
                  <a:lnTo>
                    <a:pt x="702437" y="0"/>
                  </a:lnTo>
                  <a:lnTo>
                    <a:pt x="702437" y="8255"/>
                  </a:lnTo>
                  <a:lnTo>
                    <a:pt x="714438" y="8255"/>
                  </a:lnTo>
                  <a:lnTo>
                    <a:pt x="725690" y="8255"/>
                  </a:lnTo>
                  <a:lnTo>
                    <a:pt x="736942" y="8255"/>
                  </a:lnTo>
                  <a:lnTo>
                    <a:pt x="736942" y="0"/>
                  </a:lnTo>
                  <a:close/>
                </a:path>
                <a:path w="804544" h="8255">
                  <a:moveTo>
                    <a:pt x="770712" y="0"/>
                  </a:moveTo>
                  <a:lnTo>
                    <a:pt x="759460" y="0"/>
                  </a:lnTo>
                  <a:lnTo>
                    <a:pt x="748207" y="0"/>
                  </a:lnTo>
                  <a:lnTo>
                    <a:pt x="736955" y="0"/>
                  </a:lnTo>
                  <a:lnTo>
                    <a:pt x="736955" y="8255"/>
                  </a:lnTo>
                  <a:lnTo>
                    <a:pt x="748207" y="8255"/>
                  </a:lnTo>
                  <a:lnTo>
                    <a:pt x="759460" y="8255"/>
                  </a:lnTo>
                  <a:lnTo>
                    <a:pt x="770712" y="8255"/>
                  </a:lnTo>
                  <a:lnTo>
                    <a:pt x="770712" y="0"/>
                  </a:lnTo>
                  <a:close/>
                </a:path>
                <a:path w="804544" h="8255">
                  <a:moveTo>
                    <a:pt x="793229" y="0"/>
                  </a:moveTo>
                  <a:lnTo>
                    <a:pt x="781977" y="0"/>
                  </a:lnTo>
                  <a:lnTo>
                    <a:pt x="770724" y="0"/>
                  </a:lnTo>
                  <a:lnTo>
                    <a:pt x="770724" y="8255"/>
                  </a:lnTo>
                  <a:lnTo>
                    <a:pt x="781977" y="8255"/>
                  </a:lnTo>
                  <a:lnTo>
                    <a:pt x="793229" y="8255"/>
                  </a:lnTo>
                  <a:lnTo>
                    <a:pt x="793229" y="0"/>
                  </a:lnTo>
                  <a:close/>
                </a:path>
                <a:path w="804544" h="8255">
                  <a:moveTo>
                    <a:pt x="804494" y="0"/>
                  </a:moveTo>
                  <a:lnTo>
                    <a:pt x="793242" y="0"/>
                  </a:lnTo>
                  <a:lnTo>
                    <a:pt x="793242" y="8255"/>
                  </a:lnTo>
                  <a:lnTo>
                    <a:pt x="804494" y="8255"/>
                  </a:lnTo>
                  <a:lnTo>
                    <a:pt x="80449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2222601" y="996302"/>
              <a:ext cx="147955" cy="8255"/>
            </a:xfrm>
            <a:custGeom>
              <a:avLst/>
              <a:gdLst/>
              <a:ahLst/>
              <a:cxnLst/>
              <a:rect l="l" t="t" r="r" b="b"/>
              <a:pathLst>
                <a:path w="147955" h="8255">
                  <a:moveTo>
                    <a:pt x="34505" y="0"/>
                  </a:moveTo>
                  <a:lnTo>
                    <a:pt x="22504" y="0"/>
                  </a:lnTo>
                  <a:lnTo>
                    <a:pt x="11252" y="0"/>
                  </a:lnTo>
                  <a:lnTo>
                    <a:pt x="0" y="0"/>
                  </a:lnTo>
                  <a:lnTo>
                    <a:pt x="0" y="8255"/>
                  </a:lnTo>
                  <a:lnTo>
                    <a:pt x="11252" y="8255"/>
                  </a:lnTo>
                  <a:lnTo>
                    <a:pt x="22504" y="8255"/>
                  </a:lnTo>
                  <a:lnTo>
                    <a:pt x="34505" y="8255"/>
                  </a:lnTo>
                  <a:lnTo>
                    <a:pt x="34505" y="0"/>
                  </a:lnTo>
                  <a:close/>
                </a:path>
                <a:path w="147955" h="8255">
                  <a:moveTo>
                    <a:pt x="68275" y="0"/>
                  </a:moveTo>
                  <a:lnTo>
                    <a:pt x="57023" y="0"/>
                  </a:lnTo>
                  <a:lnTo>
                    <a:pt x="45770" y="0"/>
                  </a:lnTo>
                  <a:lnTo>
                    <a:pt x="34518" y="0"/>
                  </a:lnTo>
                  <a:lnTo>
                    <a:pt x="34518" y="8255"/>
                  </a:lnTo>
                  <a:lnTo>
                    <a:pt x="45770" y="8255"/>
                  </a:lnTo>
                  <a:lnTo>
                    <a:pt x="57023" y="8255"/>
                  </a:lnTo>
                  <a:lnTo>
                    <a:pt x="68275" y="8255"/>
                  </a:lnTo>
                  <a:lnTo>
                    <a:pt x="68275" y="0"/>
                  </a:lnTo>
                  <a:close/>
                </a:path>
                <a:path w="147955" h="8255">
                  <a:moveTo>
                    <a:pt x="90792" y="0"/>
                  </a:moveTo>
                  <a:lnTo>
                    <a:pt x="79540" y="0"/>
                  </a:lnTo>
                  <a:lnTo>
                    <a:pt x="68287" y="0"/>
                  </a:lnTo>
                  <a:lnTo>
                    <a:pt x="68287" y="8255"/>
                  </a:lnTo>
                  <a:lnTo>
                    <a:pt x="79540" y="8255"/>
                  </a:lnTo>
                  <a:lnTo>
                    <a:pt x="90792" y="8255"/>
                  </a:lnTo>
                  <a:lnTo>
                    <a:pt x="90792" y="0"/>
                  </a:lnTo>
                  <a:close/>
                </a:path>
                <a:path w="147955" h="8255">
                  <a:moveTo>
                    <a:pt x="124561" y="0"/>
                  </a:moveTo>
                  <a:lnTo>
                    <a:pt x="113309" y="0"/>
                  </a:lnTo>
                  <a:lnTo>
                    <a:pt x="102057" y="0"/>
                  </a:lnTo>
                  <a:lnTo>
                    <a:pt x="90805" y="0"/>
                  </a:lnTo>
                  <a:lnTo>
                    <a:pt x="90805" y="8255"/>
                  </a:lnTo>
                  <a:lnTo>
                    <a:pt x="102057" y="8255"/>
                  </a:lnTo>
                  <a:lnTo>
                    <a:pt x="113309" y="8255"/>
                  </a:lnTo>
                  <a:lnTo>
                    <a:pt x="124561" y="8255"/>
                  </a:lnTo>
                  <a:lnTo>
                    <a:pt x="124561" y="0"/>
                  </a:lnTo>
                  <a:close/>
                </a:path>
                <a:path w="147955" h="8255">
                  <a:moveTo>
                    <a:pt x="147828" y="0"/>
                  </a:moveTo>
                  <a:lnTo>
                    <a:pt x="136575" y="0"/>
                  </a:lnTo>
                  <a:lnTo>
                    <a:pt x="124574" y="0"/>
                  </a:lnTo>
                  <a:lnTo>
                    <a:pt x="124574" y="8255"/>
                  </a:lnTo>
                  <a:lnTo>
                    <a:pt x="136575" y="8255"/>
                  </a:lnTo>
                  <a:lnTo>
                    <a:pt x="147828" y="8255"/>
                  </a:lnTo>
                  <a:lnTo>
                    <a:pt x="1478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635387" y="2257816"/>
              <a:ext cx="1735455" cy="39370"/>
            </a:xfrm>
            <a:custGeom>
              <a:avLst/>
              <a:gdLst/>
              <a:ahLst/>
              <a:cxnLst/>
              <a:rect l="l" t="t" r="r" b="b"/>
              <a:pathLst>
                <a:path w="1735455" h="39369">
                  <a:moveTo>
                    <a:pt x="0" y="39022"/>
                  </a:moveTo>
                  <a:lnTo>
                    <a:pt x="1735042" y="39022"/>
                  </a:lnTo>
                </a:path>
                <a:path w="1735455" h="39369">
                  <a:moveTo>
                    <a:pt x="54782" y="0"/>
                  </a:moveTo>
                  <a:lnTo>
                    <a:pt x="54782" y="39022"/>
                  </a:lnTo>
                </a:path>
                <a:path w="1735455" h="39369">
                  <a:moveTo>
                    <a:pt x="108812" y="19511"/>
                  </a:moveTo>
                  <a:lnTo>
                    <a:pt x="108812" y="39022"/>
                  </a:lnTo>
                </a:path>
                <a:path w="1735455" h="39369">
                  <a:moveTo>
                    <a:pt x="162847" y="19511"/>
                  </a:moveTo>
                  <a:lnTo>
                    <a:pt x="162847" y="39022"/>
                  </a:lnTo>
                </a:path>
                <a:path w="1735455" h="39369">
                  <a:moveTo>
                    <a:pt x="216881" y="19511"/>
                  </a:moveTo>
                  <a:lnTo>
                    <a:pt x="216881" y="39022"/>
                  </a:lnTo>
                </a:path>
                <a:path w="1735455" h="39369">
                  <a:moveTo>
                    <a:pt x="271665" y="19511"/>
                  </a:moveTo>
                  <a:lnTo>
                    <a:pt x="271665" y="39022"/>
                  </a:lnTo>
                </a:path>
                <a:path w="1735455" h="39369">
                  <a:moveTo>
                    <a:pt x="325695" y="0"/>
                  </a:moveTo>
                  <a:lnTo>
                    <a:pt x="325695" y="39022"/>
                  </a:lnTo>
                </a:path>
                <a:path w="1735455" h="39369">
                  <a:moveTo>
                    <a:pt x="379730" y="19511"/>
                  </a:moveTo>
                  <a:lnTo>
                    <a:pt x="379730" y="39022"/>
                  </a:lnTo>
                </a:path>
                <a:path w="1735455" h="39369">
                  <a:moveTo>
                    <a:pt x="433764" y="19511"/>
                  </a:moveTo>
                  <a:lnTo>
                    <a:pt x="433764" y="39022"/>
                  </a:lnTo>
                </a:path>
                <a:path w="1735455" h="39369">
                  <a:moveTo>
                    <a:pt x="487794" y="19511"/>
                  </a:moveTo>
                  <a:lnTo>
                    <a:pt x="487794" y="39022"/>
                  </a:lnTo>
                </a:path>
                <a:path w="1735455" h="39369">
                  <a:moveTo>
                    <a:pt x="542577" y="19511"/>
                  </a:moveTo>
                  <a:lnTo>
                    <a:pt x="542577" y="39022"/>
                  </a:lnTo>
                </a:path>
                <a:path w="1735455" h="39369">
                  <a:moveTo>
                    <a:pt x="596611" y="0"/>
                  </a:moveTo>
                  <a:lnTo>
                    <a:pt x="596611" y="39022"/>
                  </a:lnTo>
                </a:path>
                <a:path w="1735455" h="39369">
                  <a:moveTo>
                    <a:pt x="650640" y="19511"/>
                  </a:moveTo>
                  <a:lnTo>
                    <a:pt x="650640" y="39022"/>
                  </a:lnTo>
                </a:path>
                <a:path w="1735455" h="39369">
                  <a:moveTo>
                    <a:pt x="704678" y="19511"/>
                  </a:moveTo>
                  <a:lnTo>
                    <a:pt x="704678" y="39022"/>
                  </a:lnTo>
                </a:path>
                <a:path w="1735455" h="39369">
                  <a:moveTo>
                    <a:pt x="759453" y="19511"/>
                  </a:moveTo>
                  <a:lnTo>
                    <a:pt x="759453" y="39022"/>
                  </a:lnTo>
                </a:path>
                <a:path w="1735455" h="39369">
                  <a:moveTo>
                    <a:pt x="813492" y="19511"/>
                  </a:moveTo>
                  <a:lnTo>
                    <a:pt x="813492" y="39022"/>
                  </a:lnTo>
                </a:path>
                <a:path w="1735455" h="39369">
                  <a:moveTo>
                    <a:pt x="867517" y="0"/>
                  </a:moveTo>
                  <a:lnTo>
                    <a:pt x="867517" y="39022"/>
                  </a:lnTo>
                </a:path>
                <a:path w="1735455" h="39369">
                  <a:moveTo>
                    <a:pt x="921556" y="19511"/>
                  </a:moveTo>
                  <a:lnTo>
                    <a:pt x="921556" y="39022"/>
                  </a:lnTo>
                </a:path>
                <a:path w="1735455" h="39369">
                  <a:moveTo>
                    <a:pt x="975582" y="19511"/>
                  </a:moveTo>
                  <a:lnTo>
                    <a:pt x="975582" y="39022"/>
                  </a:lnTo>
                </a:path>
                <a:path w="1735455" h="39369">
                  <a:moveTo>
                    <a:pt x="1030370" y="19511"/>
                  </a:moveTo>
                  <a:lnTo>
                    <a:pt x="1030370" y="39022"/>
                  </a:lnTo>
                </a:path>
                <a:path w="1735455" h="39369">
                  <a:moveTo>
                    <a:pt x="1084408" y="19511"/>
                  </a:moveTo>
                  <a:lnTo>
                    <a:pt x="1084408" y="39022"/>
                  </a:lnTo>
                </a:path>
                <a:path w="1735455" h="39369">
                  <a:moveTo>
                    <a:pt x="1138434" y="0"/>
                  </a:moveTo>
                  <a:lnTo>
                    <a:pt x="1138434" y="39022"/>
                  </a:lnTo>
                </a:path>
                <a:path w="1735455" h="39369">
                  <a:moveTo>
                    <a:pt x="1192472" y="19511"/>
                  </a:moveTo>
                  <a:lnTo>
                    <a:pt x="1192472" y="39022"/>
                  </a:lnTo>
                </a:path>
                <a:path w="1735455" h="39369">
                  <a:moveTo>
                    <a:pt x="1247247" y="19511"/>
                  </a:moveTo>
                  <a:lnTo>
                    <a:pt x="1247247" y="39022"/>
                  </a:lnTo>
                </a:path>
                <a:path w="1735455" h="39369">
                  <a:moveTo>
                    <a:pt x="1301286" y="19511"/>
                  </a:moveTo>
                  <a:lnTo>
                    <a:pt x="1301286" y="39022"/>
                  </a:lnTo>
                </a:path>
                <a:path w="1735455" h="39369">
                  <a:moveTo>
                    <a:pt x="1355312" y="19511"/>
                  </a:moveTo>
                  <a:lnTo>
                    <a:pt x="1355312" y="39022"/>
                  </a:lnTo>
                </a:path>
                <a:path w="1735455" h="39369">
                  <a:moveTo>
                    <a:pt x="1409350" y="0"/>
                  </a:moveTo>
                  <a:lnTo>
                    <a:pt x="1409350" y="39022"/>
                  </a:lnTo>
                </a:path>
                <a:path w="1735455" h="39369">
                  <a:moveTo>
                    <a:pt x="1464138" y="19511"/>
                  </a:moveTo>
                  <a:lnTo>
                    <a:pt x="1464138" y="39022"/>
                  </a:lnTo>
                </a:path>
                <a:path w="1735455" h="39369">
                  <a:moveTo>
                    <a:pt x="1518164" y="19511"/>
                  </a:moveTo>
                  <a:lnTo>
                    <a:pt x="1518164" y="39022"/>
                  </a:lnTo>
                </a:path>
                <a:path w="1735455" h="39369">
                  <a:moveTo>
                    <a:pt x="1572202" y="19511"/>
                  </a:moveTo>
                  <a:lnTo>
                    <a:pt x="1572202" y="39022"/>
                  </a:lnTo>
                </a:path>
                <a:path w="1735455" h="39369">
                  <a:moveTo>
                    <a:pt x="1626228" y="19511"/>
                  </a:moveTo>
                  <a:lnTo>
                    <a:pt x="1626228" y="39022"/>
                  </a:lnTo>
                </a:path>
                <a:path w="1735455" h="39369">
                  <a:moveTo>
                    <a:pt x="1680267" y="0"/>
                  </a:moveTo>
                  <a:lnTo>
                    <a:pt x="1680267" y="39022"/>
                  </a:lnTo>
                </a:path>
                <a:path w="1735455" h="39369">
                  <a:moveTo>
                    <a:pt x="54782" y="0"/>
                  </a:moveTo>
                  <a:lnTo>
                    <a:pt x="54782" y="39022"/>
                  </a:lnTo>
                </a:path>
                <a:path w="1735455" h="39369">
                  <a:moveTo>
                    <a:pt x="0" y="19511"/>
                  </a:moveTo>
                  <a:lnTo>
                    <a:pt x="0" y="39022"/>
                  </a:lnTo>
                </a:path>
                <a:path w="1735455" h="39369">
                  <a:moveTo>
                    <a:pt x="1680267" y="0"/>
                  </a:moveTo>
                  <a:lnTo>
                    <a:pt x="1680267" y="3902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9" name="object 409"/>
          <p:cNvSpPr txBox="1"/>
          <p:nvPr/>
        </p:nvSpPr>
        <p:spPr>
          <a:xfrm>
            <a:off x="648954" y="2325909"/>
            <a:ext cx="8318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25" dirty="0">
                <a:latin typeface="Courier New"/>
                <a:cs typeface="Courier New"/>
              </a:rPr>
              <a:t>−3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0" name="object 410"/>
          <p:cNvSpPr txBox="1"/>
          <p:nvPr/>
        </p:nvSpPr>
        <p:spPr>
          <a:xfrm>
            <a:off x="919866" y="2325909"/>
            <a:ext cx="8318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25" dirty="0">
                <a:latin typeface="Courier New"/>
                <a:cs typeface="Courier New"/>
              </a:rPr>
              <a:t>−2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1" name="object 411"/>
          <p:cNvSpPr txBox="1"/>
          <p:nvPr/>
        </p:nvSpPr>
        <p:spPr>
          <a:xfrm>
            <a:off x="1194534" y="2325909"/>
            <a:ext cx="8318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25" dirty="0">
                <a:latin typeface="Courier New"/>
                <a:cs typeface="Courier New"/>
              </a:rPr>
              <a:t>−1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2" name="object 412"/>
          <p:cNvSpPr txBox="1"/>
          <p:nvPr/>
        </p:nvSpPr>
        <p:spPr>
          <a:xfrm>
            <a:off x="1472951" y="2325909"/>
            <a:ext cx="6286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50" dirty="0">
                <a:latin typeface="Courier New"/>
                <a:cs typeface="Courier New"/>
              </a:rPr>
              <a:t>0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3" name="object 413"/>
          <p:cNvSpPr txBox="1"/>
          <p:nvPr/>
        </p:nvSpPr>
        <p:spPr>
          <a:xfrm>
            <a:off x="1746120" y="2325909"/>
            <a:ext cx="6286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50" dirty="0">
                <a:latin typeface="Courier New"/>
                <a:cs typeface="Courier New"/>
              </a:rPr>
              <a:t>1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4" name="object 414"/>
          <p:cNvSpPr txBox="1"/>
          <p:nvPr/>
        </p:nvSpPr>
        <p:spPr>
          <a:xfrm>
            <a:off x="2014030" y="2325909"/>
            <a:ext cx="6286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50" dirty="0">
                <a:latin typeface="Courier New"/>
                <a:cs typeface="Courier New"/>
              </a:rPr>
              <a:t>2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635218" y="996099"/>
            <a:ext cx="52705" cy="1302385"/>
          </a:xfrm>
          <a:custGeom>
            <a:avLst/>
            <a:gdLst/>
            <a:ahLst/>
            <a:cxnLst/>
            <a:rect l="l" t="t" r="r" b="b"/>
            <a:pathLst>
              <a:path w="52704" h="1302385">
                <a:moveTo>
                  <a:pt x="52699" y="1300739"/>
                </a:moveTo>
                <a:lnTo>
                  <a:pt x="168" y="1300739"/>
                </a:lnTo>
              </a:path>
              <a:path w="52704" h="1302385">
                <a:moveTo>
                  <a:pt x="173" y="1282255"/>
                </a:moveTo>
                <a:lnTo>
                  <a:pt x="173" y="1301766"/>
                </a:lnTo>
              </a:path>
              <a:path w="52704" h="1302385">
                <a:moveTo>
                  <a:pt x="173" y="1300535"/>
                </a:moveTo>
                <a:lnTo>
                  <a:pt x="173" y="0"/>
                </a:lnTo>
              </a:path>
              <a:path w="52704" h="1302385">
                <a:moveTo>
                  <a:pt x="52705" y="1271465"/>
                </a:moveTo>
                <a:lnTo>
                  <a:pt x="173" y="1271465"/>
                </a:lnTo>
              </a:path>
              <a:path w="52704" h="1302385">
                <a:moveTo>
                  <a:pt x="26263" y="1230149"/>
                </a:moveTo>
                <a:lnTo>
                  <a:pt x="0" y="1230149"/>
                </a:lnTo>
              </a:path>
              <a:path w="52704" h="1302385">
                <a:moveTo>
                  <a:pt x="26263" y="1188872"/>
                </a:moveTo>
                <a:lnTo>
                  <a:pt x="0" y="1188872"/>
                </a:lnTo>
              </a:path>
              <a:path w="52704" h="1302385">
                <a:moveTo>
                  <a:pt x="26263" y="1147597"/>
                </a:moveTo>
                <a:lnTo>
                  <a:pt x="0" y="1147597"/>
                </a:lnTo>
              </a:path>
              <a:path w="52704" h="1302385">
                <a:moveTo>
                  <a:pt x="26263" y="1106322"/>
                </a:moveTo>
                <a:lnTo>
                  <a:pt x="0" y="1106322"/>
                </a:lnTo>
              </a:path>
              <a:path w="52704" h="1302385">
                <a:moveTo>
                  <a:pt x="52531" y="1064298"/>
                </a:moveTo>
                <a:lnTo>
                  <a:pt x="0" y="1064298"/>
                </a:lnTo>
              </a:path>
              <a:path w="52704" h="1302385">
                <a:moveTo>
                  <a:pt x="26263" y="1023023"/>
                </a:moveTo>
                <a:lnTo>
                  <a:pt x="0" y="1023023"/>
                </a:lnTo>
              </a:path>
              <a:path w="52704" h="1302385">
                <a:moveTo>
                  <a:pt x="26263" y="981748"/>
                </a:moveTo>
                <a:lnTo>
                  <a:pt x="0" y="981748"/>
                </a:lnTo>
              </a:path>
              <a:path w="52704" h="1302385">
                <a:moveTo>
                  <a:pt x="26263" y="940473"/>
                </a:moveTo>
                <a:lnTo>
                  <a:pt x="0" y="940473"/>
                </a:lnTo>
              </a:path>
              <a:path w="52704" h="1302385">
                <a:moveTo>
                  <a:pt x="26263" y="899198"/>
                </a:moveTo>
                <a:lnTo>
                  <a:pt x="0" y="899198"/>
                </a:lnTo>
              </a:path>
              <a:path w="52704" h="1302385">
                <a:moveTo>
                  <a:pt x="52531" y="857173"/>
                </a:moveTo>
                <a:lnTo>
                  <a:pt x="0" y="857173"/>
                </a:lnTo>
              </a:path>
              <a:path w="52704" h="1302385">
                <a:moveTo>
                  <a:pt x="26263" y="815898"/>
                </a:moveTo>
                <a:lnTo>
                  <a:pt x="0" y="815898"/>
                </a:lnTo>
              </a:path>
              <a:path w="52704" h="1302385">
                <a:moveTo>
                  <a:pt x="26263" y="774623"/>
                </a:moveTo>
                <a:lnTo>
                  <a:pt x="0" y="774623"/>
                </a:lnTo>
              </a:path>
              <a:path w="52704" h="1302385">
                <a:moveTo>
                  <a:pt x="26263" y="733348"/>
                </a:moveTo>
                <a:lnTo>
                  <a:pt x="0" y="733348"/>
                </a:lnTo>
              </a:path>
              <a:path w="52704" h="1302385">
                <a:moveTo>
                  <a:pt x="26263" y="692073"/>
                </a:moveTo>
                <a:lnTo>
                  <a:pt x="0" y="692073"/>
                </a:lnTo>
              </a:path>
              <a:path w="52704" h="1302385">
                <a:moveTo>
                  <a:pt x="52531" y="650798"/>
                </a:moveTo>
                <a:lnTo>
                  <a:pt x="0" y="650798"/>
                </a:lnTo>
              </a:path>
              <a:path w="52704" h="1302385">
                <a:moveTo>
                  <a:pt x="26263" y="608774"/>
                </a:moveTo>
                <a:lnTo>
                  <a:pt x="0" y="608774"/>
                </a:lnTo>
              </a:path>
              <a:path w="52704" h="1302385">
                <a:moveTo>
                  <a:pt x="26263" y="567499"/>
                </a:moveTo>
                <a:lnTo>
                  <a:pt x="0" y="567499"/>
                </a:lnTo>
              </a:path>
              <a:path w="52704" h="1302385">
                <a:moveTo>
                  <a:pt x="26263" y="526224"/>
                </a:moveTo>
                <a:lnTo>
                  <a:pt x="0" y="526224"/>
                </a:lnTo>
              </a:path>
              <a:path w="52704" h="1302385">
                <a:moveTo>
                  <a:pt x="26263" y="484949"/>
                </a:moveTo>
                <a:lnTo>
                  <a:pt x="0" y="484949"/>
                </a:lnTo>
              </a:path>
              <a:path w="52704" h="1302385">
                <a:moveTo>
                  <a:pt x="52531" y="443674"/>
                </a:moveTo>
                <a:lnTo>
                  <a:pt x="0" y="443674"/>
                </a:lnTo>
              </a:path>
              <a:path w="52704" h="1302385">
                <a:moveTo>
                  <a:pt x="26263" y="401650"/>
                </a:moveTo>
                <a:lnTo>
                  <a:pt x="0" y="401650"/>
                </a:lnTo>
              </a:path>
              <a:path w="52704" h="1302385">
                <a:moveTo>
                  <a:pt x="26263" y="360375"/>
                </a:moveTo>
                <a:lnTo>
                  <a:pt x="0" y="360375"/>
                </a:lnTo>
              </a:path>
              <a:path w="52704" h="1302385">
                <a:moveTo>
                  <a:pt x="26263" y="319100"/>
                </a:moveTo>
                <a:lnTo>
                  <a:pt x="0" y="319100"/>
                </a:lnTo>
              </a:path>
              <a:path w="52704" h="1302385">
                <a:moveTo>
                  <a:pt x="26263" y="277825"/>
                </a:moveTo>
                <a:lnTo>
                  <a:pt x="0" y="277825"/>
                </a:lnTo>
              </a:path>
              <a:path w="52704" h="1302385">
                <a:moveTo>
                  <a:pt x="52531" y="236550"/>
                </a:moveTo>
                <a:lnTo>
                  <a:pt x="0" y="236550"/>
                </a:lnTo>
              </a:path>
              <a:path w="52704" h="1302385">
                <a:moveTo>
                  <a:pt x="26263" y="195275"/>
                </a:moveTo>
                <a:lnTo>
                  <a:pt x="0" y="195275"/>
                </a:lnTo>
              </a:path>
              <a:path w="52704" h="1302385">
                <a:moveTo>
                  <a:pt x="26263" y="153250"/>
                </a:moveTo>
                <a:lnTo>
                  <a:pt x="0" y="153250"/>
                </a:lnTo>
              </a:path>
              <a:path w="52704" h="1302385">
                <a:moveTo>
                  <a:pt x="26263" y="111975"/>
                </a:moveTo>
                <a:lnTo>
                  <a:pt x="0" y="111975"/>
                </a:lnTo>
              </a:path>
              <a:path w="52704" h="1302385">
                <a:moveTo>
                  <a:pt x="26263" y="70700"/>
                </a:moveTo>
                <a:lnTo>
                  <a:pt x="0" y="70700"/>
                </a:lnTo>
              </a:path>
              <a:path w="52704" h="1302385">
                <a:moveTo>
                  <a:pt x="52531" y="29425"/>
                </a:moveTo>
                <a:lnTo>
                  <a:pt x="0" y="294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 txBox="1"/>
          <p:nvPr/>
        </p:nvSpPr>
        <p:spPr>
          <a:xfrm>
            <a:off x="525353" y="944180"/>
            <a:ext cx="9969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25" dirty="0">
                <a:latin typeface="Courier New"/>
                <a:cs typeface="Courier New"/>
              </a:rPr>
              <a:t>pi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7" name="object 417"/>
          <p:cNvSpPr txBox="1"/>
          <p:nvPr/>
        </p:nvSpPr>
        <p:spPr>
          <a:xfrm>
            <a:off x="475148" y="2225534"/>
            <a:ext cx="13652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spc="-25" dirty="0">
                <a:latin typeface="Courier New"/>
                <a:cs typeface="Courier New"/>
              </a:rPr>
              <a:t>mpi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418" name="object 418"/>
          <p:cNvSpPr txBox="1"/>
          <p:nvPr/>
        </p:nvSpPr>
        <p:spPr>
          <a:xfrm>
            <a:off x="416520" y="1592227"/>
            <a:ext cx="17970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dirty="0">
                <a:latin typeface="Courier New"/>
                <a:cs typeface="Courier New"/>
              </a:rPr>
              <a:t>hi</a:t>
            </a:r>
            <a:r>
              <a:rPr sz="450" spc="95" dirty="0">
                <a:latin typeface="Courier New"/>
                <a:cs typeface="Courier New"/>
              </a:rPr>
              <a:t> </a:t>
            </a:r>
            <a:r>
              <a:rPr sz="450" spc="-50" dirty="0">
                <a:latin typeface="Courier New"/>
                <a:cs typeface="Courier New"/>
              </a:rPr>
              <a:t>0</a:t>
            </a:r>
            <a:endParaRPr sz="450">
              <a:latin typeface="Courier New"/>
              <a:cs typeface="Courier New"/>
            </a:endParaRPr>
          </a:p>
        </p:txBody>
      </p:sp>
      <p:grpSp>
        <p:nvGrpSpPr>
          <p:cNvPr id="419" name="object 419"/>
          <p:cNvGrpSpPr/>
          <p:nvPr/>
        </p:nvGrpSpPr>
        <p:grpSpPr>
          <a:xfrm>
            <a:off x="2450765" y="998878"/>
            <a:ext cx="1731645" cy="1298575"/>
            <a:chOff x="2450765" y="998878"/>
            <a:chExt cx="1731645" cy="1298575"/>
          </a:xfrm>
        </p:grpSpPr>
        <p:sp>
          <p:nvSpPr>
            <p:cNvPr id="420" name="object 420"/>
            <p:cNvSpPr/>
            <p:nvPr/>
          </p:nvSpPr>
          <p:spPr>
            <a:xfrm>
              <a:off x="2451887" y="1000000"/>
              <a:ext cx="1729739" cy="1296670"/>
            </a:xfrm>
            <a:custGeom>
              <a:avLst/>
              <a:gdLst/>
              <a:ahLst/>
              <a:cxnLst/>
              <a:rect l="l" t="t" r="r" b="b"/>
              <a:pathLst>
                <a:path w="1729739" h="1296670">
                  <a:moveTo>
                    <a:pt x="1729282" y="0"/>
                  </a:moveTo>
                  <a:lnTo>
                    <a:pt x="0" y="0"/>
                  </a:lnTo>
                  <a:lnTo>
                    <a:pt x="0" y="1296212"/>
                  </a:lnTo>
                  <a:lnTo>
                    <a:pt x="1729282" y="1296212"/>
                  </a:lnTo>
                  <a:lnTo>
                    <a:pt x="1729282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2451887" y="999998"/>
              <a:ext cx="1729739" cy="1296670"/>
            </a:xfrm>
            <a:custGeom>
              <a:avLst/>
              <a:gdLst/>
              <a:ahLst/>
              <a:cxnLst/>
              <a:rect l="l" t="t" r="r" b="b"/>
              <a:pathLst>
                <a:path w="1729739" h="1296670">
                  <a:moveTo>
                    <a:pt x="1729282" y="0"/>
                  </a:moveTo>
                  <a:lnTo>
                    <a:pt x="0" y="0"/>
                  </a:lnTo>
                  <a:lnTo>
                    <a:pt x="0" y="1296215"/>
                  </a:lnTo>
                  <a:lnTo>
                    <a:pt x="2997" y="1293219"/>
                  </a:lnTo>
                  <a:lnTo>
                    <a:pt x="2997" y="2984"/>
                  </a:lnTo>
                  <a:lnTo>
                    <a:pt x="1726298" y="2984"/>
                  </a:lnTo>
                  <a:lnTo>
                    <a:pt x="17292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2451887" y="999998"/>
              <a:ext cx="1729739" cy="1296670"/>
            </a:xfrm>
            <a:custGeom>
              <a:avLst/>
              <a:gdLst/>
              <a:ahLst/>
              <a:cxnLst/>
              <a:rect l="l" t="t" r="r" b="b"/>
              <a:pathLst>
                <a:path w="1729739" h="1296670">
                  <a:moveTo>
                    <a:pt x="1729282" y="0"/>
                  </a:moveTo>
                  <a:lnTo>
                    <a:pt x="1726298" y="2984"/>
                  </a:lnTo>
                  <a:lnTo>
                    <a:pt x="1726298" y="1293219"/>
                  </a:lnTo>
                  <a:lnTo>
                    <a:pt x="2997" y="1293219"/>
                  </a:lnTo>
                  <a:lnTo>
                    <a:pt x="0" y="1296215"/>
                  </a:lnTo>
                  <a:lnTo>
                    <a:pt x="1729282" y="1296215"/>
                  </a:lnTo>
                  <a:lnTo>
                    <a:pt x="1729282" y="0"/>
                  </a:lnTo>
                  <a:close/>
                </a:path>
              </a:pathLst>
            </a:custGeom>
            <a:solidFill>
              <a:srgbClr val="A8A8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2451887" y="1000000"/>
              <a:ext cx="1729739" cy="1296670"/>
            </a:xfrm>
            <a:custGeom>
              <a:avLst/>
              <a:gdLst/>
              <a:ahLst/>
              <a:cxnLst/>
              <a:rect l="l" t="t" r="r" b="b"/>
              <a:pathLst>
                <a:path w="1729739" h="1296670">
                  <a:moveTo>
                    <a:pt x="0" y="1296212"/>
                  </a:moveTo>
                  <a:lnTo>
                    <a:pt x="1729282" y="1296212"/>
                  </a:lnTo>
                  <a:lnTo>
                    <a:pt x="1729282" y="0"/>
                  </a:lnTo>
                  <a:lnTo>
                    <a:pt x="0" y="0"/>
                  </a:lnTo>
                  <a:lnTo>
                    <a:pt x="0" y="129621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2451887" y="2287993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802639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802639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802639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802639" h="825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802639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80263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80263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802639" h="825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802639" h="825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802639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802639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802639" h="825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802639" h="8255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802639" h="825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802639" h="825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802639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639" h="8255">
                  <a:moveTo>
                    <a:pt x="599109" y="0"/>
                  </a:moveTo>
                  <a:lnTo>
                    <a:pt x="599109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99109" y="8229"/>
                  </a:lnTo>
                  <a:lnTo>
                    <a:pt x="599109" y="0"/>
                  </a:lnTo>
                  <a:close/>
                </a:path>
                <a:path w="802639" h="825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229"/>
                  </a:lnTo>
                  <a:lnTo>
                    <a:pt x="610323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802639" h="8255">
                  <a:moveTo>
                    <a:pt x="667169" y="0"/>
                  </a:moveTo>
                  <a:lnTo>
                    <a:pt x="667169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67169" y="8229"/>
                  </a:lnTo>
                  <a:lnTo>
                    <a:pt x="667169" y="0"/>
                  </a:lnTo>
                  <a:close/>
                </a:path>
                <a:path w="802639" h="825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67181" y="8229"/>
                  </a:lnTo>
                  <a:lnTo>
                    <a:pt x="678395" y="8229"/>
                  </a:lnTo>
                  <a:lnTo>
                    <a:pt x="689610" y="8229"/>
                  </a:lnTo>
                  <a:lnTo>
                    <a:pt x="689610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229"/>
                  </a:lnTo>
                  <a:lnTo>
                    <a:pt x="700836" y="8229"/>
                  </a:lnTo>
                  <a:lnTo>
                    <a:pt x="712050" y="8229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45705" y="0"/>
                  </a:lnTo>
                  <a:close/>
                </a:path>
                <a:path w="802639" h="8255">
                  <a:moveTo>
                    <a:pt x="780110" y="0"/>
                  </a:moveTo>
                  <a:lnTo>
                    <a:pt x="768896" y="0"/>
                  </a:lnTo>
                  <a:lnTo>
                    <a:pt x="757682" y="0"/>
                  </a:lnTo>
                  <a:lnTo>
                    <a:pt x="745718" y="0"/>
                  </a:lnTo>
                  <a:lnTo>
                    <a:pt x="745718" y="8229"/>
                  </a:lnTo>
                  <a:lnTo>
                    <a:pt x="757669" y="8229"/>
                  </a:lnTo>
                  <a:lnTo>
                    <a:pt x="768896" y="8229"/>
                  </a:lnTo>
                  <a:lnTo>
                    <a:pt x="780110" y="8229"/>
                  </a:lnTo>
                  <a:lnTo>
                    <a:pt x="780110" y="0"/>
                  </a:lnTo>
                  <a:close/>
                </a:path>
                <a:path w="802639" h="8255">
                  <a:moveTo>
                    <a:pt x="791337" y="0"/>
                  </a:moveTo>
                  <a:lnTo>
                    <a:pt x="780122" y="0"/>
                  </a:lnTo>
                  <a:lnTo>
                    <a:pt x="780122" y="8229"/>
                  </a:lnTo>
                  <a:lnTo>
                    <a:pt x="791337" y="8229"/>
                  </a:lnTo>
                  <a:lnTo>
                    <a:pt x="79133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91349" y="8229"/>
                  </a:lnTo>
                  <a:lnTo>
                    <a:pt x="802563" y="8229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3243237" y="2287993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  <a:path w="802004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67297" y="8229"/>
                  </a:lnTo>
                  <a:lnTo>
                    <a:pt x="67297" y="0"/>
                  </a:lnTo>
                  <a:close/>
                </a:path>
                <a:path w="802004" h="8255">
                  <a:moveTo>
                    <a:pt x="90487" y="0"/>
                  </a:moveTo>
                  <a:lnTo>
                    <a:pt x="79273" y="0"/>
                  </a:lnTo>
                  <a:lnTo>
                    <a:pt x="67310" y="0"/>
                  </a:lnTo>
                  <a:lnTo>
                    <a:pt x="67310" y="8229"/>
                  </a:lnTo>
                  <a:lnTo>
                    <a:pt x="79273" y="8229"/>
                  </a:lnTo>
                  <a:lnTo>
                    <a:pt x="90487" y="8229"/>
                  </a:lnTo>
                  <a:lnTo>
                    <a:pt x="90487" y="0"/>
                  </a:lnTo>
                  <a:close/>
                </a:path>
                <a:path w="802004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80200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46583" y="8229"/>
                  </a:lnTo>
                  <a:lnTo>
                    <a:pt x="146583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802004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802004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59524" y="8229"/>
                  </a:lnTo>
                  <a:lnTo>
                    <a:pt x="259524" y="0"/>
                  </a:lnTo>
                  <a:close/>
                </a:path>
                <a:path w="802004" h="825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81965" y="8229"/>
                  </a:lnTo>
                  <a:lnTo>
                    <a:pt x="281965" y="0"/>
                  </a:lnTo>
                  <a:close/>
                </a:path>
                <a:path w="802004" h="8255">
                  <a:moveTo>
                    <a:pt x="305155" y="0"/>
                  </a:moveTo>
                  <a:lnTo>
                    <a:pt x="293941" y="0"/>
                  </a:lnTo>
                  <a:lnTo>
                    <a:pt x="281978" y="0"/>
                  </a:lnTo>
                  <a:lnTo>
                    <a:pt x="281978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802004" h="825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38810" y="8229"/>
                  </a:lnTo>
                  <a:lnTo>
                    <a:pt x="338810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61251" y="8229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802004" h="825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18096" y="8229"/>
                  </a:lnTo>
                  <a:lnTo>
                    <a:pt x="418096" y="0"/>
                  </a:lnTo>
                  <a:close/>
                </a:path>
                <a:path w="802004" h="8255">
                  <a:moveTo>
                    <a:pt x="451751" y="0"/>
                  </a:moveTo>
                  <a:lnTo>
                    <a:pt x="440537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40537" y="8229"/>
                  </a:lnTo>
                  <a:lnTo>
                    <a:pt x="451751" y="8229"/>
                  </a:lnTo>
                  <a:lnTo>
                    <a:pt x="451751" y="0"/>
                  </a:lnTo>
                  <a:close/>
                </a:path>
                <a:path w="802004" h="825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74192" y="8229"/>
                  </a:lnTo>
                  <a:lnTo>
                    <a:pt x="474192" y="0"/>
                  </a:lnTo>
                  <a:close/>
                </a:path>
                <a:path w="802004" h="8255">
                  <a:moveTo>
                    <a:pt x="497382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31037" y="8229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53478" y="8229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75919" y="8229"/>
                  </a:lnTo>
                  <a:lnTo>
                    <a:pt x="587133" y="8229"/>
                  </a:lnTo>
                  <a:lnTo>
                    <a:pt x="587133" y="0"/>
                  </a:lnTo>
                  <a:close/>
                </a:path>
                <a:path w="802004" h="8255">
                  <a:moveTo>
                    <a:pt x="621538" y="0"/>
                  </a:moveTo>
                  <a:lnTo>
                    <a:pt x="610323" y="0"/>
                  </a:lnTo>
                  <a:lnTo>
                    <a:pt x="598360" y="0"/>
                  </a:lnTo>
                  <a:lnTo>
                    <a:pt x="587146" y="0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610323" y="8229"/>
                  </a:lnTo>
                  <a:lnTo>
                    <a:pt x="621538" y="8229"/>
                  </a:lnTo>
                  <a:lnTo>
                    <a:pt x="621538" y="0"/>
                  </a:lnTo>
                  <a:close/>
                </a:path>
                <a:path w="802004" h="825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43978" y="8229"/>
                  </a:lnTo>
                  <a:lnTo>
                    <a:pt x="643978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66419" y="8229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700074" y="8229"/>
                  </a:lnTo>
                  <a:lnTo>
                    <a:pt x="700074" y="0"/>
                  </a:lnTo>
                  <a:close/>
                </a:path>
                <a:path w="802004" h="8255">
                  <a:moveTo>
                    <a:pt x="734479" y="0"/>
                  </a:moveTo>
                  <a:lnTo>
                    <a:pt x="723265" y="0"/>
                  </a:lnTo>
                  <a:lnTo>
                    <a:pt x="712050" y="0"/>
                  </a:lnTo>
                  <a:lnTo>
                    <a:pt x="700087" y="0"/>
                  </a:lnTo>
                  <a:lnTo>
                    <a:pt x="700087" y="8229"/>
                  </a:lnTo>
                  <a:lnTo>
                    <a:pt x="712050" y="8229"/>
                  </a:lnTo>
                  <a:lnTo>
                    <a:pt x="723265" y="8229"/>
                  </a:lnTo>
                  <a:lnTo>
                    <a:pt x="734479" y="8229"/>
                  </a:lnTo>
                  <a:lnTo>
                    <a:pt x="734479" y="0"/>
                  </a:lnTo>
                  <a:close/>
                </a:path>
                <a:path w="802004" h="8255">
                  <a:moveTo>
                    <a:pt x="756920" y="0"/>
                  </a:moveTo>
                  <a:lnTo>
                    <a:pt x="745705" y="0"/>
                  </a:lnTo>
                  <a:lnTo>
                    <a:pt x="734491" y="0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56920" y="8229"/>
                  </a:lnTo>
                  <a:lnTo>
                    <a:pt x="756920" y="0"/>
                  </a:lnTo>
                  <a:close/>
                </a:path>
                <a:path w="802004" h="825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79360" y="8229"/>
                  </a:lnTo>
                  <a:lnTo>
                    <a:pt x="779360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801801" y="8229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2451887" y="2270785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5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5">
                  <a:moveTo>
                    <a:pt x="599109" y="0"/>
                  </a:moveTo>
                  <a:lnTo>
                    <a:pt x="599109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99109" y="8229"/>
                  </a:lnTo>
                  <a:lnTo>
                    <a:pt x="599109" y="0"/>
                  </a:lnTo>
                  <a:close/>
                </a:path>
                <a:path w="1729739" h="2603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229"/>
                  </a:lnTo>
                  <a:lnTo>
                    <a:pt x="610323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1729739" h="26035">
                  <a:moveTo>
                    <a:pt x="65595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32777" y="8229"/>
                  </a:lnTo>
                  <a:lnTo>
                    <a:pt x="643978" y="8229"/>
                  </a:lnTo>
                  <a:lnTo>
                    <a:pt x="655955" y="8229"/>
                  </a:lnTo>
                  <a:lnTo>
                    <a:pt x="655955" y="0"/>
                  </a:lnTo>
                  <a:close/>
                </a:path>
                <a:path w="1729739" h="26035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5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5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3095866" y="2270785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3190" y="0"/>
                  </a:moveTo>
                  <a:lnTo>
                    <a:pt x="1197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76" y="8229"/>
                  </a:lnTo>
                  <a:lnTo>
                    <a:pt x="23190" y="8229"/>
                  </a:lnTo>
                  <a:lnTo>
                    <a:pt x="23190" y="0"/>
                  </a:lnTo>
                  <a:close/>
                </a:path>
                <a:path w="802639" h="8255">
                  <a:moveTo>
                    <a:pt x="45631" y="0"/>
                  </a:moveTo>
                  <a:lnTo>
                    <a:pt x="34417" y="0"/>
                  </a:lnTo>
                  <a:lnTo>
                    <a:pt x="23202" y="0"/>
                  </a:lnTo>
                  <a:lnTo>
                    <a:pt x="23202" y="8229"/>
                  </a:lnTo>
                  <a:lnTo>
                    <a:pt x="34417" y="8229"/>
                  </a:lnTo>
                  <a:lnTo>
                    <a:pt x="45631" y="8229"/>
                  </a:lnTo>
                  <a:lnTo>
                    <a:pt x="45631" y="0"/>
                  </a:lnTo>
                  <a:close/>
                </a:path>
                <a:path w="802639" h="8255">
                  <a:moveTo>
                    <a:pt x="68072" y="0"/>
                  </a:moveTo>
                  <a:lnTo>
                    <a:pt x="56857" y="0"/>
                  </a:lnTo>
                  <a:lnTo>
                    <a:pt x="45643" y="0"/>
                  </a:lnTo>
                  <a:lnTo>
                    <a:pt x="45643" y="8229"/>
                  </a:lnTo>
                  <a:lnTo>
                    <a:pt x="56857" y="8229"/>
                  </a:lnTo>
                  <a:lnTo>
                    <a:pt x="68072" y="8229"/>
                  </a:lnTo>
                  <a:lnTo>
                    <a:pt x="68072" y="0"/>
                  </a:lnTo>
                  <a:close/>
                </a:path>
                <a:path w="802639" h="8255">
                  <a:moveTo>
                    <a:pt x="101727" y="0"/>
                  </a:moveTo>
                  <a:lnTo>
                    <a:pt x="90512" y="0"/>
                  </a:lnTo>
                  <a:lnTo>
                    <a:pt x="79298" y="0"/>
                  </a:lnTo>
                  <a:lnTo>
                    <a:pt x="68084" y="0"/>
                  </a:lnTo>
                  <a:lnTo>
                    <a:pt x="68084" y="8229"/>
                  </a:lnTo>
                  <a:lnTo>
                    <a:pt x="79298" y="8229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01727" y="0"/>
                  </a:lnTo>
                  <a:close/>
                </a:path>
                <a:path w="802639" h="8255">
                  <a:moveTo>
                    <a:pt x="136131" y="0"/>
                  </a:moveTo>
                  <a:lnTo>
                    <a:pt x="124917" y="0"/>
                  </a:lnTo>
                  <a:lnTo>
                    <a:pt x="113703" y="0"/>
                  </a:lnTo>
                  <a:lnTo>
                    <a:pt x="101739" y="0"/>
                  </a:lnTo>
                  <a:lnTo>
                    <a:pt x="101739" y="8229"/>
                  </a:lnTo>
                  <a:lnTo>
                    <a:pt x="113690" y="8229"/>
                  </a:lnTo>
                  <a:lnTo>
                    <a:pt x="124917" y="8229"/>
                  </a:lnTo>
                  <a:lnTo>
                    <a:pt x="136131" y="8229"/>
                  </a:lnTo>
                  <a:lnTo>
                    <a:pt x="136131" y="0"/>
                  </a:lnTo>
                  <a:close/>
                </a:path>
                <a:path w="802639" h="8255">
                  <a:moveTo>
                    <a:pt x="147358" y="0"/>
                  </a:moveTo>
                  <a:lnTo>
                    <a:pt x="136144" y="0"/>
                  </a:lnTo>
                  <a:lnTo>
                    <a:pt x="136144" y="8229"/>
                  </a:lnTo>
                  <a:lnTo>
                    <a:pt x="147358" y="8229"/>
                  </a:lnTo>
                  <a:lnTo>
                    <a:pt x="147358" y="0"/>
                  </a:lnTo>
                  <a:close/>
                </a:path>
                <a:path w="802639" h="8255">
                  <a:moveTo>
                    <a:pt x="181013" y="0"/>
                  </a:moveTo>
                  <a:lnTo>
                    <a:pt x="169799" y="0"/>
                  </a:lnTo>
                  <a:lnTo>
                    <a:pt x="158584" y="0"/>
                  </a:lnTo>
                  <a:lnTo>
                    <a:pt x="147370" y="0"/>
                  </a:lnTo>
                  <a:lnTo>
                    <a:pt x="147370" y="8229"/>
                  </a:lnTo>
                  <a:lnTo>
                    <a:pt x="158584" y="8229"/>
                  </a:lnTo>
                  <a:lnTo>
                    <a:pt x="169799" y="8229"/>
                  </a:lnTo>
                  <a:lnTo>
                    <a:pt x="181013" y="8229"/>
                  </a:lnTo>
                  <a:lnTo>
                    <a:pt x="181013" y="0"/>
                  </a:lnTo>
                  <a:close/>
                </a:path>
                <a:path w="802639" h="8255">
                  <a:moveTo>
                    <a:pt x="214668" y="0"/>
                  </a:moveTo>
                  <a:lnTo>
                    <a:pt x="203454" y="0"/>
                  </a:lnTo>
                  <a:lnTo>
                    <a:pt x="192239" y="0"/>
                  </a:lnTo>
                  <a:lnTo>
                    <a:pt x="181025" y="0"/>
                  </a:lnTo>
                  <a:lnTo>
                    <a:pt x="181025" y="8229"/>
                  </a:lnTo>
                  <a:lnTo>
                    <a:pt x="192239" y="8229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14668" y="0"/>
                  </a:lnTo>
                  <a:close/>
                </a:path>
                <a:path w="802639" h="8255">
                  <a:moveTo>
                    <a:pt x="237858" y="0"/>
                  </a:moveTo>
                  <a:lnTo>
                    <a:pt x="226644" y="0"/>
                  </a:lnTo>
                  <a:lnTo>
                    <a:pt x="214680" y="0"/>
                  </a:lnTo>
                  <a:lnTo>
                    <a:pt x="214680" y="8229"/>
                  </a:lnTo>
                  <a:lnTo>
                    <a:pt x="226644" y="8229"/>
                  </a:lnTo>
                  <a:lnTo>
                    <a:pt x="237858" y="8229"/>
                  </a:lnTo>
                  <a:lnTo>
                    <a:pt x="237858" y="0"/>
                  </a:lnTo>
                  <a:close/>
                </a:path>
                <a:path w="802639" h="8255">
                  <a:moveTo>
                    <a:pt x="260299" y="0"/>
                  </a:moveTo>
                  <a:lnTo>
                    <a:pt x="249085" y="0"/>
                  </a:lnTo>
                  <a:lnTo>
                    <a:pt x="237871" y="0"/>
                  </a:lnTo>
                  <a:lnTo>
                    <a:pt x="237871" y="8229"/>
                  </a:lnTo>
                  <a:lnTo>
                    <a:pt x="249085" y="8229"/>
                  </a:lnTo>
                  <a:lnTo>
                    <a:pt x="260299" y="8229"/>
                  </a:lnTo>
                  <a:lnTo>
                    <a:pt x="260299" y="0"/>
                  </a:lnTo>
                  <a:close/>
                </a:path>
                <a:path w="802639" h="8255">
                  <a:moveTo>
                    <a:pt x="293954" y="0"/>
                  </a:moveTo>
                  <a:lnTo>
                    <a:pt x="282740" y="0"/>
                  </a:lnTo>
                  <a:lnTo>
                    <a:pt x="271526" y="0"/>
                  </a:lnTo>
                  <a:lnTo>
                    <a:pt x="260311" y="0"/>
                  </a:lnTo>
                  <a:lnTo>
                    <a:pt x="260311" y="8229"/>
                  </a:lnTo>
                  <a:lnTo>
                    <a:pt x="271526" y="8229"/>
                  </a:lnTo>
                  <a:lnTo>
                    <a:pt x="282740" y="8229"/>
                  </a:lnTo>
                  <a:lnTo>
                    <a:pt x="293954" y="8229"/>
                  </a:lnTo>
                  <a:lnTo>
                    <a:pt x="293954" y="0"/>
                  </a:lnTo>
                  <a:close/>
                </a:path>
                <a:path w="802639" h="8255">
                  <a:moveTo>
                    <a:pt x="316395" y="0"/>
                  </a:moveTo>
                  <a:lnTo>
                    <a:pt x="305181" y="0"/>
                  </a:lnTo>
                  <a:lnTo>
                    <a:pt x="293966" y="0"/>
                  </a:lnTo>
                  <a:lnTo>
                    <a:pt x="293966" y="8229"/>
                  </a:lnTo>
                  <a:lnTo>
                    <a:pt x="305181" y="8229"/>
                  </a:lnTo>
                  <a:lnTo>
                    <a:pt x="316395" y="8229"/>
                  </a:lnTo>
                  <a:lnTo>
                    <a:pt x="316395" y="0"/>
                  </a:lnTo>
                  <a:close/>
                </a:path>
                <a:path w="802639" h="8255">
                  <a:moveTo>
                    <a:pt x="339585" y="0"/>
                  </a:moveTo>
                  <a:lnTo>
                    <a:pt x="328371" y="0"/>
                  </a:lnTo>
                  <a:lnTo>
                    <a:pt x="316407" y="0"/>
                  </a:lnTo>
                  <a:lnTo>
                    <a:pt x="316407" y="8229"/>
                  </a:lnTo>
                  <a:lnTo>
                    <a:pt x="328371" y="8229"/>
                  </a:lnTo>
                  <a:lnTo>
                    <a:pt x="339585" y="8229"/>
                  </a:lnTo>
                  <a:lnTo>
                    <a:pt x="339585" y="0"/>
                  </a:lnTo>
                  <a:close/>
                </a:path>
                <a:path w="802639" h="8255">
                  <a:moveTo>
                    <a:pt x="373240" y="0"/>
                  </a:moveTo>
                  <a:lnTo>
                    <a:pt x="362026" y="0"/>
                  </a:lnTo>
                  <a:lnTo>
                    <a:pt x="350812" y="0"/>
                  </a:lnTo>
                  <a:lnTo>
                    <a:pt x="339598" y="0"/>
                  </a:lnTo>
                  <a:lnTo>
                    <a:pt x="339598" y="8229"/>
                  </a:lnTo>
                  <a:lnTo>
                    <a:pt x="350812" y="8229"/>
                  </a:lnTo>
                  <a:lnTo>
                    <a:pt x="362026" y="8229"/>
                  </a:lnTo>
                  <a:lnTo>
                    <a:pt x="373240" y="8229"/>
                  </a:lnTo>
                  <a:lnTo>
                    <a:pt x="373240" y="0"/>
                  </a:lnTo>
                  <a:close/>
                </a:path>
                <a:path w="802639" h="8255">
                  <a:moveTo>
                    <a:pt x="406895" y="0"/>
                  </a:moveTo>
                  <a:lnTo>
                    <a:pt x="395681" y="0"/>
                  </a:lnTo>
                  <a:lnTo>
                    <a:pt x="384467" y="0"/>
                  </a:lnTo>
                  <a:lnTo>
                    <a:pt x="373253" y="0"/>
                  </a:lnTo>
                  <a:lnTo>
                    <a:pt x="373253" y="8229"/>
                  </a:lnTo>
                  <a:lnTo>
                    <a:pt x="384467" y="8229"/>
                  </a:lnTo>
                  <a:lnTo>
                    <a:pt x="395681" y="8229"/>
                  </a:lnTo>
                  <a:lnTo>
                    <a:pt x="406895" y="8229"/>
                  </a:lnTo>
                  <a:lnTo>
                    <a:pt x="406895" y="0"/>
                  </a:lnTo>
                  <a:close/>
                </a:path>
                <a:path w="802639" h="8255">
                  <a:moveTo>
                    <a:pt x="429336" y="0"/>
                  </a:moveTo>
                  <a:lnTo>
                    <a:pt x="418122" y="0"/>
                  </a:lnTo>
                  <a:lnTo>
                    <a:pt x="406908" y="0"/>
                  </a:lnTo>
                  <a:lnTo>
                    <a:pt x="406908" y="8229"/>
                  </a:lnTo>
                  <a:lnTo>
                    <a:pt x="418122" y="8229"/>
                  </a:lnTo>
                  <a:lnTo>
                    <a:pt x="429336" y="8229"/>
                  </a:lnTo>
                  <a:lnTo>
                    <a:pt x="429336" y="0"/>
                  </a:lnTo>
                  <a:close/>
                </a:path>
                <a:path w="802639" h="8255">
                  <a:moveTo>
                    <a:pt x="452526" y="0"/>
                  </a:moveTo>
                  <a:lnTo>
                    <a:pt x="441312" y="0"/>
                  </a:lnTo>
                  <a:lnTo>
                    <a:pt x="429348" y="0"/>
                  </a:lnTo>
                  <a:lnTo>
                    <a:pt x="429348" y="8229"/>
                  </a:lnTo>
                  <a:lnTo>
                    <a:pt x="441312" y="8229"/>
                  </a:lnTo>
                  <a:lnTo>
                    <a:pt x="452526" y="8229"/>
                  </a:lnTo>
                  <a:lnTo>
                    <a:pt x="452526" y="0"/>
                  </a:lnTo>
                  <a:close/>
                </a:path>
                <a:path w="802639" h="8255">
                  <a:moveTo>
                    <a:pt x="486181" y="0"/>
                  </a:moveTo>
                  <a:lnTo>
                    <a:pt x="474967" y="0"/>
                  </a:lnTo>
                  <a:lnTo>
                    <a:pt x="463753" y="0"/>
                  </a:lnTo>
                  <a:lnTo>
                    <a:pt x="452539" y="0"/>
                  </a:lnTo>
                  <a:lnTo>
                    <a:pt x="452539" y="8229"/>
                  </a:lnTo>
                  <a:lnTo>
                    <a:pt x="463753" y="8229"/>
                  </a:lnTo>
                  <a:lnTo>
                    <a:pt x="474967" y="8229"/>
                  </a:lnTo>
                  <a:lnTo>
                    <a:pt x="486181" y="8229"/>
                  </a:lnTo>
                  <a:lnTo>
                    <a:pt x="486181" y="0"/>
                  </a:lnTo>
                  <a:close/>
                </a:path>
                <a:path w="802639" h="8255">
                  <a:moveTo>
                    <a:pt x="508622" y="0"/>
                  </a:moveTo>
                  <a:lnTo>
                    <a:pt x="497408" y="0"/>
                  </a:lnTo>
                  <a:lnTo>
                    <a:pt x="486194" y="0"/>
                  </a:lnTo>
                  <a:lnTo>
                    <a:pt x="486194" y="8229"/>
                  </a:lnTo>
                  <a:lnTo>
                    <a:pt x="497408" y="8229"/>
                  </a:lnTo>
                  <a:lnTo>
                    <a:pt x="508622" y="8229"/>
                  </a:lnTo>
                  <a:lnTo>
                    <a:pt x="508622" y="0"/>
                  </a:lnTo>
                  <a:close/>
                </a:path>
                <a:path w="802639" h="8255">
                  <a:moveTo>
                    <a:pt x="531063" y="0"/>
                  </a:moveTo>
                  <a:lnTo>
                    <a:pt x="519849" y="0"/>
                  </a:lnTo>
                  <a:lnTo>
                    <a:pt x="508635" y="0"/>
                  </a:lnTo>
                  <a:lnTo>
                    <a:pt x="508635" y="8229"/>
                  </a:lnTo>
                  <a:lnTo>
                    <a:pt x="519849" y="8229"/>
                  </a:lnTo>
                  <a:lnTo>
                    <a:pt x="531063" y="8229"/>
                  </a:lnTo>
                  <a:lnTo>
                    <a:pt x="531063" y="0"/>
                  </a:lnTo>
                  <a:close/>
                </a:path>
                <a:path w="802639" h="8255">
                  <a:moveTo>
                    <a:pt x="565467" y="0"/>
                  </a:moveTo>
                  <a:lnTo>
                    <a:pt x="554253" y="0"/>
                  </a:lnTo>
                  <a:lnTo>
                    <a:pt x="543039" y="0"/>
                  </a:lnTo>
                  <a:lnTo>
                    <a:pt x="531075" y="0"/>
                  </a:lnTo>
                  <a:lnTo>
                    <a:pt x="531075" y="8229"/>
                  </a:lnTo>
                  <a:lnTo>
                    <a:pt x="543039" y="8229"/>
                  </a:lnTo>
                  <a:lnTo>
                    <a:pt x="554253" y="8229"/>
                  </a:lnTo>
                  <a:lnTo>
                    <a:pt x="565467" y="8229"/>
                  </a:lnTo>
                  <a:lnTo>
                    <a:pt x="565467" y="0"/>
                  </a:lnTo>
                  <a:close/>
                </a:path>
                <a:path w="802639" h="8255">
                  <a:moveTo>
                    <a:pt x="599122" y="0"/>
                  </a:moveTo>
                  <a:lnTo>
                    <a:pt x="587908" y="0"/>
                  </a:lnTo>
                  <a:lnTo>
                    <a:pt x="576694" y="0"/>
                  </a:lnTo>
                  <a:lnTo>
                    <a:pt x="565480" y="0"/>
                  </a:lnTo>
                  <a:lnTo>
                    <a:pt x="565480" y="8229"/>
                  </a:lnTo>
                  <a:lnTo>
                    <a:pt x="576694" y="8229"/>
                  </a:lnTo>
                  <a:lnTo>
                    <a:pt x="587908" y="8229"/>
                  </a:lnTo>
                  <a:lnTo>
                    <a:pt x="599122" y="8229"/>
                  </a:lnTo>
                  <a:lnTo>
                    <a:pt x="599122" y="0"/>
                  </a:lnTo>
                  <a:close/>
                </a:path>
                <a:path w="802639" h="8255">
                  <a:moveTo>
                    <a:pt x="621563" y="0"/>
                  </a:moveTo>
                  <a:lnTo>
                    <a:pt x="610349" y="0"/>
                  </a:lnTo>
                  <a:lnTo>
                    <a:pt x="599135" y="0"/>
                  </a:lnTo>
                  <a:lnTo>
                    <a:pt x="599135" y="8229"/>
                  </a:lnTo>
                  <a:lnTo>
                    <a:pt x="610349" y="8229"/>
                  </a:lnTo>
                  <a:lnTo>
                    <a:pt x="621563" y="8229"/>
                  </a:lnTo>
                  <a:lnTo>
                    <a:pt x="621563" y="0"/>
                  </a:lnTo>
                  <a:close/>
                </a:path>
                <a:path w="802639" h="8255">
                  <a:moveTo>
                    <a:pt x="644753" y="0"/>
                  </a:moveTo>
                  <a:lnTo>
                    <a:pt x="632790" y="0"/>
                  </a:lnTo>
                  <a:lnTo>
                    <a:pt x="621576" y="0"/>
                  </a:lnTo>
                  <a:lnTo>
                    <a:pt x="621576" y="8229"/>
                  </a:lnTo>
                  <a:lnTo>
                    <a:pt x="632790" y="8229"/>
                  </a:lnTo>
                  <a:lnTo>
                    <a:pt x="644753" y="8229"/>
                  </a:lnTo>
                  <a:lnTo>
                    <a:pt x="644753" y="0"/>
                  </a:lnTo>
                  <a:close/>
                </a:path>
                <a:path w="802639" h="8255">
                  <a:moveTo>
                    <a:pt x="678408" y="0"/>
                  </a:moveTo>
                  <a:lnTo>
                    <a:pt x="667194" y="0"/>
                  </a:lnTo>
                  <a:lnTo>
                    <a:pt x="655980" y="0"/>
                  </a:lnTo>
                  <a:lnTo>
                    <a:pt x="644766" y="0"/>
                  </a:lnTo>
                  <a:lnTo>
                    <a:pt x="644766" y="8229"/>
                  </a:lnTo>
                  <a:lnTo>
                    <a:pt x="655980" y="8229"/>
                  </a:lnTo>
                  <a:lnTo>
                    <a:pt x="667194" y="8229"/>
                  </a:lnTo>
                  <a:lnTo>
                    <a:pt x="678408" y="8229"/>
                  </a:lnTo>
                  <a:lnTo>
                    <a:pt x="678408" y="0"/>
                  </a:lnTo>
                  <a:close/>
                </a:path>
                <a:path w="802639" h="8255">
                  <a:moveTo>
                    <a:pt x="700849" y="0"/>
                  </a:moveTo>
                  <a:lnTo>
                    <a:pt x="689635" y="0"/>
                  </a:lnTo>
                  <a:lnTo>
                    <a:pt x="678421" y="0"/>
                  </a:lnTo>
                  <a:lnTo>
                    <a:pt x="678421" y="8229"/>
                  </a:lnTo>
                  <a:lnTo>
                    <a:pt x="689635" y="8229"/>
                  </a:lnTo>
                  <a:lnTo>
                    <a:pt x="700849" y="8229"/>
                  </a:lnTo>
                  <a:lnTo>
                    <a:pt x="700849" y="0"/>
                  </a:lnTo>
                  <a:close/>
                </a:path>
                <a:path w="802639" h="8255">
                  <a:moveTo>
                    <a:pt x="734504" y="0"/>
                  </a:moveTo>
                  <a:lnTo>
                    <a:pt x="723290" y="0"/>
                  </a:lnTo>
                  <a:lnTo>
                    <a:pt x="712076" y="0"/>
                  </a:lnTo>
                  <a:lnTo>
                    <a:pt x="700862" y="0"/>
                  </a:lnTo>
                  <a:lnTo>
                    <a:pt x="700862" y="8229"/>
                  </a:lnTo>
                  <a:lnTo>
                    <a:pt x="712076" y="8229"/>
                  </a:lnTo>
                  <a:lnTo>
                    <a:pt x="723290" y="8229"/>
                  </a:lnTo>
                  <a:lnTo>
                    <a:pt x="734504" y="8229"/>
                  </a:lnTo>
                  <a:lnTo>
                    <a:pt x="734504" y="0"/>
                  </a:lnTo>
                  <a:close/>
                </a:path>
                <a:path w="802639" h="8255">
                  <a:moveTo>
                    <a:pt x="768908" y="0"/>
                  </a:moveTo>
                  <a:lnTo>
                    <a:pt x="757694" y="0"/>
                  </a:lnTo>
                  <a:lnTo>
                    <a:pt x="745731" y="0"/>
                  </a:lnTo>
                  <a:lnTo>
                    <a:pt x="734517" y="0"/>
                  </a:lnTo>
                  <a:lnTo>
                    <a:pt x="734517" y="8229"/>
                  </a:lnTo>
                  <a:lnTo>
                    <a:pt x="745731" y="8229"/>
                  </a:lnTo>
                  <a:lnTo>
                    <a:pt x="757694" y="8229"/>
                  </a:lnTo>
                  <a:lnTo>
                    <a:pt x="768908" y="8229"/>
                  </a:lnTo>
                  <a:lnTo>
                    <a:pt x="768908" y="0"/>
                  </a:lnTo>
                  <a:close/>
                </a:path>
                <a:path w="802639" h="8255">
                  <a:moveTo>
                    <a:pt x="791349" y="0"/>
                  </a:moveTo>
                  <a:lnTo>
                    <a:pt x="780135" y="0"/>
                  </a:lnTo>
                  <a:lnTo>
                    <a:pt x="768921" y="0"/>
                  </a:lnTo>
                  <a:lnTo>
                    <a:pt x="768921" y="8229"/>
                  </a:lnTo>
                  <a:lnTo>
                    <a:pt x="780135" y="8229"/>
                  </a:lnTo>
                  <a:lnTo>
                    <a:pt x="791349" y="8229"/>
                  </a:lnTo>
                  <a:lnTo>
                    <a:pt x="791349" y="0"/>
                  </a:lnTo>
                  <a:close/>
                </a:path>
                <a:path w="802639" h="8255">
                  <a:moveTo>
                    <a:pt x="802576" y="0"/>
                  </a:moveTo>
                  <a:lnTo>
                    <a:pt x="791362" y="0"/>
                  </a:lnTo>
                  <a:lnTo>
                    <a:pt x="791362" y="8229"/>
                  </a:lnTo>
                  <a:lnTo>
                    <a:pt x="802576" y="8229"/>
                  </a:lnTo>
                  <a:lnTo>
                    <a:pt x="80257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2451887" y="2253589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5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5">
                  <a:moveTo>
                    <a:pt x="508609" y="0"/>
                  </a:move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08609" y="0"/>
                  </a:lnTo>
                  <a:close/>
                </a:path>
                <a:path w="1729739" h="26035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5425"/>
                  </a:lnTo>
                  <a:lnTo>
                    <a:pt x="1446555" y="25425"/>
                  </a:lnTo>
                  <a:lnTo>
                    <a:pt x="1457769" y="25425"/>
                  </a:lnTo>
                  <a:lnTo>
                    <a:pt x="1457769" y="17195"/>
                  </a:lnTo>
                  <a:close/>
                </a:path>
                <a:path w="1729739" h="26035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5425"/>
                  </a:lnTo>
                  <a:lnTo>
                    <a:pt x="1468996" y="2542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195"/>
                  </a:lnTo>
                  <a:close/>
                </a:path>
                <a:path w="1729739" h="26035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195"/>
                  </a:lnTo>
                  <a:close/>
                </a:path>
                <a:path w="1729739" h="26035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195"/>
                  </a:lnTo>
                  <a:close/>
                </a:path>
                <a:path w="1729739" h="26035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195"/>
                  </a:lnTo>
                  <a:close/>
                </a:path>
                <a:path w="1729739" h="26035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195"/>
                  </a:lnTo>
                  <a:close/>
                </a:path>
                <a:path w="1729739" h="26035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195"/>
                  </a:lnTo>
                  <a:close/>
                </a:path>
                <a:path w="1729739" h="26035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195"/>
                  </a:lnTo>
                  <a:close/>
                </a:path>
                <a:path w="1729739" h="26035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2949283" y="2253589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80263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802639" h="825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80263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12928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802639" h="8255">
                  <a:moveTo>
                    <a:pt x="169773" y="0"/>
                  </a:moveTo>
                  <a:lnTo>
                    <a:pt x="169773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69773" y="8216"/>
                  </a:lnTo>
                  <a:lnTo>
                    <a:pt x="169773" y="0"/>
                  </a:lnTo>
                  <a:close/>
                </a:path>
                <a:path w="80263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80263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802639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  <a:path w="802639" h="825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8323" y="0"/>
                  </a:lnTo>
                  <a:lnTo>
                    <a:pt x="248323" y="8216"/>
                  </a:lnTo>
                  <a:lnTo>
                    <a:pt x="260273" y="8216"/>
                  </a:lnTo>
                  <a:lnTo>
                    <a:pt x="271500" y="8216"/>
                  </a:lnTo>
                  <a:lnTo>
                    <a:pt x="282714" y="8216"/>
                  </a:lnTo>
                  <a:lnTo>
                    <a:pt x="282714" y="0"/>
                  </a:lnTo>
                  <a:close/>
                </a:path>
                <a:path w="802639" h="8255">
                  <a:moveTo>
                    <a:pt x="293941" y="0"/>
                  </a:moveTo>
                  <a:lnTo>
                    <a:pt x="282727" y="0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293941" y="0"/>
                  </a:lnTo>
                  <a:close/>
                </a:path>
                <a:path w="802639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802639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61251" y="8216"/>
                  </a:lnTo>
                  <a:lnTo>
                    <a:pt x="361251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1264" y="0"/>
                  </a:lnTo>
                  <a:lnTo>
                    <a:pt x="361264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802639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29323" y="8216"/>
                  </a:lnTo>
                  <a:lnTo>
                    <a:pt x="440537" y="8216"/>
                  </a:lnTo>
                  <a:lnTo>
                    <a:pt x="440537" y="0"/>
                  </a:lnTo>
                  <a:close/>
                </a:path>
                <a:path w="802639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62978" y="8216"/>
                  </a:lnTo>
                  <a:lnTo>
                    <a:pt x="462978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2991" y="0"/>
                  </a:lnTo>
                  <a:lnTo>
                    <a:pt x="462991" y="8216"/>
                  </a:lnTo>
                  <a:lnTo>
                    <a:pt x="474954" y="8216"/>
                  </a:lnTo>
                  <a:lnTo>
                    <a:pt x="486168" y="8216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216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802639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53478" y="8216"/>
                  </a:lnTo>
                  <a:lnTo>
                    <a:pt x="553478" y="0"/>
                  </a:lnTo>
                  <a:close/>
                </a:path>
                <a:path w="802639" h="825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75919" y="8216"/>
                  </a:lnTo>
                  <a:lnTo>
                    <a:pt x="575919" y="0"/>
                  </a:lnTo>
                  <a:close/>
                </a:path>
                <a:path w="802639" h="8255">
                  <a:moveTo>
                    <a:pt x="599109" y="0"/>
                  </a:moveTo>
                  <a:lnTo>
                    <a:pt x="587895" y="0"/>
                  </a:lnTo>
                  <a:lnTo>
                    <a:pt x="575932" y="0"/>
                  </a:lnTo>
                  <a:lnTo>
                    <a:pt x="575932" y="8216"/>
                  </a:lnTo>
                  <a:lnTo>
                    <a:pt x="587895" y="8216"/>
                  </a:lnTo>
                  <a:lnTo>
                    <a:pt x="599109" y="8216"/>
                  </a:lnTo>
                  <a:lnTo>
                    <a:pt x="599109" y="0"/>
                  </a:lnTo>
                  <a:close/>
                </a:path>
                <a:path w="802639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216"/>
                  </a:lnTo>
                  <a:lnTo>
                    <a:pt x="610336" y="8216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32764" y="0"/>
                  </a:lnTo>
                  <a:close/>
                </a:path>
                <a:path w="802639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55205" y="0"/>
                  </a:lnTo>
                  <a:close/>
                </a:path>
                <a:path w="802639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9622" y="8216"/>
                  </a:lnTo>
                  <a:lnTo>
                    <a:pt x="700836" y="8216"/>
                  </a:lnTo>
                  <a:lnTo>
                    <a:pt x="712050" y="8216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45705" y="8216"/>
                  </a:lnTo>
                  <a:lnTo>
                    <a:pt x="745705" y="0"/>
                  </a:lnTo>
                  <a:close/>
                </a:path>
                <a:path w="802639" h="825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68146" y="8216"/>
                  </a:lnTo>
                  <a:lnTo>
                    <a:pt x="768146" y="0"/>
                  </a:lnTo>
                  <a:close/>
                </a:path>
                <a:path w="802639" h="8255">
                  <a:moveTo>
                    <a:pt x="79133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91337" y="8216"/>
                  </a:lnTo>
                  <a:lnTo>
                    <a:pt x="79133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91349" y="8216"/>
                  </a:lnTo>
                  <a:lnTo>
                    <a:pt x="802563" y="821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2451887" y="2236381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5">
                  <a:moveTo>
                    <a:pt x="362013" y="0"/>
                  </a:move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62013" y="0"/>
                  </a:lnTo>
                  <a:close/>
                </a:path>
                <a:path w="1729739" h="26035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5425"/>
                  </a:lnTo>
                  <a:lnTo>
                    <a:pt x="1299959" y="25425"/>
                  </a:lnTo>
                  <a:lnTo>
                    <a:pt x="1311173" y="25425"/>
                  </a:lnTo>
                  <a:lnTo>
                    <a:pt x="1322387" y="25425"/>
                  </a:lnTo>
                  <a:lnTo>
                    <a:pt x="1322387" y="17208"/>
                  </a:lnTo>
                  <a:close/>
                </a:path>
                <a:path w="1729739" h="26035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5425"/>
                  </a:lnTo>
                  <a:lnTo>
                    <a:pt x="1333614" y="25425"/>
                  </a:lnTo>
                  <a:lnTo>
                    <a:pt x="1344828" y="25425"/>
                  </a:lnTo>
                  <a:lnTo>
                    <a:pt x="1344828" y="17208"/>
                  </a:lnTo>
                  <a:close/>
                </a:path>
                <a:path w="1729739" h="26035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5425"/>
                  </a:lnTo>
                  <a:lnTo>
                    <a:pt x="1356055" y="25425"/>
                  </a:lnTo>
                  <a:lnTo>
                    <a:pt x="1367269" y="25425"/>
                  </a:lnTo>
                  <a:lnTo>
                    <a:pt x="1378483" y="25425"/>
                  </a:lnTo>
                  <a:lnTo>
                    <a:pt x="1378483" y="17208"/>
                  </a:lnTo>
                  <a:close/>
                </a:path>
                <a:path w="1729739" h="26035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5425"/>
                  </a:lnTo>
                  <a:lnTo>
                    <a:pt x="1389710" y="25425"/>
                  </a:lnTo>
                  <a:lnTo>
                    <a:pt x="1401673" y="25425"/>
                  </a:lnTo>
                  <a:lnTo>
                    <a:pt x="1412887" y="25425"/>
                  </a:lnTo>
                  <a:lnTo>
                    <a:pt x="1412887" y="17208"/>
                  </a:lnTo>
                  <a:close/>
                </a:path>
                <a:path w="1729739" h="26035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5425"/>
                  </a:lnTo>
                  <a:lnTo>
                    <a:pt x="1424114" y="25425"/>
                  </a:lnTo>
                  <a:lnTo>
                    <a:pt x="1435328" y="25425"/>
                  </a:lnTo>
                  <a:lnTo>
                    <a:pt x="1435328" y="17208"/>
                  </a:lnTo>
                  <a:close/>
                </a:path>
                <a:path w="1729739" h="26035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5425"/>
                  </a:lnTo>
                  <a:lnTo>
                    <a:pt x="1446555" y="25425"/>
                  </a:lnTo>
                  <a:lnTo>
                    <a:pt x="1457769" y="25425"/>
                  </a:lnTo>
                  <a:lnTo>
                    <a:pt x="1457769" y="17208"/>
                  </a:lnTo>
                  <a:close/>
                </a:path>
                <a:path w="1729739" h="26035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5425"/>
                  </a:lnTo>
                  <a:lnTo>
                    <a:pt x="1468996" y="2542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208"/>
                  </a:lnTo>
                  <a:close/>
                </a:path>
                <a:path w="1729739" h="26035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208"/>
                  </a:lnTo>
                  <a:close/>
                </a:path>
                <a:path w="1729739" h="26035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208"/>
                  </a:lnTo>
                  <a:close/>
                </a:path>
                <a:path w="1729739" h="26035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208"/>
                  </a:lnTo>
                  <a:close/>
                </a:path>
                <a:path w="1729739" h="26035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208"/>
                  </a:lnTo>
                  <a:close/>
                </a:path>
                <a:path w="1729739" h="26035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208"/>
                  </a:lnTo>
                  <a:close/>
                </a:path>
                <a:path w="1729739" h="26035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208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2802686" y="2236381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  <a:path w="8020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802004" h="8255">
                  <a:moveTo>
                    <a:pt x="112928" y="0"/>
                  </a:moveTo>
                  <a:lnTo>
                    <a:pt x="112928" y="0"/>
                  </a:lnTo>
                  <a:lnTo>
                    <a:pt x="56095" y="0"/>
                  </a:lnTo>
                  <a:lnTo>
                    <a:pt x="56095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80200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56" y="8229"/>
                  </a:lnTo>
                  <a:lnTo>
                    <a:pt x="146583" y="8229"/>
                  </a:lnTo>
                  <a:lnTo>
                    <a:pt x="146583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91465" y="8229"/>
                  </a:lnTo>
                  <a:lnTo>
                    <a:pt x="191465" y="0"/>
                  </a:lnTo>
                  <a:close/>
                </a:path>
                <a:path w="802004" h="8255">
                  <a:moveTo>
                    <a:pt x="248310" y="0"/>
                  </a:moveTo>
                  <a:lnTo>
                    <a:pt x="248310" y="0"/>
                  </a:lnTo>
                  <a:lnTo>
                    <a:pt x="191477" y="0"/>
                  </a:lnTo>
                  <a:lnTo>
                    <a:pt x="191477" y="8229"/>
                  </a:lnTo>
                  <a:lnTo>
                    <a:pt x="248310" y="8229"/>
                  </a:lnTo>
                  <a:lnTo>
                    <a:pt x="248310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29"/>
                  </a:lnTo>
                  <a:lnTo>
                    <a:pt x="259524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316369" y="0"/>
                  </a:moveTo>
                  <a:lnTo>
                    <a:pt x="316369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316369" y="8229"/>
                  </a:lnTo>
                  <a:lnTo>
                    <a:pt x="316369" y="0"/>
                  </a:lnTo>
                  <a:close/>
                </a:path>
                <a:path w="802004" h="825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38810" y="8229"/>
                  </a:lnTo>
                  <a:lnTo>
                    <a:pt x="338810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61251" y="8229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94906" y="0"/>
                  </a:moveTo>
                  <a:lnTo>
                    <a:pt x="383692" y="0"/>
                  </a:lnTo>
                  <a:lnTo>
                    <a:pt x="372478" y="0"/>
                  </a:lnTo>
                  <a:lnTo>
                    <a:pt x="361264" y="0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94906" y="8229"/>
                  </a:lnTo>
                  <a:lnTo>
                    <a:pt x="394906" y="0"/>
                  </a:lnTo>
                  <a:close/>
                </a:path>
                <a:path w="802004" h="8255">
                  <a:moveTo>
                    <a:pt x="429310" y="0"/>
                  </a:moveTo>
                  <a:lnTo>
                    <a:pt x="418096" y="0"/>
                  </a:lnTo>
                  <a:lnTo>
                    <a:pt x="406882" y="0"/>
                  </a:lnTo>
                  <a:lnTo>
                    <a:pt x="394919" y="0"/>
                  </a:lnTo>
                  <a:lnTo>
                    <a:pt x="394919" y="8229"/>
                  </a:lnTo>
                  <a:lnTo>
                    <a:pt x="406869" y="8229"/>
                  </a:lnTo>
                  <a:lnTo>
                    <a:pt x="418096" y="8229"/>
                  </a:lnTo>
                  <a:lnTo>
                    <a:pt x="429310" y="8229"/>
                  </a:lnTo>
                  <a:lnTo>
                    <a:pt x="429310" y="0"/>
                  </a:lnTo>
                  <a:close/>
                </a:path>
                <a:path w="802004" h="8255">
                  <a:moveTo>
                    <a:pt x="440537" y="0"/>
                  </a:moveTo>
                  <a:lnTo>
                    <a:pt x="429323" y="0"/>
                  </a:lnTo>
                  <a:lnTo>
                    <a:pt x="429323" y="8229"/>
                  </a:lnTo>
                  <a:lnTo>
                    <a:pt x="440537" y="8229"/>
                  </a:lnTo>
                  <a:lnTo>
                    <a:pt x="440537" y="0"/>
                  </a:lnTo>
                  <a:close/>
                </a:path>
                <a:path w="802004" h="825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74192" y="8229"/>
                  </a:lnTo>
                  <a:lnTo>
                    <a:pt x="474192" y="0"/>
                  </a:lnTo>
                  <a:close/>
                </a:path>
                <a:path w="802004" h="8255">
                  <a:moveTo>
                    <a:pt x="507847" y="0"/>
                  </a:moveTo>
                  <a:lnTo>
                    <a:pt x="496633" y="0"/>
                  </a:lnTo>
                  <a:lnTo>
                    <a:pt x="485419" y="0"/>
                  </a:lnTo>
                  <a:lnTo>
                    <a:pt x="474205" y="0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96633" y="8229"/>
                  </a:lnTo>
                  <a:lnTo>
                    <a:pt x="507847" y="8229"/>
                  </a:lnTo>
                  <a:lnTo>
                    <a:pt x="507847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7860" y="0"/>
                  </a:lnTo>
                  <a:lnTo>
                    <a:pt x="507860" y="8229"/>
                  </a:lnTo>
                  <a:lnTo>
                    <a:pt x="519823" y="8229"/>
                  </a:lnTo>
                  <a:lnTo>
                    <a:pt x="531037" y="8229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53478" y="8229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75919" y="8229"/>
                  </a:lnTo>
                  <a:lnTo>
                    <a:pt x="587133" y="8229"/>
                  </a:lnTo>
                  <a:lnTo>
                    <a:pt x="587133" y="0"/>
                  </a:lnTo>
                  <a:close/>
                </a:path>
                <a:path w="802004" h="8255">
                  <a:moveTo>
                    <a:pt x="609574" y="0"/>
                  </a:moveTo>
                  <a:lnTo>
                    <a:pt x="598360" y="0"/>
                  </a:lnTo>
                  <a:lnTo>
                    <a:pt x="587146" y="0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609574" y="8229"/>
                  </a:lnTo>
                  <a:lnTo>
                    <a:pt x="609574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09587" y="0"/>
                  </a:lnTo>
                  <a:lnTo>
                    <a:pt x="609587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32777" y="0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66419" y="8229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700074" y="8229"/>
                  </a:lnTo>
                  <a:lnTo>
                    <a:pt x="700074" y="0"/>
                  </a:lnTo>
                  <a:close/>
                </a:path>
                <a:path w="802004" h="8255">
                  <a:moveTo>
                    <a:pt x="722515" y="0"/>
                  </a:moveTo>
                  <a:lnTo>
                    <a:pt x="711301" y="0"/>
                  </a:lnTo>
                  <a:lnTo>
                    <a:pt x="700087" y="0"/>
                  </a:lnTo>
                  <a:lnTo>
                    <a:pt x="700087" y="8229"/>
                  </a:lnTo>
                  <a:lnTo>
                    <a:pt x="711301" y="8229"/>
                  </a:lnTo>
                  <a:lnTo>
                    <a:pt x="722515" y="8229"/>
                  </a:lnTo>
                  <a:lnTo>
                    <a:pt x="722515" y="0"/>
                  </a:lnTo>
                  <a:close/>
                </a:path>
                <a:path w="802004" h="8255">
                  <a:moveTo>
                    <a:pt x="745705" y="0"/>
                  </a:moveTo>
                  <a:lnTo>
                    <a:pt x="734491" y="0"/>
                  </a:lnTo>
                  <a:lnTo>
                    <a:pt x="722528" y="0"/>
                  </a:lnTo>
                  <a:lnTo>
                    <a:pt x="722528" y="8229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45705" y="0"/>
                  </a:lnTo>
                  <a:close/>
                </a:path>
                <a:path w="802004" h="825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79360" y="8229"/>
                  </a:lnTo>
                  <a:lnTo>
                    <a:pt x="779360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801801" y="8229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2451887" y="221917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1152601" y="17208"/>
                  </a:moveTo>
                  <a:lnTo>
                    <a:pt x="1141387" y="17208"/>
                  </a:lnTo>
                  <a:lnTo>
                    <a:pt x="1141387" y="25438"/>
                  </a:lnTo>
                  <a:lnTo>
                    <a:pt x="1152601" y="25438"/>
                  </a:lnTo>
                  <a:lnTo>
                    <a:pt x="1152601" y="17208"/>
                  </a:lnTo>
                  <a:close/>
                </a:path>
                <a:path w="1729739" h="26035">
                  <a:moveTo>
                    <a:pt x="1175042" y="17208"/>
                  </a:moveTo>
                  <a:lnTo>
                    <a:pt x="1163828" y="17208"/>
                  </a:lnTo>
                  <a:lnTo>
                    <a:pt x="1152613" y="17208"/>
                  </a:lnTo>
                  <a:lnTo>
                    <a:pt x="1152613" y="25438"/>
                  </a:lnTo>
                  <a:lnTo>
                    <a:pt x="1163828" y="25438"/>
                  </a:lnTo>
                  <a:lnTo>
                    <a:pt x="1175042" y="25438"/>
                  </a:lnTo>
                  <a:lnTo>
                    <a:pt x="1175042" y="17208"/>
                  </a:lnTo>
                  <a:close/>
                </a:path>
                <a:path w="1729739" h="26035">
                  <a:moveTo>
                    <a:pt x="1209446" y="17208"/>
                  </a:moveTo>
                  <a:lnTo>
                    <a:pt x="1198232" y="17208"/>
                  </a:lnTo>
                  <a:lnTo>
                    <a:pt x="1187018" y="17208"/>
                  </a:lnTo>
                  <a:lnTo>
                    <a:pt x="1175054" y="17208"/>
                  </a:lnTo>
                  <a:lnTo>
                    <a:pt x="1175054" y="25438"/>
                  </a:lnTo>
                  <a:lnTo>
                    <a:pt x="1187018" y="25438"/>
                  </a:lnTo>
                  <a:lnTo>
                    <a:pt x="1198232" y="25438"/>
                  </a:lnTo>
                  <a:lnTo>
                    <a:pt x="1209446" y="25438"/>
                  </a:lnTo>
                  <a:lnTo>
                    <a:pt x="1209446" y="17208"/>
                  </a:lnTo>
                  <a:close/>
                </a:path>
                <a:path w="1729739" h="26035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5438"/>
                  </a:lnTo>
                  <a:lnTo>
                    <a:pt x="1220673" y="25438"/>
                  </a:lnTo>
                  <a:lnTo>
                    <a:pt x="1231887" y="25438"/>
                  </a:lnTo>
                  <a:lnTo>
                    <a:pt x="1243101" y="25438"/>
                  </a:lnTo>
                  <a:lnTo>
                    <a:pt x="1243101" y="17208"/>
                  </a:lnTo>
                  <a:close/>
                </a:path>
                <a:path w="1729739" h="26035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5438"/>
                  </a:lnTo>
                  <a:lnTo>
                    <a:pt x="1254328" y="25438"/>
                  </a:lnTo>
                  <a:lnTo>
                    <a:pt x="1265542" y="25438"/>
                  </a:lnTo>
                  <a:lnTo>
                    <a:pt x="1265542" y="17208"/>
                  </a:lnTo>
                  <a:close/>
                </a:path>
                <a:path w="1729739" h="26035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5438"/>
                  </a:lnTo>
                  <a:lnTo>
                    <a:pt x="1276769" y="25438"/>
                  </a:lnTo>
                  <a:lnTo>
                    <a:pt x="1288732" y="25438"/>
                  </a:lnTo>
                  <a:lnTo>
                    <a:pt x="1288732" y="17208"/>
                  </a:lnTo>
                  <a:close/>
                </a:path>
                <a:path w="1729739" h="26035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5438"/>
                  </a:lnTo>
                  <a:lnTo>
                    <a:pt x="1299959" y="25438"/>
                  </a:lnTo>
                  <a:lnTo>
                    <a:pt x="1311173" y="25438"/>
                  </a:lnTo>
                  <a:lnTo>
                    <a:pt x="1322387" y="25438"/>
                  </a:lnTo>
                  <a:lnTo>
                    <a:pt x="1322387" y="17208"/>
                  </a:lnTo>
                  <a:close/>
                </a:path>
                <a:path w="1729739" h="26035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5438"/>
                  </a:lnTo>
                  <a:lnTo>
                    <a:pt x="1333614" y="25438"/>
                  </a:lnTo>
                  <a:lnTo>
                    <a:pt x="1344828" y="25438"/>
                  </a:lnTo>
                  <a:lnTo>
                    <a:pt x="1344828" y="17208"/>
                  </a:lnTo>
                  <a:close/>
                </a:path>
                <a:path w="1729739" h="26035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5438"/>
                  </a:lnTo>
                  <a:lnTo>
                    <a:pt x="1356055" y="25438"/>
                  </a:lnTo>
                  <a:lnTo>
                    <a:pt x="1367269" y="25438"/>
                  </a:lnTo>
                  <a:lnTo>
                    <a:pt x="1378483" y="25438"/>
                  </a:lnTo>
                  <a:lnTo>
                    <a:pt x="1378483" y="17208"/>
                  </a:lnTo>
                  <a:close/>
                </a:path>
                <a:path w="1729739" h="26035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5438"/>
                  </a:lnTo>
                  <a:lnTo>
                    <a:pt x="1389710" y="25438"/>
                  </a:lnTo>
                  <a:lnTo>
                    <a:pt x="1401673" y="25438"/>
                  </a:lnTo>
                  <a:lnTo>
                    <a:pt x="1412887" y="25438"/>
                  </a:lnTo>
                  <a:lnTo>
                    <a:pt x="1412887" y="17208"/>
                  </a:lnTo>
                  <a:close/>
                </a:path>
                <a:path w="1729739" h="26035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5438"/>
                  </a:lnTo>
                  <a:lnTo>
                    <a:pt x="1424114" y="25438"/>
                  </a:lnTo>
                  <a:lnTo>
                    <a:pt x="1435328" y="25438"/>
                  </a:lnTo>
                  <a:lnTo>
                    <a:pt x="1435328" y="17208"/>
                  </a:lnTo>
                  <a:close/>
                </a:path>
                <a:path w="1729739" h="26035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5438"/>
                  </a:lnTo>
                  <a:lnTo>
                    <a:pt x="1446555" y="25438"/>
                  </a:lnTo>
                  <a:lnTo>
                    <a:pt x="1457769" y="25438"/>
                  </a:lnTo>
                  <a:lnTo>
                    <a:pt x="1457769" y="17208"/>
                  </a:lnTo>
                  <a:close/>
                </a:path>
                <a:path w="1729739" h="26035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5438"/>
                  </a:lnTo>
                  <a:lnTo>
                    <a:pt x="1468996" y="25438"/>
                  </a:lnTo>
                  <a:lnTo>
                    <a:pt x="1480210" y="25438"/>
                  </a:lnTo>
                  <a:lnTo>
                    <a:pt x="1491424" y="25438"/>
                  </a:lnTo>
                  <a:lnTo>
                    <a:pt x="1491424" y="17208"/>
                  </a:lnTo>
                  <a:close/>
                </a:path>
                <a:path w="1729739" h="26035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38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08"/>
                  </a:lnTo>
                  <a:close/>
                </a:path>
                <a:path w="1729739" h="26035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08"/>
                  </a:lnTo>
                  <a:close/>
                </a:path>
                <a:path w="1729739" h="26035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08"/>
                  </a:lnTo>
                  <a:close/>
                </a:path>
                <a:path w="1729739" h="26035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5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5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2655328" y="2219172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802639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  <a:path w="802639" h="825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34417" y="0"/>
                  </a:lnTo>
                  <a:lnTo>
                    <a:pt x="34417" y="8229"/>
                  </a:lnTo>
                  <a:lnTo>
                    <a:pt x="45618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68059" y="0"/>
                  </a:lnTo>
                  <a:close/>
                </a:path>
                <a:path w="802639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229"/>
                  </a:lnTo>
                  <a:lnTo>
                    <a:pt x="79273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80263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28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802639" h="8255">
                  <a:moveTo>
                    <a:pt x="147345" y="0"/>
                  </a:moveTo>
                  <a:lnTo>
                    <a:pt x="136131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47345" y="0"/>
                  </a:lnTo>
                  <a:close/>
                </a:path>
                <a:path w="802639" h="825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47358" y="0"/>
                  </a:lnTo>
                  <a:lnTo>
                    <a:pt x="147358" y="8229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81000" y="0"/>
                  </a:lnTo>
                  <a:close/>
                </a:path>
                <a:path w="802639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802639" h="8255">
                  <a:moveTo>
                    <a:pt x="260286" y="0"/>
                  </a:moveTo>
                  <a:lnTo>
                    <a:pt x="260286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60286" y="8229"/>
                  </a:lnTo>
                  <a:lnTo>
                    <a:pt x="260286" y="0"/>
                  </a:lnTo>
                  <a:close/>
                </a:path>
                <a:path w="802639" h="825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229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293941" y="0"/>
                  </a:lnTo>
                  <a:close/>
                </a:path>
                <a:path w="802639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16382" y="0"/>
                  </a:lnTo>
                  <a:close/>
                </a:path>
                <a:path w="802639" h="825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229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38823" y="0"/>
                  </a:lnTo>
                  <a:close/>
                </a:path>
                <a:path w="802639" h="8255">
                  <a:moveTo>
                    <a:pt x="395668" y="0"/>
                  </a:moveTo>
                  <a:lnTo>
                    <a:pt x="395668" y="0"/>
                  </a:lnTo>
                  <a:lnTo>
                    <a:pt x="338836" y="0"/>
                  </a:lnTo>
                  <a:lnTo>
                    <a:pt x="338836" y="8229"/>
                  </a:lnTo>
                  <a:lnTo>
                    <a:pt x="395668" y="8229"/>
                  </a:lnTo>
                  <a:lnTo>
                    <a:pt x="395668" y="0"/>
                  </a:lnTo>
                  <a:close/>
                </a:path>
                <a:path w="802639" h="825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229"/>
                  </a:lnTo>
                  <a:lnTo>
                    <a:pt x="406882" y="8229"/>
                  </a:lnTo>
                  <a:lnTo>
                    <a:pt x="418109" y="8229"/>
                  </a:lnTo>
                  <a:lnTo>
                    <a:pt x="418109" y="0"/>
                  </a:lnTo>
                  <a:close/>
                </a:path>
                <a:path w="802639" h="8255">
                  <a:moveTo>
                    <a:pt x="463727" y="0"/>
                  </a:moveTo>
                  <a:lnTo>
                    <a:pt x="463727" y="0"/>
                  </a:lnTo>
                  <a:lnTo>
                    <a:pt x="418122" y="0"/>
                  </a:lnTo>
                  <a:lnTo>
                    <a:pt x="418122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68" y="8229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86181" y="8229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08609" y="0"/>
                  </a:lnTo>
                  <a:close/>
                </a:path>
                <a:path w="802639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08622" y="0"/>
                  </a:lnTo>
                  <a:lnTo>
                    <a:pt x="508622" y="8229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639" h="8255">
                  <a:moveTo>
                    <a:pt x="576668" y="0"/>
                  </a:moveTo>
                  <a:lnTo>
                    <a:pt x="565454" y="0"/>
                  </a:lnTo>
                  <a:lnTo>
                    <a:pt x="554240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4228" y="8229"/>
                  </a:lnTo>
                  <a:lnTo>
                    <a:pt x="565454" y="8229"/>
                  </a:lnTo>
                  <a:lnTo>
                    <a:pt x="576668" y="8229"/>
                  </a:lnTo>
                  <a:lnTo>
                    <a:pt x="576668" y="0"/>
                  </a:lnTo>
                  <a:close/>
                </a:path>
                <a:path w="802639" h="8255">
                  <a:moveTo>
                    <a:pt x="587895" y="0"/>
                  </a:moveTo>
                  <a:lnTo>
                    <a:pt x="576681" y="0"/>
                  </a:lnTo>
                  <a:lnTo>
                    <a:pt x="576681" y="8229"/>
                  </a:lnTo>
                  <a:lnTo>
                    <a:pt x="587895" y="8229"/>
                  </a:lnTo>
                  <a:lnTo>
                    <a:pt x="587895" y="0"/>
                  </a:lnTo>
                  <a:close/>
                </a:path>
                <a:path w="802639" h="825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87908" y="0"/>
                  </a:lnTo>
                  <a:lnTo>
                    <a:pt x="587908" y="8229"/>
                  </a:lnTo>
                  <a:lnTo>
                    <a:pt x="599122" y="8229"/>
                  </a:lnTo>
                  <a:lnTo>
                    <a:pt x="610336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802639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55205" y="0"/>
                  </a:lnTo>
                  <a:close/>
                </a:path>
                <a:path w="802639" h="8255">
                  <a:moveTo>
                    <a:pt x="678395" y="0"/>
                  </a:moveTo>
                  <a:lnTo>
                    <a:pt x="667181" y="0"/>
                  </a:lnTo>
                  <a:lnTo>
                    <a:pt x="655218" y="0"/>
                  </a:lnTo>
                  <a:lnTo>
                    <a:pt x="655218" y="8229"/>
                  </a:lnTo>
                  <a:lnTo>
                    <a:pt x="667181" y="8229"/>
                  </a:lnTo>
                  <a:lnTo>
                    <a:pt x="678395" y="8229"/>
                  </a:lnTo>
                  <a:lnTo>
                    <a:pt x="678395" y="0"/>
                  </a:lnTo>
                  <a:close/>
                </a:path>
                <a:path w="802639" h="8255">
                  <a:moveTo>
                    <a:pt x="700836" y="0"/>
                  </a:moveTo>
                  <a:lnTo>
                    <a:pt x="689622" y="0"/>
                  </a:lnTo>
                  <a:lnTo>
                    <a:pt x="678408" y="0"/>
                  </a:lnTo>
                  <a:lnTo>
                    <a:pt x="678408" y="8229"/>
                  </a:lnTo>
                  <a:lnTo>
                    <a:pt x="689622" y="8229"/>
                  </a:lnTo>
                  <a:lnTo>
                    <a:pt x="700836" y="8229"/>
                  </a:lnTo>
                  <a:lnTo>
                    <a:pt x="700836" y="0"/>
                  </a:lnTo>
                  <a:close/>
                </a:path>
                <a:path w="802639" h="8255">
                  <a:moveTo>
                    <a:pt x="734491" y="0"/>
                  </a:moveTo>
                  <a:lnTo>
                    <a:pt x="723277" y="0"/>
                  </a:lnTo>
                  <a:lnTo>
                    <a:pt x="712063" y="0"/>
                  </a:lnTo>
                  <a:lnTo>
                    <a:pt x="700849" y="0"/>
                  </a:lnTo>
                  <a:lnTo>
                    <a:pt x="700849" y="8229"/>
                  </a:lnTo>
                  <a:lnTo>
                    <a:pt x="712063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34491" y="0"/>
                  </a:lnTo>
                  <a:close/>
                </a:path>
                <a:path w="802639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56932" y="0"/>
                  </a:lnTo>
                  <a:close/>
                </a:path>
                <a:path w="802639" h="8255">
                  <a:moveTo>
                    <a:pt x="780122" y="0"/>
                  </a:moveTo>
                  <a:lnTo>
                    <a:pt x="768908" y="0"/>
                  </a:lnTo>
                  <a:lnTo>
                    <a:pt x="756945" y="0"/>
                  </a:lnTo>
                  <a:lnTo>
                    <a:pt x="756945" y="8229"/>
                  </a:lnTo>
                  <a:lnTo>
                    <a:pt x="768908" y="8229"/>
                  </a:lnTo>
                  <a:lnTo>
                    <a:pt x="780122" y="8229"/>
                  </a:lnTo>
                  <a:lnTo>
                    <a:pt x="780122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80135" y="0"/>
                  </a:lnTo>
                  <a:lnTo>
                    <a:pt x="780135" y="8229"/>
                  </a:lnTo>
                  <a:lnTo>
                    <a:pt x="791349" y="8229"/>
                  </a:lnTo>
                  <a:lnTo>
                    <a:pt x="802563" y="8229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2451887" y="2201976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68059" y="0"/>
                  </a:lnTo>
                  <a:close/>
                </a:path>
                <a:path w="1729739" h="26035">
                  <a:moveTo>
                    <a:pt x="1017219" y="17195"/>
                  </a:moveTo>
                  <a:lnTo>
                    <a:pt x="1006005" y="17195"/>
                  </a:lnTo>
                  <a:lnTo>
                    <a:pt x="994791" y="17195"/>
                  </a:lnTo>
                  <a:lnTo>
                    <a:pt x="994791" y="25425"/>
                  </a:lnTo>
                  <a:lnTo>
                    <a:pt x="1006005" y="25425"/>
                  </a:lnTo>
                  <a:lnTo>
                    <a:pt x="1017219" y="25425"/>
                  </a:lnTo>
                  <a:lnTo>
                    <a:pt x="1017219" y="17195"/>
                  </a:lnTo>
                  <a:close/>
                </a:path>
                <a:path w="1729739" h="26035">
                  <a:moveTo>
                    <a:pt x="1050874" y="17195"/>
                  </a:moveTo>
                  <a:lnTo>
                    <a:pt x="1039660" y="17195"/>
                  </a:lnTo>
                  <a:lnTo>
                    <a:pt x="1028446" y="17195"/>
                  </a:lnTo>
                  <a:lnTo>
                    <a:pt x="1017231" y="17195"/>
                  </a:lnTo>
                  <a:lnTo>
                    <a:pt x="1017231" y="25425"/>
                  </a:lnTo>
                  <a:lnTo>
                    <a:pt x="1028446" y="25425"/>
                  </a:lnTo>
                  <a:lnTo>
                    <a:pt x="1039660" y="25425"/>
                  </a:lnTo>
                  <a:lnTo>
                    <a:pt x="1050874" y="25425"/>
                  </a:lnTo>
                  <a:lnTo>
                    <a:pt x="1050874" y="17195"/>
                  </a:lnTo>
                  <a:close/>
                </a:path>
                <a:path w="1729739" h="26035">
                  <a:moveTo>
                    <a:pt x="1073315" y="17195"/>
                  </a:moveTo>
                  <a:lnTo>
                    <a:pt x="1062101" y="17195"/>
                  </a:lnTo>
                  <a:lnTo>
                    <a:pt x="1050886" y="17195"/>
                  </a:lnTo>
                  <a:lnTo>
                    <a:pt x="1050886" y="25425"/>
                  </a:lnTo>
                  <a:lnTo>
                    <a:pt x="1062101" y="25425"/>
                  </a:lnTo>
                  <a:lnTo>
                    <a:pt x="1073315" y="25425"/>
                  </a:lnTo>
                  <a:lnTo>
                    <a:pt x="1073315" y="17195"/>
                  </a:lnTo>
                  <a:close/>
                </a:path>
                <a:path w="1729739" h="26035">
                  <a:moveTo>
                    <a:pt x="1096505" y="17195"/>
                  </a:moveTo>
                  <a:lnTo>
                    <a:pt x="1085291" y="17195"/>
                  </a:lnTo>
                  <a:lnTo>
                    <a:pt x="1073327" y="17195"/>
                  </a:lnTo>
                  <a:lnTo>
                    <a:pt x="1073327" y="25425"/>
                  </a:lnTo>
                  <a:lnTo>
                    <a:pt x="1085291" y="25425"/>
                  </a:lnTo>
                  <a:lnTo>
                    <a:pt x="1096505" y="25425"/>
                  </a:lnTo>
                  <a:lnTo>
                    <a:pt x="1096505" y="17195"/>
                  </a:lnTo>
                  <a:close/>
                </a:path>
                <a:path w="1729739" h="26035">
                  <a:moveTo>
                    <a:pt x="1130160" y="17195"/>
                  </a:moveTo>
                  <a:lnTo>
                    <a:pt x="1118946" y="17195"/>
                  </a:lnTo>
                  <a:lnTo>
                    <a:pt x="1107732" y="17195"/>
                  </a:lnTo>
                  <a:lnTo>
                    <a:pt x="1096518" y="17195"/>
                  </a:lnTo>
                  <a:lnTo>
                    <a:pt x="1096518" y="25425"/>
                  </a:lnTo>
                  <a:lnTo>
                    <a:pt x="1107732" y="25425"/>
                  </a:lnTo>
                  <a:lnTo>
                    <a:pt x="1118946" y="25425"/>
                  </a:lnTo>
                  <a:lnTo>
                    <a:pt x="1130160" y="25425"/>
                  </a:lnTo>
                  <a:lnTo>
                    <a:pt x="1130160" y="17195"/>
                  </a:lnTo>
                  <a:close/>
                </a:path>
                <a:path w="1729739" h="26035">
                  <a:moveTo>
                    <a:pt x="1152601" y="17195"/>
                  </a:moveTo>
                  <a:lnTo>
                    <a:pt x="1141387" y="17195"/>
                  </a:lnTo>
                  <a:lnTo>
                    <a:pt x="1130173" y="17195"/>
                  </a:lnTo>
                  <a:lnTo>
                    <a:pt x="1130173" y="25425"/>
                  </a:lnTo>
                  <a:lnTo>
                    <a:pt x="1141387" y="25425"/>
                  </a:lnTo>
                  <a:lnTo>
                    <a:pt x="1152601" y="25425"/>
                  </a:lnTo>
                  <a:lnTo>
                    <a:pt x="1152601" y="17195"/>
                  </a:lnTo>
                  <a:close/>
                </a:path>
                <a:path w="1729739" h="26035">
                  <a:moveTo>
                    <a:pt x="1175042" y="17195"/>
                  </a:moveTo>
                  <a:lnTo>
                    <a:pt x="1163828" y="17195"/>
                  </a:lnTo>
                  <a:lnTo>
                    <a:pt x="1152613" y="17195"/>
                  </a:lnTo>
                  <a:lnTo>
                    <a:pt x="1152613" y="25425"/>
                  </a:lnTo>
                  <a:lnTo>
                    <a:pt x="1163828" y="25425"/>
                  </a:lnTo>
                  <a:lnTo>
                    <a:pt x="1175042" y="25425"/>
                  </a:lnTo>
                  <a:lnTo>
                    <a:pt x="1175042" y="17195"/>
                  </a:lnTo>
                  <a:close/>
                </a:path>
                <a:path w="1729739" h="26035">
                  <a:moveTo>
                    <a:pt x="1209446" y="17195"/>
                  </a:moveTo>
                  <a:lnTo>
                    <a:pt x="1198232" y="17195"/>
                  </a:lnTo>
                  <a:lnTo>
                    <a:pt x="1187018" y="17195"/>
                  </a:lnTo>
                  <a:lnTo>
                    <a:pt x="1175054" y="17195"/>
                  </a:lnTo>
                  <a:lnTo>
                    <a:pt x="1175054" y="25425"/>
                  </a:lnTo>
                  <a:lnTo>
                    <a:pt x="1187018" y="25425"/>
                  </a:lnTo>
                  <a:lnTo>
                    <a:pt x="1198232" y="25425"/>
                  </a:lnTo>
                  <a:lnTo>
                    <a:pt x="1209446" y="25425"/>
                  </a:lnTo>
                  <a:lnTo>
                    <a:pt x="1209446" y="17195"/>
                  </a:lnTo>
                  <a:close/>
                </a:path>
                <a:path w="1729739" h="26035">
                  <a:moveTo>
                    <a:pt x="1243101" y="17195"/>
                  </a:moveTo>
                  <a:lnTo>
                    <a:pt x="1231887" y="17195"/>
                  </a:lnTo>
                  <a:lnTo>
                    <a:pt x="1220673" y="17195"/>
                  </a:lnTo>
                  <a:lnTo>
                    <a:pt x="1209459" y="17195"/>
                  </a:lnTo>
                  <a:lnTo>
                    <a:pt x="1209459" y="25425"/>
                  </a:lnTo>
                  <a:lnTo>
                    <a:pt x="1220673" y="25425"/>
                  </a:lnTo>
                  <a:lnTo>
                    <a:pt x="1231887" y="25425"/>
                  </a:lnTo>
                  <a:lnTo>
                    <a:pt x="1243101" y="25425"/>
                  </a:lnTo>
                  <a:lnTo>
                    <a:pt x="1243101" y="17195"/>
                  </a:lnTo>
                  <a:close/>
                </a:path>
                <a:path w="1729739" h="26035">
                  <a:moveTo>
                    <a:pt x="1265542" y="17195"/>
                  </a:moveTo>
                  <a:lnTo>
                    <a:pt x="1254328" y="17195"/>
                  </a:lnTo>
                  <a:lnTo>
                    <a:pt x="1243114" y="17195"/>
                  </a:lnTo>
                  <a:lnTo>
                    <a:pt x="1243114" y="25425"/>
                  </a:lnTo>
                  <a:lnTo>
                    <a:pt x="1254328" y="25425"/>
                  </a:lnTo>
                  <a:lnTo>
                    <a:pt x="1265542" y="25425"/>
                  </a:lnTo>
                  <a:lnTo>
                    <a:pt x="1265542" y="17195"/>
                  </a:lnTo>
                  <a:close/>
                </a:path>
                <a:path w="1729739" h="26035">
                  <a:moveTo>
                    <a:pt x="1288732" y="17195"/>
                  </a:moveTo>
                  <a:lnTo>
                    <a:pt x="1276769" y="17195"/>
                  </a:lnTo>
                  <a:lnTo>
                    <a:pt x="1265555" y="17195"/>
                  </a:lnTo>
                  <a:lnTo>
                    <a:pt x="1265555" y="25425"/>
                  </a:lnTo>
                  <a:lnTo>
                    <a:pt x="1276769" y="25425"/>
                  </a:lnTo>
                  <a:lnTo>
                    <a:pt x="1288732" y="25425"/>
                  </a:lnTo>
                  <a:lnTo>
                    <a:pt x="1288732" y="17195"/>
                  </a:lnTo>
                  <a:close/>
                </a:path>
                <a:path w="1729739" h="26035">
                  <a:moveTo>
                    <a:pt x="1322387" y="17195"/>
                  </a:moveTo>
                  <a:lnTo>
                    <a:pt x="1311173" y="17195"/>
                  </a:lnTo>
                  <a:lnTo>
                    <a:pt x="1299959" y="17195"/>
                  </a:lnTo>
                  <a:lnTo>
                    <a:pt x="1288745" y="17195"/>
                  </a:lnTo>
                  <a:lnTo>
                    <a:pt x="1288745" y="25425"/>
                  </a:lnTo>
                  <a:lnTo>
                    <a:pt x="1299959" y="25425"/>
                  </a:lnTo>
                  <a:lnTo>
                    <a:pt x="1311173" y="25425"/>
                  </a:lnTo>
                  <a:lnTo>
                    <a:pt x="1322387" y="25425"/>
                  </a:lnTo>
                  <a:lnTo>
                    <a:pt x="1322387" y="17195"/>
                  </a:lnTo>
                  <a:close/>
                </a:path>
                <a:path w="1729739" h="26035">
                  <a:moveTo>
                    <a:pt x="1344828" y="17195"/>
                  </a:moveTo>
                  <a:lnTo>
                    <a:pt x="1333614" y="17195"/>
                  </a:lnTo>
                  <a:lnTo>
                    <a:pt x="1322400" y="17195"/>
                  </a:lnTo>
                  <a:lnTo>
                    <a:pt x="1322400" y="25425"/>
                  </a:lnTo>
                  <a:lnTo>
                    <a:pt x="1333614" y="25425"/>
                  </a:lnTo>
                  <a:lnTo>
                    <a:pt x="1344828" y="25425"/>
                  </a:lnTo>
                  <a:lnTo>
                    <a:pt x="1344828" y="17195"/>
                  </a:lnTo>
                  <a:close/>
                </a:path>
                <a:path w="1729739" h="26035">
                  <a:moveTo>
                    <a:pt x="1378483" y="17195"/>
                  </a:moveTo>
                  <a:lnTo>
                    <a:pt x="1367269" y="17195"/>
                  </a:lnTo>
                  <a:lnTo>
                    <a:pt x="1356055" y="17195"/>
                  </a:lnTo>
                  <a:lnTo>
                    <a:pt x="1344841" y="17195"/>
                  </a:lnTo>
                  <a:lnTo>
                    <a:pt x="1344841" y="25425"/>
                  </a:lnTo>
                  <a:lnTo>
                    <a:pt x="1356055" y="25425"/>
                  </a:lnTo>
                  <a:lnTo>
                    <a:pt x="1367269" y="25425"/>
                  </a:lnTo>
                  <a:lnTo>
                    <a:pt x="1378483" y="25425"/>
                  </a:lnTo>
                  <a:lnTo>
                    <a:pt x="1378483" y="17195"/>
                  </a:lnTo>
                  <a:close/>
                </a:path>
                <a:path w="1729739" h="26035">
                  <a:moveTo>
                    <a:pt x="1412887" y="17195"/>
                  </a:moveTo>
                  <a:lnTo>
                    <a:pt x="1401673" y="17195"/>
                  </a:lnTo>
                  <a:lnTo>
                    <a:pt x="1389710" y="17195"/>
                  </a:lnTo>
                  <a:lnTo>
                    <a:pt x="1378496" y="17195"/>
                  </a:lnTo>
                  <a:lnTo>
                    <a:pt x="1378496" y="25425"/>
                  </a:lnTo>
                  <a:lnTo>
                    <a:pt x="1389710" y="25425"/>
                  </a:lnTo>
                  <a:lnTo>
                    <a:pt x="1401673" y="25425"/>
                  </a:lnTo>
                  <a:lnTo>
                    <a:pt x="1412887" y="25425"/>
                  </a:lnTo>
                  <a:lnTo>
                    <a:pt x="1412887" y="17195"/>
                  </a:lnTo>
                  <a:close/>
                </a:path>
                <a:path w="1729739" h="26035">
                  <a:moveTo>
                    <a:pt x="1435328" y="17195"/>
                  </a:moveTo>
                  <a:lnTo>
                    <a:pt x="1424114" y="17195"/>
                  </a:lnTo>
                  <a:lnTo>
                    <a:pt x="1412900" y="17195"/>
                  </a:lnTo>
                  <a:lnTo>
                    <a:pt x="1412900" y="25425"/>
                  </a:lnTo>
                  <a:lnTo>
                    <a:pt x="1424114" y="25425"/>
                  </a:lnTo>
                  <a:lnTo>
                    <a:pt x="1435328" y="25425"/>
                  </a:lnTo>
                  <a:lnTo>
                    <a:pt x="1435328" y="17195"/>
                  </a:lnTo>
                  <a:close/>
                </a:path>
                <a:path w="1729739" h="26035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5425"/>
                  </a:lnTo>
                  <a:lnTo>
                    <a:pt x="1446555" y="25425"/>
                  </a:lnTo>
                  <a:lnTo>
                    <a:pt x="1457769" y="25425"/>
                  </a:lnTo>
                  <a:lnTo>
                    <a:pt x="1457769" y="17195"/>
                  </a:lnTo>
                  <a:close/>
                </a:path>
                <a:path w="1729739" h="26035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5425"/>
                  </a:lnTo>
                  <a:lnTo>
                    <a:pt x="1468996" y="2542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195"/>
                  </a:lnTo>
                  <a:close/>
                </a:path>
                <a:path w="1729739" h="26035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195"/>
                  </a:lnTo>
                  <a:close/>
                </a:path>
                <a:path w="1729739" h="26035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195"/>
                  </a:lnTo>
                  <a:close/>
                </a:path>
                <a:path w="1729739" h="26035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195"/>
                  </a:lnTo>
                  <a:close/>
                </a:path>
                <a:path w="1729739" h="26035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195"/>
                  </a:lnTo>
                  <a:close/>
                </a:path>
                <a:path w="1729739" h="26035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195"/>
                  </a:lnTo>
                  <a:close/>
                </a:path>
                <a:path w="1729739" h="26035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195"/>
                  </a:lnTo>
                  <a:close/>
                </a:path>
                <a:path w="1729739" h="26035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2508732" y="2201976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8020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802004" h="825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802004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802004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81000" y="0"/>
                  </a:lnTo>
                  <a:close/>
                </a:path>
                <a:path w="802004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229"/>
                  </a:lnTo>
                  <a:lnTo>
                    <a:pt x="192214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802004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69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48310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29"/>
                  </a:lnTo>
                  <a:lnTo>
                    <a:pt x="259524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293941" y="0"/>
                  </a:moveTo>
                  <a:lnTo>
                    <a:pt x="282727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282727" y="8229"/>
                  </a:lnTo>
                  <a:lnTo>
                    <a:pt x="293941" y="8229"/>
                  </a:lnTo>
                  <a:lnTo>
                    <a:pt x="293941" y="0"/>
                  </a:lnTo>
                  <a:close/>
                </a:path>
                <a:path w="802004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406882" y="0"/>
                  </a:moveTo>
                  <a:lnTo>
                    <a:pt x="406882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802004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10" y="8229"/>
                  </a:lnTo>
                  <a:lnTo>
                    <a:pt x="440537" y="8229"/>
                  </a:lnTo>
                  <a:lnTo>
                    <a:pt x="440537" y="0"/>
                  </a:lnTo>
                  <a:close/>
                </a:path>
                <a:path w="802004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62978" y="0"/>
                  </a:lnTo>
                  <a:close/>
                </a:path>
                <a:path w="802004" h="825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85419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42264" y="0"/>
                  </a:lnTo>
                  <a:lnTo>
                    <a:pt x="485432" y="0"/>
                  </a:lnTo>
                  <a:lnTo>
                    <a:pt x="485432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3478" y="8229"/>
                  </a:lnTo>
                  <a:lnTo>
                    <a:pt x="564705" y="8229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610323" y="0"/>
                  </a:moveTo>
                  <a:lnTo>
                    <a:pt x="610323" y="0"/>
                  </a:lnTo>
                  <a:lnTo>
                    <a:pt x="564718" y="0"/>
                  </a:lnTo>
                  <a:lnTo>
                    <a:pt x="564718" y="8229"/>
                  </a:lnTo>
                  <a:lnTo>
                    <a:pt x="610323" y="8229"/>
                  </a:lnTo>
                  <a:lnTo>
                    <a:pt x="610323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610336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55218" y="0"/>
                  </a:lnTo>
                  <a:lnTo>
                    <a:pt x="655218" y="8229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688860" y="0"/>
                  </a:lnTo>
                  <a:close/>
                </a:path>
                <a:path w="802004" h="8255">
                  <a:moveTo>
                    <a:pt x="723265" y="0"/>
                  </a:moveTo>
                  <a:lnTo>
                    <a:pt x="712050" y="0"/>
                  </a:lnTo>
                  <a:lnTo>
                    <a:pt x="700836" y="0"/>
                  </a:lnTo>
                  <a:lnTo>
                    <a:pt x="688873" y="0"/>
                  </a:lnTo>
                  <a:lnTo>
                    <a:pt x="688873" y="8229"/>
                  </a:lnTo>
                  <a:lnTo>
                    <a:pt x="700824" y="8229"/>
                  </a:lnTo>
                  <a:lnTo>
                    <a:pt x="712050" y="8229"/>
                  </a:lnTo>
                  <a:lnTo>
                    <a:pt x="723265" y="8229"/>
                  </a:lnTo>
                  <a:lnTo>
                    <a:pt x="723265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3277" y="0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34504" y="0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68146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68159" y="0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801801" y="8229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3299320" y="2201976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802639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  <a:path w="802639" h="8255">
                  <a:moveTo>
                    <a:pt x="56845" y="0"/>
                  </a:moveTo>
                  <a:lnTo>
                    <a:pt x="45631" y="0"/>
                  </a:lnTo>
                  <a:lnTo>
                    <a:pt x="34417" y="0"/>
                  </a:lnTo>
                  <a:lnTo>
                    <a:pt x="34417" y="8229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56845" y="0"/>
                  </a:lnTo>
                  <a:close/>
                </a:path>
                <a:path w="802639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229"/>
                  </a:lnTo>
                  <a:lnTo>
                    <a:pt x="6807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802639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12941" y="0"/>
                  </a:lnTo>
                  <a:close/>
                </a:path>
                <a:path w="802639" h="8255">
                  <a:moveTo>
                    <a:pt x="136131" y="0"/>
                  </a:moveTo>
                  <a:lnTo>
                    <a:pt x="124917" y="0"/>
                  </a:lnTo>
                  <a:lnTo>
                    <a:pt x="112953" y="0"/>
                  </a:lnTo>
                  <a:lnTo>
                    <a:pt x="112953" y="8229"/>
                  </a:lnTo>
                  <a:lnTo>
                    <a:pt x="124917" y="8229"/>
                  </a:lnTo>
                  <a:lnTo>
                    <a:pt x="136131" y="8229"/>
                  </a:lnTo>
                  <a:lnTo>
                    <a:pt x="136131" y="0"/>
                  </a:lnTo>
                  <a:close/>
                </a:path>
                <a:path w="802639" h="825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36144" y="0"/>
                  </a:lnTo>
                  <a:lnTo>
                    <a:pt x="136144" y="8229"/>
                  </a:lnTo>
                  <a:lnTo>
                    <a:pt x="147358" y="8229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69786" y="0"/>
                  </a:lnTo>
                  <a:close/>
                </a:path>
                <a:path w="802639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229"/>
                  </a:lnTo>
                  <a:lnTo>
                    <a:pt x="18101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802639" h="825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25882" y="0"/>
                  </a:lnTo>
                  <a:close/>
                </a:path>
                <a:path w="802639" h="8255">
                  <a:moveTo>
                    <a:pt x="249072" y="0"/>
                  </a:moveTo>
                  <a:lnTo>
                    <a:pt x="237858" y="0"/>
                  </a:lnTo>
                  <a:lnTo>
                    <a:pt x="225894" y="0"/>
                  </a:lnTo>
                  <a:lnTo>
                    <a:pt x="225894" y="8229"/>
                  </a:lnTo>
                  <a:lnTo>
                    <a:pt x="237858" y="8229"/>
                  </a:lnTo>
                  <a:lnTo>
                    <a:pt x="249072" y="8229"/>
                  </a:lnTo>
                  <a:lnTo>
                    <a:pt x="249072" y="0"/>
                  </a:lnTo>
                  <a:close/>
                </a:path>
                <a:path w="802639" h="825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9085" y="0"/>
                  </a:lnTo>
                  <a:lnTo>
                    <a:pt x="249085" y="8229"/>
                  </a:lnTo>
                  <a:lnTo>
                    <a:pt x="260299" y="8229"/>
                  </a:lnTo>
                  <a:lnTo>
                    <a:pt x="271513" y="8229"/>
                  </a:lnTo>
                  <a:lnTo>
                    <a:pt x="282727" y="8229"/>
                  </a:lnTo>
                  <a:lnTo>
                    <a:pt x="282727" y="0"/>
                  </a:lnTo>
                  <a:close/>
                </a:path>
                <a:path w="802639" h="8255">
                  <a:moveTo>
                    <a:pt x="305168" y="0"/>
                  </a:moveTo>
                  <a:lnTo>
                    <a:pt x="293954" y="0"/>
                  </a:lnTo>
                  <a:lnTo>
                    <a:pt x="282740" y="0"/>
                  </a:lnTo>
                  <a:lnTo>
                    <a:pt x="282740" y="8229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05168" y="0"/>
                  </a:lnTo>
                  <a:close/>
                </a:path>
                <a:path w="802639" h="825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305181" y="8229"/>
                  </a:lnTo>
                  <a:lnTo>
                    <a:pt x="316395" y="8229"/>
                  </a:lnTo>
                  <a:lnTo>
                    <a:pt x="327609" y="8229"/>
                  </a:lnTo>
                  <a:lnTo>
                    <a:pt x="327609" y="0"/>
                  </a:lnTo>
                  <a:close/>
                </a:path>
                <a:path w="802639" h="8255">
                  <a:moveTo>
                    <a:pt x="362013" y="0"/>
                  </a:moveTo>
                  <a:lnTo>
                    <a:pt x="350799" y="0"/>
                  </a:lnTo>
                  <a:lnTo>
                    <a:pt x="339585" y="0"/>
                  </a:lnTo>
                  <a:lnTo>
                    <a:pt x="327621" y="0"/>
                  </a:lnTo>
                  <a:lnTo>
                    <a:pt x="327621" y="8229"/>
                  </a:lnTo>
                  <a:lnTo>
                    <a:pt x="339585" y="8229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62013" y="0"/>
                  </a:lnTo>
                  <a:close/>
                </a:path>
                <a:path w="802639" h="825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229"/>
                  </a:lnTo>
                  <a:lnTo>
                    <a:pt x="373240" y="8229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395668" y="0"/>
                  </a:lnTo>
                  <a:close/>
                </a:path>
                <a:path w="802639" h="825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229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18109" y="0"/>
                  </a:lnTo>
                  <a:close/>
                </a:path>
                <a:path w="802639" h="8255">
                  <a:moveTo>
                    <a:pt x="441299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229"/>
                  </a:lnTo>
                  <a:lnTo>
                    <a:pt x="429336" y="8229"/>
                  </a:lnTo>
                  <a:lnTo>
                    <a:pt x="441299" y="8229"/>
                  </a:lnTo>
                  <a:lnTo>
                    <a:pt x="441299" y="0"/>
                  </a:lnTo>
                  <a:close/>
                </a:path>
                <a:path w="802639" h="825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41312" y="0"/>
                  </a:lnTo>
                  <a:lnTo>
                    <a:pt x="441312" y="8229"/>
                  </a:lnTo>
                  <a:lnTo>
                    <a:pt x="452526" y="8229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74954" y="0"/>
                  </a:lnTo>
                  <a:close/>
                </a:path>
                <a:path w="802639" h="8255">
                  <a:moveTo>
                    <a:pt x="497395" y="0"/>
                  </a:moveTo>
                  <a:lnTo>
                    <a:pt x="486181" y="0"/>
                  </a:lnTo>
                  <a:lnTo>
                    <a:pt x="474967" y="0"/>
                  </a:lnTo>
                  <a:lnTo>
                    <a:pt x="474967" y="8229"/>
                  </a:lnTo>
                  <a:lnTo>
                    <a:pt x="486181" y="8229"/>
                  </a:lnTo>
                  <a:lnTo>
                    <a:pt x="497395" y="8229"/>
                  </a:lnTo>
                  <a:lnTo>
                    <a:pt x="497395" y="0"/>
                  </a:lnTo>
                  <a:close/>
                </a:path>
                <a:path w="802639" h="8255">
                  <a:moveTo>
                    <a:pt x="531050" y="0"/>
                  </a:moveTo>
                  <a:lnTo>
                    <a:pt x="519836" y="0"/>
                  </a:lnTo>
                  <a:lnTo>
                    <a:pt x="508622" y="0"/>
                  </a:lnTo>
                  <a:lnTo>
                    <a:pt x="497408" y="0"/>
                  </a:lnTo>
                  <a:lnTo>
                    <a:pt x="497408" y="8229"/>
                  </a:lnTo>
                  <a:lnTo>
                    <a:pt x="508622" y="8229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31050" y="0"/>
                  </a:lnTo>
                  <a:close/>
                </a:path>
                <a:path w="802639" h="8255">
                  <a:moveTo>
                    <a:pt x="565454" y="0"/>
                  </a:moveTo>
                  <a:lnTo>
                    <a:pt x="554240" y="0"/>
                  </a:lnTo>
                  <a:lnTo>
                    <a:pt x="542277" y="0"/>
                  </a:lnTo>
                  <a:lnTo>
                    <a:pt x="531063" y="0"/>
                  </a:lnTo>
                  <a:lnTo>
                    <a:pt x="531063" y="8229"/>
                  </a:lnTo>
                  <a:lnTo>
                    <a:pt x="542277" y="8229"/>
                  </a:lnTo>
                  <a:lnTo>
                    <a:pt x="554240" y="8229"/>
                  </a:lnTo>
                  <a:lnTo>
                    <a:pt x="565454" y="8229"/>
                  </a:lnTo>
                  <a:lnTo>
                    <a:pt x="565454" y="0"/>
                  </a:lnTo>
                  <a:close/>
                </a:path>
                <a:path w="802639" h="8255">
                  <a:moveTo>
                    <a:pt x="587895" y="0"/>
                  </a:moveTo>
                  <a:lnTo>
                    <a:pt x="576681" y="0"/>
                  </a:lnTo>
                  <a:lnTo>
                    <a:pt x="565467" y="0"/>
                  </a:lnTo>
                  <a:lnTo>
                    <a:pt x="565467" y="8229"/>
                  </a:lnTo>
                  <a:lnTo>
                    <a:pt x="576681" y="8229"/>
                  </a:lnTo>
                  <a:lnTo>
                    <a:pt x="587895" y="8229"/>
                  </a:lnTo>
                  <a:lnTo>
                    <a:pt x="587895" y="0"/>
                  </a:lnTo>
                  <a:close/>
                </a:path>
                <a:path w="802639" h="8255">
                  <a:moveTo>
                    <a:pt x="610336" y="0"/>
                  </a:moveTo>
                  <a:lnTo>
                    <a:pt x="599122" y="0"/>
                  </a:lnTo>
                  <a:lnTo>
                    <a:pt x="587908" y="0"/>
                  </a:lnTo>
                  <a:lnTo>
                    <a:pt x="587908" y="8229"/>
                  </a:lnTo>
                  <a:lnTo>
                    <a:pt x="599122" y="8229"/>
                  </a:lnTo>
                  <a:lnTo>
                    <a:pt x="610336" y="8229"/>
                  </a:lnTo>
                  <a:lnTo>
                    <a:pt x="610336" y="0"/>
                  </a:lnTo>
                  <a:close/>
                </a:path>
                <a:path w="802639" h="825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10349" y="0"/>
                  </a:lnTo>
                  <a:lnTo>
                    <a:pt x="610349" y="8229"/>
                  </a:lnTo>
                  <a:lnTo>
                    <a:pt x="621563" y="8229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43991" y="0"/>
                  </a:lnTo>
                  <a:close/>
                </a:path>
                <a:path w="802639" h="8255">
                  <a:moveTo>
                    <a:pt x="678395" y="0"/>
                  </a:moveTo>
                  <a:lnTo>
                    <a:pt x="667181" y="0"/>
                  </a:lnTo>
                  <a:lnTo>
                    <a:pt x="655967" y="0"/>
                  </a:lnTo>
                  <a:lnTo>
                    <a:pt x="644004" y="0"/>
                  </a:lnTo>
                  <a:lnTo>
                    <a:pt x="644004" y="8229"/>
                  </a:lnTo>
                  <a:lnTo>
                    <a:pt x="655967" y="8229"/>
                  </a:lnTo>
                  <a:lnTo>
                    <a:pt x="667181" y="8229"/>
                  </a:lnTo>
                  <a:lnTo>
                    <a:pt x="678395" y="8229"/>
                  </a:lnTo>
                  <a:lnTo>
                    <a:pt x="678395" y="0"/>
                  </a:lnTo>
                  <a:close/>
                </a:path>
                <a:path w="802639" h="8255">
                  <a:moveTo>
                    <a:pt x="700836" y="0"/>
                  </a:moveTo>
                  <a:lnTo>
                    <a:pt x="689622" y="0"/>
                  </a:lnTo>
                  <a:lnTo>
                    <a:pt x="678408" y="0"/>
                  </a:lnTo>
                  <a:lnTo>
                    <a:pt x="678408" y="8229"/>
                  </a:lnTo>
                  <a:lnTo>
                    <a:pt x="689622" y="8229"/>
                  </a:lnTo>
                  <a:lnTo>
                    <a:pt x="700836" y="8229"/>
                  </a:lnTo>
                  <a:lnTo>
                    <a:pt x="700836" y="0"/>
                  </a:lnTo>
                  <a:close/>
                </a:path>
                <a:path w="802639" h="8255">
                  <a:moveTo>
                    <a:pt x="723277" y="0"/>
                  </a:moveTo>
                  <a:lnTo>
                    <a:pt x="712063" y="0"/>
                  </a:lnTo>
                  <a:lnTo>
                    <a:pt x="700849" y="0"/>
                  </a:lnTo>
                  <a:lnTo>
                    <a:pt x="700849" y="8229"/>
                  </a:lnTo>
                  <a:lnTo>
                    <a:pt x="712063" y="8229"/>
                  </a:lnTo>
                  <a:lnTo>
                    <a:pt x="723277" y="8229"/>
                  </a:lnTo>
                  <a:lnTo>
                    <a:pt x="723277" y="0"/>
                  </a:lnTo>
                  <a:close/>
                </a:path>
                <a:path w="802639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23290" y="0"/>
                  </a:lnTo>
                  <a:lnTo>
                    <a:pt x="723290" y="8229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56932" y="0"/>
                  </a:lnTo>
                  <a:close/>
                </a:path>
                <a:path w="802639" h="8255">
                  <a:moveTo>
                    <a:pt x="780122" y="0"/>
                  </a:moveTo>
                  <a:lnTo>
                    <a:pt x="768908" y="0"/>
                  </a:lnTo>
                  <a:lnTo>
                    <a:pt x="756945" y="0"/>
                  </a:lnTo>
                  <a:lnTo>
                    <a:pt x="756945" y="8229"/>
                  </a:lnTo>
                  <a:lnTo>
                    <a:pt x="768908" y="8229"/>
                  </a:lnTo>
                  <a:lnTo>
                    <a:pt x="780122" y="8229"/>
                  </a:lnTo>
                  <a:lnTo>
                    <a:pt x="780122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80135" y="0"/>
                  </a:lnTo>
                  <a:lnTo>
                    <a:pt x="780135" y="8229"/>
                  </a:lnTo>
                  <a:lnTo>
                    <a:pt x="791349" y="8229"/>
                  </a:lnTo>
                  <a:lnTo>
                    <a:pt x="802563" y="8229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2451887" y="2184768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5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5">
                  <a:moveTo>
                    <a:pt x="599109" y="0"/>
                  </a:moveTo>
                  <a:lnTo>
                    <a:pt x="599109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99109" y="8229"/>
                  </a:lnTo>
                  <a:lnTo>
                    <a:pt x="599109" y="0"/>
                  </a:lnTo>
                  <a:close/>
                </a:path>
                <a:path w="1729739" h="2603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229"/>
                  </a:lnTo>
                  <a:lnTo>
                    <a:pt x="610323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1729739" h="26035">
                  <a:moveTo>
                    <a:pt x="667169" y="0"/>
                  </a:moveTo>
                  <a:lnTo>
                    <a:pt x="667169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67169" y="8229"/>
                  </a:lnTo>
                  <a:lnTo>
                    <a:pt x="667169" y="0"/>
                  </a:lnTo>
                  <a:close/>
                </a:path>
                <a:path w="1729739" h="2603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67181" y="8229"/>
                  </a:lnTo>
                  <a:lnTo>
                    <a:pt x="678395" y="8229"/>
                  </a:lnTo>
                  <a:lnTo>
                    <a:pt x="689610" y="8229"/>
                  </a:lnTo>
                  <a:lnTo>
                    <a:pt x="689610" y="0"/>
                  </a:lnTo>
                  <a:close/>
                </a:path>
                <a:path w="1729739" h="2603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229"/>
                  </a:lnTo>
                  <a:lnTo>
                    <a:pt x="700836" y="8229"/>
                  </a:lnTo>
                  <a:lnTo>
                    <a:pt x="712050" y="8229"/>
                  </a:lnTo>
                  <a:lnTo>
                    <a:pt x="712050" y="0"/>
                  </a:lnTo>
                  <a:close/>
                </a:path>
                <a:path w="1729739" h="26035">
                  <a:moveTo>
                    <a:pt x="1649996" y="17208"/>
                  </a:moveTo>
                  <a:lnTo>
                    <a:pt x="1638782" y="1720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3152724" y="2184768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80263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802639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832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802639" h="8255">
                  <a:moveTo>
                    <a:pt x="90500" y="0"/>
                  </a:move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80263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802639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802639" h="825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81000" y="0"/>
                  </a:lnTo>
                  <a:close/>
                </a:path>
                <a:path w="802639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802639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802639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802639" h="8255">
                  <a:moveTo>
                    <a:pt x="282727" y="0"/>
                  </a:moveTo>
                  <a:lnTo>
                    <a:pt x="271513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271513" y="8229"/>
                  </a:lnTo>
                  <a:lnTo>
                    <a:pt x="282727" y="8229"/>
                  </a:lnTo>
                  <a:lnTo>
                    <a:pt x="282727" y="0"/>
                  </a:lnTo>
                  <a:close/>
                </a:path>
                <a:path w="802639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229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16382" y="0"/>
                  </a:lnTo>
                  <a:close/>
                </a:path>
                <a:path w="802639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29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802639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72478" y="0"/>
                  </a:lnTo>
                  <a:close/>
                </a:path>
                <a:path w="802639" h="8255">
                  <a:moveTo>
                    <a:pt x="395668" y="0"/>
                  </a:moveTo>
                  <a:lnTo>
                    <a:pt x="384454" y="0"/>
                  </a:lnTo>
                  <a:lnTo>
                    <a:pt x="372491" y="0"/>
                  </a:lnTo>
                  <a:lnTo>
                    <a:pt x="372491" y="8229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395668" y="0"/>
                  </a:lnTo>
                  <a:close/>
                </a:path>
                <a:path w="802639" h="825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229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  <a:path w="802639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51764" y="0"/>
                  </a:lnTo>
                  <a:close/>
                </a:path>
                <a:path w="802639" h="8255">
                  <a:moveTo>
                    <a:pt x="474205" y="0"/>
                  </a:moveTo>
                  <a:lnTo>
                    <a:pt x="462991" y="0"/>
                  </a:lnTo>
                  <a:lnTo>
                    <a:pt x="451777" y="0"/>
                  </a:lnTo>
                  <a:lnTo>
                    <a:pt x="451777" y="8229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74205" y="0"/>
                  </a:lnTo>
                  <a:close/>
                </a:path>
                <a:path w="802639" h="825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74218" y="0"/>
                  </a:lnTo>
                  <a:lnTo>
                    <a:pt x="474218" y="8229"/>
                  </a:lnTo>
                  <a:lnTo>
                    <a:pt x="486181" y="8229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08609" y="0"/>
                  </a:lnTo>
                  <a:close/>
                </a:path>
                <a:path w="802639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08622" y="0"/>
                  </a:lnTo>
                  <a:lnTo>
                    <a:pt x="508622" y="8229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639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64705" y="0"/>
                  </a:lnTo>
                  <a:close/>
                </a:path>
                <a:path w="802639" h="8255">
                  <a:moveTo>
                    <a:pt x="587895" y="0"/>
                  </a:moveTo>
                  <a:lnTo>
                    <a:pt x="575932" y="0"/>
                  </a:lnTo>
                  <a:lnTo>
                    <a:pt x="564718" y="0"/>
                  </a:lnTo>
                  <a:lnTo>
                    <a:pt x="564718" y="8229"/>
                  </a:lnTo>
                  <a:lnTo>
                    <a:pt x="575932" y="8229"/>
                  </a:lnTo>
                  <a:lnTo>
                    <a:pt x="587895" y="8229"/>
                  </a:lnTo>
                  <a:lnTo>
                    <a:pt x="587895" y="0"/>
                  </a:lnTo>
                  <a:close/>
                </a:path>
                <a:path w="802639" h="825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87908" y="0"/>
                  </a:lnTo>
                  <a:lnTo>
                    <a:pt x="587908" y="8229"/>
                  </a:lnTo>
                  <a:lnTo>
                    <a:pt x="599122" y="8229"/>
                  </a:lnTo>
                  <a:lnTo>
                    <a:pt x="610336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802639" h="825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43991" y="0"/>
                  </a:lnTo>
                  <a:close/>
                </a:path>
                <a:path w="802639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44004" y="0"/>
                  </a:lnTo>
                  <a:lnTo>
                    <a:pt x="644004" y="8229"/>
                  </a:lnTo>
                  <a:lnTo>
                    <a:pt x="655218" y="8229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77646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229"/>
                  </a:lnTo>
                  <a:lnTo>
                    <a:pt x="688873" y="8229"/>
                  </a:lnTo>
                  <a:lnTo>
                    <a:pt x="700836" y="8229"/>
                  </a:lnTo>
                  <a:lnTo>
                    <a:pt x="712050" y="8229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34491" y="0"/>
                  </a:moveTo>
                  <a:lnTo>
                    <a:pt x="723277" y="0"/>
                  </a:lnTo>
                  <a:lnTo>
                    <a:pt x="712063" y="0"/>
                  </a:lnTo>
                  <a:lnTo>
                    <a:pt x="712063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34491" y="0"/>
                  </a:lnTo>
                  <a:close/>
                </a:path>
                <a:path w="802639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56932" y="0"/>
                  </a:lnTo>
                  <a:close/>
                </a:path>
                <a:path w="802639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229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79058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0600" y="0"/>
                  </a:lnTo>
                  <a:lnTo>
                    <a:pt x="790600" y="8229"/>
                  </a:lnTo>
                  <a:lnTo>
                    <a:pt x="802563" y="8229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2451887" y="2167559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5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5">
                  <a:moveTo>
                    <a:pt x="565454" y="0"/>
                  </a:moveTo>
                  <a:lnTo>
                    <a:pt x="554240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4240" y="8229"/>
                  </a:lnTo>
                  <a:lnTo>
                    <a:pt x="565454" y="8229"/>
                  </a:lnTo>
                  <a:lnTo>
                    <a:pt x="565454" y="0"/>
                  </a:lnTo>
                  <a:close/>
                </a:path>
                <a:path w="1729739" h="26035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38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08"/>
                  </a:lnTo>
                  <a:close/>
                </a:path>
                <a:path w="1729739" h="26035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08"/>
                  </a:lnTo>
                  <a:close/>
                </a:path>
                <a:path w="1729739" h="26035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08"/>
                  </a:lnTo>
                  <a:close/>
                </a:path>
                <a:path w="1729739" h="26035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5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5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3006128" y="2167559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44869" y="0"/>
                  </a:moveTo>
                  <a:lnTo>
                    <a:pt x="33655" y="0"/>
                  </a:ln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83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112928" y="0"/>
                  </a:moveTo>
                  <a:lnTo>
                    <a:pt x="112928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802004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91465" y="8229"/>
                  </a:lnTo>
                  <a:lnTo>
                    <a:pt x="191465" y="0"/>
                  </a:lnTo>
                  <a:close/>
                </a:path>
                <a:path w="802004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1477" y="0"/>
                  </a:lnTo>
                  <a:lnTo>
                    <a:pt x="191477" y="8229"/>
                  </a:lnTo>
                  <a:lnTo>
                    <a:pt x="203428" y="8229"/>
                  </a:lnTo>
                  <a:lnTo>
                    <a:pt x="214655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802004" h="8255">
                  <a:moveTo>
                    <a:pt x="237096" y="0"/>
                  </a:move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93192" y="8229"/>
                  </a:lnTo>
                  <a:lnTo>
                    <a:pt x="304406" y="8229"/>
                  </a:lnTo>
                  <a:lnTo>
                    <a:pt x="304406" y="0"/>
                  </a:lnTo>
                  <a:close/>
                </a:path>
                <a:path w="802004" h="8255">
                  <a:moveTo>
                    <a:pt x="327596" y="0"/>
                  </a:moveTo>
                  <a:lnTo>
                    <a:pt x="316382" y="0"/>
                  </a:lnTo>
                  <a:lnTo>
                    <a:pt x="304419" y="0"/>
                  </a:lnTo>
                  <a:lnTo>
                    <a:pt x="304419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802004" h="8255">
                  <a:moveTo>
                    <a:pt x="406133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4919" y="8229"/>
                  </a:lnTo>
                  <a:lnTo>
                    <a:pt x="406133" y="8229"/>
                  </a:lnTo>
                  <a:lnTo>
                    <a:pt x="406133" y="0"/>
                  </a:lnTo>
                  <a:close/>
                </a:path>
                <a:path w="802004" h="8255">
                  <a:moveTo>
                    <a:pt x="429323" y="0"/>
                  </a:moveTo>
                  <a:lnTo>
                    <a:pt x="418109" y="0"/>
                  </a:lnTo>
                  <a:lnTo>
                    <a:pt x="406146" y="0"/>
                  </a:lnTo>
                  <a:lnTo>
                    <a:pt x="406146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  <a:path w="802004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29336" y="0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62978" y="0"/>
                  </a:lnTo>
                  <a:close/>
                </a:path>
                <a:path w="802004" h="825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62991" y="0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96633" y="8229"/>
                  </a:lnTo>
                  <a:lnTo>
                    <a:pt x="496633" y="0"/>
                  </a:lnTo>
                  <a:close/>
                </a:path>
                <a:path w="802004" h="8255">
                  <a:moveTo>
                    <a:pt x="519074" y="0"/>
                  </a:moveTo>
                  <a:lnTo>
                    <a:pt x="507860" y="0"/>
                  </a:lnTo>
                  <a:lnTo>
                    <a:pt x="496646" y="0"/>
                  </a:lnTo>
                  <a:lnTo>
                    <a:pt x="496646" y="8229"/>
                  </a:lnTo>
                  <a:lnTo>
                    <a:pt x="507860" y="8229"/>
                  </a:lnTo>
                  <a:lnTo>
                    <a:pt x="519074" y="8229"/>
                  </a:lnTo>
                  <a:lnTo>
                    <a:pt x="519074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087" y="0"/>
                  </a:lnTo>
                  <a:lnTo>
                    <a:pt x="519087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75919" y="8229"/>
                  </a:lnTo>
                  <a:lnTo>
                    <a:pt x="575919" y="0"/>
                  </a:lnTo>
                  <a:close/>
                </a:path>
                <a:path w="802004" h="825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75932" y="8229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598360" y="0"/>
                  </a:lnTo>
                  <a:close/>
                </a:path>
                <a:path w="802004" h="8255">
                  <a:moveTo>
                    <a:pt x="620801" y="0"/>
                  </a:moveTo>
                  <a:lnTo>
                    <a:pt x="609587" y="0"/>
                  </a:lnTo>
                  <a:lnTo>
                    <a:pt x="598373" y="0"/>
                  </a:lnTo>
                  <a:lnTo>
                    <a:pt x="598373" y="8229"/>
                  </a:lnTo>
                  <a:lnTo>
                    <a:pt x="609587" y="8229"/>
                  </a:lnTo>
                  <a:lnTo>
                    <a:pt x="620801" y="8229"/>
                  </a:lnTo>
                  <a:lnTo>
                    <a:pt x="620801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0814" y="0"/>
                  </a:lnTo>
                  <a:lnTo>
                    <a:pt x="620814" y="8229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55218" y="0"/>
                  </a:lnTo>
                  <a:lnTo>
                    <a:pt x="655218" y="8229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688860" y="0"/>
                  </a:lnTo>
                  <a:close/>
                </a:path>
                <a:path w="802004" h="825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88873" y="8229"/>
                  </a:lnTo>
                  <a:lnTo>
                    <a:pt x="700087" y="8229"/>
                  </a:lnTo>
                  <a:lnTo>
                    <a:pt x="711301" y="8229"/>
                  </a:lnTo>
                  <a:lnTo>
                    <a:pt x="711301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2528" y="0"/>
                  </a:lnTo>
                  <a:lnTo>
                    <a:pt x="711314" y="0"/>
                  </a:lnTo>
                  <a:lnTo>
                    <a:pt x="711314" y="8229"/>
                  </a:lnTo>
                  <a:lnTo>
                    <a:pt x="722528" y="8229"/>
                  </a:lnTo>
                  <a:lnTo>
                    <a:pt x="734491" y="8229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34504" y="0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68146" y="0"/>
                  </a:lnTo>
                  <a:close/>
                </a:path>
                <a:path w="802004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790587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90600" y="8229"/>
                  </a:lnTo>
                  <a:lnTo>
                    <a:pt x="801814" y="8229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2451887" y="2150351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78"/>
                  </a:lnTo>
                  <a:lnTo>
                    <a:pt x="249059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1729739" h="2603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1729739" h="2603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69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1729739" h="2603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9572" y="8978"/>
                  </a:lnTo>
                  <a:lnTo>
                    <a:pt x="350786" y="8978"/>
                  </a:lnTo>
                  <a:lnTo>
                    <a:pt x="350786" y="0"/>
                  </a:lnTo>
                  <a:close/>
                </a:path>
                <a:path w="1729739" h="2603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78"/>
                  </a:lnTo>
                  <a:lnTo>
                    <a:pt x="362013" y="8978"/>
                  </a:lnTo>
                  <a:lnTo>
                    <a:pt x="373227" y="8978"/>
                  </a:lnTo>
                  <a:lnTo>
                    <a:pt x="384441" y="8978"/>
                  </a:lnTo>
                  <a:lnTo>
                    <a:pt x="384441" y="0"/>
                  </a:lnTo>
                  <a:close/>
                </a:path>
                <a:path w="1729739" h="2603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1729739" h="26035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5438"/>
                  </a:lnTo>
                  <a:lnTo>
                    <a:pt x="1356055" y="25438"/>
                  </a:lnTo>
                  <a:lnTo>
                    <a:pt x="1367269" y="25438"/>
                  </a:lnTo>
                  <a:lnTo>
                    <a:pt x="1378483" y="25438"/>
                  </a:lnTo>
                  <a:lnTo>
                    <a:pt x="1378483" y="17208"/>
                  </a:lnTo>
                  <a:close/>
                </a:path>
                <a:path w="1729739" h="26035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5438"/>
                  </a:lnTo>
                  <a:lnTo>
                    <a:pt x="1389710" y="25438"/>
                  </a:lnTo>
                  <a:lnTo>
                    <a:pt x="1401673" y="25438"/>
                  </a:lnTo>
                  <a:lnTo>
                    <a:pt x="1412887" y="25438"/>
                  </a:lnTo>
                  <a:lnTo>
                    <a:pt x="1412887" y="17208"/>
                  </a:lnTo>
                  <a:close/>
                </a:path>
                <a:path w="1729739" h="26035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5438"/>
                  </a:lnTo>
                  <a:lnTo>
                    <a:pt x="1424114" y="25438"/>
                  </a:lnTo>
                  <a:lnTo>
                    <a:pt x="1435328" y="25438"/>
                  </a:lnTo>
                  <a:lnTo>
                    <a:pt x="1435328" y="17208"/>
                  </a:lnTo>
                  <a:close/>
                </a:path>
                <a:path w="1729739" h="26035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5438"/>
                  </a:lnTo>
                  <a:lnTo>
                    <a:pt x="1446555" y="25438"/>
                  </a:lnTo>
                  <a:lnTo>
                    <a:pt x="1457769" y="25438"/>
                  </a:lnTo>
                  <a:lnTo>
                    <a:pt x="1457769" y="17208"/>
                  </a:lnTo>
                  <a:close/>
                </a:path>
                <a:path w="1729739" h="26035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5438"/>
                  </a:lnTo>
                  <a:lnTo>
                    <a:pt x="1468996" y="25438"/>
                  </a:lnTo>
                  <a:lnTo>
                    <a:pt x="1480210" y="25438"/>
                  </a:lnTo>
                  <a:lnTo>
                    <a:pt x="1491424" y="25438"/>
                  </a:lnTo>
                  <a:lnTo>
                    <a:pt x="1491424" y="17208"/>
                  </a:lnTo>
                  <a:close/>
                </a:path>
                <a:path w="1729739" h="26035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38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08"/>
                  </a:lnTo>
                  <a:close/>
                </a:path>
                <a:path w="1729739" h="26035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08"/>
                  </a:lnTo>
                  <a:close/>
                </a:path>
                <a:path w="1729739" h="26035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08"/>
                  </a:lnTo>
                  <a:close/>
                </a:path>
                <a:path w="1729739" h="26035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5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5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2858782" y="2150351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2869996" y="2150351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45618" y="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46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01714" y="0"/>
                  </a:lnTo>
                  <a:close/>
                </a:path>
                <a:path w="80263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24155" y="0"/>
                  </a:lnTo>
                  <a:close/>
                </a:path>
                <a:path w="802639" h="9525">
                  <a:moveTo>
                    <a:pt x="181000" y="0"/>
                  </a:moveTo>
                  <a:lnTo>
                    <a:pt x="181000" y="0"/>
                  </a:lnTo>
                  <a:lnTo>
                    <a:pt x="124167" y="0"/>
                  </a:lnTo>
                  <a:lnTo>
                    <a:pt x="124167" y="8978"/>
                  </a:lnTo>
                  <a:lnTo>
                    <a:pt x="181000" y="8978"/>
                  </a:lnTo>
                  <a:lnTo>
                    <a:pt x="181000" y="0"/>
                  </a:lnTo>
                  <a:close/>
                </a:path>
                <a:path w="8026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978"/>
                  </a:lnTo>
                  <a:lnTo>
                    <a:pt x="192214" y="8978"/>
                  </a:lnTo>
                  <a:lnTo>
                    <a:pt x="203441" y="8978"/>
                  </a:lnTo>
                  <a:lnTo>
                    <a:pt x="203441" y="0"/>
                  </a:lnTo>
                  <a:close/>
                </a:path>
                <a:path w="802639" h="9525">
                  <a:moveTo>
                    <a:pt x="249059" y="0"/>
                  </a:moveTo>
                  <a:lnTo>
                    <a:pt x="249059" y="0"/>
                  </a:lnTo>
                  <a:lnTo>
                    <a:pt x="203454" y="0"/>
                  </a:lnTo>
                  <a:lnTo>
                    <a:pt x="203454" y="8978"/>
                  </a:lnTo>
                  <a:lnTo>
                    <a:pt x="249059" y="8978"/>
                  </a:lnTo>
                  <a:lnTo>
                    <a:pt x="249059" y="0"/>
                  </a:lnTo>
                  <a:close/>
                </a:path>
                <a:path w="802639" h="952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49072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802639" h="952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27" y="8978"/>
                  </a:lnTo>
                  <a:lnTo>
                    <a:pt x="293941" y="8978"/>
                  </a:lnTo>
                  <a:lnTo>
                    <a:pt x="293941" y="0"/>
                  </a:lnTo>
                  <a:close/>
                </a:path>
                <a:path w="8026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78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802639" h="9525">
                  <a:moveTo>
                    <a:pt x="362000" y="0"/>
                  </a:moveTo>
                  <a:lnTo>
                    <a:pt x="350786" y="0"/>
                  </a:lnTo>
                  <a:lnTo>
                    <a:pt x="339572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9559" y="8978"/>
                  </a:lnTo>
                  <a:lnTo>
                    <a:pt x="350786" y="8978"/>
                  </a:lnTo>
                  <a:lnTo>
                    <a:pt x="362000" y="8978"/>
                  </a:lnTo>
                  <a:lnTo>
                    <a:pt x="362000" y="0"/>
                  </a:lnTo>
                  <a:close/>
                </a:path>
                <a:path w="802639" h="9525">
                  <a:moveTo>
                    <a:pt x="373227" y="0"/>
                  </a:moveTo>
                  <a:lnTo>
                    <a:pt x="362013" y="0"/>
                  </a:lnTo>
                  <a:lnTo>
                    <a:pt x="362013" y="8978"/>
                  </a:lnTo>
                  <a:lnTo>
                    <a:pt x="373227" y="8978"/>
                  </a:lnTo>
                  <a:lnTo>
                    <a:pt x="373227" y="0"/>
                  </a:lnTo>
                  <a:close/>
                </a:path>
                <a:path w="80263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73240" y="0"/>
                  </a:lnTo>
                  <a:lnTo>
                    <a:pt x="373240" y="8978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8026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40537" y="8978"/>
                  </a:lnTo>
                  <a:lnTo>
                    <a:pt x="440537" y="0"/>
                  </a:lnTo>
                  <a:close/>
                </a:path>
                <a:path w="802639" h="9525">
                  <a:moveTo>
                    <a:pt x="463727" y="0"/>
                  </a:moveTo>
                  <a:lnTo>
                    <a:pt x="452513" y="0"/>
                  </a:lnTo>
                  <a:lnTo>
                    <a:pt x="440550" y="0"/>
                  </a:lnTo>
                  <a:lnTo>
                    <a:pt x="440550" y="8978"/>
                  </a:lnTo>
                  <a:lnTo>
                    <a:pt x="452513" y="8978"/>
                  </a:lnTo>
                  <a:lnTo>
                    <a:pt x="463727" y="8978"/>
                  </a:lnTo>
                  <a:lnTo>
                    <a:pt x="463727" y="0"/>
                  </a:lnTo>
                  <a:close/>
                </a:path>
                <a:path w="802639" h="952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63740" y="8978"/>
                  </a:lnTo>
                  <a:lnTo>
                    <a:pt x="474954" y="8978"/>
                  </a:lnTo>
                  <a:lnTo>
                    <a:pt x="486168" y="8978"/>
                  </a:lnTo>
                  <a:lnTo>
                    <a:pt x="486168" y="0"/>
                  </a:lnTo>
                  <a:close/>
                </a:path>
                <a:path w="8026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978"/>
                  </a:lnTo>
                  <a:lnTo>
                    <a:pt x="497395" y="8978"/>
                  </a:lnTo>
                  <a:lnTo>
                    <a:pt x="508609" y="8978"/>
                  </a:lnTo>
                  <a:lnTo>
                    <a:pt x="519823" y="8978"/>
                  </a:lnTo>
                  <a:lnTo>
                    <a:pt x="519823" y="0"/>
                  </a:lnTo>
                  <a:close/>
                </a:path>
                <a:path w="802639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42264" y="8978"/>
                  </a:lnTo>
                  <a:lnTo>
                    <a:pt x="542264" y="0"/>
                  </a:lnTo>
                  <a:close/>
                </a:path>
                <a:path w="802639" h="9525">
                  <a:moveTo>
                    <a:pt x="565454" y="0"/>
                  </a:moveTo>
                  <a:lnTo>
                    <a:pt x="554240" y="0"/>
                  </a:lnTo>
                  <a:lnTo>
                    <a:pt x="542277" y="0"/>
                  </a:lnTo>
                  <a:lnTo>
                    <a:pt x="542277" y="8978"/>
                  </a:lnTo>
                  <a:lnTo>
                    <a:pt x="554240" y="8978"/>
                  </a:lnTo>
                  <a:lnTo>
                    <a:pt x="565454" y="8978"/>
                  </a:lnTo>
                  <a:lnTo>
                    <a:pt x="565454" y="0"/>
                  </a:lnTo>
                  <a:close/>
                </a:path>
                <a:path w="802639" h="9525">
                  <a:moveTo>
                    <a:pt x="599109" y="0"/>
                  </a:moveTo>
                  <a:lnTo>
                    <a:pt x="587895" y="0"/>
                  </a:lnTo>
                  <a:lnTo>
                    <a:pt x="576681" y="0"/>
                  </a:lnTo>
                  <a:lnTo>
                    <a:pt x="565467" y="0"/>
                  </a:lnTo>
                  <a:lnTo>
                    <a:pt x="565467" y="8978"/>
                  </a:lnTo>
                  <a:lnTo>
                    <a:pt x="576681" y="8978"/>
                  </a:lnTo>
                  <a:lnTo>
                    <a:pt x="587895" y="8978"/>
                  </a:lnTo>
                  <a:lnTo>
                    <a:pt x="599109" y="8978"/>
                  </a:lnTo>
                  <a:lnTo>
                    <a:pt x="599109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978"/>
                  </a:lnTo>
                  <a:lnTo>
                    <a:pt x="610336" y="8978"/>
                  </a:lnTo>
                  <a:lnTo>
                    <a:pt x="621550" y="8978"/>
                  </a:lnTo>
                  <a:lnTo>
                    <a:pt x="632764" y="8978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978"/>
                  </a:lnTo>
                  <a:lnTo>
                    <a:pt x="643991" y="8978"/>
                  </a:lnTo>
                  <a:lnTo>
                    <a:pt x="655205" y="8978"/>
                  </a:lnTo>
                  <a:lnTo>
                    <a:pt x="655205" y="0"/>
                  </a:lnTo>
                  <a:close/>
                </a:path>
                <a:path w="802639" h="9525">
                  <a:moveTo>
                    <a:pt x="678395" y="0"/>
                  </a:moveTo>
                  <a:lnTo>
                    <a:pt x="667181" y="0"/>
                  </a:lnTo>
                  <a:lnTo>
                    <a:pt x="655218" y="0"/>
                  </a:lnTo>
                  <a:lnTo>
                    <a:pt x="655218" y="8978"/>
                  </a:lnTo>
                  <a:lnTo>
                    <a:pt x="667181" y="8978"/>
                  </a:lnTo>
                  <a:lnTo>
                    <a:pt x="678395" y="8978"/>
                  </a:lnTo>
                  <a:lnTo>
                    <a:pt x="678395" y="0"/>
                  </a:lnTo>
                  <a:close/>
                </a:path>
                <a:path w="802639" h="952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78408" y="0"/>
                  </a:lnTo>
                  <a:lnTo>
                    <a:pt x="678408" y="8978"/>
                  </a:lnTo>
                  <a:lnTo>
                    <a:pt x="689622" y="8978"/>
                  </a:lnTo>
                  <a:lnTo>
                    <a:pt x="700836" y="8978"/>
                  </a:lnTo>
                  <a:lnTo>
                    <a:pt x="712050" y="8978"/>
                  </a:lnTo>
                  <a:lnTo>
                    <a:pt x="712050" y="0"/>
                  </a:lnTo>
                  <a:close/>
                </a:path>
                <a:path w="802639" h="9525">
                  <a:moveTo>
                    <a:pt x="734491" y="0"/>
                  </a:moveTo>
                  <a:lnTo>
                    <a:pt x="723277" y="0"/>
                  </a:lnTo>
                  <a:lnTo>
                    <a:pt x="712063" y="0"/>
                  </a:lnTo>
                  <a:lnTo>
                    <a:pt x="712063" y="8978"/>
                  </a:lnTo>
                  <a:lnTo>
                    <a:pt x="723277" y="8978"/>
                  </a:lnTo>
                  <a:lnTo>
                    <a:pt x="734491" y="8978"/>
                  </a:lnTo>
                  <a:lnTo>
                    <a:pt x="734491" y="0"/>
                  </a:lnTo>
                  <a:close/>
                </a:path>
                <a:path w="802639" h="952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978"/>
                  </a:lnTo>
                  <a:lnTo>
                    <a:pt x="745718" y="8978"/>
                  </a:lnTo>
                  <a:lnTo>
                    <a:pt x="756932" y="8978"/>
                  </a:lnTo>
                  <a:lnTo>
                    <a:pt x="756932" y="0"/>
                  </a:lnTo>
                  <a:close/>
                </a:path>
                <a:path w="802639" h="9525">
                  <a:moveTo>
                    <a:pt x="791337" y="0"/>
                  </a:moveTo>
                  <a:lnTo>
                    <a:pt x="780122" y="0"/>
                  </a:lnTo>
                  <a:lnTo>
                    <a:pt x="768908" y="0"/>
                  </a:lnTo>
                  <a:lnTo>
                    <a:pt x="756945" y="0"/>
                  </a:lnTo>
                  <a:lnTo>
                    <a:pt x="756945" y="8978"/>
                  </a:lnTo>
                  <a:lnTo>
                    <a:pt x="768908" y="8978"/>
                  </a:lnTo>
                  <a:lnTo>
                    <a:pt x="780122" y="8978"/>
                  </a:lnTo>
                  <a:lnTo>
                    <a:pt x="791337" y="8978"/>
                  </a:lnTo>
                  <a:lnTo>
                    <a:pt x="791337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91349" y="8978"/>
                  </a:lnTo>
                  <a:lnTo>
                    <a:pt x="802563" y="8978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2451887" y="2133168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282727" y="0"/>
                  </a:move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1729739" h="26669">
                  <a:moveTo>
                    <a:pt x="1243101" y="17183"/>
                  </a:moveTo>
                  <a:lnTo>
                    <a:pt x="1231887" y="17183"/>
                  </a:lnTo>
                  <a:lnTo>
                    <a:pt x="1220673" y="17183"/>
                  </a:lnTo>
                  <a:lnTo>
                    <a:pt x="1209459" y="17183"/>
                  </a:lnTo>
                  <a:lnTo>
                    <a:pt x="1209459" y="26162"/>
                  </a:lnTo>
                  <a:lnTo>
                    <a:pt x="1220673" y="26162"/>
                  </a:lnTo>
                  <a:lnTo>
                    <a:pt x="1231887" y="26162"/>
                  </a:lnTo>
                  <a:lnTo>
                    <a:pt x="1243101" y="26162"/>
                  </a:lnTo>
                  <a:lnTo>
                    <a:pt x="1243101" y="17183"/>
                  </a:lnTo>
                  <a:close/>
                </a:path>
                <a:path w="1729739" h="26669">
                  <a:moveTo>
                    <a:pt x="1265542" y="17183"/>
                  </a:moveTo>
                  <a:lnTo>
                    <a:pt x="1254328" y="17183"/>
                  </a:lnTo>
                  <a:lnTo>
                    <a:pt x="1243114" y="17183"/>
                  </a:lnTo>
                  <a:lnTo>
                    <a:pt x="1243114" y="26162"/>
                  </a:lnTo>
                  <a:lnTo>
                    <a:pt x="1254328" y="26162"/>
                  </a:lnTo>
                  <a:lnTo>
                    <a:pt x="1265542" y="26162"/>
                  </a:lnTo>
                  <a:lnTo>
                    <a:pt x="1265542" y="17183"/>
                  </a:lnTo>
                  <a:close/>
                </a:path>
                <a:path w="1729739" h="26669">
                  <a:moveTo>
                    <a:pt x="1288732" y="17183"/>
                  </a:moveTo>
                  <a:lnTo>
                    <a:pt x="1276769" y="17183"/>
                  </a:lnTo>
                  <a:lnTo>
                    <a:pt x="1265555" y="17183"/>
                  </a:lnTo>
                  <a:lnTo>
                    <a:pt x="1265555" y="26162"/>
                  </a:lnTo>
                  <a:lnTo>
                    <a:pt x="1276769" y="26162"/>
                  </a:lnTo>
                  <a:lnTo>
                    <a:pt x="1288732" y="26162"/>
                  </a:lnTo>
                  <a:lnTo>
                    <a:pt x="1288732" y="17183"/>
                  </a:lnTo>
                  <a:close/>
                </a:path>
                <a:path w="1729739" h="26669">
                  <a:moveTo>
                    <a:pt x="1322387" y="17183"/>
                  </a:moveTo>
                  <a:lnTo>
                    <a:pt x="1311173" y="17183"/>
                  </a:lnTo>
                  <a:lnTo>
                    <a:pt x="1299959" y="17183"/>
                  </a:lnTo>
                  <a:lnTo>
                    <a:pt x="1288745" y="17183"/>
                  </a:lnTo>
                  <a:lnTo>
                    <a:pt x="1288745" y="26162"/>
                  </a:lnTo>
                  <a:lnTo>
                    <a:pt x="1299959" y="26162"/>
                  </a:lnTo>
                  <a:lnTo>
                    <a:pt x="1311173" y="26162"/>
                  </a:lnTo>
                  <a:lnTo>
                    <a:pt x="1322387" y="26162"/>
                  </a:lnTo>
                  <a:lnTo>
                    <a:pt x="1322387" y="17183"/>
                  </a:lnTo>
                  <a:close/>
                </a:path>
                <a:path w="1729739" h="26669">
                  <a:moveTo>
                    <a:pt x="1344828" y="17183"/>
                  </a:moveTo>
                  <a:lnTo>
                    <a:pt x="1333614" y="17183"/>
                  </a:lnTo>
                  <a:lnTo>
                    <a:pt x="1322400" y="17183"/>
                  </a:lnTo>
                  <a:lnTo>
                    <a:pt x="1322400" y="26162"/>
                  </a:lnTo>
                  <a:lnTo>
                    <a:pt x="1333614" y="26162"/>
                  </a:lnTo>
                  <a:lnTo>
                    <a:pt x="1344828" y="26162"/>
                  </a:lnTo>
                  <a:lnTo>
                    <a:pt x="1344828" y="17183"/>
                  </a:lnTo>
                  <a:close/>
                </a:path>
                <a:path w="1729739" h="26669">
                  <a:moveTo>
                    <a:pt x="1378483" y="17183"/>
                  </a:moveTo>
                  <a:lnTo>
                    <a:pt x="1367269" y="17183"/>
                  </a:lnTo>
                  <a:lnTo>
                    <a:pt x="1356055" y="17183"/>
                  </a:lnTo>
                  <a:lnTo>
                    <a:pt x="1344841" y="17183"/>
                  </a:lnTo>
                  <a:lnTo>
                    <a:pt x="1344841" y="26162"/>
                  </a:lnTo>
                  <a:lnTo>
                    <a:pt x="1356055" y="26162"/>
                  </a:lnTo>
                  <a:lnTo>
                    <a:pt x="1367269" y="26162"/>
                  </a:lnTo>
                  <a:lnTo>
                    <a:pt x="1378483" y="26162"/>
                  </a:lnTo>
                  <a:lnTo>
                    <a:pt x="1378483" y="17183"/>
                  </a:lnTo>
                  <a:close/>
                </a:path>
                <a:path w="1729739" h="26669">
                  <a:moveTo>
                    <a:pt x="1412887" y="17183"/>
                  </a:moveTo>
                  <a:lnTo>
                    <a:pt x="1401673" y="17183"/>
                  </a:lnTo>
                  <a:lnTo>
                    <a:pt x="1389710" y="17183"/>
                  </a:lnTo>
                  <a:lnTo>
                    <a:pt x="1378496" y="17183"/>
                  </a:lnTo>
                  <a:lnTo>
                    <a:pt x="1378496" y="26162"/>
                  </a:lnTo>
                  <a:lnTo>
                    <a:pt x="1389710" y="26162"/>
                  </a:lnTo>
                  <a:lnTo>
                    <a:pt x="1401673" y="26162"/>
                  </a:lnTo>
                  <a:lnTo>
                    <a:pt x="1412887" y="26162"/>
                  </a:lnTo>
                  <a:lnTo>
                    <a:pt x="1412887" y="17183"/>
                  </a:lnTo>
                  <a:close/>
                </a:path>
                <a:path w="1729739" h="26669">
                  <a:moveTo>
                    <a:pt x="1435328" y="17183"/>
                  </a:moveTo>
                  <a:lnTo>
                    <a:pt x="1424114" y="17183"/>
                  </a:lnTo>
                  <a:lnTo>
                    <a:pt x="1412900" y="17183"/>
                  </a:lnTo>
                  <a:lnTo>
                    <a:pt x="1412900" y="26162"/>
                  </a:lnTo>
                  <a:lnTo>
                    <a:pt x="1424114" y="26162"/>
                  </a:lnTo>
                  <a:lnTo>
                    <a:pt x="1435328" y="26162"/>
                  </a:lnTo>
                  <a:lnTo>
                    <a:pt x="1435328" y="17183"/>
                  </a:lnTo>
                  <a:close/>
                </a:path>
                <a:path w="1729739" h="26669">
                  <a:moveTo>
                    <a:pt x="1457769" y="17183"/>
                  </a:moveTo>
                  <a:lnTo>
                    <a:pt x="1446555" y="17183"/>
                  </a:lnTo>
                  <a:lnTo>
                    <a:pt x="1435341" y="17183"/>
                  </a:lnTo>
                  <a:lnTo>
                    <a:pt x="1435341" y="26162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83"/>
                  </a:lnTo>
                  <a:close/>
                </a:path>
                <a:path w="1729739" h="26669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57782" y="17183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83"/>
                  </a:lnTo>
                  <a:close/>
                </a:path>
                <a:path w="1729739" h="26669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83"/>
                  </a:lnTo>
                  <a:close/>
                </a:path>
                <a:path w="1729739" h="26669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83"/>
                  </a:lnTo>
                  <a:close/>
                </a:path>
                <a:path w="1729739" h="26669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83"/>
                  </a:lnTo>
                  <a:close/>
                </a:path>
                <a:path w="1729739" h="26669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83"/>
                  </a:lnTo>
                  <a:close/>
                </a:path>
                <a:path w="1729739" h="26669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83"/>
                  </a:lnTo>
                  <a:close/>
                </a:path>
                <a:path w="1729739" h="26669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83"/>
                  </a:lnTo>
                  <a:close/>
                </a:path>
                <a:path w="1729739" h="26669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83"/>
                  </a:lnTo>
                  <a:close/>
                </a:path>
                <a:path w="1729739" h="26669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83"/>
                  </a:lnTo>
                  <a:close/>
                </a:path>
                <a:path w="1729739" h="26669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2723400" y="2133168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802004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56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802004" h="952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004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004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802004" h="9525">
                  <a:moveTo>
                    <a:pt x="192214" y="0"/>
                  </a:moveTo>
                  <a:lnTo>
                    <a:pt x="192214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004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42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802004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802004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802004" h="9525">
                  <a:moveTo>
                    <a:pt x="327596" y="0"/>
                  </a:moveTo>
                  <a:lnTo>
                    <a:pt x="327596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004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10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802004" h="9525">
                  <a:moveTo>
                    <a:pt x="395655" y="0"/>
                  </a:moveTo>
                  <a:lnTo>
                    <a:pt x="395655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95655" y="8966"/>
                  </a:lnTo>
                  <a:lnTo>
                    <a:pt x="395655" y="0"/>
                  </a:lnTo>
                  <a:close/>
                </a:path>
                <a:path w="802004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004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004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74192" y="8966"/>
                  </a:lnTo>
                  <a:lnTo>
                    <a:pt x="474192" y="0"/>
                  </a:lnTo>
                  <a:close/>
                </a:path>
                <a:path w="802004" h="9525">
                  <a:moveTo>
                    <a:pt x="508596" y="0"/>
                  </a:moveTo>
                  <a:lnTo>
                    <a:pt x="497382" y="0"/>
                  </a:lnTo>
                  <a:lnTo>
                    <a:pt x="486168" y="0"/>
                  </a:lnTo>
                  <a:lnTo>
                    <a:pt x="474205" y="0"/>
                  </a:lnTo>
                  <a:lnTo>
                    <a:pt x="474205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508596" y="8966"/>
                  </a:lnTo>
                  <a:lnTo>
                    <a:pt x="508596" y="0"/>
                  </a:lnTo>
                  <a:close/>
                </a:path>
                <a:path w="802004" h="9525">
                  <a:moveTo>
                    <a:pt x="519823" y="0"/>
                  </a:moveTo>
                  <a:lnTo>
                    <a:pt x="508609" y="0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004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004" h="952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5919" y="8966"/>
                  </a:lnTo>
                  <a:lnTo>
                    <a:pt x="587133" y="8966"/>
                  </a:lnTo>
                  <a:lnTo>
                    <a:pt x="587133" y="0"/>
                  </a:lnTo>
                  <a:close/>
                </a:path>
                <a:path w="802004" h="9525">
                  <a:moveTo>
                    <a:pt x="610323" y="0"/>
                  </a:moveTo>
                  <a:lnTo>
                    <a:pt x="599109" y="0"/>
                  </a:lnTo>
                  <a:lnTo>
                    <a:pt x="587146" y="0"/>
                  </a:lnTo>
                  <a:lnTo>
                    <a:pt x="587146" y="8966"/>
                  </a:lnTo>
                  <a:lnTo>
                    <a:pt x="599109" y="8966"/>
                  </a:lnTo>
                  <a:lnTo>
                    <a:pt x="610323" y="8966"/>
                  </a:lnTo>
                  <a:lnTo>
                    <a:pt x="610323" y="0"/>
                  </a:lnTo>
                  <a:close/>
                </a:path>
                <a:path w="802004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004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66419" y="8966"/>
                  </a:lnTo>
                  <a:lnTo>
                    <a:pt x="666419" y="0"/>
                  </a:lnTo>
                  <a:close/>
                </a:path>
                <a:path w="802004" h="952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88860" y="8966"/>
                  </a:lnTo>
                  <a:lnTo>
                    <a:pt x="688860" y="0"/>
                  </a:lnTo>
                  <a:close/>
                </a:path>
                <a:path w="802004" h="9525">
                  <a:moveTo>
                    <a:pt x="712050" y="0"/>
                  </a:moveTo>
                  <a:lnTo>
                    <a:pt x="700836" y="0"/>
                  </a:lnTo>
                  <a:lnTo>
                    <a:pt x="688873" y="0"/>
                  </a:lnTo>
                  <a:lnTo>
                    <a:pt x="688873" y="8966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12050" y="0"/>
                  </a:lnTo>
                  <a:close/>
                </a:path>
                <a:path w="802004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966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004" h="952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79360" y="8966"/>
                  </a:lnTo>
                  <a:lnTo>
                    <a:pt x="779360" y="0"/>
                  </a:lnTo>
                  <a:close/>
                </a:path>
                <a:path w="802004" h="952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966"/>
                  </a:lnTo>
                  <a:lnTo>
                    <a:pt x="790587" y="8966"/>
                  </a:lnTo>
                  <a:lnTo>
                    <a:pt x="801801" y="8966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2451887" y="2115959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073315" y="17208"/>
                  </a:moveTo>
                  <a:lnTo>
                    <a:pt x="1062101" y="17208"/>
                  </a:lnTo>
                  <a:lnTo>
                    <a:pt x="1062101" y="26174"/>
                  </a:lnTo>
                  <a:lnTo>
                    <a:pt x="1073315" y="26174"/>
                  </a:lnTo>
                  <a:lnTo>
                    <a:pt x="1073315" y="17208"/>
                  </a:lnTo>
                  <a:close/>
                </a:path>
                <a:path w="1729739" h="26669">
                  <a:moveTo>
                    <a:pt x="1096505" y="17208"/>
                  </a:moveTo>
                  <a:lnTo>
                    <a:pt x="1085291" y="17208"/>
                  </a:lnTo>
                  <a:lnTo>
                    <a:pt x="1073327" y="17208"/>
                  </a:lnTo>
                  <a:lnTo>
                    <a:pt x="1073327" y="26174"/>
                  </a:lnTo>
                  <a:lnTo>
                    <a:pt x="1085291" y="26174"/>
                  </a:lnTo>
                  <a:lnTo>
                    <a:pt x="1096505" y="26174"/>
                  </a:lnTo>
                  <a:lnTo>
                    <a:pt x="1096505" y="17208"/>
                  </a:lnTo>
                  <a:close/>
                </a:path>
                <a:path w="1729739" h="26669">
                  <a:moveTo>
                    <a:pt x="1130160" y="17208"/>
                  </a:moveTo>
                  <a:lnTo>
                    <a:pt x="1118946" y="17208"/>
                  </a:lnTo>
                  <a:lnTo>
                    <a:pt x="1107732" y="17208"/>
                  </a:lnTo>
                  <a:lnTo>
                    <a:pt x="1096518" y="17208"/>
                  </a:lnTo>
                  <a:lnTo>
                    <a:pt x="1096518" y="26174"/>
                  </a:lnTo>
                  <a:lnTo>
                    <a:pt x="1107732" y="26174"/>
                  </a:lnTo>
                  <a:lnTo>
                    <a:pt x="1118946" y="26174"/>
                  </a:lnTo>
                  <a:lnTo>
                    <a:pt x="1130160" y="26174"/>
                  </a:lnTo>
                  <a:lnTo>
                    <a:pt x="1130160" y="17208"/>
                  </a:lnTo>
                  <a:close/>
                </a:path>
                <a:path w="1729739" h="26669">
                  <a:moveTo>
                    <a:pt x="1152601" y="17208"/>
                  </a:moveTo>
                  <a:lnTo>
                    <a:pt x="1141387" y="17208"/>
                  </a:lnTo>
                  <a:lnTo>
                    <a:pt x="1130173" y="17208"/>
                  </a:lnTo>
                  <a:lnTo>
                    <a:pt x="1130173" y="26174"/>
                  </a:lnTo>
                  <a:lnTo>
                    <a:pt x="1141387" y="26174"/>
                  </a:lnTo>
                  <a:lnTo>
                    <a:pt x="1152601" y="26174"/>
                  </a:lnTo>
                  <a:lnTo>
                    <a:pt x="1152601" y="17208"/>
                  </a:lnTo>
                  <a:close/>
                </a:path>
                <a:path w="1729739" h="26669">
                  <a:moveTo>
                    <a:pt x="1175042" y="17208"/>
                  </a:moveTo>
                  <a:lnTo>
                    <a:pt x="1163828" y="17208"/>
                  </a:lnTo>
                  <a:lnTo>
                    <a:pt x="1152613" y="17208"/>
                  </a:lnTo>
                  <a:lnTo>
                    <a:pt x="1152613" y="26174"/>
                  </a:lnTo>
                  <a:lnTo>
                    <a:pt x="1163828" y="26174"/>
                  </a:lnTo>
                  <a:lnTo>
                    <a:pt x="1175042" y="26174"/>
                  </a:lnTo>
                  <a:lnTo>
                    <a:pt x="1175042" y="17208"/>
                  </a:lnTo>
                  <a:close/>
                </a:path>
                <a:path w="1729739" h="26669">
                  <a:moveTo>
                    <a:pt x="1209446" y="17208"/>
                  </a:moveTo>
                  <a:lnTo>
                    <a:pt x="1198232" y="17208"/>
                  </a:lnTo>
                  <a:lnTo>
                    <a:pt x="1187018" y="17208"/>
                  </a:lnTo>
                  <a:lnTo>
                    <a:pt x="1175054" y="17208"/>
                  </a:lnTo>
                  <a:lnTo>
                    <a:pt x="1175054" y="26174"/>
                  </a:lnTo>
                  <a:lnTo>
                    <a:pt x="1187018" y="26174"/>
                  </a:lnTo>
                  <a:lnTo>
                    <a:pt x="1198232" y="26174"/>
                  </a:lnTo>
                  <a:lnTo>
                    <a:pt x="1209446" y="26174"/>
                  </a:lnTo>
                  <a:lnTo>
                    <a:pt x="1209446" y="17208"/>
                  </a:lnTo>
                  <a:close/>
                </a:path>
                <a:path w="1729739" h="26669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6174"/>
                  </a:lnTo>
                  <a:lnTo>
                    <a:pt x="1220673" y="26174"/>
                  </a:lnTo>
                  <a:lnTo>
                    <a:pt x="1231887" y="26174"/>
                  </a:lnTo>
                  <a:lnTo>
                    <a:pt x="1243101" y="26174"/>
                  </a:lnTo>
                  <a:lnTo>
                    <a:pt x="1243101" y="17208"/>
                  </a:lnTo>
                  <a:close/>
                </a:path>
                <a:path w="1729739" h="26669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6174"/>
                  </a:lnTo>
                  <a:lnTo>
                    <a:pt x="1254328" y="26174"/>
                  </a:lnTo>
                  <a:lnTo>
                    <a:pt x="1265542" y="26174"/>
                  </a:lnTo>
                  <a:lnTo>
                    <a:pt x="1265542" y="17208"/>
                  </a:lnTo>
                  <a:close/>
                </a:path>
                <a:path w="1729739" h="26669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6174"/>
                  </a:lnTo>
                  <a:lnTo>
                    <a:pt x="1276769" y="26174"/>
                  </a:lnTo>
                  <a:lnTo>
                    <a:pt x="1288732" y="26174"/>
                  </a:lnTo>
                  <a:lnTo>
                    <a:pt x="1288732" y="17208"/>
                  </a:lnTo>
                  <a:close/>
                </a:path>
                <a:path w="1729739" h="26669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6174"/>
                  </a:lnTo>
                  <a:lnTo>
                    <a:pt x="1299959" y="26174"/>
                  </a:lnTo>
                  <a:lnTo>
                    <a:pt x="1311173" y="26174"/>
                  </a:lnTo>
                  <a:lnTo>
                    <a:pt x="1322387" y="26174"/>
                  </a:lnTo>
                  <a:lnTo>
                    <a:pt x="1322387" y="17208"/>
                  </a:lnTo>
                  <a:close/>
                </a:path>
                <a:path w="1729739" h="26669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6174"/>
                  </a:lnTo>
                  <a:lnTo>
                    <a:pt x="1333614" y="26174"/>
                  </a:lnTo>
                  <a:lnTo>
                    <a:pt x="1344828" y="26174"/>
                  </a:lnTo>
                  <a:lnTo>
                    <a:pt x="1344828" y="17208"/>
                  </a:lnTo>
                  <a:close/>
                </a:path>
                <a:path w="1729739" h="26669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6174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208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2576792" y="2115959"/>
              <a:ext cx="271145" cy="9525"/>
            </a:xfrm>
            <a:custGeom>
              <a:avLst/>
              <a:gdLst/>
              <a:ahLst/>
              <a:cxnLst/>
              <a:rect l="l" t="t" r="r" b="b"/>
              <a:pathLst>
                <a:path w="27114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271144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271144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  <a:path w="271144" h="9525">
                  <a:moveTo>
                    <a:pt x="89750" y="0"/>
                  </a:moveTo>
                  <a:lnTo>
                    <a:pt x="78536" y="0"/>
                  </a:lnTo>
                  <a:lnTo>
                    <a:pt x="67322" y="0"/>
                  </a:lnTo>
                  <a:lnTo>
                    <a:pt x="67322" y="8966"/>
                  </a:lnTo>
                  <a:lnTo>
                    <a:pt x="78536" y="8966"/>
                  </a:lnTo>
                  <a:lnTo>
                    <a:pt x="89750" y="8966"/>
                  </a:lnTo>
                  <a:lnTo>
                    <a:pt x="89750" y="0"/>
                  </a:lnTo>
                  <a:close/>
                </a:path>
                <a:path w="271144" h="9525">
                  <a:moveTo>
                    <a:pt x="112941" y="0"/>
                  </a:moveTo>
                  <a:lnTo>
                    <a:pt x="101727" y="0"/>
                  </a:lnTo>
                  <a:lnTo>
                    <a:pt x="89763" y="0"/>
                  </a:lnTo>
                  <a:lnTo>
                    <a:pt x="89763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12941" y="0"/>
                  </a:lnTo>
                  <a:close/>
                </a:path>
                <a:path w="271144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12953" y="0"/>
                  </a:lnTo>
                  <a:lnTo>
                    <a:pt x="112953" y="8966"/>
                  </a:lnTo>
                  <a:lnTo>
                    <a:pt x="124155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271144" h="952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157810" y="8966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80251" y="0"/>
                  </a:lnTo>
                  <a:close/>
                </a:path>
                <a:path w="271144" h="9525">
                  <a:moveTo>
                    <a:pt x="202692" y="0"/>
                  </a:moveTo>
                  <a:lnTo>
                    <a:pt x="191477" y="0"/>
                  </a:lnTo>
                  <a:lnTo>
                    <a:pt x="180263" y="0"/>
                  </a:lnTo>
                  <a:lnTo>
                    <a:pt x="180263" y="8966"/>
                  </a:lnTo>
                  <a:lnTo>
                    <a:pt x="191465" y="8966"/>
                  </a:lnTo>
                  <a:lnTo>
                    <a:pt x="202692" y="8966"/>
                  </a:lnTo>
                  <a:lnTo>
                    <a:pt x="202692" y="0"/>
                  </a:lnTo>
                  <a:close/>
                </a:path>
                <a:path w="271144" h="9525">
                  <a:moveTo>
                    <a:pt x="225882" y="0"/>
                  </a:moveTo>
                  <a:lnTo>
                    <a:pt x="214668" y="0"/>
                  </a:lnTo>
                  <a:lnTo>
                    <a:pt x="202704" y="0"/>
                  </a:lnTo>
                  <a:lnTo>
                    <a:pt x="20270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25882" y="0"/>
                  </a:lnTo>
                  <a:close/>
                </a:path>
                <a:path w="271144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25894" y="0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271144" h="9525">
                  <a:moveTo>
                    <a:pt x="270764" y="0"/>
                  </a:moveTo>
                  <a:lnTo>
                    <a:pt x="259549" y="0"/>
                  </a:lnTo>
                  <a:lnTo>
                    <a:pt x="259549" y="8966"/>
                  </a:lnTo>
                  <a:lnTo>
                    <a:pt x="270764" y="8966"/>
                  </a:lnTo>
                  <a:lnTo>
                    <a:pt x="27076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2847555" y="2115951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2858782" y="2115959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802639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60" y="8966"/>
                  </a:lnTo>
                  <a:lnTo>
                    <a:pt x="90487" y="8966"/>
                  </a:lnTo>
                  <a:lnTo>
                    <a:pt x="90487" y="0"/>
                  </a:lnTo>
                  <a:close/>
                </a:path>
                <a:path w="80263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6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802639" h="9525">
                  <a:moveTo>
                    <a:pt x="192214" y="0"/>
                  </a:moveTo>
                  <a:lnTo>
                    <a:pt x="192214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6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28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802639" h="9525">
                  <a:moveTo>
                    <a:pt x="260273" y="0"/>
                  </a:moveTo>
                  <a:lnTo>
                    <a:pt x="260273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60273" y="8966"/>
                  </a:lnTo>
                  <a:lnTo>
                    <a:pt x="260273" y="0"/>
                  </a:lnTo>
                  <a:close/>
                </a:path>
                <a:path w="802639" h="952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82714" y="8966"/>
                  </a:lnTo>
                  <a:lnTo>
                    <a:pt x="282714" y="0"/>
                  </a:lnTo>
                  <a:close/>
                </a:path>
                <a:path w="802639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802639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38810" y="8966"/>
                  </a:lnTo>
                  <a:lnTo>
                    <a:pt x="338810" y="0"/>
                  </a:lnTo>
                  <a:close/>
                </a:path>
                <a:path w="802639" h="9525">
                  <a:moveTo>
                    <a:pt x="373214" y="0"/>
                  </a:moveTo>
                  <a:lnTo>
                    <a:pt x="362000" y="0"/>
                  </a:lnTo>
                  <a:lnTo>
                    <a:pt x="350786" y="0"/>
                  </a:lnTo>
                  <a:lnTo>
                    <a:pt x="338823" y="0"/>
                  </a:lnTo>
                  <a:lnTo>
                    <a:pt x="338823" y="8966"/>
                  </a:lnTo>
                  <a:lnTo>
                    <a:pt x="350774" y="8966"/>
                  </a:lnTo>
                  <a:lnTo>
                    <a:pt x="362000" y="8966"/>
                  </a:lnTo>
                  <a:lnTo>
                    <a:pt x="373214" y="8966"/>
                  </a:lnTo>
                  <a:lnTo>
                    <a:pt x="373214" y="0"/>
                  </a:lnTo>
                  <a:close/>
                </a:path>
                <a:path w="802639" h="9525">
                  <a:moveTo>
                    <a:pt x="384441" y="0"/>
                  </a:moveTo>
                  <a:lnTo>
                    <a:pt x="373227" y="0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80263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639" h="9525">
                  <a:moveTo>
                    <a:pt x="451751" y="0"/>
                  </a:moveTo>
                  <a:lnTo>
                    <a:pt x="440537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51751" y="8966"/>
                  </a:lnTo>
                  <a:lnTo>
                    <a:pt x="451751" y="0"/>
                  </a:lnTo>
                  <a:close/>
                </a:path>
                <a:path w="802639" h="9525">
                  <a:moveTo>
                    <a:pt x="474941" y="0"/>
                  </a:moveTo>
                  <a:lnTo>
                    <a:pt x="463727" y="0"/>
                  </a:lnTo>
                  <a:lnTo>
                    <a:pt x="451764" y="0"/>
                  </a:lnTo>
                  <a:lnTo>
                    <a:pt x="451764" y="8966"/>
                  </a:lnTo>
                  <a:lnTo>
                    <a:pt x="463727" y="8966"/>
                  </a:lnTo>
                  <a:lnTo>
                    <a:pt x="474941" y="8966"/>
                  </a:lnTo>
                  <a:lnTo>
                    <a:pt x="474941" y="0"/>
                  </a:lnTo>
                  <a:close/>
                </a:path>
                <a:path w="802639" h="952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802639" h="952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31037" y="8966"/>
                  </a:lnTo>
                  <a:lnTo>
                    <a:pt x="531037" y="0"/>
                  </a:lnTo>
                  <a:close/>
                </a:path>
                <a:path w="802639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639" h="9525">
                  <a:moveTo>
                    <a:pt x="576668" y="0"/>
                  </a:moveTo>
                  <a:lnTo>
                    <a:pt x="565454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5454" y="8966"/>
                  </a:lnTo>
                  <a:lnTo>
                    <a:pt x="576668" y="8966"/>
                  </a:lnTo>
                  <a:lnTo>
                    <a:pt x="576668" y="0"/>
                  </a:lnTo>
                  <a:close/>
                </a:path>
                <a:path w="802639" h="9525">
                  <a:moveTo>
                    <a:pt x="610323" y="0"/>
                  </a:moveTo>
                  <a:lnTo>
                    <a:pt x="599109" y="0"/>
                  </a:lnTo>
                  <a:lnTo>
                    <a:pt x="587895" y="0"/>
                  </a:lnTo>
                  <a:lnTo>
                    <a:pt x="576681" y="0"/>
                  </a:lnTo>
                  <a:lnTo>
                    <a:pt x="576681" y="8966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610323" y="8966"/>
                  </a:lnTo>
                  <a:lnTo>
                    <a:pt x="610323" y="0"/>
                  </a:lnTo>
                  <a:close/>
                </a:path>
                <a:path w="802639" h="952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10336" y="0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43978" y="8966"/>
                  </a:lnTo>
                  <a:lnTo>
                    <a:pt x="643978" y="0"/>
                  </a:lnTo>
                  <a:close/>
                </a:path>
                <a:path w="802639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66419" y="8966"/>
                  </a:lnTo>
                  <a:lnTo>
                    <a:pt x="666419" y="0"/>
                  </a:lnTo>
                  <a:close/>
                </a:path>
                <a:path w="802639" h="9525">
                  <a:moveTo>
                    <a:pt x="689610" y="0"/>
                  </a:moveTo>
                  <a:lnTo>
                    <a:pt x="678395" y="0"/>
                  </a:lnTo>
                  <a:lnTo>
                    <a:pt x="666432" y="0"/>
                  </a:lnTo>
                  <a:lnTo>
                    <a:pt x="666432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689610" y="0"/>
                  </a:lnTo>
                  <a:close/>
                </a:path>
                <a:path w="802639" h="9525">
                  <a:moveTo>
                    <a:pt x="723265" y="0"/>
                  </a:moveTo>
                  <a:lnTo>
                    <a:pt x="712050" y="0"/>
                  </a:lnTo>
                  <a:lnTo>
                    <a:pt x="700836" y="0"/>
                  </a:lnTo>
                  <a:lnTo>
                    <a:pt x="689622" y="0"/>
                  </a:lnTo>
                  <a:lnTo>
                    <a:pt x="689622" y="8966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23265" y="8966"/>
                  </a:lnTo>
                  <a:lnTo>
                    <a:pt x="723265" y="0"/>
                  </a:lnTo>
                  <a:close/>
                </a:path>
                <a:path w="802639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639" h="952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68146" y="0"/>
                  </a:lnTo>
                  <a:close/>
                </a:path>
                <a:path w="802639" h="9525">
                  <a:moveTo>
                    <a:pt x="802551" y="0"/>
                  </a:moveTo>
                  <a:lnTo>
                    <a:pt x="791337" y="0"/>
                  </a:lnTo>
                  <a:lnTo>
                    <a:pt x="780122" y="0"/>
                  </a:lnTo>
                  <a:lnTo>
                    <a:pt x="768159" y="0"/>
                  </a:lnTo>
                  <a:lnTo>
                    <a:pt x="768159" y="8966"/>
                  </a:lnTo>
                  <a:lnTo>
                    <a:pt x="780122" y="8966"/>
                  </a:lnTo>
                  <a:lnTo>
                    <a:pt x="791337" y="8966"/>
                  </a:lnTo>
                  <a:lnTo>
                    <a:pt x="802551" y="8966"/>
                  </a:lnTo>
                  <a:lnTo>
                    <a:pt x="80255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2451887" y="2098751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209446" y="17208"/>
                  </a:moveTo>
                  <a:lnTo>
                    <a:pt x="1198232" y="17208"/>
                  </a:lnTo>
                  <a:lnTo>
                    <a:pt x="1198232" y="26174"/>
                  </a:lnTo>
                  <a:lnTo>
                    <a:pt x="1209446" y="26174"/>
                  </a:lnTo>
                  <a:lnTo>
                    <a:pt x="1209446" y="17208"/>
                  </a:lnTo>
                  <a:close/>
                </a:path>
                <a:path w="1729739" h="26669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6174"/>
                  </a:lnTo>
                  <a:lnTo>
                    <a:pt x="1220673" y="26174"/>
                  </a:lnTo>
                  <a:lnTo>
                    <a:pt x="1231887" y="26174"/>
                  </a:lnTo>
                  <a:lnTo>
                    <a:pt x="1243101" y="26174"/>
                  </a:lnTo>
                  <a:lnTo>
                    <a:pt x="1243101" y="17208"/>
                  </a:lnTo>
                  <a:close/>
                </a:path>
                <a:path w="1729739" h="26669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6174"/>
                  </a:lnTo>
                  <a:lnTo>
                    <a:pt x="1254328" y="26174"/>
                  </a:lnTo>
                  <a:lnTo>
                    <a:pt x="1265542" y="26174"/>
                  </a:lnTo>
                  <a:lnTo>
                    <a:pt x="1265542" y="17208"/>
                  </a:lnTo>
                  <a:close/>
                </a:path>
                <a:path w="1729739" h="26669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6174"/>
                  </a:lnTo>
                  <a:lnTo>
                    <a:pt x="1276769" y="26174"/>
                  </a:lnTo>
                  <a:lnTo>
                    <a:pt x="1288732" y="26174"/>
                  </a:lnTo>
                  <a:lnTo>
                    <a:pt x="1288732" y="17208"/>
                  </a:lnTo>
                  <a:close/>
                </a:path>
                <a:path w="1729739" h="26669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6174"/>
                  </a:lnTo>
                  <a:lnTo>
                    <a:pt x="1299959" y="26174"/>
                  </a:lnTo>
                  <a:lnTo>
                    <a:pt x="1311173" y="26174"/>
                  </a:lnTo>
                  <a:lnTo>
                    <a:pt x="1322387" y="26174"/>
                  </a:lnTo>
                  <a:lnTo>
                    <a:pt x="1322387" y="17208"/>
                  </a:lnTo>
                  <a:close/>
                </a:path>
                <a:path w="1729739" h="26669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6174"/>
                  </a:lnTo>
                  <a:lnTo>
                    <a:pt x="1333614" y="26174"/>
                  </a:lnTo>
                  <a:lnTo>
                    <a:pt x="1344828" y="26174"/>
                  </a:lnTo>
                  <a:lnTo>
                    <a:pt x="1344828" y="17208"/>
                  </a:lnTo>
                  <a:close/>
                </a:path>
                <a:path w="1729739" h="26669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6174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208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2712174" y="2098751"/>
              <a:ext cx="45085" cy="9525"/>
            </a:xfrm>
            <a:custGeom>
              <a:avLst/>
              <a:gdLst/>
              <a:ahLst/>
              <a:cxnLst/>
              <a:rect l="l" t="t" r="r" b="b"/>
              <a:pathLst>
                <a:path w="45085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5085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28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2757055" y="20987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2768269" y="20987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2779496" y="2098743"/>
              <a:ext cx="12065" cy="9525"/>
            </a:xfrm>
            <a:custGeom>
              <a:avLst/>
              <a:gdLst/>
              <a:ahLst/>
              <a:cxnLst/>
              <a:rect l="l" t="t" r="r" b="b"/>
              <a:pathLst>
                <a:path w="12064" h="9525">
                  <a:moveTo>
                    <a:pt x="11965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965" y="8974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2791460" y="2098751"/>
              <a:ext cx="67310" cy="9525"/>
            </a:xfrm>
            <a:custGeom>
              <a:avLst/>
              <a:gdLst/>
              <a:ahLst/>
              <a:cxnLst/>
              <a:rect l="l" t="t" r="r" b="b"/>
              <a:pathLst>
                <a:path w="6731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67310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67310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2858782" y="2098751"/>
              <a:ext cx="34925" cy="9525"/>
            </a:xfrm>
            <a:custGeom>
              <a:avLst/>
              <a:gdLst/>
              <a:ahLst/>
              <a:cxnLst/>
              <a:rect l="l" t="t" r="r" b="b"/>
              <a:pathLst>
                <a:path w="34925" h="9525">
                  <a:moveTo>
                    <a:pt x="34404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4404" y="8966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2893187" y="20987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2904401" y="20987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2915628" y="2098751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2938056" y="20987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2949283" y="2098751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802639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802639" h="952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101714" y="8966"/>
                  </a:lnTo>
                  <a:lnTo>
                    <a:pt x="101714" y="0"/>
                  </a:lnTo>
                  <a:close/>
                </a:path>
                <a:path w="80263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966"/>
                  </a:lnTo>
                  <a:lnTo>
                    <a:pt x="112928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802639" h="9525">
                  <a:moveTo>
                    <a:pt x="169773" y="0"/>
                  </a:moveTo>
                  <a:lnTo>
                    <a:pt x="169773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69773" y="8966"/>
                  </a:lnTo>
                  <a:lnTo>
                    <a:pt x="169773" y="0"/>
                  </a:lnTo>
                  <a:close/>
                </a:path>
                <a:path w="802639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6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80263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802639" h="952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60273" y="8966"/>
                  </a:lnTo>
                  <a:lnTo>
                    <a:pt x="271500" y="8966"/>
                  </a:lnTo>
                  <a:lnTo>
                    <a:pt x="282714" y="8966"/>
                  </a:lnTo>
                  <a:lnTo>
                    <a:pt x="282714" y="0"/>
                  </a:lnTo>
                  <a:close/>
                </a:path>
                <a:path w="802639" h="9525">
                  <a:moveTo>
                    <a:pt x="293941" y="0"/>
                  </a:moveTo>
                  <a:lnTo>
                    <a:pt x="282727" y="0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8026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639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61251" y="8966"/>
                  </a:lnTo>
                  <a:lnTo>
                    <a:pt x="361251" y="0"/>
                  </a:lnTo>
                  <a:close/>
                </a:path>
                <a:path w="802639" h="9525">
                  <a:moveTo>
                    <a:pt x="384441" y="0"/>
                  </a:moveTo>
                  <a:lnTo>
                    <a:pt x="373227" y="0"/>
                  </a:lnTo>
                  <a:lnTo>
                    <a:pt x="361264" y="0"/>
                  </a:lnTo>
                  <a:lnTo>
                    <a:pt x="361264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80263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8026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639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62978" y="0"/>
                  </a:lnTo>
                  <a:close/>
                </a:path>
                <a:path w="802639" h="9525">
                  <a:moveTo>
                    <a:pt x="486168" y="0"/>
                  </a:moveTo>
                  <a:lnTo>
                    <a:pt x="474954" y="0"/>
                  </a:lnTo>
                  <a:lnTo>
                    <a:pt x="462991" y="0"/>
                  </a:lnTo>
                  <a:lnTo>
                    <a:pt x="462991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86168" y="0"/>
                  </a:lnTo>
                  <a:close/>
                </a:path>
                <a:path w="8026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966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639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639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5919" y="8966"/>
                  </a:lnTo>
                  <a:lnTo>
                    <a:pt x="575919" y="0"/>
                  </a:lnTo>
                  <a:close/>
                </a:path>
                <a:path w="802639" h="9525">
                  <a:moveTo>
                    <a:pt x="599109" y="0"/>
                  </a:moveTo>
                  <a:lnTo>
                    <a:pt x="587895" y="0"/>
                  </a:lnTo>
                  <a:lnTo>
                    <a:pt x="575932" y="0"/>
                  </a:lnTo>
                  <a:lnTo>
                    <a:pt x="575932" y="8966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599109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966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55205" y="0"/>
                  </a:lnTo>
                  <a:close/>
                </a:path>
                <a:path w="802639" h="952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966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77646" y="0"/>
                  </a:lnTo>
                  <a:close/>
                </a:path>
                <a:path w="802639" h="952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77659" y="0"/>
                  </a:lnTo>
                  <a:lnTo>
                    <a:pt x="677659" y="8966"/>
                  </a:lnTo>
                  <a:lnTo>
                    <a:pt x="689622" y="8966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12050" y="0"/>
                  </a:lnTo>
                  <a:close/>
                </a:path>
                <a:path w="802639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966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639" h="952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68146" y="0"/>
                  </a:lnTo>
                  <a:close/>
                </a:path>
                <a:path w="802639" h="9525">
                  <a:moveTo>
                    <a:pt x="79133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68159" y="8966"/>
                  </a:lnTo>
                  <a:lnTo>
                    <a:pt x="779373" y="8966"/>
                  </a:lnTo>
                  <a:lnTo>
                    <a:pt x="791337" y="8966"/>
                  </a:lnTo>
                  <a:lnTo>
                    <a:pt x="791337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91349" y="8966"/>
                  </a:lnTo>
                  <a:lnTo>
                    <a:pt x="802563" y="896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2451887" y="2081542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78"/>
                  </a:lnTo>
                  <a:lnTo>
                    <a:pt x="249059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69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39572" y="0"/>
                  </a:moveTo>
                  <a:lnTo>
                    <a:pt x="327609" y="0"/>
                  </a:lnTo>
                  <a:lnTo>
                    <a:pt x="327609" y="8978"/>
                  </a:lnTo>
                  <a:lnTo>
                    <a:pt x="339572" y="8978"/>
                  </a:lnTo>
                  <a:lnTo>
                    <a:pt x="339572" y="0"/>
                  </a:lnTo>
                  <a:close/>
                </a:path>
                <a:path w="1729739" h="26669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6174"/>
                  </a:lnTo>
                  <a:lnTo>
                    <a:pt x="1299959" y="26174"/>
                  </a:lnTo>
                  <a:lnTo>
                    <a:pt x="1311173" y="26174"/>
                  </a:lnTo>
                  <a:lnTo>
                    <a:pt x="1322387" y="26174"/>
                  </a:lnTo>
                  <a:lnTo>
                    <a:pt x="1322387" y="17208"/>
                  </a:lnTo>
                  <a:close/>
                </a:path>
                <a:path w="1729739" h="26669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6174"/>
                  </a:lnTo>
                  <a:lnTo>
                    <a:pt x="1333614" y="26174"/>
                  </a:lnTo>
                  <a:lnTo>
                    <a:pt x="1344828" y="26174"/>
                  </a:lnTo>
                  <a:lnTo>
                    <a:pt x="1344828" y="17208"/>
                  </a:lnTo>
                  <a:close/>
                </a:path>
                <a:path w="1729739" h="26669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6174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208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2791460" y="2081542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22860" h="9525">
                  <a:moveTo>
                    <a:pt x="22440" y="0"/>
                  </a:moveTo>
                  <a:lnTo>
                    <a:pt x="11226" y="0"/>
                  </a:lnTo>
                  <a:lnTo>
                    <a:pt x="11226" y="8978"/>
                  </a:lnTo>
                  <a:lnTo>
                    <a:pt x="22440" y="8978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2813900" y="2081542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2825115" y="2081542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22860" h="9525">
                  <a:moveTo>
                    <a:pt x="22440" y="0"/>
                  </a:moveTo>
                  <a:lnTo>
                    <a:pt x="11226" y="0"/>
                  </a:lnTo>
                  <a:lnTo>
                    <a:pt x="11226" y="8978"/>
                  </a:lnTo>
                  <a:lnTo>
                    <a:pt x="22440" y="8978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2847555" y="2081542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2858782" y="2081542"/>
              <a:ext cx="45720" cy="9525"/>
            </a:xfrm>
            <a:custGeom>
              <a:avLst/>
              <a:gdLst/>
              <a:ahLst/>
              <a:cxnLst/>
              <a:rect l="l" t="t" r="r" b="b"/>
              <a:pathLst>
                <a:path w="45719" h="9525">
                  <a:moveTo>
                    <a:pt x="45618" y="0"/>
                  </a:moveTo>
                  <a:lnTo>
                    <a:pt x="34404" y="0"/>
                  </a:ln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2904388" y="2081542"/>
              <a:ext cx="34290" cy="9525"/>
            </a:xfrm>
            <a:custGeom>
              <a:avLst/>
              <a:gdLst/>
              <a:ahLst/>
              <a:cxnLst/>
              <a:rect l="l" t="t" r="r" b="b"/>
              <a:pathLst>
                <a:path w="34289" h="9525">
                  <a:moveTo>
                    <a:pt x="11226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26" y="8978"/>
                  </a:lnTo>
                  <a:lnTo>
                    <a:pt x="11226" y="0"/>
                  </a:lnTo>
                  <a:close/>
                </a:path>
                <a:path w="34289" h="9525">
                  <a:moveTo>
                    <a:pt x="33667" y="0"/>
                  </a:moveTo>
                  <a:lnTo>
                    <a:pt x="22453" y="0"/>
                  </a:lnTo>
                  <a:lnTo>
                    <a:pt x="11239" y="0"/>
                  </a:lnTo>
                  <a:lnTo>
                    <a:pt x="11239" y="8978"/>
                  </a:lnTo>
                  <a:lnTo>
                    <a:pt x="22453" y="8978"/>
                  </a:lnTo>
                  <a:lnTo>
                    <a:pt x="33667" y="8978"/>
                  </a:lnTo>
                  <a:lnTo>
                    <a:pt x="3366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2938056" y="2081542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2949282" y="2081542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2960497" y="2081542"/>
              <a:ext cx="45720" cy="9525"/>
            </a:xfrm>
            <a:custGeom>
              <a:avLst/>
              <a:gdLst/>
              <a:ahLst/>
              <a:cxnLst/>
              <a:rect l="l" t="t" r="r" b="b"/>
              <a:pathLst>
                <a:path w="45719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45719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78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33655" y="0"/>
                  </a:lnTo>
                  <a:close/>
                </a:path>
                <a:path w="45719" h="9525">
                  <a:moveTo>
                    <a:pt x="45631" y="0"/>
                  </a:moveTo>
                  <a:lnTo>
                    <a:pt x="33667" y="0"/>
                  </a:lnTo>
                  <a:lnTo>
                    <a:pt x="33667" y="8978"/>
                  </a:lnTo>
                  <a:lnTo>
                    <a:pt x="45631" y="8978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3006128" y="2081542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44869" y="0"/>
                  </a:moveTo>
                  <a:lnTo>
                    <a:pt x="33655" y="0"/>
                  </a:ln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44869" y="0"/>
                  </a:lnTo>
                  <a:close/>
                </a:path>
                <a:path w="802004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78"/>
                  </a:lnTo>
                  <a:lnTo>
                    <a:pt x="56083" y="8978"/>
                  </a:lnTo>
                  <a:lnTo>
                    <a:pt x="67310" y="8978"/>
                  </a:lnTo>
                  <a:lnTo>
                    <a:pt x="67310" y="0"/>
                  </a:lnTo>
                  <a:close/>
                </a:path>
                <a:path w="802004" h="9525">
                  <a:moveTo>
                    <a:pt x="112928" y="0"/>
                  </a:moveTo>
                  <a:lnTo>
                    <a:pt x="112928" y="0"/>
                  </a:lnTo>
                  <a:lnTo>
                    <a:pt x="67322" y="0"/>
                  </a:lnTo>
                  <a:lnTo>
                    <a:pt x="67322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802004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35369" y="8978"/>
                  </a:lnTo>
                  <a:lnTo>
                    <a:pt x="135369" y="0"/>
                  </a:lnTo>
                  <a:close/>
                </a:path>
                <a:path w="802004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978"/>
                  </a:lnTo>
                  <a:lnTo>
                    <a:pt x="146596" y="8978"/>
                  </a:lnTo>
                  <a:lnTo>
                    <a:pt x="157810" y="8978"/>
                  </a:lnTo>
                  <a:lnTo>
                    <a:pt x="157810" y="0"/>
                  </a:lnTo>
                  <a:close/>
                </a:path>
                <a:path w="802004" h="952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978"/>
                  </a:lnTo>
                  <a:lnTo>
                    <a:pt x="169037" y="8978"/>
                  </a:lnTo>
                  <a:lnTo>
                    <a:pt x="180251" y="8978"/>
                  </a:lnTo>
                  <a:lnTo>
                    <a:pt x="191465" y="8978"/>
                  </a:lnTo>
                  <a:lnTo>
                    <a:pt x="191465" y="0"/>
                  </a:lnTo>
                  <a:close/>
                </a:path>
                <a:path w="802004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1477" y="0"/>
                  </a:lnTo>
                  <a:lnTo>
                    <a:pt x="191477" y="8978"/>
                  </a:lnTo>
                  <a:lnTo>
                    <a:pt x="203428" y="8978"/>
                  </a:lnTo>
                  <a:lnTo>
                    <a:pt x="214655" y="8978"/>
                  </a:lnTo>
                  <a:lnTo>
                    <a:pt x="225869" y="8978"/>
                  </a:lnTo>
                  <a:lnTo>
                    <a:pt x="225869" y="0"/>
                  </a:lnTo>
                  <a:close/>
                </a:path>
                <a:path w="802004" h="9525">
                  <a:moveTo>
                    <a:pt x="237096" y="0"/>
                  </a:moveTo>
                  <a:lnTo>
                    <a:pt x="225882" y="0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37096" y="0"/>
                  </a:lnTo>
                  <a:close/>
                </a:path>
                <a:path w="802004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37109" y="0"/>
                  </a:lnTo>
                  <a:lnTo>
                    <a:pt x="237109" y="8978"/>
                  </a:lnTo>
                  <a:lnTo>
                    <a:pt x="248323" y="8978"/>
                  </a:lnTo>
                  <a:lnTo>
                    <a:pt x="259537" y="8978"/>
                  </a:lnTo>
                  <a:lnTo>
                    <a:pt x="270751" y="8978"/>
                  </a:lnTo>
                  <a:lnTo>
                    <a:pt x="270751" y="0"/>
                  </a:lnTo>
                  <a:close/>
                </a:path>
                <a:path w="802004" h="952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70764" y="0"/>
                  </a:lnTo>
                  <a:lnTo>
                    <a:pt x="270764" y="8978"/>
                  </a:lnTo>
                  <a:lnTo>
                    <a:pt x="281978" y="8978"/>
                  </a:lnTo>
                  <a:lnTo>
                    <a:pt x="293192" y="8978"/>
                  </a:lnTo>
                  <a:lnTo>
                    <a:pt x="304406" y="8978"/>
                  </a:lnTo>
                  <a:lnTo>
                    <a:pt x="304406" y="0"/>
                  </a:lnTo>
                  <a:close/>
                </a:path>
                <a:path w="802004" h="9525">
                  <a:moveTo>
                    <a:pt x="327596" y="0"/>
                  </a:moveTo>
                  <a:lnTo>
                    <a:pt x="316382" y="0"/>
                  </a:lnTo>
                  <a:lnTo>
                    <a:pt x="304419" y="0"/>
                  </a:lnTo>
                  <a:lnTo>
                    <a:pt x="304419" y="8978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802004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50037" y="0"/>
                  </a:lnTo>
                  <a:close/>
                </a:path>
                <a:path w="802004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978"/>
                  </a:lnTo>
                  <a:lnTo>
                    <a:pt x="361264" y="8978"/>
                  </a:lnTo>
                  <a:lnTo>
                    <a:pt x="372478" y="8978"/>
                  </a:lnTo>
                  <a:lnTo>
                    <a:pt x="383692" y="8978"/>
                  </a:lnTo>
                  <a:lnTo>
                    <a:pt x="383692" y="0"/>
                  </a:lnTo>
                  <a:close/>
                </a:path>
                <a:path w="802004" h="9525">
                  <a:moveTo>
                    <a:pt x="406133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83705" y="8978"/>
                  </a:lnTo>
                  <a:lnTo>
                    <a:pt x="394919" y="8978"/>
                  </a:lnTo>
                  <a:lnTo>
                    <a:pt x="406133" y="8978"/>
                  </a:lnTo>
                  <a:lnTo>
                    <a:pt x="406133" y="0"/>
                  </a:lnTo>
                  <a:close/>
                </a:path>
                <a:path w="802004" h="9525">
                  <a:moveTo>
                    <a:pt x="429323" y="0"/>
                  </a:moveTo>
                  <a:lnTo>
                    <a:pt x="418109" y="0"/>
                  </a:lnTo>
                  <a:lnTo>
                    <a:pt x="406146" y="0"/>
                  </a:lnTo>
                  <a:lnTo>
                    <a:pt x="406146" y="8978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29323" y="0"/>
                  </a:lnTo>
                  <a:close/>
                </a:path>
                <a:path w="802004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29336" y="0"/>
                  </a:lnTo>
                  <a:lnTo>
                    <a:pt x="429336" y="8978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62978" y="8978"/>
                  </a:lnTo>
                  <a:lnTo>
                    <a:pt x="462978" y="0"/>
                  </a:lnTo>
                  <a:close/>
                </a:path>
                <a:path w="802004" h="952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62991" y="0"/>
                  </a:lnTo>
                  <a:lnTo>
                    <a:pt x="462991" y="8978"/>
                  </a:lnTo>
                  <a:lnTo>
                    <a:pt x="474205" y="8978"/>
                  </a:lnTo>
                  <a:lnTo>
                    <a:pt x="485419" y="8978"/>
                  </a:lnTo>
                  <a:lnTo>
                    <a:pt x="496633" y="8978"/>
                  </a:lnTo>
                  <a:lnTo>
                    <a:pt x="496633" y="0"/>
                  </a:lnTo>
                  <a:close/>
                </a:path>
                <a:path w="802004" h="9525">
                  <a:moveTo>
                    <a:pt x="519074" y="0"/>
                  </a:moveTo>
                  <a:lnTo>
                    <a:pt x="507860" y="0"/>
                  </a:lnTo>
                  <a:lnTo>
                    <a:pt x="496646" y="0"/>
                  </a:lnTo>
                  <a:lnTo>
                    <a:pt x="496646" y="8978"/>
                  </a:lnTo>
                  <a:lnTo>
                    <a:pt x="507860" y="8978"/>
                  </a:lnTo>
                  <a:lnTo>
                    <a:pt x="519074" y="8978"/>
                  </a:lnTo>
                  <a:lnTo>
                    <a:pt x="519074" y="0"/>
                  </a:lnTo>
                  <a:close/>
                </a:path>
                <a:path w="802004" h="9525">
                  <a:moveTo>
                    <a:pt x="542264" y="0"/>
                  </a:moveTo>
                  <a:lnTo>
                    <a:pt x="531050" y="0"/>
                  </a:lnTo>
                  <a:lnTo>
                    <a:pt x="519087" y="0"/>
                  </a:lnTo>
                  <a:lnTo>
                    <a:pt x="519087" y="8978"/>
                  </a:lnTo>
                  <a:lnTo>
                    <a:pt x="531050" y="8978"/>
                  </a:lnTo>
                  <a:lnTo>
                    <a:pt x="542264" y="8978"/>
                  </a:lnTo>
                  <a:lnTo>
                    <a:pt x="542264" y="0"/>
                  </a:lnTo>
                  <a:close/>
                </a:path>
                <a:path w="802004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978"/>
                  </a:lnTo>
                  <a:lnTo>
                    <a:pt x="553491" y="8978"/>
                  </a:lnTo>
                  <a:lnTo>
                    <a:pt x="564705" y="8978"/>
                  </a:lnTo>
                  <a:lnTo>
                    <a:pt x="575919" y="8978"/>
                  </a:lnTo>
                  <a:lnTo>
                    <a:pt x="575919" y="0"/>
                  </a:lnTo>
                  <a:close/>
                </a:path>
                <a:path w="802004" h="952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75932" y="8978"/>
                  </a:lnTo>
                  <a:lnTo>
                    <a:pt x="587146" y="8978"/>
                  </a:lnTo>
                  <a:lnTo>
                    <a:pt x="598360" y="8978"/>
                  </a:lnTo>
                  <a:lnTo>
                    <a:pt x="598360" y="0"/>
                  </a:lnTo>
                  <a:close/>
                </a:path>
                <a:path w="802004" h="9525">
                  <a:moveTo>
                    <a:pt x="620801" y="0"/>
                  </a:moveTo>
                  <a:lnTo>
                    <a:pt x="609587" y="0"/>
                  </a:lnTo>
                  <a:lnTo>
                    <a:pt x="598373" y="0"/>
                  </a:lnTo>
                  <a:lnTo>
                    <a:pt x="598373" y="8978"/>
                  </a:lnTo>
                  <a:lnTo>
                    <a:pt x="609587" y="8978"/>
                  </a:lnTo>
                  <a:lnTo>
                    <a:pt x="620801" y="8978"/>
                  </a:lnTo>
                  <a:lnTo>
                    <a:pt x="620801" y="0"/>
                  </a:lnTo>
                  <a:close/>
                </a:path>
                <a:path w="802004" h="952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0814" y="0"/>
                  </a:lnTo>
                  <a:lnTo>
                    <a:pt x="620814" y="8978"/>
                  </a:lnTo>
                  <a:lnTo>
                    <a:pt x="632777" y="8978"/>
                  </a:lnTo>
                  <a:lnTo>
                    <a:pt x="643991" y="8978"/>
                  </a:lnTo>
                  <a:lnTo>
                    <a:pt x="655205" y="8978"/>
                  </a:lnTo>
                  <a:lnTo>
                    <a:pt x="655205" y="0"/>
                  </a:lnTo>
                  <a:close/>
                </a:path>
                <a:path w="802004" h="952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55218" y="0"/>
                  </a:lnTo>
                  <a:lnTo>
                    <a:pt x="655218" y="8978"/>
                  </a:lnTo>
                  <a:lnTo>
                    <a:pt x="666432" y="8978"/>
                  </a:lnTo>
                  <a:lnTo>
                    <a:pt x="677646" y="8978"/>
                  </a:lnTo>
                  <a:lnTo>
                    <a:pt x="688860" y="8978"/>
                  </a:lnTo>
                  <a:lnTo>
                    <a:pt x="688860" y="0"/>
                  </a:lnTo>
                  <a:close/>
                </a:path>
                <a:path w="802004" h="952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88873" y="8978"/>
                  </a:lnTo>
                  <a:lnTo>
                    <a:pt x="700087" y="8978"/>
                  </a:lnTo>
                  <a:lnTo>
                    <a:pt x="711301" y="8978"/>
                  </a:lnTo>
                  <a:lnTo>
                    <a:pt x="711301" y="0"/>
                  </a:lnTo>
                  <a:close/>
                </a:path>
                <a:path w="802004" h="9525">
                  <a:moveTo>
                    <a:pt x="734491" y="0"/>
                  </a:moveTo>
                  <a:lnTo>
                    <a:pt x="722528" y="0"/>
                  </a:lnTo>
                  <a:lnTo>
                    <a:pt x="711314" y="0"/>
                  </a:lnTo>
                  <a:lnTo>
                    <a:pt x="711314" y="8978"/>
                  </a:lnTo>
                  <a:lnTo>
                    <a:pt x="722528" y="8978"/>
                  </a:lnTo>
                  <a:lnTo>
                    <a:pt x="734491" y="8978"/>
                  </a:lnTo>
                  <a:lnTo>
                    <a:pt x="734491" y="0"/>
                  </a:lnTo>
                  <a:close/>
                </a:path>
                <a:path w="802004" h="952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34504" y="0"/>
                  </a:lnTo>
                  <a:lnTo>
                    <a:pt x="734504" y="8978"/>
                  </a:lnTo>
                  <a:lnTo>
                    <a:pt x="745718" y="8978"/>
                  </a:lnTo>
                  <a:lnTo>
                    <a:pt x="756932" y="8978"/>
                  </a:lnTo>
                  <a:lnTo>
                    <a:pt x="768146" y="8978"/>
                  </a:lnTo>
                  <a:lnTo>
                    <a:pt x="768146" y="0"/>
                  </a:lnTo>
                  <a:close/>
                </a:path>
                <a:path w="802004" h="952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68159" y="8978"/>
                  </a:lnTo>
                  <a:lnTo>
                    <a:pt x="779373" y="8978"/>
                  </a:lnTo>
                  <a:lnTo>
                    <a:pt x="790587" y="8978"/>
                  </a:lnTo>
                  <a:lnTo>
                    <a:pt x="790587" y="0"/>
                  </a:lnTo>
                  <a:close/>
                </a:path>
                <a:path w="802004" h="9525">
                  <a:moveTo>
                    <a:pt x="801814" y="0"/>
                  </a:moveTo>
                  <a:lnTo>
                    <a:pt x="790600" y="0"/>
                  </a:lnTo>
                  <a:lnTo>
                    <a:pt x="790600" y="8978"/>
                  </a:lnTo>
                  <a:lnTo>
                    <a:pt x="801814" y="8978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2451887" y="2064346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1378483" y="17195"/>
                  </a:moveTo>
                  <a:lnTo>
                    <a:pt x="1367269" y="17195"/>
                  </a:lnTo>
                  <a:lnTo>
                    <a:pt x="1356055" y="17195"/>
                  </a:lnTo>
                  <a:lnTo>
                    <a:pt x="1344841" y="17195"/>
                  </a:lnTo>
                  <a:lnTo>
                    <a:pt x="1344841" y="26174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195"/>
                  </a:lnTo>
                  <a:close/>
                </a:path>
                <a:path w="1729739" h="26669">
                  <a:moveTo>
                    <a:pt x="1412887" y="17195"/>
                  </a:moveTo>
                  <a:lnTo>
                    <a:pt x="1401673" y="17195"/>
                  </a:lnTo>
                  <a:lnTo>
                    <a:pt x="1389710" y="17195"/>
                  </a:lnTo>
                  <a:lnTo>
                    <a:pt x="1378496" y="17195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195"/>
                  </a:lnTo>
                  <a:close/>
                </a:path>
                <a:path w="1729739" h="26669">
                  <a:moveTo>
                    <a:pt x="1435328" y="17195"/>
                  </a:moveTo>
                  <a:lnTo>
                    <a:pt x="1424114" y="17195"/>
                  </a:lnTo>
                  <a:lnTo>
                    <a:pt x="1412900" y="17195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195"/>
                  </a:lnTo>
                  <a:close/>
                </a:path>
                <a:path w="1729739" h="26669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195"/>
                  </a:lnTo>
                  <a:close/>
                </a:path>
                <a:path w="1729739" h="26669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195"/>
                  </a:lnTo>
                  <a:close/>
                </a:path>
                <a:path w="1729739" h="26669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195"/>
                  </a:lnTo>
                  <a:close/>
                </a:path>
                <a:path w="1729739" h="26669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195"/>
                  </a:lnTo>
                  <a:close/>
                </a:path>
                <a:path w="1729739" h="26669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195"/>
                  </a:lnTo>
                  <a:close/>
                </a:path>
                <a:path w="1729739" h="26669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195"/>
                  </a:lnTo>
                  <a:close/>
                </a:path>
                <a:path w="1729739" h="26669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195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2757055" y="2064346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2779496" y="2064346"/>
              <a:ext cx="45720" cy="9525"/>
            </a:xfrm>
            <a:custGeom>
              <a:avLst/>
              <a:gdLst/>
              <a:ahLst/>
              <a:cxnLst/>
              <a:rect l="l" t="t" r="r" b="b"/>
              <a:pathLst>
                <a:path w="45719" h="952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963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45719" h="952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2825115" y="2064346"/>
              <a:ext cx="259715" cy="9525"/>
            </a:xfrm>
            <a:custGeom>
              <a:avLst/>
              <a:gdLst/>
              <a:ahLst/>
              <a:cxnLst/>
              <a:rect l="l" t="t" r="r" b="b"/>
              <a:pathLst>
                <a:path w="25971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259714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259714" h="9525">
                  <a:moveTo>
                    <a:pt x="90500" y="0"/>
                  </a:moveTo>
                  <a:lnTo>
                    <a:pt x="90500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259714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28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259714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259714" h="9525">
                  <a:moveTo>
                    <a:pt x="169037" y="0"/>
                  </a:moveTo>
                  <a:lnTo>
                    <a:pt x="157822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69037" y="0"/>
                  </a:lnTo>
                  <a:close/>
                </a:path>
                <a:path w="259714" h="9525">
                  <a:moveTo>
                    <a:pt x="225882" y="0"/>
                  </a:moveTo>
                  <a:lnTo>
                    <a:pt x="225882" y="0"/>
                  </a:lnTo>
                  <a:lnTo>
                    <a:pt x="169049" y="0"/>
                  </a:lnTo>
                  <a:lnTo>
                    <a:pt x="169049" y="8966"/>
                  </a:lnTo>
                  <a:lnTo>
                    <a:pt x="225882" y="8966"/>
                  </a:lnTo>
                  <a:lnTo>
                    <a:pt x="225882" y="0"/>
                  </a:lnTo>
                  <a:close/>
                </a:path>
                <a:path w="259714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966"/>
                  </a:lnTo>
                  <a:lnTo>
                    <a:pt x="237096" y="8966"/>
                  </a:lnTo>
                  <a:lnTo>
                    <a:pt x="248323" y="8966"/>
                  </a:lnTo>
                  <a:lnTo>
                    <a:pt x="248323" y="0"/>
                  </a:lnTo>
                  <a:close/>
                </a:path>
                <a:path w="259714" h="9525">
                  <a:moveTo>
                    <a:pt x="259549" y="0"/>
                  </a:moveTo>
                  <a:lnTo>
                    <a:pt x="248335" y="0"/>
                  </a:lnTo>
                  <a:lnTo>
                    <a:pt x="248335" y="8966"/>
                  </a:lnTo>
                  <a:lnTo>
                    <a:pt x="259549" y="8966"/>
                  </a:lnTo>
                  <a:lnTo>
                    <a:pt x="25954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3084665" y="2064346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34391" y="0"/>
                  </a:moveTo>
                  <a:lnTo>
                    <a:pt x="23177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3177" y="8966"/>
                  </a:lnTo>
                  <a:lnTo>
                    <a:pt x="34391" y="8966"/>
                  </a:lnTo>
                  <a:lnTo>
                    <a:pt x="34391" y="0"/>
                  </a:lnTo>
                  <a:close/>
                </a:path>
                <a:path w="802639" h="952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639" h="952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891" y="8966"/>
                  </a:lnTo>
                  <a:lnTo>
                    <a:pt x="136118" y="8966"/>
                  </a:lnTo>
                  <a:lnTo>
                    <a:pt x="147332" y="8966"/>
                  </a:lnTo>
                  <a:lnTo>
                    <a:pt x="147332" y="0"/>
                  </a:lnTo>
                  <a:close/>
                </a:path>
                <a:path w="802639" h="9525">
                  <a:moveTo>
                    <a:pt x="158559" y="0"/>
                  </a:moveTo>
                  <a:lnTo>
                    <a:pt x="147345" y="0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802639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639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802639" h="9525">
                  <a:moveTo>
                    <a:pt x="249059" y="0"/>
                  </a:moveTo>
                  <a:lnTo>
                    <a:pt x="237845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802639" h="952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802639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8026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639" h="952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802639" h="952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80263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6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639" h="9525">
                  <a:moveTo>
                    <a:pt x="463727" y="0"/>
                  </a:moveTo>
                  <a:lnTo>
                    <a:pt x="452513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2513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802639" h="952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8026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639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802639" h="9525">
                  <a:moveTo>
                    <a:pt x="576668" y="0"/>
                  </a:moveTo>
                  <a:lnTo>
                    <a:pt x="565454" y="0"/>
                  </a:lnTo>
                  <a:lnTo>
                    <a:pt x="554240" y="0"/>
                  </a:lnTo>
                  <a:lnTo>
                    <a:pt x="542277" y="0"/>
                  </a:lnTo>
                  <a:lnTo>
                    <a:pt x="542277" y="8966"/>
                  </a:lnTo>
                  <a:lnTo>
                    <a:pt x="554240" y="8966"/>
                  </a:lnTo>
                  <a:lnTo>
                    <a:pt x="565454" y="8966"/>
                  </a:lnTo>
                  <a:lnTo>
                    <a:pt x="576668" y="8966"/>
                  </a:lnTo>
                  <a:lnTo>
                    <a:pt x="576668" y="0"/>
                  </a:lnTo>
                  <a:close/>
                </a:path>
                <a:path w="802639" h="9525">
                  <a:moveTo>
                    <a:pt x="610323" y="0"/>
                  </a:moveTo>
                  <a:lnTo>
                    <a:pt x="599109" y="0"/>
                  </a:lnTo>
                  <a:lnTo>
                    <a:pt x="587895" y="0"/>
                  </a:lnTo>
                  <a:lnTo>
                    <a:pt x="576681" y="0"/>
                  </a:lnTo>
                  <a:lnTo>
                    <a:pt x="576681" y="8966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610323" y="8966"/>
                  </a:lnTo>
                  <a:lnTo>
                    <a:pt x="610323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5595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955" y="8966"/>
                  </a:lnTo>
                  <a:lnTo>
                    <a:pt x="655955" y="0"/>
                  </a:lnTo>
                  <a:close/>
                </a:path>
                <a:path w="802639" h="952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55967" y="0"/>
                  </a:lnTo>
                  <a:lnTo>
                    <a:pt x="655967" y="8966"/>
                  </a:lnTo>
                  <a:lnTo>
                    <a:pt x="667181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689610" y="0"/>
                  </a:lnTo>
                  <a:close/>
                </a:path>
                <a:path w="802639" h="952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966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12050" y="0"/>
                  </a:lnTo>
                  <a:close/>
                </a:path>
                <a:path w="802639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966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639" h="9525">
                  <a:moveTo>
                    <a:pt x="780110" y="0"/>
                  </a:moveTo>
                  <a:lnTo>
                    <a:pt x="76889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896" y="8966"/>
                  </a:lnTo>
                  <a:lnTo>
                    <a:pt x="780110" y="8966"/>
                  </a:lnTo>
                  <a:lnTo>
                    <a:pt x="780110" y="0"/>
                  </a:lnTo>
                  <a:close/>
                </a:path>
                <a:path w="802639" h="9525">
                  <a:moveTo>
                    <a:pt x="802551" y="0"/>
                  </a:moveTo>
                  <a:lnTo>
                    <a:pt x="791337" y="0"/>
                  </a:lnTo>
                  <a:lnTo>
                    <a:pt x="780122" y="0"/>
                  </a:lnTo>
                  <a:lnTo>
                    <a:pt x="780122" y="8966"/>
                  </a:lnTo>
                  <a:lnTo>
                    <a:pt x="791337" y="8966"/>
                  </a:lnTo>
                  <a:lnTo>
                    <a:pt x="802551" y="8966"/>
                  </a:lnTo>
                  <a:lnTo>
                    <a:pt x="80255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2451887" y="2047151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1729739" h="26669">
                  <a:moveTo>
                    <a:pt x="1435328" y="17195"/>
                  </a:moveTo>
                  <a:lnTo>
                    <a:pt x="1424114" y="17195"/>
                  </a:lnTo>
                  <a:lnTo>
                    <a:pt x="1424114" y="26162"/>
                  </a:lnTo>
                  <a:lnTo>
                    <a:pt x="1435328" y="26162"/>
                  </a:lnTo>
                  <a:lnTo>
                    <a:pt x="1435328" y="17195"/>
                  </a:lnTo>
                  <a:close/>
                </a:path>
                <a:path w="1729739" h="26669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6162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95"/>
                  </a:lnTo>
                  <a:close/>
                </a:path>
                <a:path w="1729739" h="26669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95"/>
                  </a:lnTo>
                  <a:close/>
                </a:path>
                <a:path w="1729739" h="26669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95"/>
                  </a:lnTo>
                  <a:close/>
                </a:path>
                <a:path w="1729739" h="26669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95"/>
                  </a:lnTo>
                  <a:close/>
                </a:path>
                <a:path w="1729739" h="26669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95"/>
                  </a:lnTo>
                  <a:close/>
                </a:path>
                <a:path w="1729739" h="26669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95"/>
                  </a:lnTo>
                  <a:close/>
                </a:path>
                <a:path w="1729739" h="26669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95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2745828" y="20471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2757055" y="2047151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2779496" y="2047143"/>
              <a:ext cx="12065" cy="9525"/>
            </a:xfrm>
            <a:custGeom>
              <a:avLst/>
              <a:gdLst/>
              <a:ahLst/>
              <a:cxnLst/>
              <a:rect l="l" t="t" r="r" b="b"/>
              <a:pathLst>
                <a:path w="12064" h="9525">
                  <a:moveTo>
                    <a:pt x="11965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965" y="8974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2791460" y="204714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2802686" y="2047151"/>
              <a:ext cx="350520" cy="9525"/>
            </a:xfrm>
            <a:custGeom>
              <a:avLst/>
              <a:gdLst/>
              <a:ahLst/>
              <a:cxnLst/>
              <a:rect l="l" t="t" r="r" b="b"/>
              <a:pathLst>
                <a:path w="350519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350519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350519" h="9525">
                  <a:moveTo>
                    <a:pt x="112928" y="0"/>
                  </a:moveTo>
                  <a:lnTo>
                    <a:pt x="112928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350519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56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350519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350519" h="952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91465" y="8966"/>
                  </a:lnTo>
                  <a:lnTo>
                    <a:pt x="191465" y="0"/>
                  </a:lnTo>
                  <a:close/>
                </a:path>
                <a:path w="350519" h="9525">
                  <a:moveTo>
                    <a:pt x="248310" y="0"/>
                  </a:moveTo>
                  <a:lnTo>
                    <a:pt x="248310" y="0"/>
                  </a:lnTo>
                  <a:lnTo>
                    <a:pt x="191477" y="0"/>
                  </a:lnTo>
                  <a:lnTo>
                    <a:pt x="191477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350519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24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350519" h="9525">
                  <a:moveTo>
                    <a:pt x="316369" y="0"/>
                  </a:moveTo>
                  <a:lnTo>
                    <a:pt x="316369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316369" y="8966"/>
                  </a:lnTo>
                  <a:lnTo>
                    <a:pt x="316369" y="0"/>
                  </a:lnTo>
                  <a:close/>
                </a:path>
                <a:path w="350519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38810" y="8966"/>
                  </a:lnTo>
                  <a:lnTo>
                    <a:pt x="338810" y="0"/>
                  </a:lnTo>
                  <a:close/>
                </a:path>
                <a:path w="350519" h="9525">
                  <a:moveTo>
                    <a:pt x="350037" y="0"/>
                  </a:moveTo>
                  <a:lnTo>
                    <a:pt x="338823" y="0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3152724" y="2047151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802639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832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90500" y="0"/>
                  </a:move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80263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802639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57810" y="0"/>
                  </a:lnTo>
                  <a:close/>
                </a:path>
                <a:path w="802639" h="952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5782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81000" y="0"/>
                  </a:lnTo>
                  <a:close/>
                </a:path>
                <a:path w="8026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802639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802639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802639" h="9525">
                  <a:moveTo>
                    <a:pt x="282727" y="0"/>
                  </a:moveTo>
                  <a:lnTo>
                    <a:pt x="271513" y="0"/>
                  </a:lnTo>
                  <a:lnTo>
                    <a:pt x="259549" y="0"/>
                  </a:lnTo>
                  <a:lnTo>
                    <a:pt x="25954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802639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80263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802639" h="952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72478" y="0"/>
                  </a:lnTo>
                  <a:close/>
                </a:path>
                <a:path w="802639" h="9525">
                  <a:moveTo>
                    <a:pt x="395668" y="0"/>
                  </a:moveTo>
                  <a:lnTo>
                    <a:pt x="384454" y="0"/>
                  </a:lnTo>
                  <a:lnTo>
                    <a:pt x="372491" y="0"/>
                  </a:lnTo>
                  <a:lnTo>
                    <a:pt x="372491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  <a:path w="802639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29323" y="0"/>
                  </a:lnTo>
                  <a:close/>
                </a:path>
                <a:path w="802639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51764" y="0"/>
                  </a:lnTo>
                  <a:close/>
                </a:path>
                <a:path w="802639" h="9525">
                  <a:moveTo>
                    <a:pt x="474205" y="0"/>
                  </a:moveTo>
                  <a:lnTo>
                    <a:pt x="462991" y="0"/>
                  </a:lnTo>
                  <a:lnTo>
                    <a:pt x="451777" y="0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74205" y="0"/>
                  </a:lnTo>
                  <a:close/>
                </a:path>
                <a:path w="802639" h="952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74218" y="0"/>
                  </a:lnTo>
                  <a:lnTo>
                    <a:pt x="474218" y="8966"/>
                  </a:lnTo>
                  <a:lnTo>
                    <a:pt x="486181" y="8966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08609" y="0"/>
                  </a:lnTo>
                  <a:close/>
                </a:path>
                <a:path w="802639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08622" y="0"/>
                  </a:lnTo>
                  <a:lnTo>
                    <a:pt x="508622" y="8966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802639" h="952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966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64705" y="0"/>
                  </a:lnTo>
                  <a:close/>
                </a:path>
                <a:path w="802639" h="9525">
                  <a:moveTo>
                    <a:pt x="587895" y="0"/>
                  </a:moveTo>
                  <a:lnTo>
                    <a:pt x="575932" y="0"/>
                  </a:lnTo>
                  <a:lnTo>
                    <a:pt x="564718" y="0"/>
                  </a:lnTo>
                  <a:lnTo>
                    <a:pt x="564718" y="8966"/>
                  </a:lnTo>
                  <a:lnTo>
                    <a:pt x="575932" y="8966"/>
                  </a:lnTo>
                  <a:lnTo>
                    <a:pt x="587895" y="8966"/>
                  </a:lnTo>
                  <a:lnTo>
                    <a:pt x="587895" y="0"/>
                  </a:lnTo>
                  <a:close/>
                </a:path>
                <a:path w="802639" h="952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87908" y="0"/>
                  </a:lnTo>
                  <a:lnTo>
                    <a:pt x="587908" y="8966"/>
                  </a:lnTo>
                  <a:lnTo>
                    <a:pt x="599122" y="8966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21550" y="0"/>
                  </a:lnTo>
                  <a:close/>
                </a:path>
                <a:path w="802639" h="952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21563" y="8966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43991" y="0"/>
                  </a:lnTo>
                  <a:close/>
                </a:path>
                <a:path w="802639" h="952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44004" y="0"/>
                  </a:lnTo>
                  <a:lnTo>
                    <a:pt x="644004" y="8966"/>
                  </a:lnTo>
                  <a:lnTo>
                    <a:pt x="655218" y="8966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77646" y="0"/>
                  </a:lnTo>
                  <a:close/>
                </a:path>
                <a:path w="802639" h="9525">
                  <a:moveTo>
                    <a:pt x="712050" y="0"/>
                  </a:moveTo>
                  <a:lnTo>
                    <a:pt x="700836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966"/>
                  </a:lnTo>
                  <a:lnTo>
                    <a:pt x="688873" y="8966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12050" y="0"/>
                  </a:lnTo>
                  <a:close/>
                </a:path>
                <a:path w="802639" h="9525">
                  <a:moveTo>
                    <a:pt x="734491" y="0"/>
                  </a:moveTo>
                  <a:lnTo>
                    <a:pt x="723277" y="0"/>
                  </a:lnTo>
                  <a:lnTo>
                    <a:pt x="712063" y="0"/>
                  </a:lnTo>
                  <a:lnTo>
                    <a:pt x="712063" y="8966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34491" y="0"/>
                  </a:lnTo>
                  <a:close/>
                </a:path>
                <a:path w="802639" h="952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966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56932" y="0"/>
                  </a:lnTo>
                  <a:close/>
                </a:path>
                <a:path w="802639" h="952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966"/>
                  </a:lnTo>
                  <a:lnTo>
                    <a:pt x="768159" y="8966"/>
                  </a:lnTo>
                  <a:lnTo>
                    <a:pt x="779373" y="8966"/>
                  </a:lnTo>
                  <a:lnTo>
                    <a:pt x="790587" y="8966"/>
                  </a:lnTo>
                  <a:lnTo>
                    <a:pt x="790587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0600" y="0"/>
                  </a:lnTo>
                  <a:lnTo>
                    <a:pt x="790600" y="8966"/>
                  </a:lnTo>
                  <a:lnTo>
                    <a:pt x="802563" y="896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2451887" y="2029929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91"/>
                  </a:lnTo>
                  <a:lnTo>
                    <a:pt x="11214" y="8991"/>
                  </a:lnTo>
                  <a:lnTo>
                    <a:pt x="23177" y="8991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91"/>
                  </a:lnTo>
                  <a:lnTo>
                    <a:pt x="34404" y="8991"/>
                  </a:lnTo>
                  <a:lnTo>
                    <a:pt x="45618" y="8991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91"/>
                  </a:lnTo>
                  <a:lnTo>
                    <a:pt x="56845" y="8991"/>
                  </a:lnTo>
                  <a:lnTo>
                    <a:pt x="68059" y="8991"/>
                  </a:lnTo>
                  <a:lnTo>
                    <a:pt x="79273" y="8991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91"/>
                  </a:lnTo>
                  <a:lnTo>
                    <a:pt x="90500" y="8991"/>
                  </a:lnTo>
                  <a:lnTo>
                    <a:pt x="101714" y="8991"/>
                  </a:lnTo>
                  <a:lnTo>
                    <a:pt x="112928" y="8991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91"/>
                  </a:lnTo>
                  <a:lnTo>
                    <a:pt x="124904" y="8991"/>
                  </a:lnTo>
                  <a:lnTo>
                    <a:pt x="136118" y="8991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91"/>
                  </a:lnTo>
                  <a:lnTo>
                    <a:pt x="147345" y="8991"/>
                  </a:lnTo>
                  <a:lnTo>
                    <a:pt x="158559" y="8991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91"/>
                  </a:lnTo>
                  <a:lnTo>
                    <a:pt x="169786" y="8991"/>
                  </a:lnTo>
                  <a:lnTo>
                    <a:pt x="181000" y="8991"/>
                  </a:lnTo>
                  <a:lnTo>
                    <a:pt x="192214" y="8991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91"/>
                  </a:lnTo>
                  <a:lnTo>
                    <a:pt x="203441" y="8991"/>
                  </a:lnTo>
                  <a:lnTo>
                    <a:pt x="214655" y="8991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91"/>
                  </a:lnTo>
                  <a:lnTo>
                    <a:pt x="226631" y="8991"/>
                  </a:lnTo>
                  <a:lnTo>
                    <a:pt x="237845" y="8991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91"/>
                  </a:lnTo>
                  <a:lnTo>
                    <a:pt x="249059" y="8991"/>
                  </a:lnTo>
                  <a:lnTo>
                    <a:pt x="260286" y="8991"/>
                  </a:lnTo>
                  <a:lnTo>
                    <a:pt x="271500" y="8991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525828" y="17221"/>
                  </a:moveTo>
                  <a:lnTo>
                    <a:pt x="1514614" y="17221"/>
                  </a:lnTo>
                  <a:lnTo>
                    <a:pt x="1503400" y="17221"/>
                  </a:lnTo>
                  <a:lnTo>
                    <a:pt x="1491437" y="17221"/>
                  </a:lnTo>
                  <a:lnTo>
                    <a:pt x="1491437" y="26187"/>
                  </a:lnTo>
                  <a:lnTo>
                    <a:pt x="1503400" y="26187"/>
                  </a:lnTo>
                  <a:lnTo>
                    <a:pt x="1514614" y="26187"/>
                  </a:lnTo>
                  <a:lnTo>
                    <a:pt x="1525828" y="26187"/>
                  </a:lnTo>
                  <a:lnTo>
                    <a:pt x="1525828" y="17221"/>
                  </a:lnTo>
                  <a:close/>
                </a:path>
                <a:path w="1729739" h="26669">
                  <a:moveTo>
                    <a:pt x="1548269" y="17221"/>
                  </a:moveTo>
                  <a:lnTo>
                    <a:pt x="1537055" y="17221"/>
                  </a:lnTo>
                  <a:lnTo>
                    <a:pt x="1525841" y="17221"/>
                  </a:lnTo>
                  <a:lnTo>
                    <a:pt x="1525841" y="26187"/>
                  </a:lnTo>
                  <a:lnTo>
                    <a:pt x="1537055" y="26187"/>
                  </a:lnTo>
                  <a:lnTo>
                    <a:pt x="1548269" y="26187"/>
                  </a:lnTo>
                  <a:lnTo>
                    <a:pt x="1548269" y="17221"/>
                  </a:lnTo>
                  <a:close/>
                </a:path>
                <a:path w="1729739" h="26669">
                  <a:moveTo>
                    <a:pt x="1570710" y="17221"/>
                  </a:moveTo>
                  <a:lnTo>
                    <a:pt x="1559496" y="17221"/>
                  </a:lnTo>
                  <a:lnTo>
                    <a:pt x="1548282" y="17221"/>
                  </a:lnTo>
                  <a:lnTo>
                    <a:pt x="1548282" y="26187"/>
                  </a:lnTo>
                  <a:lnTo>
                    <a:pt x="1559496" y="26187"/>
                  </a:lnTo>
                  <a:lnTo>
                    <a:pt x="1570710" y="26187"/>
                  </a:lnTo>
                  <a:lnTo>
                    <a:pt x="1570710" y="17221"/>
                  </a:lnTo>
                  <a:close/>
                </a:path>
                <a:path w="1729739" h="26669">
                  <a:moveTo>
                    <a:pt x="1604365" y="17221"/>
                  </a:moveTo>
                  <a:lnTo>
                    <a:pt x="1593151" y="17221"/>
                  </a:lnTo>
                  <a:lnTo>
                    <a:pt x="1581937" y="17221"/>
                  </a:lnTo>
                  <a:lnTo>
                    <a:pt x="1570723" y="17221"/>
                  </a:lnTo>
                  <a:lnTo>
                    <a:pt x="1570723" y="26187"/>
                  </a:lnTo>
                  <a:lnTo>
                    <a:pt x="1581937" y="26187"/>
                  </a:lnTo>
                  <a:lnTo>
                    <a:pt x="1593151" y="26187"/>
                  </a:lnTo>
                  <a:lnTo>
                    <a:pt x="1604365" y="26187"/>
                  </a:lnTo>
                  <a:lnTo>
                    <a:pt x="1604365" y="17221"/>
                  </a:lnTo>
                  <a:close/>
                </a:path>
                <a:path w="1729739" h="26669">
                  <a:moveTo>
                    <a:pt x="1627555" y="17221"/>
                  </a:moveTo>
                  <a:lnTo>
                    <a:pt x="1616341" y="17221"/>
                  </a:lnTo>
                  <a:lnTo>
                    <a:pt x="1604378" y="17221"/>
                  </a:lnTo>
                  <a:lnTo>
                    <a:pt x="1604378" y="26187"/>
                  </a:lnTo>
                  <a:lnTo>
                    <a:pt x="1616341" y="26187"/>
                  </a:lnTo>
                  <a:lnTo>
                    <a:pt x="1627555" y="26187"/>
                  </a:lnTo>
                  <a:lnTo>
                    <a:pt x="1627555" y="17221"/>
                  </a:lnTo>
                  <a:close/>
                </a:path>
                <a:path w="1729739" h="26669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6187"/>
                  </a:lnTo>
                  <a:lnTo>
                    <a:pt x="1638782" y="26187"/>
                  </a:lnTo>
                  <a:lnTo>
                    <a:pt x="1649996" y="26187"/>
                  </a:lnTo>
                  <a:lnTo>
                    <a:pt x="1649996" y="17221"/>
                  </a:lnTo>
                  <a:close/>
                </a:path>
                <a:path w="1729739" h="26669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6187"/>
                  </a:lnTo>
                  <a:lnTo>
                    <a:pt x="1661223" y="26187"/>
                  </a:lnTo>
                  <a:lnTo>
                    <a:pt x="1672437" y="26187"/>
                  </a:lnTo>
                  <a:lnTo>
                    <a:pt x="1683651" y="26187"/>
                  </a:lnTo>
                  <a:lnTo>
                    <a:pt x="1683651" y="17221"/>
                  </a:lnTo>
                  <a:close/>
                </a:path>
                <a:path w="1729739" h="26669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6187"/>
                  </a:lnTo>
                  <a:lnTo>
                    <a:pt x="1694878" y="26187"/>
                  </a:lnTo>
                  <a:lnTo>
                    <a:pt x="1706092" y="26187"/>
                  </a:lnTo>
                  <a:lnTo>
                    <a:pt x="1706092" y="17221"/>
                  </a:lnTo>
                  <a:close/>
                </a:path>
                <a:path w="1729739" h="26669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6187"/>
                  </a:lnTo>
                  <a:lnTo>
                    <a:pt x="1718068" y="26187"/>
                  </a:lnTo>
                  <a:lnTo>
                    <a:pt x="1729282" y="26187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2723400" y="202992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2734614" y="202992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2745829" y="2029929"/>
              <a:ext cx="440690" cy="9525"/>
            </a:xfrm>
            <a:custGeom>
              <a:avLst/>
              <a:gdLst/>
              <a:ahLst/>
              <a:cxnLst/>
              <a:rect l="l" t="t" r="r" b="b"/>
              <a:pathLst>
                <a:path w="440689" h="9525">
                  <a:moveTo>
                    <a:pt x="11214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14" y="8991"/>
                  </a:lnTo>
                  <a:lnTo>
                    <a:pt x="11214" y="0"/>
                  </a:lnTo>
                  <a:close/>
                </a:path>
                <a:path w="440689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91"/>
                  </a:lnTo>
                  <a:lnTo>
                    <a:pt x="22428" y="8991"/>
                  </a:lnTo>
                  <a:lnTo>
                    <a:pt x="33655" y="8991"/>
                  </a:lnTo>
                  <a:lnTo>
                    <a:pt x="33655" y="0"/>
                  </a:lnTo>
                  <a:close/>
                </a:path>
                <a:path w="440689" h="9525">
                  <a:moveTo>
                    <a:pt x="56845" y="0"/>
                  </a:moveTo>
                  <a:lnTo>
                    <a:pt x="45631" y="0"/>
                  </a:lnTo>
                  <a:lnTo>
                    <a:pt x="33667" y="0"/>
                  </a:lnTo>
                  <a:lnTo>
                    <a:pt x="33667" y="8991"/>
                  </a:lnTo>
                  <a:lnTo>
                    <a:pt x="45631" y="8991"/>
                  </a:lnTo>
                  <a:lnTo>
                    <a:pt x="56845" y="8991"/>
                  </a:lnTo>
                  <a:lnTo>
                    <a:pt x="56845" y="0"/>
                  </a:lnTo>
                  <a:close/>
                </a:path>
                <a:path w="44068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91"/>
                  </a:lnTo>
                  <a:lnTo>
                    <a:pt x="68072" y="8991"/>
                  </a:lnTo>
                  <a:lnTo>
                    <a:pt x="79286" y="8991"/>
                  </a:lnTo>
                  <a:lnTo>
                    <a:pt x="90500" y="8991"/>
                  </a:lnTo>
                  <a:lnTo>
                    <a:pt x="90500" y="0"/>
                  </a:lnTo>
                  <a:close/>
                </a:path>
                <a:path w="440689" h="952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991"/>
                  </a:lnTo>
                  <a:lnTo>
                    <a:pt x="101727" y="8991"/>
                  </a:lnTo>
                  <a:lnTo>
                    <a:pt x="112941" y="8991"/>
                  </a:lnTo>
                  <a:lnTo>
                    <a:pt x="112941" y="0"/>
                  </a:lnTo>
                  <a:close/>
                </a:path>
                <a:path w="440689" h="9525">
                  <a:moveTo>
                    <a:pt x="169786" y="0"/>
                  </a:moveTo>
                  <a:lnTo>
                    <a:pt x="169786" y="0"/>
                  </a:lnTo>
                  <a:lnTo>
                    <a:pt x="112953" y="0"/>
                  </a:lnTo>
                  <a:lnTo>
                    <a:pt x="112953" y="8991"/>
                  </a:lnTo>
                  <a:lnTo>
                    <a:pt x="169786" y="8991"/>
                  </a:lnTo>
                  <a:lnTo>
                    <a:pt x="169786" y="0"/>
                  </a:lnTo>
                  <a:close/>
                </a:path>
                <a:path w="44068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91"/>
                  </a:lnTo>
                  <a:lnTo>
                    <a:pt x="181013" y="8991"/>
                  </a:lnTo>
                  <a:lnTo>
                    <a:pt x="192214" y="8991"/>
                  </a:lnTo>
                  <a:lnTo>
                    <a:pt x="203441" y="8991"/>
                  </a:lnTo>
                  <a:lnTo>
                    <a:pt x="203441" y="0"/>
                  </a:lnTo>
                  <a:close/>
                </a:path>
                <a:path w="440689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91"/>
                  </a:lnTo>
                  <a:lnTo>
                    <a:pt x="214668" y="8991"/>
                  </a:lnTo>
                  <a:lnTo>
                    <a:pt x="225882" y="8991"/>
                  </a:lnTo>
                  <a:lnTo>
                    <a:pt x="225882" y="0"/>
                  </a:lnTo>
                  <a:close/>
                </a:path>
                <a:path w="440689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991"/>
                  </a:lnTo>
                  <a:lnTo>
                    <a:pt x="237109" y="8991"/>
                  </a:lnTo>
                  <a:lnTo>
                    <a:pt x="248323" y="8991"/>
                  </a:lnTo>
                  <a:lnTo>
                    <a:pt x="248323" y="0"/>
                  </a:lnTo>
                  <a:close/>
                </a:path>
                <a:path w="440689" h="9525">
                  <a:moveTo>
                    <a:pt x="305168" y="0"/>
                  </a:moveTo>
                  <a:lnTo>
                    <a:pt x="305168" y="0"/>
                  </a:lnTo>
                  <a:lnTo>
                    <a:pt x="248335" y="0"/>
                  </a:lnTo>
                  <a:lnTo>
                    <a:pt x="248335" y="8991"/>
                  </a:lnTo>
                  <a:lnTo>
                    <a:pt x="305168" y="8991"/>
                  </a:lnTo>
                  <a:lnTo>
                    <a:pt x="305168" y="0"/>
                  </a:lnTo>
                  <a:close/>
                </a:path>
                <a:path w="440689" h="952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305181" y="8991"/>
                  </a:lnTo>
                  <a:lnTo>
                    <a:pt x="316382" y="8991"/>
                  </a:lnTo>
                  <a:lnTo>
                    <a:pt x="327609" y="8991"/>
                  </a:lnTo>
                  <a:lnTo>
                    <a:pt x="327609" y="0"/>
                  </a:lnTo>
                  <a:close/>
                </a:path>
                <a:path w="440689" h="9525">
                  <a:moveTo>
                    <a:pt x="373227" y="0"/>
                  </a:moveTo>
                  <a:lnTo>
                    <a:pt x="373227" y="0"/>
                  </a:lnTo>
                  <a:lnTo>
                    <a:pt x="327621" y="0"/>
                  </a:lnTo>
                  <a:lnTo>
                    <a:pt x="327621" y="8991"/>
                  </a:lnTo>
                  <a:lnTo>
                    <a:pt x="373227" y="8991"/>
                  </a:lnTo>
                  <a:lnTo>
                    <a:pt x="373227" y="0"/>
                  </a:lnTo>
                  <a:close/>
                </a:path>
                <a:path w="440689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73240" y="8991"/>
                  </a:lnTo>
                  <a:lnTo>
                    <a:pt x="384454" y="8991"/>
                  </a:lnTo>
                  <a:lnTo>
                    <a:pt x="395668" y="8991"/>
                  </a:lnTo>
                  <a:lnTo>
                    <a:pt x="395668" y="0"/>
                  </a:lnTo>
                  <a:close/>
                </a:path>
                <a:path w="440689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91"/>
                  </a:lnTo>
                  <a:lnTo>
                    <a:pt x="406895" y="8991"/>
                  </a:lnTo>
                  <a:lnTo>
                    <a:pt x="418109" y="8991"/>
                  </a:lnTo>
                  <a:lnTo>
                    <a:pt x="418109" y="0"/>
                  </a:lnTo>
                  <a:close/>
                </a:path>
                <a:path w="440689" h="9525">
                  <a:moveTo>
                    <a:pt x="440550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991"/>
                  </a:lnTo>
                  <a:lnTo>
                    <a:pt x="429336" y="8991"/>
                  </a:lnTo>
                  <a:lnTo>
                    <a:pt x="440550" y="8991"/>
                  </a:lnTo>
                  <a:lnTo>
                    <a:pt x="44055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3186379" y="2029929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11214" y="0"/>
                  </a:moveTo>
                  <a:lnTo>
                    <a:pt x="0" y="0"/>
                  </a:lnTo>
                  <a:lnTo>
                    <a:pt x="0" y="8991"/>
                  </a:lnTo>
                  <a:lnTo>
                    <a:pt x="11214" y="8991"/>
                  </a:lnTo>
                  <a:lnTo>
                    <a:pt x="11214" y="0"/>
                  </a:lnTo>
                  <a:close/>
                </a:path>
                <a:path w="802639" h="952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11226" y="0"/>
                  </a:lnTo>
                  <a:lnTo>
                    <a:pt x="11226" y="8991"/>
                  </a:lnTo>
                  <a:lnTo>
                    <a:pt x="23177" y="8991"/>
                  </a:lnTo>
                  <a:lnTo>
                    <a:pt x="34404" y="8991"/>
                  </a:lnTo>
                  <a:lnTo>
                    <a:pt x="45618" y="8991"/>
                  </a:lnTo>
                  <a:lnTo>
                    <a:pt x="45618" y="0"/>
                  </a:lnTo>
                  <a:close/>
                </a:path>
                <a:path w="802639" h="9525">
                  <a:moveTo>
                    <a:pt x="56845" y="0"/>
                  </a:moveTo>
                  <a:lnTo>
                    <a:pt x="45631" y="0"/>
                  </a:lnTo>
                  <a:lnTo>
                    <a:pt x="45631" y="8991"/>
                  </a:lnTo>
                  <a:lnTo>
                    <a:pt x="56845" y="8991"/>
                  </a:lnTo>
                  <a:lnTo>
                    <a:pt x="56845" y="0"/>
                  </a:lnTo>
                  <a:close/>
                </a:path>
                <a:path w="80263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91"/>
                  </a:lnTo>
                  <a:lnTo>
                    <a:pt x="68072" y="8991"/>
                  </a:lnTo>
                  <a:lnTo>
                    <a:pt x="79286" y="8991"/>
                  </a:lnTo>
                  <a:lnTo>
                    <a:pt x="90500" y="8991"/>
                  </a:lnTo>
                  <a:lnTo>
                    <a:pt x="90500" y="0"/>
                  </a:lnTo>
                  <a:close/>
                </a:path>
                <a:path w="80263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91"/>
                  </a:lnTo>
                  <a:lnTo>
                    <a:pt x="101727" y="8991"/>
                  </a:lnTo>
                  <a:lnTo>
                    <a:pt x="112941" y="8991"/>
                  </a:lnTo>
                  <a:lnTo>
                    <a:pt x="124155" y="8991"/>
                  </a:lnTo>
                  <a:lnTo>
                    <a:pt x="124155" y="0"/>
                  </a:lnTo>
                  <a:close/>
                </a:path>
                <a:path w="802639" h="9525">
                  <a:moveTo>
                    <a:pt x="147345" y="0"/>
                  </a:moveTo>
                  <a:lnTo>
                    <a:pt x="136131" y="0"/>
                  </a:lnTo>
                  <a:lnTo>
                    <a:pt x="124167" y="0"/>
                  </a:lnTo>
                  <a:lnTo>
                    <a:pt x="124167" y="8991"/>
                  </a:lnTo>
                  <a:lnTo>
                    <a:pt x="136131" y="8991"/>
                  </a:lnTo>
                  <a:lnTo>
                    <a:pt x="147345" y="8991"/>
                  </a:lnTo>
                  <a:lnTo>
                    <a:pt x="147345" y="0"/>
                  </a:lnTo>
                  <a:close/>
                </a:path>
                <a:path w="802639" h="952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47358" y="8991"/>
                  </a:lnTo>
                  <a:lnTo>
                    <a:pt x="158572" y="8991"/>
                  </a:lnTo>
                  <a:lnTo>
                    <a:pt x="169786" y="8991"/>
                  </a:lnTo>
                  <a:lnTo>
                    <a:pt x="169786" y="0"/>
                  </a:lnTo>
                  <a:close/>
                </a:path>
                <a:path w="8026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91"/>
                  </a:lnTo>
                  <a:lnTo>
                    <a:pt x="181013" y="8991"/>
                  </a:lnTo>
                  <a:lnTo>
                    <a:pt x="192227" y="8991"/>
                  </a:lnTo>
                  <a:lnTo>
                    <a:pt x="203441" y="8991"/>
                  </a:lnTo>
                  <a:lnTo>
                    <a:pt x="203441" y="0"/>
                  </a:lnTo>
                  <a:close/>
                </a:path>
                <a:path w="802639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91"/>
                  </a:lnTo>
                  <a:lnTo>
                    <a:pt x="214668" y="8991"/>
                  </a:lnTo>
                  <a:lnTo>
                    <a:pt x="225882" y="8991"/>
                  </a:lnTo>
                  <a:lnTo>
                    <a:pt x="225882" y="0"/>
                  </a:lnTo>
                  <a:close/>
                </a:path>
                <a:path w="802639" h="9525">
                  <a:moveTo>
                    <a:pt x="249072" y="0"/>
                  </a:moveTo>
                  <a:lnTo>
                    <a:pt x="237858" y="0"/>
                  </a:lnTo>
                  <a:lnTo>
                    <a:pt x="225894" y="0"/>
                  </a:lnTo>
                  <a:lnTo>
                    <a:pt x="225894" y="8991"/>
                  </a:lnTo>
                  <a:lnTo>
                    <a:pt x="237858" y="8991"/>
                  </a:lnTo>
                  <a:lnTo>
                    <a:pt x="249072" y="8991"/>
                  </a:lnTo>
                  <a:lnTo>
                    <a:pt x="249072" y="0"/>
                  </a:lnTo>
                  <a:close/>
                </a:path>
                <a:path w="802639" h="952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9085" y="0"/>
                  </a:lnTo>
                  <a:lnTo>
                    <a:pt x="249085" y="8991"/>
                  </a:lnTo>
                  <a:lnTo>
                    <a:pt x="260299" y="8991"/>
                  </a:lnTo>
                  <a:lnTo>
                    <a:pt x="271513" y="8991"/>
                  </a:lnTo>
                  <a:lnTo>
                    <a:pt x="282727" y="8991"/>
                  </a:lnTo>
                  <a:lnTo>
                    <a:pt x="282727" y="0"/>
                  </a:lnTo>
                  <a:close/>
                </a:path>
                <a:path w="802639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91"/>
                  </a:lnTo>
                  <a:lnTo>
                    <a:pt x="293954" y="8991"/>
                  </a:lnTo>
                  <a:lnTo>
                    <a:pt x="305168" y="8991"/>
                  </a:lnTo>
                  <a:lnTo>
                    <a:pt x="316382" y="8991"/>
                  </a:lnTo>
                  <a:lnTo>
                    <a:pt x="316382" y="0"/>
                  </a:lnTo>
                  <a:close/>
                </a:path>
                <a:path w="802639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91"/>
                  </a:lnTo>
                  <a:lnTo>
                    <a:pt x="327609" y="8991"/>
                  </a:lnTo>
                  <a:lnTo>
                    <a:pt x="338823" y="8991"/>
                  </a:lnTo>
                  <a:lnTo>
                    <a:pt x="338823" y="0"/>
                  </a:lnTo>
                  <a:close/>
                </a:path>
                <a:path w="802639" h="9525">
                  <a:moveTo>
                    <a:pt x="362013" y="0"/>
                  </a:moveTo>
                  <a:lnTo>
                    <a:pt x="350799" y="0"/>
                  </a:lnTo>
                  <a:lnTo>
                    <a:pt x="338836" y="0"/>
                  </a:lnTo>
                  <a:lnTo>
                    <a:pt x="338836" y="8991"/>
                  </a:lnTo>
                  <a:lnTo>
                    <a:pt x="350799" y="8991"/>
                  </a:lnTo>
                  <a:lnTo>
                    <a:pt x="362013" y="8991"/>
                  </a:lnTo>
                  <a:lnTo>
                    <a:pt x="362013" y="0"/>
                  </a:lnTo>
                  <a:close/>
                </a:path>
                <a:path w="802639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991"/>
                  </a:lnTo>
                  <a:lnTo>
                    <a:pt x="373240" y="8991"/>
                  </a:lnTo>
                  <a:lnTo>
                    <a:pt x="384454" y="8991"/>
                  </a:lnTo>
                  <a:lnTo>
                    <a:pt x="395668" y="8991"/>
                  </a:lnTo>
                  <a:lnTo>
                    <a:pt x="395668" y="0"/>
                  </a:lnTo>
                  <a:close/>
                </a:path>
                <a:path w="802639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91"/>
                  </a:lnTo>
                  <a:lnTo>
                    <a:pt x="406895" y="8991"/>
                  </a:lnTo>
                  <a:lnTo>
                    <a:pt x="418109" y="8991"/>
                  </a:lnTo>
                  <a:lnTo>
                    <a:pt x="418109" y="0"/>
                  </a:lnTo>
                  <a:close/>
                </a:path>
                <a:path w="802639" h="9525">
                  <a:moveTo>
                    <a:pt x="440550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991"/>
                  </a:lnTo>
                  <a:lnTo>
                    <a:pt x="429336" y="8991"/>
                  </a:lnTo>
                  <a:lnTo>
                    <a:pt x="440550" y="8991"/>
                  </a:lnTo>
                  <a:lnTo>
                    <a:pt x="440550" y="0"/>
                  </a:lnTo>
                  <a:close/>
                </a:path>
                <a:path w="802639" h="952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40563" y="0"/>
                  </a:lnTo>
                  <a:lnTo>
                    <a:pt x="440563" y="8991"/>
                  </a:lnTo>
                  <a:lnTo>
                    <a:pt x="452526" y="8991"/>
                  </a:lnTo>
                  <a:lnTo>
                    <a:pt x="463740" y="8991"/>
                  </a:lnTo>
                  <a:lnTo>
                    <a:pt x="474954" y="8991"/>
                  </a:lnTo>
                  <a:lnTo>
                    <a:pt x="474954" y="0"/>
                  </a:lnTo>
                  <a:close/>
                </a:path>
                <a:path w="802639" h="952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74967" y="0"/>
                  </a:lnTo>
                  <a:lnTo>
                    <a:pt x="474967" y="8991"/>
                  </a:lnTo>
                  <a:lnTo>
                    <a:pt x="486181" y="8991"/>
                  </a:lnTo>
                  <a:lnTo>
                    <a:pt x="497395" y="8991"/>
                  </a:lnTo>
                  <a:lnTo>
                    <a:pt x="508609" y="8991"/>
                  </a:lnTo>
                  <a:lnTo>
                    <a:pt x="508609" y="0"/>
                  </a:lnTo>
                  <a:close/>
                </a:path>
                <a:path w="802639" h="9525">
                  <a:moveTo>
                    <a:pt x="531050" y="0"/>
                  </a:moveTo>
                  <a:lnTo>
                    <a:pt x="519836" y="0"/>
                  </a:lnTo>
                  <a:lnTo>
                    <a:pt x="508622" y="0"/>
                  </a:lnTo>
                  <a:lnTo>
                    <a:pt x="508622" y="8991"/>
                  </a:lnTo>
                  <a:lnTo>
                    <a:pt x="519836" y="8991"/>
                  </a:lnTo>
                  <a:lnTo>
                    <a:pt x="531050" y="8991"/>
                  </a:lnTo>
                  <a:lnTo>
                    <a:pt x="531050" y="0"/>
                  </a:lnTo>
                  <a:close/>
                </a:path>
                <a:path w="802639" h="9525">
                  <a:moveTo>
                    <a:pt x="554240" y="0"/>
                  </a:moveTo>
                  <a:lnTo>
                    <a:pt x="542277" y="0"/>
                  </a:lnTo>
                  <a:lnTo>
                    <a:pt x="531063" y="0"/>
                  </a:lnTo>
                  <a:lnTo>
                    <a:pt x="531063" y="8991"/>
                  </a:lnTo>
                  <a:lnTo>
                    <a:pt x="542277" y="8991"/>
                  </a:lnTo>
                  <a:lnTo>
                    <a:pt x="554240" y="8991"/>
                  </a:lnTo>
                  <a:lnTo>
                    <a:pt x="554240" y="0"/>
                  </a:lnTo>
                  <a:close/>
                </a:path>
                <a:path w="802639" h="9525">
                  <a:moveTo>
                    <a:pt x="587895" y="0"/>
                  </a:moveTo>
                  <a:lnTo>
                    <a:pt x="576681" y="0"/>
                  </a:lnTo>
                  <a:lnTo>
                    <a:pt x="565467" y="0"/>
                  </a:lnTo>
                  <a:lnTo>
                    <a:pt x="554253" y="0"/>
                  </a:lnTo>
                  <a:lnTo>
                    <a:pt x="554253" y="8991"/>
                  </a:lnTo>
                  <a:lnTo>
                    <a:pt x="565467" y="8991"/>
                  </a:lnTo>
                  <a:lnTo>
                    <a:pt x="576681" y="8991"/>
                  </a:lnTo>
                  <a:lnTo>
                    <a:pt x="587895" y="8991"/>
                  </a:lnTo>
                  <a:lnTo>
                    <a:pt x="587895" y="0"/>
                  </a:lnTo>
                  <a:close/>
                </a:path>
                <a:path w="802639" h="9525">
                  <a:moveTo>
                    <a:pt x="610336" y="0"/>
                  </a:moveTo>
                  <a:lnTo>
                    <a:pt x="599122" y="0"/>
                  </a:lnTo>
                  <a:lnTo>
                    <a:pt x="587908" y="0"/>
                  </a:lnTo>
                  <a:lnTo>
                    <a:pt x="587908" y="8991"/>
                  </a:lnTo>
                  <a:lnTo>
                    <a:pt x="599122" y="8991"/>
                  </a:lnTo>
                  <a:lnTo>
                    <a:pt x="610336" y="8991"/>
                  </a:lnTo>
                  <a:lnTo>
                    <a:pt x="610336" y="0"/>
                  </a:lnTo>
                  <a:close/>
                </a:path>
                <a:path w="802639" h="952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10349" y="0"/>
                  </a:lnTo>
                  <a:lnTo>
                    <a:pt x="610349" y="8991"/>
                  </a:lnTo>
                  <a:lnTo>
                    <a:pt x="621563" y="8991"/>
                  </a:lnTo>
                  <a:lnTo>
                    <a:pt x="632777" y="8991"/>
                  </a:lnTo>
                  <a:lnTo>
                    <a:pt x="643991" y="8991"/>
                  </a:lnTo>
                  <a:lnTo>
                    <a:pt x="643991" y="0"/>
                  </a:lnTo>
                  <a:close/>
                </a:path>
                <a:path w="802639" h="9525">
                  <a:moveTo>
                    <a:pt x="678395" y="0"/>
                  </a:moveTo>
                  <a:lnTo>
                    <a:pt x="667181" y="0"/>
                  </a:lnTo>
                  <a:lnTo>
                    <a:pt x="655218" y="0"/>
                  </a:lnTo>
                  <a:lnTo>
                    <a:pt x="644004" y="0"/>
                  </a:lnTo>
                  <a:lnTo>
                    <a:pt x="644004" y="8991"/>
                  </a:lnTo>
                  <a:lnTo>
                    <a:pt x="655218" y="8991"/>
                  </a:lnTo>
                  <a:lnTo>
                    <a:pt x="667181" y="8991"/>
                  </a:lnTo>
                  <a:lnTo>
                    <a:pt x="678395" y="8991"/>
                  </a:lnTo>
                  <a:lnTo>
                    <a:pt x="678395" y="0"/>
                  </a:lnTo>
                  <a:close/>
                </a:path>
                <a:path w="802639" h="9525">
                  <a:moveTo>
                    <a:pt x="700836" y="0"/>
                  </a:moveTo>
                  <a:lnTo>
                    <a:pt x="689622" y="0"/>
                  </a:lnTo>
                  <a:lnTo>
                    <a:pt x="678408" y="0"/>
                  </a:lnTo>
                  <a:lnTo>
                    <a:pt x="678408" y="8991"/>
                  </a:lnTo>
                  <a:lnTo>
                    <a:pt x="689622" y="8991"/>
                  </a:lnTo>
                  <a:lnTo>
                    <a:pt x="700836" y="8991"/>
                  </a:lnTo>
                  <a:lnTo>
                    <a:pt x="700836" y="0"/>
                  </a:lnTo>
                  <a:close/>
                </a:path>
                <a:path w="802639" h="9525">
                  <a:moveTo>
                    <a:pt x="723277" y="0"/>
                  </a:moveTo>
                  <a:lnTo>
                    <a:pt x="712063" y="0"/>
                  </a:lnTo>
                  <a:lnTo>
                    <a:pt x="700849" y="0"/>
                  </a:lnTo>
                  <a:lnTo>
                    <a:pt x="700849" y="8991"/>
                  </a:lnTo>
                  <a:lnTo>
                    <a:pt x="712063" y="8991"/>
                  </a:lnTo>
                  <a:lnTo>
                    <a:pt x="723277" y="8991"/>
                  </a:lnTo>
                  <a:lnTo>
                    <a:pt x="723277" y="0"/>
                  </a:lnTo>
                  <a:close/>
                </a:path>
                <a:path w="802639" h="952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23290" y="0"/>
                  </a:lnTo>
                  <a:lnTo>
                    <a:pt x="723290" y="8991"/>
                  </a:lnTo>
                  <a:lnTo>
                    <a:pt x="734504" y="8991"/>
                  </a:lnTo>
                  <a:lnTo>
                    <a:pt x="745718" y="8991"/>
                  </a:lnTo>
                  <a:lnTo>
                    <a:pt x="756932" y="8991"/>
                  </a:lnTo>
                  <a:lnTo>
                    <a:pt x="756932" y="0"/>
                  </a:lnTo>
                  <a:close/>
                </a:path>
                <a:path w="802639" h="9525">
                  <a:moveTo>
                    <a:pt x="791337" y="0"/>
                  </a:moveTo>
                  <a:lnTo>
                    <a:pt x="780122" y="0"/>
                  </a:lnTo>
                  <a:lnTo>
                    <a:pt x="768908" y="0"/>
                  </a:lnTo>
                  <a:lnTo>
                    <a:pt x="756945" y="0"/>
                  </a:lnTo>
                  <a:lnTo>
                    <a:pt x="756945" y="8991"/>
                  </a:lnTo>
                  <a:lnTo>
                    <a:pt x="768908" y="8991"/>
                  </a:lnTo>
                  <a:lnTo>
                    <a:pt x="780122" y="8991"/>
                  </a:lnTo>
                  <a:lnTo>
                    <a:pt x="791337" y="8991"/>
                  </a:lnTo>
                  <a:lnTo>
                    <a:pt x="791337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91349" y="8991"/>
                  </a:lnTo>
                  <a:lnTo>
                    <a:pt x="802563" y="8991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2451887" y="2012746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183"/>
                  </a:lnTo>
                  <a:close/>
                </a:path>
                <a:path w="1729739" h="26669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183"/>
                  </a:lnTo>
                  <a:close/>
                </a:path>
                <a:path w="1729739" h="26669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183"/>
                  </a:lnTo>
                  <a:close/>
                </a:path>
                <a:path w="1729739" h="26669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183"/>
                  </a:lnTo>
                  <a:close/>
                </a:path>
                <a:path w="1729739" h="26669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183"/>
                  </a:lnTo>
                  <a:close/>
                </a:path>
                <a:path w="1729739" h="26669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183"/>
                  </a:lnTo>
                  <a:close/>
                </a:path>
                <a:path w="1729739" h="26669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183"/>
                  </a:lnTo>
                  <a:close/>
                </a:path>
                <a:path w="1729739" h="26669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2723400" y="2012746"/>
              <a:ext cx="497840" cy="9525"/>
            </a:xfrm>
            <a:custGeom>
              <a:avLst/>
              <a:gdLst/>
              <a:ahLst/>
              <a:cxnLst/>
              <a:rect l="l" t="t" r="r" b="b"/>
              <a:pathLst>
                <a:path w="497839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497839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56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497839" h="952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49783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4978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497839" h="9525">
                  <a:moveTo>
                    <a:pt x="192214" y="0"/>
                  </a:moveTo>
                  <a:lnTo>
                    <a:pt x="192214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497839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42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49783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497839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497839" h="9525">
                  <a:moveTo>
                    <a:pt x="327596" y="0"/>
                  </a:moveTo>
                  <a:lnTo>
                    <a:pt x="327596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49783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10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497839" h="9525">
                  <a:moveTo>
                    <a:pt x="395655" y="0"/>
                  </a:moveTo>
                  <a:lnTo>
                    <a:pt x="395655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95655" y="8966"/>
                  </a:lnTo>
                  <a:lnTo>
                    <a:pt x="395655" y="0"/>
                  </a:lnTo>
                  <a:close/>
                </a:path>
                <a:path w="49783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4978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497839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74192" y="8966"/>
                  </a:lnTo>
                  <a:lnTo>
                    <a:pt x="474192" y="0"/>
                  </a:lnTo>
                  <a:close/>
                </a:path>
                <a:path w="497839" h="9525">
                  <a:moveTo>
                    <a:pt x="497382" y="0"/>
                  </a:moveTo>
                  <a:lnTo>
                    <a:pt x="486168" y="0"/>
                  </a:lnTo>
                  <a:lnTo>
                    <a:pt x="474205" y="0"/>
                  </a:lnTo>
                  <a:lnTo>
                    <a:pt x="474205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3220783" y="2012746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802004" h="9525">
                  <a:moveTo>
                    <a:pt x="22440" y="0"/>
                  </a:move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802004" h="952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966"/>
                  </a:lnTo>
                  <a:lnTo>
                    <a:pt x="33667" y="8966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56095" y="0"/>
                  </a:lnTo>
                  <a:close/>
                </a:path>
                <a:path w="802004" h="9525">
                  <a:moveTo>
                    <a:pt x="89750" y="0"/>
                  </a:moveTo>
                  <a:lnTo>
                    <a:pt x="78536" y="0"/>
                  </a:lnTo>
                  <a:lnTo>
                    <a:pt x="67322" y="0"/>
                  </a:lnTo>
                  <a:lnTo>
                    <a:pt x="56108" y="0"/>
                  </a:lnTo>
                  <a:lnTo>
                    <a:pt x="56108" y="8966"/>
                  </a:lnTo>
                  <a:lnTo>
                    <a:pt x="67322" y="8966"/>
                  </a:lnTo>
                  <a:lnTo>
                    <a:pt x="78536" y="8966"/>
                  </a:lnTo>
                  <a:lnTo>
                    <a:pt x="89750" y="8966"/>
                  </a:lnTo>
                  <a:lnTo>
                    <a:pt x="89750" y="0"/>
                  </a:lnTo>
                  <a:close/>
                </a:path>
                <a:path w="802004" h="9525">
                  <a:moveTo>
                    <a:pt x="112941" y="0"/>
                  </a:moveTo>
                  <a:lnTo>
                    <a:pt x="101727" y="0"/>
                  </a:lnTo>
                  <a:lnTo>
                    <a:pt x="89763" y="0"/>
                  </a:lnTo>
                  <a:lnTo>
                    <a:pt x="89763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12941" y="0"/>
                  </a:lnTo>
                  <a:close/>
                </a:path>
                <a:path w="802004" h="952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12953" y="8966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35382" y="0"/>
                  </a:lnTo>
                  <a:close/>
                </a:path>
                <a:path w="802004" h="9525">
                  <a:moveTo>
                    <a:pt x="169037" y="0"/>
                  </a:moveTo>
                  <a:lnTo>
                    <a:pt x="157822" y="0"/>
                  </a:lnTo>
                  <a:lnTo>
                    <a:pt x="146608" y="0"/>
                  </a:lnTo>
                  <a:lnTo>
                    <a:pt x="135394" y="0"/>
                  </a:lnTo>
                  <a:lnTo>
                    <a:pt x="135394" y="8966"/>
                  </a:lnTo>
                  <a:lnTo>
                    <a:pt x="146608" y="8966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69037" y="0"/>
                  </a:lnTo>
                  <a:close/>
                </a:path>
                <a:path w="802004" h="9525">
                  <a:moveTo>
                    <a:pt x="191477" y="0"/>
                  </a:moveTo>
                  <a:lnTo>
                    <a:pt x="180263" y="0"/>
                  </a:lnTo>
                  <a:lnTo>
                    <a:pt x="169049" y="0"/>
                  </a:lnTo>
                  <a:lnTo>
                    <a:pt x="169049" y="8966"/>
                  </a:lnTo>
                  <a:lnTo>
                    <a:pt x="180263" y="8966"/>
                  </a:lnTo>
                  <a:lnTo>
                    <a:pt x="191477" y="8966"/>
                  </a:lnTo>
                  <a:lnTo>
                    <a:pt x="191477" y="0"/>
                  </a:lnTo>
                  <a:close/>
                </a:path>
                <a:path w="802004" h="9525">
                  <a:moveTo>
                    <a:pt x="214668" y="0"/>
                  </a:moveTo>
                  <a:lnTo>
                    <a:pt x="203454" y="0"/>
                  </a:lnTo>
                  <a:lnTo>
                    <a:pt x="191490" y="0"/>
                  </a:lnTo>
                  <a:lnTo>
                    <a:pt x="191490" y="8966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14668" y="0"/>
                  </a:lnTo>
                  <a:close/>
                </a:path>
                <a:path w="802004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966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48323" y="0"/>
                  </a:lnTo>
                  <a:close/>
                </a:path>
                <a:path w="802004" h="952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48335" y="0"/>
                  </a:lnTo>
                  <a:lnTo>
                    <a:pt x="248335" y="8966"/>
                  </a:lnTo>
                  <a:lnTo>
                    <a:pt x="259549" y="8966"/>
                  </a:lnTo>
                  <a:lnTo>
                    <a:pt x="270764" y="8966"/>
                  </a:lnTo>
                  <a:lnTo>
                    <a:pt x="281978" y="8966"/>
                  </a:lnTo>
                  <a:lnTo>
                    <a:pt x="281978" y="0"/>
                  </a:lnTo>
                  <a:close/>
                </a:path>
                <a:path w="802004" h="9525">
                  <a:moveTo>
                    <a:pt x="304419" y="0"/>
                  </a:moveTo>
                  <a:lnTo>
                    <a:pt x="293204" y="0"/>
                  </a:lnTo>
                  <a:lnTo>
                    <a:pt x="281990" y="0"/>
                  </a:lnTo>
                  <a:lnTo>
                    <a:pt x="281990" y="8966"/>
                  </a:lnTo>
                  <a:lnTo>
                    <a:pt x="293204" y="8966"/>
                  </a:lnTo>
                  <a:lnTo>
                    <a:pt x="304419" y="8966"/>
                  </a:lnTo>
                  <a:lnTo>
                    <a:pt x="304419" y="0"/>
                  </a:lnTo>
                  <a:close/>
                </a:path>
                <a:path w="802004" h="9525">
                  <a:moveTo>
                    <a:pt x="327609" y="0"/>
                  </a:moveTo>
                  <a:lnTo>
                    <a:pt x="316395" y="0"/>
                  </a:lnTo>
                  <a:lnTo>
                    <a:pt x="304431" y="0"/>
                  </a:lnTo>
                  <a:lnTo>
                    <a:pt x="304431" y="8966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27609" y="0"/>
                  </a:lnTo>
                  <a:close/>
                </a:path>
                <a:path w="802004" h="9525">
                  <a:moveTo>
                    <a:pt x="361264" y="0"/>
                  </a:moveTo>
                  <a:lnTo>
                    <a:pt x="350050" y="0"/>
                  </a:lnTo>
                  <a:lnTo>
                    <a:pt x="338836" y="0"/>
                  </a:lnTo>
                  <a:lnTo>
                    <a:pt x="327621" y="0"/>
                  </a:lnTo>
                  <a:lnTo>
                    <a:pt x="327621" y="8966"/>
                  </a:lnTo>
                  <a:lnTo>
                    <a:pt x="338836" y="8966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61264" y="0"/>
                  </a:lnTo>
                  <a:close/>
                </a:path>
                <a:path w="802004" h="9525">
                  <a:moveTo>
                    <a:pt x="383705" y="0"/>
                  </a:moveTo>
                  <a:lnTo>
                    <a:pt x="372491" y="0"/>
                  </a:lnTo>
                  <a:lnTo>
                    <a:pt x="361276" y="0"/>
                  </a:lnTo>
                  <a:lnTo>
                    <a:pt x="361276" y="8966"/>
                  </a:lnTo>
                  <a:lnTo>
                    <a:pt x="372491" y="8966"/>
                  </a:lnTo>
                  <a:lnTo>
                    <a:pt x="383705" y="8966"/>
                  </a:lnTo>
                  <a:lnTo>
                    <a:pt x="383705" y="0"/>
                  </a:lnTo>
                  <a:close/>
                </a:path>
                <a:path w="802004" h="9525">
                  <a:moveTo>
                    <a:pt x="406146" y="0"/>
                  </a:moveTo>
                  <a:lnTo>
                    <a:pt x="394931" y="0"/>
                  </a:lnTo>
                  <a:lnTo>
                    <a:pt x="383717" y="0"/>
                  </a:lnTo>
                  <a:lnTo>
                    <a:pt x="383717" y="8966"/>
                  </a:lnTo>
                  <a:lnTo>
                    <a:pt x="394931" y="8966"/>
                  </a:lnTo>
                  <a:lnTo>
                    <a:pt x="406146" y="8966"/>
                  </a:lnTo>
                  <a:lnTo>
                    <a:pt x="406146" y="0"/>
                  </a:lnTo>
                  <a:close/>
                </a:path>
                <a:path w="802004" h="9525">
                  <a:moveTo>
                    <a:pt x="440550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06158" y="0"/>
                  </a:lnTo>
                  <a:lnTo>
                    <a:pt x="406158" y="8966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40550" y="0"/>
                  </a:lnTo>
                  <a:close/>
                </a:path>
                <a:path w="802004" h="9525">
                  <a:moveTo>
                    <a:pt x="474205" y="0"/>
                  </a:moveTo>
                  <a:lnTo>
                    <a:pt x="462991" y="0"/>
                  </a:lnTo>
                  <a:lnTo>
                    <a:pt x="451777" y="0"/>
                  </a:lnTo>
                  <a:lnTo>
                    <a:pt x="440563" y="0"/>
                  </a:lnTo>
                  <a:lnTo>
                    <a:pt x="440563" y="8966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74205" y="0"/>
                  </a:lnTo>
                  <a:close/>
                </a:path>
                <a:path w="802004" h="9525">
                  <a:moveTo>
                    <a:pt x="496646" y="0"/>
                  </a:moveTo>
                  <a:lnTo>
                    <a:pt x="485432" y="0"/>
                  </a:lnTo>
                  <a:lnTo>
                    <a:pt x="474218" y="0"/>
                  </a:lnTo>
                  <a:lnTo>
                    <a:pt x="474218" y="8966"/>
                  </a:lnTo>
                  <a:lnTo>
                    <a:pt x="485432" y="8966"/>
                  </a:lnTo>
                  <a:lnTo>
                    <a:pt x="496646" y="8966"/>
                  </a:lnTo>
                  <a:lnTo>
                    <a:pt x="496646" y="0"/>
                  </a:lnTo>
                  <a:close/>
                </a:path>
                <a:path w="802004" h="9525">
                  <a:moveTo>
                    <a:pt x="519836" y="0"/>
                  </a:moveTo>
                  <a:lnTo>
                    <a:pt x="507873" y="0"/>
                  </a:lnTo>
                  <a:lnTo>
                    <a:pt x="496658" y="0"/>
                  </a:lnTo>
                  <a:lnTo>
                    <a:pt x="496658" y="8966"/>
                  </a:lnTo>
                  <a:lnTo>
                    <a:pt x="507873" y="8966"/>
                  </a:lnTo>
                  <a:lnTo>
                    <a:pt x="519836" y="8966"/>
                  </a:lnTo>
                  <a:lnTo>
                    <a:pt x="519836" y="0"/>
                  </a:lnTo>
                  <a:close/>
                </a:path>
                <a:path w="802004" h="9525">
                  <a:moveTo>
                    <a:pt x="553491" y="0"/>
                  </a:moveTo>
                  <a:lnTo>
                    <a:pt x="542277" y="0"/>
                  </a:lnTo>
                  <a:lnTo>
                    <a:pt x="531063" y="0"/>
                  </a:lnTo>
                  <a:lnTo>
                    <a:pt x="519849" y="0"/>
                  </a:lnTo>
                  <a:lnTo>
                    <a:pt x="519849" y="8966"/>
                  </a:lnTo>
                  <a:lnTo>
                    <a:pt x="531063" y="8966"/>
                  </a:lnTo>
                  <a:lnTo>
                    <a:pt x="542277" y="8966"/>
                  </a:lnTo>
                  <a:lnTo>
                    <a:pt x="553491" y="8966"/>
                  </a:lnTo>
                  <a:lnTo>
                    <a:pt x="553491" y="0"/>
                  </a:lnTo>
                  <a:close/>
                </a:path>
                <a:path w="802004" h="9525">
                  <a:moveTo>
                    <a:pt x="575932" y="0"/>
                  </a:moveTo>
                  <a:lnTo>
                    <a:pt x="564718" y="0"/>
                  </a:lnTo>
                  <a:lnTo>
                    <a:pt x="553504" y="0"/>
                  </a:lnTo>
                  <a:lnTo>
                    <a:pt x="553504" y="8966"/>
                  </a:lnTo>
                  <a:lnTo>
                    <a:pt x="564718" y="8966"/>
                  </a:lnTo>
                  <a:lnTo>
                    <a:pt x="575932" y="8966"/>
                  </a:lnTo>
                  <a:lnTo>
                    <a:pt x="575932" y="0"/>
                  </a:lnTo>
                  <a:close/>
                </a:path>
                <a:path w="802004" h="9525">
                  <a:moveTo>
                    <a:pt x="609587" y="0"/>
                  </a:moveTo>
                  <a:lnTo>
                    <a:pt x="598373" y="0"/>
                  </a:lnTo>
                  <a:lnTo>
                    <a:pt x="587159" y="0"/>
                  </a:lnTo>
                  <a:lnTo>
                    <a:pt x="575945" y="0"/>
                  </a:lnTo>
                  <a:lnTo>
                    <a:pt x="575945" y="8966"/>
                  </a:lnTo>
                  <a:lnTo>
                    <a:pt x="587159" y="8966"/>
                  </a:lnTo>
                  <a:lnTo>
                    <a:pt x="598373" y="8966"/>
                  </a:lnTo>
                  <a:lnTo>
                    <a:pt x="609587" y="8966"/>
                  </a:lnTo>
                  <a:lnTo>
                    <a:pt x="609587" y="0"/>
                  </a:lnTo>
                  <a:close/>
                </a:path>
                <a:path w="802004" h="9525">
                  <a:moveTo>
                    <a:pt x="643991" y="0"/>
                  </a:moveTo>
                  <a:lnTo>
                    <a:pt x="632777" y="0"/>
                  </a:lnTo>
                  <a:lnTo>
                    <a:pt x="620814" y="0"/>
                  </a:lnTo>
                  <a:lnTo>
                    <a:pt x="609600" y="0"/>
                  </a:lnTo>
                  <a:lnTo>
                    <a:pt x="609600" y="8966"/>
                  </a:lnTo>
                  <a:lnTo>
                    <a:pt x="620814" y="8966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43991" y="0"/>
                  </a:lnTo>
                  <a:close/>
                </a:path>
                <a:path w="802004" h="9525">
                  <a:moveTo>
                    <a:pt x="666432" y="0"/>
                  </a:moveTo>
                  <a:lnTo>
                    <a:pt x="655218" y="0"/>
                  </a:lnTo>
                  <a:lnTo>
                    <a:pt x="644004" y="0"/>
                  </a:lnTo>
                  <a:lnTo>
                    <a:pt x="644004" y="8966"/>
                  </a:lnTo>
                  <a:lnTo>
                    <a:pt x="655218" y="8966"/>
                  </a:lnTo>
                  <a:lnTo>
                    <a:pt x="666432" y="8966"/>
                  </a:lnTo>
                  <a:lnTo>
                    <a:pt x="666432" y="0"/>
                  </a:lnTo>
                  <a:close/>
                </a:path>
                <a:path w="802004" h="9525">
                  <a:moveTo>
                    <a:pt x="688873" y="0"/>
                  </a:moveTo>
                  <a:lnTo>
                    <a:pt x="677659" y="0"/>
                  </a:lnTo>
                  <a:lnTo>
                    <a:pt x="666445" y="0"/>
                  </a:lnTo>
                  <a:lnTo>
                    <a:pt x="666445" y="8966"/>
                  </a:lnTo>
                  <a:lnTo>
                    <a:pt x="677659" y="8966"/>
                  </a:lnTo>
                  <a:lnTo>
                    <a:pt x="688873" y="8966"/>
                  </a:lnTo>
                  <a:lnTo>
                    <a:pt x="688873" y="0"/>
                  </a:lnTo>
                  <a:close/>
                </a:path>
                <a:path w="802004" h="9525">
                  <a:moveTo>
                    <a:pt x="722528" y="0"/>
                  </a:moveTo>
                  <a:lnTo>
                    <a:pt x="711314" y="0"/>
                  </a:lnTo>
                  <a:lnTo>
                    <a:pt x="700100" y="0"/>
                  </a:lnTo>
                  <a:lnTo>
                    <a:pt x="688886" y="0"/>
                  </a:lnTo>
                  <a:lnTo>
                    <a:pt x="688886" y="8966"/>
                  </a:lnTo>
                  <a:lnTo>
                    <a:pt x="700100" y="8966"/>
                  </a:lnTo>
                  <a:lnTo>
                    <a:pt x="711314" y="8966"/>
                  </a:lnTo>
                  <a:lnTo>
                    <a:pt x="722528" y="8966"/>
                  </a:lnTo>
                  <a:lnTo>
                    <a:pt x="722528" y="0"/>
                  </a:lnTo>
                  <a:close/>
                </a:path>
                <a:path w="802004" h="952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22541" y="0"/>
                  </a:lnTo>
                  <a:lnTo>
                    <a:pt x="722541" y="8966"/>
                  </a:lnTo>
                  <a:lnTo>
                    <a:pt x="734504" y="8966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56932" y="0"/>
                  </a:lnTo>
                  <a:close/>
                </a:path>
                <a:path w="802004" h="9525">
                  <a:moveTo>
                    <a:pt x="779373" y="0"/>
                  </a:moveTo>
                  <a:lnTo>
                    <a:pt x="768159" y="0"/>
                  </a:lnTo>
                  <a:lnTo>
                    <a:pt x="756945" y="0"/>
                  </a:lnTo>
                  <a:lnTo>
                    <a:pt x="756945" y="8966"/>
                  </a:lnTo>
                  <a:lnTo>
                    <a:pt x="768159" y="8966"/>
                  </a:lnTo>
                  <a:lnTo>
                    <a:pt x="779373" y="8966"/>
                  </a:lnTo>
                  <a:lnTo>
                    <a:pt x="779373" y="0"/>
                  </a:lnTo>
                  <a:close/>
                </a:path>
                <a:path w="802004" h="9525">
                  <a:moveTo>
                    <a:pt x="801814" y="0"/>
                  </a:moveTo>
                  <a:lnTo>
                    <a:pt x="790600" y="0"/>
                  </a:lnTo>
                  <a:lnTo>
                    <a:pt x="779386" y="0"/>
                  </a:lnTo>
                  <a:lnTo>
                    <a:pt x="779386" y="8966"/>
                  </a:lnTo>
                  <a:lnTo>
                    <a:pt x="790600" y="8966"/>
                  </a:lnTo>
                  <a:lnTo>
                    <a:pt x="801814" y="8966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2451887" y="1995538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2723400" y="1995530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2734614" y="1995530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2745829" y="1995538"/>
              <a:ext cx="497840" cy="9525"/>
            </a:xfrm>
            <a:custGeom>
              <a:avLst/>
              <a:gdLst/>
              <a:ahLst/>
              <a:cxnLst/>
              <a:rect l="l" t="t" r="r" b="b"/>
              <a:pathLst>
                <a:path w="49783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97839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28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497839" h="9525">
                  <a:moveTo>
                    <a:pt x="56845" y="0"/>
                  </a:moveTo>
                  <a:lnTo>
                    <a:pt x="45631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56845" y="0"/>
                  </a:lnTo>
                  <a:close/>
                </a:path>
                <a:path w="49783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497839" h="952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12941" y="0"/>
                  </a:lnTo>
                  <a:close/>
                </a:path>
                <a:path w="497839" h="9525">
                  <a:moveTo>
                    <a:pt x="169786" y="0"/>
                  </a:moveTo>
                  <a:lnTo>
                    <a:pt x="169786" y="0"/>
                  </a:lnTo>
                  <a:lnTo>
                    <a:pt x="112953" y="0"/>
                  </a:lnTo>
                  <a:lnTo>
                    <a:pt x="112953" y="8966"/>
                  </a:lnTo>
                  <a:lnTo>
                    <a:pt x="169786" y="8966"/>
                  </a:lnTo>
                  <a:lnTo>
                    <a:pt x="169786" y="0"/>
                  </a:lnTo>
                  <a:close/>
                </a:path>
                <a:path w="4978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66"/>
                  </a:lnTo>
                  <a:lnTo>
                    <a:pt x="181013" y="8966"/>
                  </a:lnTo>
                  <a:lnTo>
                    <a:pt x="192214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497839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25882" y="0"/>
                  </a:lnTo>
                  <a:close/>
                </a:path>
                <a:path w="497839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48323" y="0"/>
                  </a:lnTo>
                  <a:close/>
                </a:path>
                <a:path w="497839" h="9525">
                  <a:moveTo>
                    <a:pt x="305168" y="0"/>
                  </a:moveTo>
                  <a:lnTo>
                    <a:pt x="305168" y="0"/>
                  </a:lnTo>
                  <a:lnTo>
                    <a:pt x="248335" y="0"/>
                  </a:lnTo>
                  <a:lnTo>
                    <a:pt x="248335" y="8966"/>
                  </a:lnTo>
                  <a:lnTo>
                    <a:pt x="305168" y="8966"/>
                  </a:lnTo>
                  <a:lnTo>
                    <a:pt x="305168" y="0"/>
                  </a:lnTo>
                  <a:close/>
                </a:path>
                <a:path w="497839" h="952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305181" y="8966"/>
                  </a:lnTo>
                  <a:lnTo>
                    <a:pt x="316382" y="8966"/>
                  </a:lnTo>
                  <a:lnTo>
                    <a:pt x="327609" y="8966"/>
                  </a:lnTo>
                  <a:lnTo>
                    <a:pt x="327609" y="0"/>
                  </a:lnTo>
                  <a:close/>
                </a:path>
                <a:path w="497839" h="9525">
                  <a:moveTo>
                    <a:pt x="373227" y="0"/>
                  </a:moveTo>
                  <a:lnTo>
                    <a:pt x="373227" y="0"/>
                  </a:lnTo>
                  <a:lnTo>
                    <a:pt x="327621" y="0"/>
                  </a:lnTo>
                  <a:lnTo>
                    <a:pt x="327621" y="8966"/>
                  </a:lnTo>
                  <a:lnTo>
                    <a:pt x="373227" y="8966"/>
                  </a:lnTo>
                  <a:lnTo>
                    <a:pt x="373227" y="0"/>
                  </a:lnTo>
                  <a:close/>
                </a:path>
                <a:path w="497839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  <a:path w="497839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18109" y="0"/>
                  </a:lnTo>
                  <a:close/>
                </a:path>
                <a:path w="497839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18122" y="0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51764" y="0"/>
                  </a:lnTo>
                  <a:close/>
                </a:path>
                <a:path w="497839" h="952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51777" y="0"/>
                  </a:lnTo>
                  <a:lnTo>
                    <a:pt x="451777" y="8966"/>
                  </a:lnTo>
                  <a:lnTo>
                    <a:pt x="463727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86168" y="0"/>
                  </a:lnTo>
                  <a:close/>
                </a:path>
                <a:path w="497839" h="9525">
                  <a:moveTo>
                    <a:pt x="497395" y="0"/>
                  </a:moveTo>
                  <a:lnTo>
                    <a:pt x="486181" y="0"/>
                  </a:lnTo>
                  <a:lnTo>
                    <a:pt x="486181" y="8966"/>
                  </a:lnTo>
                  <a:lnTo>
                    <a:pt x="497395" y="8966"/>
                  </a:lnTo>
                  <a:lnTo>
                    <a:pt x="49739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3243237" y="1995538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802004" h="952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67297" y="8966"/>
                  </a:lnTo>
                  <a:lnTo>
                    <a:pt x="67297" y="0"/>
                  </a:lnTo>
                  <a:close/>
                </a:path>
                <a:path w="802004" h="9525">
                  <a:moveTo>
                    <a:pt x="90487" y="0"/>
                  </a:moveTo>
                  <a:lnTo>
                    <a:pt x="79273" y="0"/>
                  </a:lnTo>
                  <a:lnTo>
                    <a:pt x="67310" y="0"/>
                  </a:lnTo>
                  <a:lnTo>
                    <a:pt x="67310" y="8966"/>
                  </a:lnTo>
                  <a:lnTo>
                    <a:pt x="79273" y="8966"/>
                  </a:lnTo>
                  <a:lnTo>
                    <a:pt x="90487" y="8966"/>
                  </a:lnTo>
                  <a:lnTo>
                    <a:pt x="90487" y="0"/>
                  </a:lnTo>
                  <a:close/>
                </a:path>
                <a:path w="802004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004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802004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802004" h="952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004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802004" h="952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59524" y="8966"/>
                  </a:lnTo>
                  <a:lnTo>
                    <a:pt x="259524" y="0"/>
                  </a:lnTo>
                  <a:close/>
                </a:path>
                <a:path w="802004" h="952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81965" y="8966"/>
                  </a:lnTo>
                  <a:lnTo>
                    <a:pt x="281965" y="0"/>
                  </a:lnTo>
                  <a:close/>
                </a:path>
                <a:path w="802004" h="9525">
                  <a:moveTo>
                    <a:pt x="305155" y="0"/>
                  </a:moveTo>
                  <a:lnTo>
                    <a:pt x="293941" y="0"/>
                  </a:lnTo>
                  <a:lnTo>
                    <a:pt x="281978" y="0"/>
                  </a:lnTo>
                  <a:lnTo>
                    <a:pt x="281978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802004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38810" y="8966"/>
                  </a:lnTo>
                  <a:lnTo>
                    <a:pt x="338810" y="0"/>
                  </a:lnTo>
                  <a:close/>
                </a:path>
                <a:path w="802004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61251" y="8966"/>
                  </a:lnTo>
                  <a:lnTo>
                    <a:pt x="361251" y="0"/>
                  </a:lnTo>
                  <a:close/>
                </a:path>
                <a:path w="802004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83692" y="8966"/>
                  </a:lnTo>
                  <a:lnTo>
                    <a:pt x="383692" y="0"/>
                  </a:lnTo>
                  <a:close/>
                </a:path>
                <a:path w="802004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3705" y="0"/>
                  </a:lnTo>
                  <a:lnTo>
                    <a:pt x="383705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004" h="9525">
                  <a:moveTo>
                    <a:pt x="451751" y="0"/>
                  </a:moveTo>
                  <a:lnTo>
                    <a:pt x="440537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51751" y="8966"/>
                  </a:lnTo>
                  <a:lnTo>
                    <a:pt x="451751" y="0"/>
                  </a:lnTo>
                  <a:close/>
                </a:path>
                <a:path w="802004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74192" y="8966"/>
                  </a:lnTo>
                  <a:lnTo>
                    <a:pt x="474192" y="0"/>
                  </a:lnTo>
                  <a:close/>
                </a:path>
                <a:path w="802004" h="9525">
                  <a:moveTo>
                    <a:pt x="497382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802004" h="952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31037" y="8966"/>
                  </a:lnTo>
                  <a:lnTo>
                    <a:pt x="531037" y="0"/>
                  </a:lnTo>
                  <a:close/>
                </a:path>
                <a:path w="802004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004" h="952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5919" y="8966"/>
                  </a:lnTo>
                  <a:lnTo>
                    <a:pt x="587133" y="8966"/>
                  </a:lnTo>
                  <a:lnTo>
                    <a:pt x="587133" y="0"/>
                  </a:lnTo>
                  <a:close/>
                </a:path>
                <a:path w="802004" h="9525">
                  <a:moveTo>
                    <a:pt x="621538" y="0"/>
                  </a:moveTo>
                  <a:lnTo>
                    <a:pt x="610323" y="0"/>
                  </a:lnTo>
                  <a:lnTo>
                    <a:pt x="598360" y="0"/>
                  </a:lnTo>
                  <a:lnTo>
                    <a:pt x="587146" y="0"/>
                  </a:lnTo>
                  <a:lnTo>
                    <a:pt x="587146" y="8966"/>
                  </a:lnTo>
                  <a:lnTo>
                    <a:pt x="598360" y="8966"/>
                  </a:lnTo>
                  <a:lnTo>
                    <a:pt x="610323" y="8966"/>
                  </a:lnTo>
                  <a:lnTo>
                    <a:pt x="621538" y="8966"/>
                  </a:lnTo>
                  <a:lnTo>
                    <a:pt x="621538" y="0"/>
                  </a:lnTo>
                  <a:close/>
                </a:path>
                <a:path w="802004" h="952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43978" y="8966"/>
                  </a:lnTo>
                  <a:lnTo>
                    <a:pt x="643978" y="0"/>
                  </a:lnTo>
                  <a:close/>
                </a:path>
                <a:path w="802004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66419" y="8966"/>
                  </a:lnTo>
                  <a:lnTo>
                    <a:pt x="666419" y="0"/>
                  </a:lnTo>
                  <a:close/>
                </a:path>
                <a:path w="802004" h="952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88860" y="8966"/>
                  </a:lnTo>
                  <a:lnTo>
                    <a:pt x="700074" y="8966"/>
                  </a:lnTo>
                  <a:lnTo>
                    <a:pt x="700074" y="0"/>
                  </a:lnTo>
                  <a:close/>
                </a:path>
                <a:path w="802004" h="9525">
                  <a:moveTo>
                    <a:pt x="734479" y="0"/>
                  </a:moveTo>
                  <a:lnTo>
                    <a:pt x="723265" y="0"/>
                  </a:lnTo>
                  <a:lnTo>
                    <a:pt x="712050" y="0"/>
                  </a:lnTo>
                  <a:lnTo>
                    <a:pt x="700087" y="0"/>
                  </a:lnTo>
                  <a:lnTo>
                    <a:pt x="700087" y="8966"/>
                  </a:lnTo>
                  <a:lnTo>
                    <a:pt x="712050" y="8966"/>
                  </a:lnTo>
                  <a:lnTo>
                    <a:pt x="723265" y="8966"/>
                  </a:lnTo>
                  <a:lnTo>
                    <a:pt x="734479" y="8966"/>
                  </a:lnTo>
                  <a:lnTo>
                    <a:pt x="734479" y="0"/>
                  </a:lnTo>
                  <a:close/>
                </a:path>
                <a:path w="802004" h="9525">
                  <a:moveTo>
                    <a:pt x="756920" y="0"/>
                  </a:moveTo>
                  <a:lnTo>
                    <a:pt x="745705" y="0"/>
                  </a:lnTo>
                  <a:lnTo>
                    <a:pt x="734491" y="0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56920" y="8966"/>
                  </a:lnTo>
                  <a:lnTo>
                    <a:pt x="756920" y="0"/>
                  </a:lnTo>
                  <a:close/>
                </a:path>
                <a:path w="802004" h="952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79360" y="8966"/>
                  </a:lnTo>
                  <a:lnTo>
                    <a:pt x="779360" y="0"/>
                  </a:lnTo>
                  <a:close/>
                </a:path>
                <a:path w="802004" h="952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966"/>
                  </a:lnTo>
                  <a:lnTo>
                    <a:pt x="790587" y="8966"/>
                  </a:lnTo>
                  <a:lnTo>
                    <a:pt x="801801" y="8966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2451887" y="1978329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60286" y="0"/>
                  </a:move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60286" y="0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2712174" y="1978329"/>
              <a:ext cx="565150" cy="9525"/>
            </a:xfrm>
            <a:custGeom>
              <a:avLst/>
              <a:gdLst/>
              <a:ahLst/>
              <a:cxnLst/>
              <a:rect l="l" t="t" r="r" b="b"/>
              <a:pathLst>
                <a:path w="56515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565150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28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565150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83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  <a:path w="565150" h="952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565150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565150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565150" h="9525">
                  <a:moveTo>
                    <a:pt x="203441" y="0"/>
                  </a:moveTo>
                  <a:lnTo>
                    <a:pt x="203441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565150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69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565150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565150" h="952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966"/>
                  </a:lnTo>
                  <a:lnTo>
                    <a:pt x="270764" y="8966"/>
                  </a:lnTo>
                  <a:lnTo>
                    <a:pt x="281978" y="8966"/>
                  </a:lnTo>
                  <a:lnTo>
                    <a:pt x="281978" y="0"/>
                  </a:lnTo>
                  <a:close/>
                </a:path>
                <a:path w="565150" h="9525">
                  <a:moveTo>
                    <a:pt x="338823" y="0"/>
                  </a:moveTo>
                  <a:lnTo>
                    <a:pt x="338823" y="0"/>
                  </a:lnTo>
                  <a:lnTo>
                    <a:pt x="281990" y="0"/>
                  </a:lnTo>
                  <a:lnTo>
                    <a:pt x="281990" y="8966"/>
                  </a:lnTo>
                  <a:lnTo>
                    <a:pt x="338823" y="8966"/>
                  </a:lnTo>
                  <a:lnTo>
                    <a:pt x="338823" y="0"/>
                  </a:lnTo>
                  <a:close/>
                </a:path>
                <a:path w="565150" h="9525">
                  <a:moveTo>
                    <a:pt x="361264" y="0"/>
                  </a:moveTo>
                  <a:lnTo>
                    <a:pt x="350050" y="0"/>
                  </a:lnTo>
                  <a:lnTo>
                    <a:pt x="338836" y="0"/>
                  </a:lnTo>
                  <a:lnTo>
                    <a:pt x="338836" y="8966"/>
                  </a:lnTo>
                  <a:lnTo>
                    <a:pt x="350037" y="8966"/>
                  </a:lnTo>
                  <a:lnTo>
                    <a:pt x="361264" y="8966"/>
                  </a:lnTo>
                  <a:lnTo>
                    <a:pt x="361264" y="0"/>
                  </a:lnTo>
                  <a:close/>
                </a:path>
                <a:path w="565150" h="9525">
                  <a:moveTo>
                    <a:pt x="406882" y="0"/>
                  </a:moveTo>
                  <a:lnTo>
                    <a:pt x="406882" y="0"/>
                  </a:lnTo>
                  <a:lnTo>
                    <a:pt x="361276" y="0"/>
                  </a:lnTo>
                  <a:lnTo>
                    <a:pt x="361276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565150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29323" y="0"/>
                  </a:lnTo>
                  <a:close/>
                </a:path>
                <a:path w="565150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51764" y="0"/>
                  </a:lnTo>
                  <a:close/>
                </a:path>
                <a:path w="565150" h="952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85419" y="0"/>
                  </a:lnTo>
                  <a:close/>
                </a:path>
                <a:path w="565150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5432" y="0"/>
                  </a:lnTo>
                  <a:lnTo>
                    <a:pt x="485432" y="8966"/>
                  </a:lnTo>
                  <a:lnTo>
                    <a:pt x="497382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565150" h="9525">
                  <a:moveTo>
                    <a:pt x="531050" y="0"/>
                  </a:move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31050" y="0"/>
                  </a:lnTo>
                  <a:close/>
                </a:path>
                <a:path w="565150" h="952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31063" y="0"/>
                  </a:lnTo>
                  <a:lnTo>
                    <a:pt x="531063" y="8966"/>
                  </a:lnTo>
                  <a:lnTo>
                    <a:pt x="542277" y="8966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647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3276892" y="1978329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802639" h="9525">
                  <a:moveTo>
                    <a:pt x="56832" y="0"/>
                  </a:moveTo>
                  <a:lnTo>
                    <a:pt x="45618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5618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6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802639" h="9525">
                  <a:moveTo>
                    <a:pt x="158559" y="0"/>
                  </a:moveTo>
                  <a:lnTo>
                    <a:pt x="147345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802639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639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80263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802639" h="9525">
                  <a:moveTo>
                    <a:pt x="271500" y="0"/>
                  </a:moveTo>
                  <a:lnTo>
                    <a:pt x="260286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802639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8026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63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802639" h="952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80263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6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639" h="9525">
                  <a:moveTo>
                    <a:pt x="463727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802639" h="952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8026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639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639" h="9525">
                  <a:moveTo>
                    <a:pt x="587883" y="0"/>
                  </a:moveTo>
                  <a:lnTo>
                    <a:pt x="576668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6668" y="8966"/>
                  </a:lnTo>
                  <a:lnTo>
                    <a:pt x="587883" y="8966"/>
                  </a:lnTo>
                  <a:lnTo>
                    <a:pt x="587883" y="0"/>
                  </a:lnTo>
                  <a:close/>
                </a:path>
                <a:path w="802639" h="9525">
                  <a:moveTo>
                    <a:pt x="610323" y="0"/>
                  </a:moveTo>
                  <a:lnTo>
                    <a:pt x="599109" y="0"/>
                  </a:lnTo>
                  <a:lnTo>
                    <a:pt x="587895" y="0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610323" y="8966"/>
                  </a:lnTo>
                  <a:lnTo>
                    <a:pt x="610323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66419" y="8966"/>
                  </a:lnTo>
                  <a:lnTo>
                    <a:pt x="666419" y="0"/>
                  </a:lnTo>
                  <a:close/>
                </a:path>
                <a:path w="802639" h="9525">
                  <a:moveTo>
                    <a:pt x="700824" y="0"/>
                  </a:moveTo>
                  <a:lnTo>
                    <a:pt x="689610" y="0"/>
                  </a:lnTo>
                  <a:lnTo>
                    <a:pt x="678395" y="0"/>
                  </a:lnTo>
                  <a:lnTo>
                    <a:pt x="666432" y="0"/>
                  </a:lnTo>
                  <a:lnTo>
                    <a:pt x="666432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700824" y="8966"/>
                  </a:lnTo>
                  <a:lnTo>
                    <a:pt x="700824" y="0"/>
                  </a:lnTo>
                  <a:close/>
                </a:path>
                <a:path w="802639" h="9525">
                  <a:moveTo>
                    <a:pt x="723265" y="0"/>
                  </a:moveTo>
                  <a:lnTo>
                    <a:pt x="712050" y="0"/>
                  </a:lnTo>
                  <a:lnTo>
                    <a:pt x="700836" y="0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23265" y="8966"/>
                  </a:lnTo>
                  <a:lnTo>
                    <a:pt x="723265" y="0"/>
                  </a:lnTo>
                  <a:close/>
                </a:path>
                <a:path w="802639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639" h="952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79360" y="8966"/>
                  </a:lnTo>
                  <a:lnTo>
                    <a:pt x="779360" y="0"/>
                  </a:lnTo>
                  <a:close/>
                </a:path>
                <a:path w="802639" h="9525">
                  <a:moveTo>
                    <a:pt x="802551" y="0"/>
                  </a:moveTo>
                  <a:lnTo>
                    <a:pt x="791337" y="0"/>
                  </a:lnTo>
                  <a:lnTo>
                    <a:pt x="779373" y="0"/>
                  </a:lnTo>
                  <a:lnTo>
                    <a:pt x="779373" y="8966"/>
                  </a:lnTo>
                  <a:lnTo>
                    <a:pt x="791337" y="8966"/>
                  </a:lnTo>
                  <a:lnTo>
                    <a:pt x="802551" y="8966"/>
                  </a:lnTo>
                  <a:lnTo>
                    <a:pt x="80255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2451887" y="1961121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2689745" y="1961121"/>
              <a:ext cx="361315" cy="9525"/>
            </a:xfrm>
            <a:custGeom>
              <a:avLst/>
              <a:gdLst/>
              <a:ahLst/>
              <a:cxnLst/>
              <a:rect l="l" t="t" r="r" b="b"/>
              <a:pathLst>
                <a:path w="361314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01" y="8978"/>
                  </a:lnTo>
                  <a:lnTo>
                    <a:pt x="22428" y="8978"/>
                  </a:lnTo>
                  <a:lnTo>
                    <a:pt x="33642" y="8978"/>
                  </a:lnTo>
                  <a:lnTo>
                    <a:pt x="33642" y="0"/>
                  </a:lnTo>
                  <a:close/>
                </a:path>
                <a:path w="361314" h="952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978"/>
                  </a:lnTo>
                  <a:lnTo>
                    <a:pt x="44856" y="8978"/>
                  </a:lnTo>
                  <a:lnTo>
                    <a:pt x="56083" y="8978"/>
                  </a:lnTo>
                  <a:lnTo>
                    <a:pt x="67297" y="8978"/>
                  </a:lnTo>
                  <a:lnTo>
                    <a:pt x="67297" y="0"/>
                  </a:lnTo>
                  <a:close/>
                </a:path>
                <a:path w="361314" h="952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67310" y="8978"/>
                  </a:lnTo>
                  <a:lnTo>
                    <a:pt x="78511" y="8978"/>
                  </a:lnTo>
                  <a:lnTo>
                    <a:pt x="89738" y="8978"/>
                  </a:lnTo>
                  <a:lnTo>
                    <a:pt x="89738" y="0"/>
                  </a:lnTo>
                  <a:close/>
                </a:path>
                <a:path w="361314" h="9525">
                  <a:moveTo>
                    <a:pt x="112928" y="0"/>
                  </a:moveTo>
                  <a:lnTo>
                    <a:pt x="101714" y="0"/>
                  </a:lnTo>
                  <a:lnTo>
                    <a:pt x="89750" y="0"/>
                  </a:lnTo>
                  <a:lnTo>
                    <a:pt x="8975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361314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35369" y="8978"/>
                  </a:lnTo>
                  <a:lnTo>
                    <a:pt x="146583" y="8978"/>
                  </a:lnTo>
                  <a:lnTo>
                    <a:pt x="146583" y="0"/>
                  </a:lnTo>
                  <a:close/>
                </a:path>
                <a:path w="361314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78"/>
                  </a:lnTo>
                  <a:lnTo>
                    <a:pt x="157810" y="8978"/>
                  </a:lnTo>
                  <a:lnTo>
                    <a:pt x="169024" y="8978"/>
                  </a:lnTo>
                  <a:lnTo>
                    <a:pt x="169024" y="0"/>
                  </a:lnTo>
                  <a:close/>
                </a:path>
                <a:path w="361314" h="9525">
                  <a:moveTo>
                    <a:pt x="225869" y="0"/>
                  </a:moveTo>
                  <a:lnTo>
                    <a:pt x="225869" y="0"/>
                  </a:lnTo>
                  <a:lnTo>
                    <a:pt x="169037" y="0"/>
                  </a:lnTo>
                  <a:lnTo>
                    <a:pt x="169037" y="8978"/>
                  </a:lnTo>
                  <a:lnTo>
                    <a:pt x="225869" y="8978"/>
                  </a:lnTo>
                  <a:lnTo>
                    <a:pt x="225869" y="0"/>
                  </a:lnTo>
                  <a:close/>
                </a:path>
                <a:path w="361314" h="952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48297" y="8978"/>
                  </a:lnTo>
                  <a:lnTo>
                    <a:pt x="259524" y="8978"/>
                  </a:lnTo>
                  <a:lnTo>
                    <a:pt x="259524" y="0"/>
                  </a:lnTo>
                  <a:close/>
                </a:path>
                <a:path w="361314" h="952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978"/>
                  </a:lnTo>
                  <a:lnTo>
                    <a:pt x="270751" y="8978"/>
                  </a:lnTo>
                  <a:lnTo>
                    <a:pt x="281965" y="8978"/>
                  </a:lnTo>
                  <a:lnTo>
                    <a:pt x="281965" y="0"/>
                  </a:lnTo>
                  <a:close/>
                </a:path>
                <a:path w="361314" h="952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81978" y="8978"/>
                  </a:lnTo>
                  <a:lnTo>
                    <a:pt x="293192" y="8978"/>
                  </a:lnTo>
                  <a:lnTo>
                    <a:pt x="304406" y="8978"/>
                  </a:lnTo>
                  <a:lnTo>
                    <a:pt x="304406" y="0"/>
                  </a:lnTo>
                  <a:close/>
                </a:path>
                <a:path w="361314" h="9525">
                  <a:moveTo>
                    <a:pt x="361251" y="0"/>
                  </a:moveTo>
                  <a:lnTo>
                    <a:pt x="361251" y="0"/>
                  </a:lnTo>
                  <a:lnTo>
                    <a:pt x="304419" y="0"/>
                  </a:lnTo>
                  <a:lnTo>
                    <a:pt x="304419" y="8978"/>
                  </a:lnTo>
                  <a:lnTo>
                    <a:pt x="361251" y="8978"/>
                  </a:lnTo>
                  <a:lnTo>
                    <a:pt x="36125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3051010" y="1961121"/>
              <a:ext cx="170180" cy="9525"/>
            </a:xfrm>
            <a:custGeom>
              <a:avLst/>
              <a:gdLst/>
              <a:ahLst/>
              <a:cxnLst/>
              <a:rect l="l" t="t" r="r" b="b"/>
              <a:pathLst>
                <a:path w="17018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01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  <a:path w="170180" h="9525">
                  <a:moveTo>
                    <a:pt x="68046" y="0"/>
                  </a:moveTo>
                  <a:lnTo>
                    <a:pt x="68046" y="0"/>
                  </a:lnTo>
                  <a:lnTo>
                    <a:pt x="22440" y="0"/>
                  </a:lnTo>
                  <a:lnTo>
                    <a:pt x="22440" y="8978"/>
                  </a:lnTo>
                  <a:lnTo>
                    <a:pt x="68046" y="8978"/>
                  </a:lnTo>
                  <a:lnTo>
                    <a:pt x="68046" y="0"/>
                  </a:lnTo>
                  <a:close/>
                </a:path>
                <a:path w="170180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90487" y="8978"/>
                  </a:lnTo>
                  <a:lnTo>
                    <a:pt x="90487" y="0"/>
                  </a:lnTo>
                  <a:close/>
                </a:path>
                <a:path w="170180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0180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35369" y="8978"/>
                  </a:lnTo>
                  <a:lnTo>
                    <a:pt x="146583" y="8978"/>
                  </a:lnTo>
                  <a:lnTo>
                    <a:pt x="146583" y="0"/>
                  </a:lnTo>
                  <a:close/>
                </a:path>
                <a:path w="170180" h="9525">
                  <a:moveTo>
                    <a:pt x="169773" y="0"/>
                  </a:moveTo>
                  <a:lnTo>
                    <a:pt x="158559" y="0"/>
                  </a:lnTo>
                  <a:lnTo>
                    <a:pt x="146596" y="0"/>
                  </a:lnTo>
                  <a:lnTo>
                    <a:pt x="146596" y="8978"/>
                  </a:lnTo>
                  <a:lnTo>
                    <a:pt x="158546" y="8978"/>
                  </a:lnTo>
                  <a:lnTo>
                    <a:pt x="169773" y="8978"/>
                  </a:lnTo>
                  <a:lnTo>
                    <a:pt x="169773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3220783" y="1961121"/>
              <a:ext cx="78740" cy="9525"/>
            </a:xfrm>
            <a:custGeom>
              <a:avLst/>
              <a:gdLst/>
              <a:ahLst/>
              <a:cxnLst/>
              <a:rect l="l" t="t" r="r" b="b"/>
              <a:pathLst>
                <a:path w="78739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78739" h="9525">
                  <a:moveTo>
                    <a:pt x="22440" y="0"/>
                  </a:moveTo>
                  <a:lnTo>
                    <a:pt x="11226" y="0"/>
                  </a:lnTo>
                  <a:lnTo>
                    <a:pt x="11226" y="8978"/>
                  </a:lnTo>
                  <a:lnTo>
                    <a:pt x="22440" y="8978"/>
                  </a:lnTo>
                  <a:lnTo>
                    <a:pt x="22440" y="0"/>
                  </a:lnTo>
                  <a:close/>
                </a:path>
                <a:path w="78739" h="952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978"/>
                  </a:lnTo>
                  <a:lnTo>
                    <a:pt x="33667" y="8978"/>
                  </a:lnTo>
                  <a:lnTo>
                    <a:pt x="44881" y="8978"/>
                  </a:lnTo>
                  <a:lnTo>
                    <a:pt x="56095" y="8978"/>
                  </a:lnTo>
                  <a:lnTo>
                    <a:pt x="56095" y="0"/>
                  </a:lnTo>
                  <a:close/>
                </a:path>
                <a:path w="78739" h="9525">
                  <a:moveTo>
                    <a:pt x="78536" y="0"/>
                  </a:moveTo>
                  <a:lnTo>
                    <a:pt x="67322" y="0"/>
                  </a:lnTo>
                  <a:lnTo>
                    <a:pt x="56108" y="0"/>
                  </a:lnTo>
                  <a:lnTo>
                    <a:pt x="56108" y="8978"/>
                  </a:lnTo>
                  <a:lnTo>
                    <a:pt x="67322" y="8978"/>
                  </a:lnTo>
                  <a:lnTo>
                    <a:pt x="78536" y="8978"/>
                  </a:lnTo>
                  <a:lnTo>
                    <a:pt x="7853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3299320" y="1961121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802639" h="952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978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34404" y="0"/>
                  </a:lnTo>
                  <a:close/>
                </a:path>
                <a:path w="802639" h="9525">
                  <a:moveTo>
                    <a:pt x="56845" y="0"/>
                  </a:moveTo>
                  <a:lnTo>
                    <a:pt x="45631" y="0"/>
                  </a:lnTo>
                  <a:lnTo>
                    <a:pt x="34417" y="0"/>
                  </a:lnTo>
                  <a:lnTo>
                    <a:pt x="34417" y="8978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56845" y="0"/>
                  </a:lnTo>
                  <a:close/>
                </a:path>
                <a:path w="80263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78"/>
                  </a:lnTo>
                  <a:lnTo>
                    <a:pt x="68072" y="8978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90500" y="0"/>
                  </a:lnTo>
                  <a:close/>
                </a:path>
                <a:path w="802639" h="952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978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12941" y="0"/>
                  </a:lnTo>
                  <a:close/>
                </a:path>
                <a:path w="802639" h="9525">
                  <a:moveTo>
                    <a:pt x="136131" y="0"/>
                  </a:moveTo>
                  <a:lnTo>
                    <a:pt x="124917" y="0"/>
                  </a:lnTo>
                  <a:lnTo>
                    <a:pt x="112953" y="0"/>
                  </a:lnTo>
                  <a:lnTo>
                    <a:pt x="112953" y="8978"/>
                  </a:lnTo>
                  <a:lnTo>
                    <a:pt x="124917" y="8978"/>
                  </a:lnTo>
                  <a:lnTo>
                    <a:pt x="136131" y="8978"/>
                  </a:lnTo>
                  <a:lnTo>
                    <a:pt x="136131" y="0"/>
                  </a:lnTo>
                  <a:close/>
                </a:path>
                <a:path w="802639" h="952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36144" y="0"/>
                  </a:lnTo>
                  <a:lnTo>
                    <a:pt x="136144" y="8978"/>
                  </a:lnTo>
                  <a:lnTo>
                    <a:pt x="147358" y="8978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69786" y="0"/>
                  </a:lnTo>
                  <a:close/>
                </a:path>
                <a:path w="8026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78"/>
                  </a:lnTo>
                  <a:lnTo>
                    <a:pt x="181013" y="8978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03441" y="0"/>
                  </a:lnTo>
                  <a:close/>
                </a:path>
                <a:path w="802639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78"/>
                  </a:lnTo>
                  <a:lnTo>
                    <a:pt x="214668" y="8978"/>
                  </a:lnTo>
                  <a:lnTo>
                    <a:pt x="225882" y="8978"/>
                  </a:lnTo>
                  <a:lnTo>
                    <a:pt x="225882" y="0"/>
                  </a:lnTo>
                  <a:close/>
                </a:path>
                <a:path w="802639" h="9525">
                  <a:moveTo>
                    <a:pt x="249072" y="0"/>
                  </a:moveTo>
                  <a:lnTo>
                    <a:pt x="237858" y="0"/>
                  </a:lnTo>
                  <a:lnTo>
                    <a:pt x="225894" y="0"/>
                  </a:lnTo>
                  <a:lnTo>
                    <a:pt x="225894" y="8978"/>
                  </a:lnTo>
                  <a:lnTo>
                    <a:pt x="237858" y="8978"/>
                  </a:lnTo>
                  <a:lnTo>
                    <a:pt x="249072" y="8978"/>
                  </a:lnTo>
                  <a:lnTo>
                    <a:pt x="249072" y="0"/>
                  </a:lnTo>
                  <a:close/>
                </a:path>
                <a:path w="802639" h="952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9085" y="0"/>
                  </a:lnTo>
                  <a:lnTo>
                    <a:pt x="249085" y="8978"/>
                  </a:lnTo>
                  <a:lnTo>
                    <a:pt x="260299" y="8978"/>
                  </a:lnTo>
                  <a:lnTo>
                    <a:pt x="271513" y="8978"/>
                  </a:lnTo>
                  <a:lnTo>
                    <a:pt x="282727" y="8978"/>
                  </a:lnTo>
                  <a:lnTo>
                    <a:pt x="282727" y="0"/>
                  </a:lnTo>
                  <a:close/>
                </a:path>
                <a:path w="802639" h="9525">
                  <a:moveTo>
                    <a:pt x="305168" y="0"/>
                  </a:moveTo>
                  <a:lnTo>
                    <a:pt x="293954" y="0"/>
                  </a:lnTo>
                  <a:lnTo>
                    <a:pt x="282740" y="0"/>
                  </a:lnTo>
                  <a:lnTo>
                    <a:pt x="282740" y="8978"/>
                  </a:lnTo>
                  <a:lnTo>
                    <a:pt x="293954" y="8978"/>
                  </a:lnTo>
                  <a:lnTo>
                    <a:pt x="305168" y="8978"/>
                  </a:lnTo>
                  <a:lnTo>
                    <a:pt x="305168" y="0"/>
                  </a:lnTo>
                  <a:close/>
                </a:path>
                <a:path w="802639" h="952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305181" y="8978"/>
                  </a:lnTo>
                  <a:lnTo>
                    <a:pt x="316395" y="8978"/>
                  </a:lnTo>
                  <a:lnTo>
                    <a:pt x="327609" y="8978"/>
                  </a:lnTo>
                  <a:lnTo>
                    <a:pt x="327609" y="0"/>
                  </a:lnTo>
                  <a:close/>
                </a:path>
                <a:path w="802639" h="9525">
                  <a:moveTo>
                    <a:pt x="362013" y="0"/>
                  </a:moveTo>
                  <a:lnTo>
                    <a:pt x="350799" y="0"/>
                  </a:lnTo>
                  <a:lnTo>
                    <a:pt x="339585" y="0"/>
                  </a:lnTo>
                  <a:lnTo>
                    <a:pt x="327621" y="0"/>
                  </a:lnTo>
                  <a:lnTo>
                    <a:pt x="327621" y="8978"/>
                  </a:lnTo>
                  <a:lnTo>
                    <a:pt x="339585" y="8978"/>
                  </a:lnTo>
                  <a:lnTo>
                    <a:pt x="350799" y="8978"/>
                  </a:lnTo>
                  <a:lnTo>
                    <a:pt x="362013" y="8978"/>
                  </a:lnTo>
                  <a:lnTo>
                    <a:pt x="362013" y="0"/>
                  </a:lnTo>
                  <a:close/>
                </a:path>
                <a:path w="802639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978"/>
                  </a:lnTo>
                  <a:lnTo>
                    <a:pt x="373240" y="8978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395668" y="0"/>
                  </a:lnTo>
                  <a:close/>
                </a:path>
                <a:path w="802639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78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18109" y="0"/>
                  </a:lnTo>
                  <a:close/>
                </a:path>
                <a:path w="802639" h="9525">
                  <a:moveTo>
                    <a:pt x="441299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978"/>
                  </a:lnTo>
                  <a:lnTo>
                    <a:pt x="429336" y="8978"/>
                  </a:lnTo>
                  <a:lnTo>
                    <a:pt x="441299" y="8978"/>
                  </a:lnTo>
                  <a:lnTo>
                    <a:pt x="441299" y="0"/>
                  </a:lnTo>
                  <a:close/>
                </a:path>
                <a:path w="802639" h="952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41312" y="0"/>
                  </a:lnTo>
                  <a:lnTo>
                    <a:pt x="441312" y="8978"/>
                  </a:lnTo>
                  <a:lnTo>
                    <a:pt x="452526" y="8978"/>
                  </a:lnTo>
                  <a:lnTo>
                    <a:pt x="463740" y="8978"/>
                  </a:lnTo>
                  <a:lnTo>
                    <a:pt x="474954" y="8978"/>
                  </a:lnTo>
                  <a:lnTo>
                    <a:pt x="474954" y="0"/>
                  </a:lnTo>
                  <a:close/>
                </a:path>
                <a:path w="802639" h="9525">
                  <a:moveTo>
                    <a:pt x="497395" y="0"/>
                  </a:moveTo>
                  <a:lnTo>
                    <a:pt x="486181" y="0"/>
                  </a:lnTo>
                  <a:lnTo>
                    <a:pt x="474967" y="0"/>
                  </a:lnTo>
                  <a:lnTo>
                    <a:pt x="474967" y="8978"/>
                  </a:lnTo>
                  <a:lnTo>
                    <a:pt x="486181" y="8978"/>
                  </a:lnTo>
                  <a:lnTo>
                    <a:pt x="497395" y="8978"/>
                  </a:lnTo>
                  <a:lnTo>
                    <a:pt x="497395" y="0"/>
                  </a:lnTo>
                  <a:close/>
                </a:path>
                <a:path w="802639" h="9525">
                  <a:moveTo>
                    <a:pt x="531050" y="0"/>
                  </a:moveTo>
                  <a:lnTo>
                    <a:pt x="519836" y="0"/>
                  </a:lnTo>
                  <a:lnTo>
                    <a:pt x="508622" y="0"/>
                  </a:lnTo>
                  <a:lnTo>
                    <a:pt x="497408" y="0"/>
                  </a:lnTo>
                  <a:lnTo>
                    <a:pt x="497408" y="8978"/>
                  </a:lnTo>
                  <a:lnTo>
                    <a:pt x="508622" y="8978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31050" y="0"/>
                  </a:lnTo>
                  <a:close/>
                </a:path>
                <a:path w="802639" h="9525">
                  <a:moveTo>
                    <a:pt x="565454" y="0"/>
                  </a:moveTo>
                  <a:lnTo>
                    <a:pt x="554240" y="0"/>
                  </a:lnTo>
                  <a:lnTo>
                    <a:pt x="542277" y="0"/>
                  </a:lnTo>
                  <a:lnTo>
                    <a:pt x="531063" y="0"/>
                  </a:lnTo>
                  <a:lnTo>
                    <a:pt x="531063" y="8978"/>
                  </a:lnTo>
                  <a:lnTo>
                    <a:pt x="542277" y="8978"/>
                  </a:lnTo>
                  <a:lnTo>
                    <a:pt x="554240" y="8978"/>
                  </a:lnTo>
                  <a:lnTo>
                    <a:pt x="565454" y="8978"/>
                  </a:lnTo>
                  <a:lnTo>
                    <a:pt x="565454" y="0"/>
                  </a:lnTo>
                  <a:close/>
                </a:path>
                <a:path w="802639" h="9525">
                  <a:moveTo>
                    <a:pt x="587895" y="0"/>
                  </a:moveTo>
                  <a:lnTo>
                    <a:pt x="576681" y="0"/>
                  </a:lnTo>
                  <a:lnTo>
                    <a:pt x="565467" y="0"/>
                  </a:lnTo>
                  <a:lnTo>
                    <a:pt x="565467" y="8978"/>
                  </a:lnTo>
                  <a:lnTo>
                    <a:pt x="576681" y="8978"/>
                  </a:lnTo>
                  <a:lnTo>
                    <a:pt x="587895" y="8978"/>
                  </a:lnTo>
                  <a:lnTo>
                    <a:pt x="587895" y="0"/>
                  </a:lnTo>
                  <a:close/>
                </a:path>
                <a:path w="802639" h="9525">
                  <a:moveTo>
                    <a:pt x="610336" y="0"/>
                  </a:moveTo>
                  <a:lnTo>
                    <a:pt x="599122" y="0"/>
                  </a:lnTo>
                  <a:lnTo>
                    <a:pt x="587908" y="0"/>
                  </a:lnTo>
                  <a:lnTo>
                    <a:pt x="587908" y="8978"/>
                  </a:lnTo>
                  <a:lnTo>
                    <a:pt x="599122" y="8978"/>
                  </a:lnTo>
                  <a:lnTo>
                    <a:pt x="610336" y="8978"/>
                  </a:lnTo>
                  <a:lnTo>
                    <a:pt x="610336" y="0"/>
                  </a:lnTo>
                  <a:close/>
                </a:path>
                <a:path w="802639" h="952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10349" y="0"/>
                  </a:lnTo>
                  <a:lnTo>
                    <a:pt x="610349" y="8978"/>
                  </a:lnTo>
                  <a:lnTo>
                    <a:pt x="621563" y="8978"/>
                  </a:lnTo>
                  <a:lnTo>
                    <a:pt x="632777" y="8978"/>
                  </a:lnTo>
                  <a:lnTo>
                    <a:pt x="643991" y="8978"/>
                  </a:lnTo>
                  <a:lnTo>
                    <a:pt x="643991" y="0"/>
                  </a:lnTo>
                  <a:close/>
                </a:path>
                <a:path w="802639" h="9525">
                  <a:moveTo>
                    <a:pt x="678395" y="0"/>
                  </a:moveTo>
                  <a:lnTo>
                    <a:pt x="667181" y="0"/>
                  </a:lnTo>
                  <a:lnTo>
                    <a:pt x="655967" y="0"/>
                  </a:lnTo>
                  <a:lnTo>
                    <a:pt x="644004" y="0"/>
                  </a:lnTo>
                  <a:lnTo>
                    <a:pt x="644004" y="8978"/>
                  </a:lnTo>
                  <a:lnTo>
                    <a:pt x="655967" y="8978"/>
                  </a:lnTo>
                  <a:lnTo>
                    <a:pt x="667181" y="8978"/>
                  </a:lnTo>
                  <a:lnTo>
                    <a:pt x="678395" y="8978"/>
                  </a:lnTo>
                  <a:lnTo>
                    <a:pt x="678395" y="0"/>
                  </a:lnTo>
                  <a:close/>
                </a:path>
                <a:path w="802639" h="9525">
                  <a:moveTo>
                    <a:pt x="700836" y="0"/>
                  </a:moveTo>
                  <a:lnTo>
                    <a:pt x="689622" y="0"/>
                  </a:lnTo>
                  <a:lnTo>
                    <a:pt x="678408" y="0"/>
                  </a:lnTo>
                  <a:lnTo>
                    <a:pt x="678408" y="8978"/>
                  </a:lnTo>
                  <a:lnTo>
                    <a:pt x="689622" y="8978"/>
                  </a:lnTo>
                  <a:lnTo>
                    <a:pt x="700836" y="8978"/>
                  </a:lnTo>
                  <a:lnTo>
                    <a:pt x="700836" y="0"/>
                  </a:lnTo>
                  <a:close/>
                </a:path>
                <a:path w="802639" h="9525">
                  <a:moveTo>
                    <a:pt x="723277" y="0"/>
                  </a:moveTo>
                  <a:lnTo>
                    <a:pt x="712063" y="0"/>
                  </a:lnTo>
                  <a:lnTo>
                    <a:pt x="700849" y="0"/>
                  </a:lnTo>
                  <a:lnTo>
                    <a:pt x="700849" y="8978"/>
                  </a:lnTo>
                  <a:lnTo>
                    <a:pt x="712063" y="8978"/>
                  </a:lnTo>
                  <a:lnTo>
                    <a:pt x="723277" y="8978"/>
                  </a:lnTo>
                  <a:lnTo>
                    <a:pt x="723277" y="0"/>
                  </a:lnTo>
                  <a:close/>
                </a:path>
                <a:path w="802639" h="952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23290" y="0"/>
                  </a:lnTo>
                  <a:lnTo>
                    <a:pt x="723290" y="8978"/>
                  </a:lnTo>
                  <a:lnTo>
                    <a:pt x="734504" y="8978"/>
                  </a:lnTo>
                  <a:lnTo>
                    <a:pt x="745718" y="8978"/>
                  </a:lnTo>
                  <a:lnTo>
                    <a:pt x="756932" y="8978"/>
                  </a:lnTo>
                  <a:lnTo>
                    <a:pt x="756932" y="0"/>
                  </a:lnTo>
                  <a:close/>
                </a:path>
                <a:path w="802639" h="9525">
                  <a:moveTo>
                    <a:pt x="780122" y="0"/>
                  </a:moveTo>
                  <a:lnTo>
                    <a:pt x="768908" y="0"/>
                  </a:lnTo>
                  <a:lnTo>
                    <a:pt x="756945" y="0"/>
                  </a:lnTo>
                  <a:lnTo>
                    <a:pt x="756945" y="8978"/>
                  </a:lnTo>
                  <a:lnTo>
                    <a:pt x="768908" y="8978"/>
                  </a:lnTo>
                  <a:lnTo>
                    <a:pt x="780122" y="8978"/>
                  </a:lnTo>
                  <a:lnTo>
                    <a:pt x="780122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80135" y="0"/>
                  </a:lnTo>
                  <a:lnTo>
                    <a:pt x="780135" y="8978"/>
                  </a:lnTo>
                  <a:lnTo>
                    <a:pt x="791349" y="8978"/>
                  </a:lnTo>
                  <a:lnTo>
                    <a:pt x="802563" y="8978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2451887" y="1944674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60286" y="0"/>
                  </a:move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60286" y="0"/>
                  </a:lnTo>
                  <a:close/>
                </a:path>
                <a:path w="1729739" h="26035">
                  <a:moveTo>
                    <a:pt x="1649996" y="16446"/>
                  </a:moveTo>
                  <a:lnTo>
                    <a:pt x="1638782" y="16446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6446"/>
                  </a:lnTo>
                  <a:close/>
                </a:path>
                <a:path w="1729739" h="26035">
                  <a:moveTo>
                    <a:pt x="1683651" y="16446"/>
                  </a:moveTo>
                  <a:lnTo>
                    <a:pt x="1672437" y="16446"/>
                  </a:lnTo>
                  <a:lnTo>
                    <a:pt x="1661223" y="16446"/>
                  </a:lnTo>
                  <a:lnTo>
                    <a:pt x="1650009" y="16446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6446"/>
                  </a:lnTo>
                  <a:close/>
                </a:path>
                <a:path w="1729739" h="26035">
                  <a:moveTo>
                    <a:pt x="1706092" y="16446"/>
                  </a:moveTo>
                  <a:lnTo>
                    <a:pt x="1694878" y="16446"/>
                  </a:lnTo>
                  <a:lnTo>
                    <a:pt x="1683664" y="16446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6446"/>
                  </a:lnTo>
                  <a:close/>
                </a:path>
                <a:path w="1729739" h="26035">
                  <a:moveTo>
                    <a:pt x="1729282" y="16446"/>
                  </a:moveTo>
                  <a:lnTo>
                    <a:pt x="1718068" y="16446"/>
                  </a:lnTo>
                  <a:lnTo>
                    <a:pt x="1706105" y="16446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64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2712174" y="1944674"/>
              <a:ext cx="305435" cy="8255"/>
            </a:xfrm>
            <a:custGeom>
              <a:avLst/>
              <a:gdLst/>
              <a:ahLst/>
              <a:cxnLst/>
              <a:rect l="l" t="t" r="r" b="b"/>
              <a:pathLst>
                <a:path w="30543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0543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28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305435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83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305435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305435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305435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46596" y="0"/>
                  </a:lnTo>
                  <a:close/>
                </a:path>
                <a:path w="305435" h="8255">
                  <a:moveTo>
                    <a:pt x="203441" y="0"/>
                  </a:moveTo>
                  <a:lnTo>
                    <a:pt x="203441" y="0"/>
                  </a:lnTo>
                  <a:lnTo>
                    <a:pt x="146608" y="0"/>
                  </a:lnTo>
                  <a:lnTo>
                    <a:pt x="146608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305435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69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305435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305435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81978" y="0"/>
                  </a:lnTo>
                  <a:close/>
                </a:path>
                <a:path w="305435" h="8255">
                  <a:moveTo>
                    <a:pt x="305168" y="0"/>
                  </a:moveTo>
                  <a:lnTo>
                    <a:pt x="293954" y="0"/>
                  </a:lnTo>
                  <a:lnTo>
                    <a:pt x="281990" y="0"/>
                  </a:lnTo>
                  <a:lnTo>
                    <a:pt x="281990" y="8229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0516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3017342" y="1944674"/>
              <a:ext cx="237490" cy="8255"/>
            </a:xfrm>
            <a:custGeom>
              <a:avLst/>
              <a:gdLst/>
              <a:ahLst/>
              <a:cxnLst/>
              <a:rect l="l" t="t" r="r" b="b"/>
              <a:pathLst>
                <a:path w="237489" h="8255">
                  <a:moveTo>
                    <a:pt x="33655" y="0"/>
                  </a:moveTo>
                  <a:lnTo>
                    <a:pt x="22440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237489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69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237489" h="8255">
                  <a:moveTo>
                    <a:pt x="101714" y="0"/>
                  </a:moveTo>
                  <a:lnTo>
                    <a:pt x="101714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23748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237489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46596" y="0"/>
                  </a:lnTo>
                  <a:close/>
                </a:path>
                <a:path w="237489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23748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192214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37489" h="8255">
                  <a:moveTo>
                    <a:pt x="225882" y="0"/>
                  </a:move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25882" y="0"/>
                  </a:lnTo>
                  <a:close/>
                </a:path>
                <a:path w="237489" h="8255">
                  <a:moveTo>
                    <a:pt x="237109" y="0"/>
                  </a:moveTo>
                  <a:lnTo>
                    <a:pt x="225894" y="0"/>
                  </a:lnTo>
                  <a:lnTo>
                    <a:pt x="225894" y="8229"/>
                  </a:lnTo>
                  <a:lnTo>
                    <a:pt x="237109" y="8229"/>
                  </a:lnTo>
                  <a:lnTo>
                    <a:pt x="23710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3254451" y="1944674"/>
              <a:ext cx="56515" cy="8255"/>
            </a:xfrm>
            <a:custGeom>
              <a:avLst/>
              <a:gdLst/>
              <a:ahLst/>
              <a:cxnLst/>
              <a:rect l="l" t="t" r="r" b="b"/>
              <a:pathLst>
                <a:path w="5651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5651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3310547" y="1944674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802639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802639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802639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802639" h="8255">
                  <a:moveTo>
                    <a:pt x="124904" y="0"/>
                  </a:moveTo>
                  <a:lnTo>
                    <a:pt x="113690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3690" y="8229"/>
                  </a:lnTo>
                  <a:lnTo>
                    <a:pt x="124904" y="8229"/>
                  </a:lnTo>
                  <a:lnTo>
                    <a:pt x="124904" y="0"/>
                  </a:lnTo>
                  <a:close/>
                </a:path>
                <a:path w="802639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24917" y="0"/>
                  </a:lnTo>
                  <a:lnTo>
                    <a:pt x="124917" y="8229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80263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80263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802639" h="825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802639" h="825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72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802639" h="825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27" y="8229"/>
                  </a:lnTo>
                  <a:lnTo>
                    <a:pt x="293941" y="8229"/>
                  </a:lnTo>
                  <a:lnTo>
                    <a:pt x="293941" y="0"/>
                  </a:lnTo>
                  <a:close/>
                </a:path>
                <a:path w="802639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16382" y="0"/>
                  </a:lnTo>
                  <a:close/>
                </a:path>
                <a:path w="802639" h="8255">
                  <a:moveTo>
                    <a:pt x="350786" y="0"/>
                  </a:moveTo>
                  <a:lnTo>
                    <a:pt x="339572" y="0"/>
                  </a:lnTo>
                  <a:lnTo>
                    <a:pt x="328358" y="0"/>
                  </a:lnTo>
                  <a:lnTo>
                    <a:pt x="316395" y="0"/>
                  </a:lnTo>
                  <a:lnTo>
                    <a:pt x="316395" y="8229"/>
                  </a:lnTo>
                  <a:lnTo>
                    <a:pt x="328358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802639" h="8255">
                  <a:moveTo>
                    <a:pt x="430072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30072" y="8229"/>
                  </a:lnTo>
                  <a:lnTo>
                    <a:pt x="430072" y="0"/>
                  </a:lnTo>
                  <a:close/>
                </a:path>
                <a:path w="802639" h="8255">
                  <a:moveTo>
                    <a:pt x="463727" y="0"/>
                  </a:moveTo>
                  <a:lnTo>
                    <a:pt x="452513" y="0"/>
                  </a:lnTo>
                  <a:lnTo>
                    <a:pt x="441299" y="0"/>
                  </a:lnTo>
                  <a:lnTo>
                    <a:pt x="430085" y="0"/>
                  </a:lnTo>
                  <a:lnTo>
                    <a:pt x="430085" y="8229"/>
                  </a:lnTo>
                  <a:lnTo>
                    <a:pt x="441299" y="8229"/>
                  </a:lnTo>
                  <a:lnTo>
                    <a:pt x="452513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68" y="8229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229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802639" h="8255">
                  <a:moveTo>
                    <a:pt x="554228" y="0"/>
                  </a:moveTo>
                  <a:lnTo>
                    <a:pt x="543013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3013" y="8229"/>
                  </a:lnTo>
                  <a:lnTo>
                    <a:pt x="554228" y="8229"/>
                  </a:lnTo>
                  <a:lnTo>
                    <a:pt x="554228" y="0"/>
                  </a:lnTo>
                  <a:close/>
                </a:path>
                <a:path w="802639" h="8255">
                  <a:moveTo>
                    <a:pt x="576668" y="0"/>
                  </a:moveTo>
                  <a:lnTo>
                    <a:pt x="565454" y="0"/>
                  </a:lnTo>
                  <a:lnTo>
                    <a:pt x="554240" y="0"/>
                  </a:lnTo>
                  <a:lnTo>
                    <a:pt x="554240" y="8229"/>
                  </a:lnTo>
                  <a:lnTo>
                    <a:pt x="565454" y="8229"/>
                  </a:lnTo>
                  <a:lnTo>
                    <a:pt x="576668" y="8229"/>
                  </a:lnTo>
                  <a:lnTo>
                    <a:pt x="576668" y="0"/>
                  </a:lnTo>
                  <a:close/>
                </a:path>
                <a:path w="802639" h="8255">
                  <a:moveTo>
                    <a:pt x="599109" y="0"/>
                  </a:moveTo>
                  <a:lnTo>
                    <a:pt x="587895" y="0"/>
                  </a:lnTo>
                  <a:lnTo>
                    <a:pt x="576681" y="0"/>
                  </a:lnTo>
                  <a:lnTo>
                    <a:pt x="576681" y="8229"/>
                  </a:lnTo>
                  <a:lnTo>
                    <a:pt x="587895" y="8229"/>
                  </a:lnTo>
                  <a:lnTo>
                    <a:pt x="599109" y="8229"/>
                  </a:lnTo>
                  <a:lnTo>
                    <a:pt x="599109" y="0"/>
                  </a:lnTo>
                  <a:close/>
                </a:path>
                <a:path w="802639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229"/>
                  </a:lnTo>
                  <a:lnTo>
                    <a:pt x="610336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32764" y="0"/>
                  </a:lnTo>
                  <a:close/>
                </a:path>
                <a:path w="802639" h="8255">
                  <a:moveTo>
                    <a:pt x="667169" y="0"/>
                  </a:moveTo>
                  <a:lnTo>
                    <a:pt x="655955" y="0"/>
                  </a:lnTo>
                  <a:lnTo>
                    <a:pt x="644740" y="0"/>
                  </a:lnTo>
                  <a:lnTo>
                    <a:pt x="632777" y="0"/>
                  </a:lnTo>
                  <a:lnTo>
                    <a:pt x="632777" y="8229"/>
                  </a:lnTo>
                  <a:lnTo>
                    <a:pt x="644740" y="8229"/>
                  </a:lnTo>
                  <a:lnTo>
                    <a:pt x="655955" y="8229"/>
                  </a:lnTo>
                  <a:lnTo>
                    <a:pt x="667169" y="8229"/>
                  </a:lnTo>
                  <a:lnTo>
                    <a:pt x="667169" y="0"/>
                  </a:lnTo>
                  <a:close/>
                </a:path>
                <a:path w="802639" h="825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67181" y="8229"/>
                  </a:lnTo>
                  <a:lnTo>
                    <a:pt x="678395" y="8229"/>
                  </a:lnTo>
                  <a:lnTo>
                    <a:pt x="689610" y="8229"/>
                  </a:lnTo>
                  <a:lnTo>
                    <a:pt x="689610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229"/>
                  </a:lnTo>
                  <a:lnTo>
                    <a:pt x="700836" y="8229"/>
                  </a:lnTo>
                  <a:lnTo>
                    <a:pt x="712050" y="8229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45705" y="0"/>
                  </a:lnTo>
                  <a:close/>
                </a:path>
                <a:path w="802639" h="8255">
                  <a:moveTo>
                    <a:pt x="768896" y="0"/>
                  </a:moveTo>
                  <a:lnTo>
                    <a:pt x="757682" y="0"/>
                  </a:lnTo>
                  <a:lnTo>
                    <a:pt x="745718" y="0"/>
                  </a:lnTo>
                  <a:lnTo>
                    <a:pt x="745718" y="8229"/>
                  </a:lnTo>
                  <a:lnTo>
                    <a:pt x="757682" y="8229"/>
                  </a:lnTo>
                  <a:lnTo>
                    <a:pt x="768896" y="8229"/>
                  </a:lnTo>
                  <a:lnTo>
                    <a:pt x="768896" y="0"/>
                  </a:lnTo>
                  <a:close/>
                </a:path>
                <a:path w="802639" h="8255">
                  <a:moveTo>
                    <a:pt x="791337" y="0"/>
                  </a:moveTo>
                  <a:lnTo>
                    <a:pt x="780122" y="0"/>
                  </a:lnTo>
                  <a:lnTo>
                    <a:pt x="768908" y="0"/>
                  </a:lnTo>
                  <a:lnTo>
                    <a:pt x="768908" y="8229"/>
                  </a:lnTo>
                  <a:lnTo>
                    <a:pt x="780122" y="8229"/>
                  </a:lnTo>
                  <a:lnTo>
                    <a:pt x="791337" y="8229"/>
                  </a:lnTo>
                  <a:lnTo>
                    <a:pt x="79133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91349" y="8229"/>
                  </a:lnTo>
                  <a:lnTo>
                    <a:pt x="802563" y="8229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2451887" y="1927479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49072" y="0"/>
                  </a:moveTo>
                  <a:lnTo>
                    <a:pt x="237858" y="0"/>
                  </a:lnTo>
                  <a:lnTo>
                    <a:pt x="237858" y="8216"/>
                  </a:lnTo>
                  <a:lnTo>
                    <a:pt x="249072" y="8216"/>
                  </a:lnTo>
                  <a:lnTo>
                    <a:pt x="249072" y="0"/>
                  </a:lnTo>
                  <a:close/>
                </a:path>
                <a:path w="1729739" h="26035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2700947" y="1927479"/>
              <a:ext cx="282575" cy="8255"/>
            </a:xfrm>
            <a:custGeom>
              <a:avLst/>
              <a:gdLst/>
              <a:ahLst/>
              <a:cxnLst/>
              <a:rect l="l" t="t" r="r" b="b"/>
              <a:pathLst>
                <a:path w="282575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  <a:path w="282575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216"/>
                  </a:lnTo>
                  <a:lnTo>
                    <a:pt x="33655" y="8216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56095" y="0"/>
                  </a:lnTo>
                  <a:close/>
                </a:path>
                <a:path w="282575" h="8255">
                  <a:moveTo>
                    <a:pt x="78536" y="0"/>
                  </a:moveTo>
                  <a:lnTo>
                    <a:pt x="67322" y="0"/>
                  </a:lnTo>
                  <a:lnTo>
                    <a:pt x="56108" y="0"/>
                  </a:lnTo>
                  <a:lnTo>
                    <a:pt x="56108" y="8216"/>
                  </a:lnTo>
                  <a:lnTo>
                    <a:pt x="67310" y="8216"/>
                  </a:lnTo>
                  <a:lnTo>
                    <a:pt x="78536" y="8216"/>
                  </a:lnTo>
                  <a:lnTo>
                    <a:pt x="78536" y="0"/>
                  </a:lnTo>
                  <a:close/>
                </a:path>
                <a:path w="282575" h="8255">
                  <a:moveTo>
                    <a:pt x="101727" y="0"/>
                  </a:moveTo>
                  <a:lnTo>
                    <a:pt x="90512" y="0"/>
                  </a:lnTo>
                  <a:lnTo>
                    <a:pt x="78549" y="0"/>
                  </a:lnTo>
                  <a:lnTo>
                    <a:pt x="78549" y="8216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01727" y="0"/>
                  </a:lnTo>
                  <a:close/>
                </a:path>
                <a:path w="282575" h="825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01739" y="0"/>
                  </a:lnTo>
                  <a:lnTo>
                    <a:pt x="101739" y="8216"/>
                  </a:lnTo>
                  <a:lnTo>
                    <a:pt x="112953" y="8216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35382" y="0"/>
                  </a:lnTo>
                  <a:close/>
                </a:path>
                <a:path w="282575" h="8255">
                  <a:moveTo>
                    <a:pt x="157822" y="0"/>
                  </a:moveTo>
                  <a:lnTo>
                    <a:pt x="146608" y="0"/>
                  </a:lnTo>
                  <a:lnTo>
                    <a:pt x="135394" y="0"/>
                  </a:lnTo>
                  <a:lnTo>
                    <a:pt x="135394" y="8216"/>
                  </a:lnTo>
                  <a:lnTo>
                    <a:pt x="146608" y="8216"/>
                  </a:lnTo>
                  <a:lnTo>
                    <a:pt x="157822" y="8216"/>
                  </a:lnTo>
                  <a:lnTo>
                    <a:pt x="157822" y="0"/>
                  </a:lnTo>
                  <a:close/>
                </a:path>
                <a:path w="282575" h="8255">
                  <a:moveTo>
                    <a:pt x="214668" y="0"/>
                  </a:moveTo>
                  <a:lnTo>
                    <a:pt x="214668" y="0"/>
                  </a:lnTo>
                  <a:lnTo>
                    <a:pt x="157835" y="0"/>
                  </a:lnTo>
                  <a:lnTo>
                    <a:pt x="157835" y="8216"/>
                  </a:lnTo>
                  <a:lnTo>
                    <a:pt x="214668" y="8216"/>
                  </a:lnTo>
                  <a:lnTo>
                    <a:pt x="214668" y="0"/>
                  </a:lnTo>
                  <a:close/>
                </a:path>
                <a:path w="282575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216"/>
                  </a:lnTo>
                  <a:lnTo>
                    <a:pt x="225894" y="8216"/>
                  </a:lnTo>
                  <a:lnTo>
                    <a:pt x="237096" y="8216"/>
                  </a:lnTo>
                  <a:lnTo>
                    <a:pt x="248323" y="8216"/>
                  </a:lnTo>
                  <a:lnTo>
                    <a:pt x="248323" y="0"/>
                  </a:lnTo>
                  <a:close/>
                </a:path>
                <a:path w="282575" h="8255">
                  <a:moveTo>
                    <a:pt x="270764" y="0"/>
                  </a:moveTo>
                  <a:lnTo>
                    <a:pt x="259549" y="0"/>
                  </a:lnTo>
                  <a:lnTo>
                    <a:pt x="248335" y="0"/>
                  </a:lnTo>
                  <a:lnTo>
                    <a:pt x="248335" y="8216"/>
                  </a:lnTo>
                  <a:lnTo>
                    <a:pt x="259549" y="8216"/>
                  </a:lnTo>
                  <a:lnTo>
                    <a:pt x="270764" y="8216"/>
                  </a:lnTo>
                  <a:lnTo>
                    <a:pt x="270764" y="0"/>
                  </a:lnTo>
                  <a:close/>
                </a:path>
                <a:path w="282575" h="8255">
                  <a:moveTo>
                    <a:pt x="281990" y="0"/>
                  </a:moveTo>
                  <a:lnTo>
                    <a:pt x="270776" y="0"/>
                  </a:lnTo>
                  <a:lnTo>
                    <a:pt x="270776" y="8216"/>
                  </a:lnTo>
                  <a:lnTo>
                    <a:pt x="281990" y="8216"/>
                  </a:lnTo>
                  <a:lnTo>
                    <a:pt x="2819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2982938" y="1927479"/>
              <a:ext cx="125095" cy="8255"/>
            </a:xfrm>
            <a:custGeom>
              <a:avLst/>
              <a:gdLst/>
              <a:ahLst/>
              <a:cxnLst/>
              <a:rect l="l" t="t" r="r" b="b"/>
              <a:pathLst>
                <a:path w="12509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125094" h="825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  <a:path w="125094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216"/>
                  </a:lnTo>
                  <a:lnTo>
                    <a:pt x="79273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125094" h="8255">
                  <a:moveTo>
                    <a:pt x="124904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28" y="8216"/>
                  </a:lnTo>
                  <a:lnTo>
                    <a:pt x="124904" y="8216"/>
                  </a:lnTo>
                  <a:lnTo>
                    <a:pt x="12490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3107842" y="1927479"/>
              <a:ext cx="113030" cy="8255"/>
            </a:xfrm>
            <a:custGeom>
              <a:avLst/>
              <a:gdLst/>
              <a:ahLst/>
              <a:cxnLst/>
              <a:rect l="l" t="t" r="r" b="b"/>
              <a:pathLst>
                <a:path w="11303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11303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113030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56095" y="0"/>
                  </a:lnTo>
                  <a:close/>
                </a:path>
                <a:path w="113030" h="8255">
                  <a:moveTo>
                    <a:pt x="89750" y="0"/>
                  </a:moveTo>
                  <a:lnTo>
                    <a:pt x="78536" y="0"/>
                  </a:lnTo>
                  <a:lnTo>
                    <a:pt x="67322" y="0"/>
                  </a:lnTo>
                  <a:lnTo>
                    <a:pt x="56108" y="0"/>
                  </a:lnTo>
                  <a:lnTo>
                    <a:pt x="56108" y="8216"/>
                  </a:lnTo>
                  <a:lnTo>
                    <a:pt x="67322" y="8216"/>
                  </a:lnTo>
                  <a:lnTo>
                    <a:pt x="78536" y="8216"/>
                  </a:lnTo>
                  <a:lnTo>
                    <a:pt x="89750" y="8216"/>
                  </a:lnTo>
                  <a:lnTo>
                    <a:pt x="89750" y="0"/>
                  </a:lnTo>
                  <a:close/>
                </a:path>
                <a:path w="113030" h="8255">
                  <a:moveTo>
                    <a:pt x="112941" y="0"/>
                  </a:moveTo>
                  <a:lnTo>
                    <a:pt x="101727" y="0"/>
                  </a:lnTo>
                  <a:lnTo>
                    <a:pt x="89763" y="0"/>
                  </a:lnTo>
                  <a:lnTo>
                    <a:pt x="89763" y="8216"/>
                  </a:lnTo>
                  <a:lnTo>
                    <a:pt x="101714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3220783" y="1927479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085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  <a:path w="45085" h="8255">
                  <a:moveTo>
                    <a:pt x="4488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22453" y="8216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44881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3265665" y="1927479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57150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57150" h="8255">
                  <a:moveTo>
                    <a:pt x="56845" y="0"/>
                  </a:moveTo>
                  <a:lnTo>
                    <a:pt x="44881" y="0"/>
                  </a:lnTo>
                  <a:lnTo>
                    <a:pt x="4488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3322510" y="1927479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89750" y="0"/>
                  </a:moveTo>
                  <a:lnTo>
                    <a:pt x="78536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78536" y="8216"/>
                  </a:lnTo>
                  <a:lnTo>
                    <a:pt x="89750" y="8216"/>
                  </a:lnTo>
                  <a:lnTo>
                    <a:pt x="89750" y="0"/>
                  </a:lnTo>
                  <a:close/>
                </a:path>
                <a:path w="802004" h="8255">
                  <a:moveTo>
                    <a:pt x="112941" y="0"/>
                  </a:moveTo>
                  <a:lnTo>
                    <a:pt x="101727" y="0"/>
                  </a:lnTo>
                  <a:lnTo>
                    <a:pt x="89763" y="0"/>
                  </a:lnTo>
                  <a:lnTo>
                    <a:pt x="89763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  <a:path w="802004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12953" y="0"/>
                  </a:lnTo>
                  <a:lnTo>
                    <a:pt x="112953" y="8216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46596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16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2692" y="0"/>
                  </a:moveTo>
                  <a:lnTo>
                    <a:pt x="191477" y="0"/>
                  </a:lnTo>
                  <a:lnTo>
                    <a:pt x="180263" y="0"/>
                  </a:lnTo>
                  <a:lnTo>
                    <a:pt x="180263" y="8216"/>
                  </a:lnTo>
                  <a:lnTo>
                    <a:pt x="191477" y="8216"/>
                  </a:lnTo>
                  <a:lnTo>
                    <a:pt x="202692" y="8216"/>
                  </a:lnTo>
                  <a:lnTo>
                    <a:pt x="202692" y="0"/>
                  </a:lnTo>
                  <a:close/>
                </a:path>
                <a:path w="802004" h="8255">
                  <a:moveTo>
                    <a:pt x="225882" y="0"/>
                  </a:moveTo>
                  <a:lnTo>
                    <a:pt x="214668" y="0"/>
                  </a:lnTo>
                  <a:lnTo>
                    <a:pt x="202704" y="0"/>
                  </a:lnTo>
                  <a:lnTo>
                    <a:pt x="20270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25882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25894" y="0"/>
                  </a:lnTo>
                  <a:lnTo>
                    <a:pt x="225894" y="8216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16"/>
                  </a:lnTo>
                  <a:lnTo>
                    <a:pt x="270764" y="8216"/>
                  </a:lnTo>
                  <a:lnTo>
                    <a:pt x="281978" y="8216"/>
                  </a:lnTo>
                  <a:lnTo>
                    <a:pt x="281978" y="0"/>
                  </a:lnTo>
                  <a:close/>
                </a:path>
                <a:path w="802004" h="8255">
                  <a:moveTo>
                    <a:pt x="304419" y="0"/>
                  </a:moveTo>
                  <a:lnTo>
                    <a:pt x="293204" y="0"/>
                  </a:lnTo>
                  <a:lnTo>
                    <a:pt x="281990" y="0"/>
                  </a:lnTo>
                  <a:lnTo>
                    <a:pt x="281990" y="8216"/>
                  </a:lnTo>
                  <a:lnTo>
                    <a:pt x="293204" y="8216"/>
                  </a:lnTo>
                  <a:lnTo>
                    <a:pt x="304419" y="8216"/>
                  </a:lnTo>
                  <a:lnTo>
                    <a:pt x="304419" y="0"/>
                  </a:lnTo>
                  <a:close/>
                </a:path>
                <a:path w="802004" h="825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04431" y="0"/>
                  </a:lnTo>
                  <a:lnTo>
                    <a:pt x="304431" y="8216"/>
                  </a:lnTo>
                  <a:lnTo>
                    <a:pt x="316395" y="8216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38823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38836" y="0"/>
                  </a:lnTo>
                  <a:lnTo>
                    <a:pt x="338836" y="8216"/>
                  </a:lnTo>
                  <a:lnTo>
                    <a:pt x="350050" y="8216"/>
                  </a:lnTo>
                  <a:lnTo>
                    <a:pt x="361264" y="8216"/>
                  </a:lnTo>
                  <a:lnTo>
                    <a:pt x="372478" y="8216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4919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16"/>
                  </a:lnTo>
                  <a:lnTo>
                    <a:pt x="383705" y="8216"/>
                  </a:lnTo>
                  <a:lnTo>
                    <a:pt x="394919" y="8216"/>
                  </a:lnTo>
                  <a:lnTo>
                    <a:pt x="394919" y="0"/>
                  </a:lnTo>
                  <a:close/>
                </a:path>
                <a:path w="802004" h="8255">
                  <a:moveTo>
                    <a:pt x="418109" y="0"/>
                  </a:moveTo>
                  <a:lnTo>
                    <a:pt x="406146" y="0"/>
                  </a:lnTo>
                  <a:lnTo>
                    <a:pt x="394931" y="0"/>
                  </a:lnTo>
                  <a:lnTo>
                    <a:pt x="394931" y="8216"/>
                  </a:lnTo>
                  <a:lnTo>
                    <a:pt x="406146" y="8216"/>
                  </a:lnTo>
                  <a:lnTo>
                    <a:pt x="418109" y="8216"/>
                  </a:lnTo>
                  <a:lnTo>
                    <a:pt x="418109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18122" y="0"/>
                  </a:lnTo>
                  <a:lnTo>
                    <a:pt x="418122" y="8216"/>
                  </a:lnTo>
                  <a:lnTo>
                    <a:pt x="429336" y="8216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74205" y="0"/>
                  </a:moveTo>
                  <a:lnTo>
                    <a:pt x="462991" y="0"/>
                  </a:lnTo>
                  <a:lnTo>
                    <a:pt x="451777" y="0"/>
                  </a:lnTo>
                  <a:lnTo>
                    <a:pt x="451777" y="8216"/>
                  </a:lnTo>
                  <a:lnTo>
                    <a:pt x="462991" y="8216"/>
                  </a:lnTo>
                  <a:lnTo>
                    <a:pt x="474205" y="8216"/>
                  </a:lnTo>
                  <a:lnTo>
                    <a:pt x="474205" y="0"/>
                  </a:lnTo>
                  <a:close/>
                </a:path>
                <a:path w="802004" h="8255">
                  <a:moveTo>
                    <a:pt x="507860" y="0"/>
                  </a:moveTo>
                  <a:lnTo>
                    <a:pt x="496646" y="0"/>
                  </a:lnTo>
                  <a:lnTo>
                    <a:pt x="485432" y="0"/>
                  </a:lnTo>
                  <a:lnTo>
                    <a:pt x="474218" y="0"/>
                  </a:lnTo>
                  <a:lnTo>
                    <a:pt x="474218" y="8216"/>
                  </a:lnTo>
                  <a:lnTo>
                    <a:pt x="485432" y="8216"/>
                  </a:lnTo>
                  <a:lnTo>
                    <a:pt x="496646" y="8216"/>
                  </a:lnTo>
                  <a:lnTo>
                    <a:pt x="507860" y="8216"/>
                  </a:lnTo>
                  <a:lnTo>
                    <a:pt x="507860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087" y="0"/>
                  </a:lnTo>
                  <a:lnTo>
                    <a:pt x="507873" y="0"/>
                  </a:lnTo>
                  <a:lnTo>
                    <a:pt x="507873" y="8216"/>
                  </a:lnTo>
                  <a:lnTo>
                    <a:pt x="519087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16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87146" y="0"/>
                  </a:moveTo>
                  <a:lnTo>
                    <a:pt x="575932" y="0"/>
                  </a:lnTo>
                  <a:lnTo>
                    <a:pt x="564718" y="0"/>
                  </a:lnTo>
                  <a:lnTo>
                    <a:pt x="564718" y="8216"/>
                  </a:lnTo>
                  <a:lnTo>
                    <a:pt x="575932" y="8216"/>
                  </a:lnTo>
                  <a:lnTo>
                    <a:pt x="587146" y="8216"/>
                  </a:lnTo>
                  <a:lnTo>
                    <a:pt x="587146" y="0"/>
                  </a:lnTo>
                  <a:close/>
                </a:path>
                <a:path w="802004" h="8255">
                  <a:moveTo>
                    <a:pt x="620801" y="0"/>
                  </a:moveTo>
                  <a:lnTo>
                    <a:pt x="609587" y="0"/>
                  </a:lnTo>
                  <a:lnTo>
                    <a:pt x="598373" y="0"/>
                  </a:lnTo>
                  <a:lnTo>
                    <a:pt x="587159" y="0"/>
                  </a:lnTo>
                  <a:lnTo>
                    <a:pt x="587159" y="8216"/>
                  </a:lnTo>
                  <a:lnTo>
                    <a:pt x="598373" y="8216"/>
                  </a:lnTo>
                  <a:lnTo>
                    <a:pt x="609587" y="8216"/>
                  </a:lnTo>
                  <a:lnTo>
                    <a:pt x="620801" y="8216"/>
                  </a:lnTo>
                  <a:lnTo>
                    <a:pt x="620801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0814" y="0"/>
                  </a:lnTo>
                  <a:lnTo>
                    <a:pt x="620814" y="8216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00087" y="0"/>
                  </a:moveTo>
                  <a:lnTo>
                    <a:pt x="688873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8873" y="8216"/>
                  </a:lnTo>
                  <a:lnTo>
                    <a:pt x="700087" y="8216"/>
                  </a:lnTo>
                  <a:lnTo>
                    <a:pt x="700087" y="0"/>
                  </a:lnTo>
                  <a:close/>
                </a:path>
                <a:path w="802004" h="8255">
                  <a:moveTo>
                    <a:pt x="733742" y="0"/>
                  </a:moveTo>
                  <a:lnTo>
                    <a:pt x="722528" y="0"/>
                  </a:lnTo>
                  <a:lnTo>
                    <a:pt x="711314" y="0"/>
                  </a:lnTo>
                  <a:lnTo>
                    <a:pt x="700100" y="0"/>
                  </a:lnTo>
                  <a:lnTo>
                    <a:pt x="700100" y="8216"/>
                  </a:lnTo>
                  <a:lnTo>
                    <a:pt x="711314" y="8216"/>
                  </a:lnTo>
                  <a:lnTo>
                    <a:pt x="722528" y="8216"/>
                  </a:lnTo>
                  <a:lnTo>
                    <a:pt x="733742" y="8216"/>
                  </a:lnTo>
                  <a:lnTo>
                    <a:pt x="733742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3755" y="0"/>
                  </a:lnTo>
                  <a:lnTo>
                    <a:pt x="733755" y="8216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79373" y="0"/>
                  </a:moveTo>
                  <a:lnTo>
                    <a:pt x="768159" y="0"/>
                  </a:lnTo>
                  <a:lnTo>
                    <a:pt x="756945" y="0"/>
                  </a:lnTo>
                  <a:lnTo>
                    <a:pt x="756945" y="8216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79373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79386" y="0"/>
                  </a:lnTo>
                  <a:lnTo>
                    <a:pt x="779386" y="8216"/>
                  </a:lnTo>
                  <a:lnTo>
                    <a:pt x="790600" y="8216"/>
                  </a:lnTo>
                  <a:lnTo>
                    <a:pt x="801814" y="8216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2451887" y="191025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26631" y="0"/>
                  </a:move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26631" y="0"/>
                  </a:lnTo>
                  <a:close/>
                </a:path>
                <a:path w="1729739" h="26035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21"/>
                  </a:lnTo>
                  <a:close/>
                </a:path>
                <a:path w="1729739" h="26035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21"/>
                  </a:lnTo>
                  <a:close/>
                </a:path>
                <a:path w="1729739" h="26035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2678518" y="1910257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2689745" y="1910257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2700947" y="1910257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4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271144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229"/>
                  </a:lnTo>
                  <a:lnTo>
                    <a:pt x="33655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271144" h="8255">
                  <a:moveTo>
                    <a:pt x="78536" y="0"/>
                  </a:moveTo>
                  <a:lnTo>
                    <a:pt x="67322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67310" y="8229"/>
                  </a:lnTo>
                  <a:lnTo>
                    <a:pt x="78536" y="8229"/>
                  </a:lnTo>
                  <a:lnTo>
                    <a:pt x="78536" y="0"/>
                  </a:lnTo>
                  <a:close/>
                </a:path>
                <a:path w="271144" h="8255">
                  <a:moveTo>
                    <a:pt x="101727" y="0"/>
                  </a:moveTo>
                  <a:lnTo>
                    <a:pt x="90512" y="0"/>
                  </a:lnTo>
                  <a:lnTo>
                    <a:pt x="78549" y="0"/>
                  </a:lnTo>
                  <a:lnTo>
                    <a:pt x="78549" y="8229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01727" y="0"/>
                  </a:lnTo>
                  <a:close/>
                </a:path>
                <a:path w="271144" h="825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01739" y="0"/>
                  </a:lnTo>
                  <a:lnTo>
                    <a:pt x="101739" y="8229"/>
                  </a:lnTo>
                  <a:lnTo>
                    <a:pt x="112953" y="8229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35382" y="0"/>
                  </a:lnTo>
                  <a:close/>
                </a:path>
                <a:path w="271144" h="8255">
                  <a:moveTo>
                    <a:pt x="157822" y="0"/>
                  </a:moveTo>
                  <a:lnTo>
                    <a:pt x="146608" y="0"/>
                  </a:lnTo>
                  <a:lnTo>
                    <a:pt x="135394" y="0"/>
                  </a:lnTo>
                  <a:lnTo>
                    <a:pt x="135394" y="8229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57822" y="0"/>
                  </a:lnTo>
                  <a:close/>
                </a:path>
                <a:path w="271144" h="8255">
                  <a:moveTo>
                    <a:pt x="214668" y="0"/>
                  </a:moveTo>
                  <a:lnTo>
                    <a:pt x="214668" y="0"/>
                  </a:lnTo>
                  <a:lnTo>
                    <a:pt x="157835" y="0"/>
                  </a:lnTo>
                  <a:lnTo>
                    <a:pt x="157835" y="8229"/>
                  </a:lnTo>
                  <a:lnTo>
                    <a:pt x="214668" y="8229"/>
                  </a:lnTo>
                  <a:lnTo>
                    <a:pt x="214668" y="0"/>
                  </a:lnTo>
                  <a:close/>
                </a:path>
                <a:path w="271144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229"/>
                  </a:lnTo>
                  <a:lnTo>
                    <a:pt x="225894" y="8229"/>
                  </a:lnTo>
                  <a:lnTo>
                    <a:pt x="237096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  <a:path w="271144" h="8255">
                  <a:moveTo>
                    <a:pt x="270764" y="0"/>
                  </a:moveTo>
                  <a:lnTo>
                    <a:pt x="259549" y="0"/>
                  </a:lnTo>
                  <a:lnTo>
                    <a:pt x="248335" y="0"/>
                  </a:lnTo>
                  <a:lnTo>
                    <a:pt x="248335" y="8229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7076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2971723" y="1910257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102235" h="8255">
                  <a:moveTo>
                    <a:pt x="79273" y="0"/>
                  </a:moveTo>
                  <a:lnTo>
                    <a:pt x="79273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02235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487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3073450" y="1910257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45605" y="0"/>
                  </a:moveTo>
                  <a:lnTo>
                    <a:pt x="45605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45605" y="8229"/>
                  </a:lnTo>
                  <a:lnTo>
                    <a:pt x="45605" y="0"/>
                  </a:lnTo>
                  <a:close/>
                </a:path>
                <a:path w="57150" h="8255">
                  <a:moveTo>
                    <a:pt x="56832" y="0"/>
                  </a:moveTo>
                  <a:lnTo>
                    <a:pt x="45618" y="0"/>
                  </a:lnTo>
                  <a:lnTo>
                    <a:pt x="45618" y="8229"/>
                  </a:lnTo>
                  <a:lnTo>
                    <a:pt x="56832" y="8229"/>
                  </a:lnTo>
                  <a:lnTo>
                    <a:pt x="5683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3130283" y="1910257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7937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79375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79375" h="8255">
                  <a:moveTo>
                    <a:pt x="79286" y="0"/>
                  </a:moveTo>
                  <a:lnTo>
                    <a:pt x="67322" y="0"/>
                  </a:lnTo>
                  <a:lnTo>
                    <a:pt x="67322" y="8229"/>
                  </a:lnTo>
                  <a:lnTo>
                    <a:pt x="79286" y="8229"/>
                  </a:lnTo>
                  <a:lnTo>
                    <a:pt x="7928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3209556" y="1910257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45085" h="8255">
                  <a:moveTo>
                    <a:pt x="33667" y="0"/>
                  </a:moveTo>
                  <a:lnTo>
                    <a:pt x="22453" y="0"/>
                  </a:lnTo>
                  <a:lnTo>
                    <a:pt x="22453" y="8229"/>
                  </a:lnTo>
                  <a:lnTo>
                    <a:pt x="33667" y="8229"/>
                  </a:lnTo>
                  <a:lnTo>
                    <a:pt x="33667" y="0"/>
                  </a:lnTo>
                  <a:close/>
                </a:path>
                <a:path w="45085" h="8255">
                  <a:moveTo>
                    <a:pt x="44894" y="0"/>
                  </a:moveTo>
                  <a:lnTo>
                    <a:pt x="33680" y="0"/>
                  </a:lnTo>
                  <a:lnTo>
                    <a:pt x="33680" y="8229"/>
                  </a:lnTo>
                  <a:lnTo>
                    <a:pt x="44894" y="8229"/>
                  </a:lnTo>
                  <a:lnTo>
                    <a:pt x="4489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3254451" y="191025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3288106" y="191025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3333737" y="1910257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8020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802004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78524" y="8229"/>
                  </a:lnTo>
                  <a:lnTo>
                    <a:pt x="78524" y="0"/>
                  </a:lnTo>
                  <a:close/>
                </a:path>
                <a:path w="802004" h="8255">
                  <a:moveTo>
                    <a:pt x="101714" y="0"/>
                  </a:moveTo>
                  <a:lnTo>
                    <a:pt x="90500" y="0"/>
                  </a:lnTo>
                  <a:lnTo>
                    <a:pt x="78536" y="0"/>
                  </a:lnTo>
                  <a:lnTo>
                    <a:pt x="7853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802004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91465" y="8229"/>
                  </a:lnTo>
                  <a:lnTo>
                    <a:pt x="191465" y="0"/>
                  </a:lnTo>
                  <a:close/>
                </a:path>
                <a:path w="802004" h="8255">
                  <a:moveTo>
                    <a:pt x="214655" y="0"/>
                  </a:moveTo>
                  <a:lnTo>
                    <a:pt x="203441" y="0"/>
                  </a:lnTo>
                  <a:lnTo>
                    <a:pt x="191477" y="0"/>
                  </a:lnTo>
                  <a:lnTo>
                    <a:pt x="19147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802004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48310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293192" y="0"/>
                  </a:moveTo>
                  <a:lnTo>
                    <a:pt x="281978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93192" y="8229"/>
                  </a:lnTo>
                  <a:lnTo>
                    <a:pt x="293192" y="0"/>
                  </a:lnTo>
                  <a:close/>
                </a:path>
                <a:path w="802004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204" y="0"/>
                  </a:lnTo>
                  <a:lnTo>
                    <a:pt x="29320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61251" y="8229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802004" h="8255">
                  <a:moveTo>
                    <a:pt x="406882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4919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802004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40537" y="8229"/>
                  </a:lnTo>
                  <a:lnTo>
                    <a:pt x="440537" y="0"/>
                  </a:lnTo>
                  <a:close/>
                </a:path>
                <a:path w="802004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62978" y="0"/>
                  </a:lnTo>
                  <a:close/>
                </a:path>
                <a:path w="802004" h="825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62991" y="0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96633" y="8229"/>
                  </a:lnTo>
                  <a:lnTo>
                    <a:pt x="496633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7860" y="0"/>
                  </a:lnTo>
                  <a:lnTo>
                    <a:pt x="496646" y="0"/>
                  </a:lnTo>
                  <a:lnTo>
                    <a:pt x="496646" y="8229"/>
                  </a:lnTo>
                  <a:lnTo>
                    <a:pt x="507860" y="8229"/>
                  </a:lnTo>
                  <a:lnTo>
                    <a:pt x="519823" y="8229"/>
                  </a:lnTo>
                  <a:lnTo>
                    <a:pt x="531037" y="8229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53478" y="8229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75919" y="8229"/>
                  </a:lnTo>
                  <a:lnTo>
                    <a:pt x="575919" y="0"/>
                  </a:lnTo>
                  <a:close/>
                </a:path>
                <a:path w="802004" h="8255">
                  <a:moveTo>
                    <a:pt x="609574" y="0"/>
                  </a:moveTo>
                  <a:lnTo>
                    <a:pt x="598360" y="0"/>
                  </a:lnTo>
                  <a:lnTo>
                    <a:pt x="587146" y="0"/>
                  </a:lnTo>
                  <a:lnTo>
                    <a:pt x="575932" y="0"/>
                  </a:lnTo>
                  <a:lnTo>
                    <a:pt x="575932" y="8229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609574" y="8229"/>
                  </a:lnTo>
                  <a:lnTo>
                    <a:pt x="609574" y="0"/>
                  </a:lnTo>
                  <a:close/>
                </a:path>
                <a:path w="802004" h="825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09587" y="0"/>
                  </a:lnTo>
                  <a:lnTo>
                    <a:pt x="609587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43978" y="8229"/>
                  </a:lnTo>
                  <a:lnTo>
                    <a:pt x="643978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66419" y="8229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688860" y="0"/>
                  </a:lnTo>
                  <a:close/>
                </a:path>
                <a:path w="802004" h="8255">
                  <a:moveTo>
                    <a:pt x="722515" y="0"/>
                  </a:moveTo>
                  <a:lnTo>
                    <a:pt x="711301" y="0"/>
                  </a:lnTo>
                  <a:lnTo>
                    <a:pt x="700087" y="0"/>
                  </a:lnTo>
                  <a:lnTo>
                    <a:pt x="688873" y="0"/>
                  </a:lnTo>
                  <a:lnTo>
                    <a:pt x="688873" y="8229"/>
                  </a:lnTo>
                  <a:lnTo>
                    <a:pt x="700087" y="8229"/>
                  </a:lnTo>
                  <a:lnTo>
                    <a:pt x="711301" y="8229"/>
                  </a:lnTo>
                  <a:lnTo>
                    <a:pt x="722515" y="8229"/>
                  </a:lnTo>
                  <a:lnTo>
                    <a:pt x="722515" y="0"/>
                  </a:lnTo>
                  <a:close/>
                </a:path>
                <a:path w="802004" h="8255">
                  <a:moveTo>
                    <a:pt x="745705" y="0"/>
                  </a:moveTo>
                  <a:lnTo>
                    <a:pt x="734491" y="0"/>
                  </a:lnTo>
                  <a:lnTo>
                    <a:pt x="722528" y="0"/>
                  </a:lnTo>
                  <a:lnTo>
                    <a:pt x="722528" y="8229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45705" y="0"/>
                  </a:lnTo>
                  <a:close/>
                </a:path>
                <a:path w="802004" h="825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68146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68159" y="0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801801" y="8229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2451887" y="189306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1683651" y="17195"/>
                  </a:moveTo>
                  <a:lnTo>
                    <a:pt x="1672437" y="1719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2666555" y="1893061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965" y="8230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2678518" y="1893061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2689745" y="1893062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01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  <a:path w="271144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29"/>
                  </a:lnTo>
                  <a:lnTo>
                    <a:pt x="44856" y="8229"/>
                  </a:lnTo>
                  <a:lnTo>
                    <a:pt x="56083" y="8229"/>
                  </a:lnTo>
                  <a:lnTo>
                    <a:pt x="67297" y="8229"/>
                  </a:lnTo>
                  <a:lnTo>
                    <a:pt x="67297" y="0"/>
                  </a:lnTo>
                  <a:close/>
                </a:path>
                <a:path w="271144" h="825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67310" y="8229"/>
                  </a:lnTo>
                  <a:lnTo>
                    <a:pt x="78511" y="8229"/>
                  </a:lnTo>
                  <a:lnTo>
                    <a:pt x="89738" y="8229"/>
                  </a:lnTo>
                  <a:lnTo>
                    <a:pt x="89738" y="0"/>
                  </a:lnTo>
                  <a:close/>
                </a:path>
                <a:path w="271144" h="8255">
                  <a:moveTo>
                    <a:pt x="112928" y="0"/>
                  </a:moveTo>
                  <a:lnTo>
                    <a:pt x="101714" y="0"/>
                  </a:lnTo>
                  <a:lnTo>
                    <a:pt x="89750" y="0"/>
                  </a:lnTo>
                  <a:lnTo>
                    <a:pt x="8975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27114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46583" y="8229"/>
                  </a:lnTo>
                  <a:lnTo>
                    <a:pt x="146583" y="0"/>
                  </a:lnTo>
                  <a:close/>
                </a:path>
                <a:path w="27114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271144" h="8255">
                  <a:moveTo>
                    <a:pt x="225869" y="0"/>
                  </a:moveTo>
                  <a:lnTo>
                    <a:pt x="225869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271144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297" y="8229"/>
                  </a:lnTo>
                  <a:lnTo>
                    <a:pt x="259524" y="8229"/>
                  </a:lnTo>
                  <a:lnTo>
                    <a:pt x="259524" y="0"/>
                  </a:lnTo>
                  <a:close/>
                </a:path>
                <a:path w="271144" h="8255">
                  <a:moveTo>
                    <a:pt x="270751" y="0"/>
                  </a:moveTo>
                  <a:lnTo>
                    <a:pt x="259537" y="0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2960497" y="1893062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9080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90805" h="8255">
                  <a:moveTo>
                    <a:pt x="90500" y="0"/>
                  </a:moveTo>
                  <a:lnTo>
                    <a:pt x="90500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3051010" y="1893062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01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57150" h="8255">
                  <a:moveTo>
                    <a:pt x="56832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56" y="8229"/>
                  </a:lnTo>
                  <a:lnTo>
                    <a:pt x="56832" y="8229"/>
                  </a:lnTo>
                  <a:lnTo>
                    <a:pt x="5683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3107842" y="1893062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3141510" y="1893062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68580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68580" h="8255">
                  <a:moveTo>
                    <a:pt x="68059" y="0"/>
                  </a:moveTo>
                  <a:lnTo>
                    <a:pt x="56095" y="0"/>
                  </a:lnTo>
                  <a:lnTo>
                    <a:pt x="56095" y="8229"/>
                  </a:lnTo>
                  <a:lnTo>
                    <a:pt x="68059" y="8229"/>
                  </a:lnTo>
                  <a:lnTo>
                    <a:pt x="68059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3209556" y="1893062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34289" h="8255">
                  <a:moveTo>
                    <a:pt x="33667" y="0"/>
                  </a:moveTo>
                  <a:lnTo>
                    <a:pt x="22453" y="0"/>
                  </a:lnTo>
                  <a:lnTo>
                    <a:pt x="22453" y="8229"/>
                  </a:lnTo>
                  <a:lnTo>
                    <a:pt x="33667" y="8229"/>
                  </a:lnTo>
                  <a:lnTo>
                    <a:pt x="3366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3243237" y="1893062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3265665" y="1893062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3299320" y="1893062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4417" y="0"/>
                  </a:lnTo>
                  <a:lnTo>
                    <a:pt x="34417" y="8229"/>
                  </a:lnTo>
                  <a:lnTo>
                    <a:pt x="45631" y="8229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3344951" y="1893062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80200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3441" y="0"/>
                  </a:moveTo>
                  <a:lnTo>
                    <a:pt x="192227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80200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81978" y="0"/>
                  </a:lnTo>
                  <a:close/>
                </a:path>
                <a:path w="802004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1990" y="0"/>
                  </a:lnTo>
                  <a:lnTo>
                    <a:pt x="281990" y="8229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16382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29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5668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29"/>
                  </a:lnTo>
                  <a:lnTo>
                    <a:pt x="383705" y="8229"/>
                  </a:lnTo>
                  <a:lnTo>
                    <a:pt x="395668" y="8229"/>
                  </a:lnTo>
                  <a:lnTo>
                    <a:pt x="395668" y="0"/>
                  </a:lnTo>
                  <a:close/>
                </a:path>
                <a:path w="802004" h="825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229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229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85419" y="0"/>
                  </a:lnTo>
                  <a:close/>
                </a:path>
                <a:path w="802004" h="8255">
                  <a:moveTo>
                    <a:pt x="519823" y="0"/>
                  </a:moveTo>
                  <a:lnTo>
                    <a:pt x="508609" y="0"/>
                  </a:lnTo>
                  <a:lnTo>
                    <a:pt x="496646" y="0"/>
                  </a:lnTo>
                  <a:lnTo>
                    <a:pt x="485432" y="0"/>
                  </a:lnTo>
                  <a:lnTo>
                    <a:pt x="485432" y="8229"/>
                  </a:lnTo>
                  <a:lnTo>
                    <a:pt x="496646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64718" y="0"/>
                  </a:lnTo>
                  <a:lnTo>
                    <a:pt x="564718" y="8229"/>
                  </a:lnTo>
                  <a:lnTo>
                    <a:pt x="575932" y="8229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598360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8373" y="0"/>
                  </a:lnTo>
                  <a:lnTo>
                    <a:pt x="598373" y="8229"/>
                  </a:lnTo>
                  <a:lnTo>
                    <a:pt x="610336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29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229"/>
                  </a:lnTo>
                  <a:lnTo>
                    <a:pt x="688873" y="8229"/>
                  </a:lnTo>
                  <a:lnTo>
                    <a:pt x="700087" y="8229"/>
                  </a:lnTo>
                  <a:lnTo>
                    <a:pt x="711301" y="8229"/>
                  </a:lnTo>
                  <a:lnTo>
                    <a:pt x="711301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3277" y="0"/>
                  </a:lnTo>
                  <a:lnTo>
                    <a:pt x="711314" y="0"/>
                  </a:lnTo>
                  <a:lnTo>
                    <a:pt x="711314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229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790587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90600" y="8229"/>
                  </a:lnTo>
                  <a:lnTo>
                    <a:pt x="801814" y="8229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2451887" y="1875866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2689745" y="1875866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01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271144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56" y="8216"/>
                  </a:lnTo>
                  <a:lnTo>
                    <a:pt x="56083" y="8216"/>
                  </a:lnTo>
                  <a:lnTo>
                    <a:pt x="67297" y="8216"/>
                  </a:lnTo>
                  <a:lnTo>
                    <a:pt x="67297" y="0"/>
                  </a:lnTo>
                  <a:close/>
                </a:path>
                <a:path w="271144" h="825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67310" y="8216"/>
                  </a:lnTo>
                  <a:lnTo>
                    <a:pt x="78511" y="8216"/>
                  </a:lnTo>
                  <a:lnTo>
                    <a:pt x="89738" y="8216"/>
                  </a:lnTo>
                  <a:lnTo>
                    <a:pt x="89738" y="0"/>
                  </a:lnTo>
                  <a:close/>
                </a:path>
                <a:path w="271144" h="8255">
                  <a:moveTo>
                    <a:pt x="112928" y="0"/>
                  </a:moveTo>
                  <a:lnTo>
                    <a:pt x="101714" y="0"/>
                  </a:lnTo>
                  <a:lnTo>
                    <a:pt x="89750" y="0"/>
                  </a:lnTo>
                  <a:lnTo>
                    <a:pt x="8975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27114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46583" y="8216"/>
                  </a:lnTo>
                  <a:lnTo>
                    <a:pt x="146583" y="0"/>
                  </a:lnTo>
                  <a:close/>
                </a:path>
                <a:path w="27114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271144" h="8255">
                  <a:moveTo>
                    <a:pt x="225869" y="0"/>
                  </a:moveTo>
                  <a:lnTo>
                    <a:pt x="225869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71144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297" y="8216"/>
                  </a:lnTo>
                  <a:lnTo>
                    <a:pt x="259524" y="8216"/>
                  </a:lnTo>
                  <a:lnTo>
                    <a:pt x="259524" y="0"/>
                  </a:lnTo>
                  <a:close/>
                </a:path>
                <a:path w="271144" h="8255">
                  <a:moveTo>
                    <a:pt x="270751" y="0"/>
                  </a:moveTo>
                  <a:lnTo>
                    <a:pt x="259537" y="0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7075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2960497" y="1875866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9080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90805" h="8255">
                  <a:moveTo>
                    <a:pt x="90500" y="0"/>
                  </a:moveTo>
                  <a:lnTo>
                    <a:pt x="90500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3051010" y="1875866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01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33655" h="8255">
                  <a:moveTo>
                    <a:pt x="33655" y="0"/>
                  </a:move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3084665" y="1875866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34391" y="0"/>
                  </a:moveTo>
                  <a:lnTo>
                    <a:pt x="23177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01" y="8216"/>
                  </a:lnTo>
                  <a:lnTo>
                    <a:pt x="23177" y="8216"/>
                  </a:lnTo>
                  <a:lnTo>
                    <a:pt x="34391" y="8216"/>
                  </a:lnTo>
                  <a:lnTo>
                    <a:pt x="34391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3119069" y="1875866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3141510" y="1875866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3163951" y="1875866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3197606" y="1875857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965" y="8225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3209556" y="1875866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3232010" y="1875866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3254451" y="1875866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3276892" y="1875866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3299320" y="1875866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4417" y="0"/>
                  </a:lnTo>
                  <a:lnTo>
                    <a:pt x="34417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3344951" y="1875866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80200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3441" y="0"/>
                  </a:moveTo>
                  <a:lnTo>
                    <a:pt x="192227" y="0"/>
                  </a:lnTo>
                  <a:lnTo>
                    <a:pt x="180263" y="0"/>
                  </a:lnTo>
                  <a:lnTo>
                    <a:pt x="18026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80200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16"/>
                  </a:lnTo>
                  <a:lnTo>
                    <a:pt x="270764" y="8216"/>
                  </a:lnTo>
                  <a:lnTo>
                    <a:pt x="281978" y="8216"/>
                  </a:lnTo>
                  <a:lnTo>
                    <a:pt x="281978" y="0"/>
                  </a:lnTo>
                  <a:close/>
                </a:path>
                <a:path w="802004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1990" y="0"/>
                  </a:lnTo>
                  <a:lnTo>
                    <a:pt x="281990" y="8216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16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16"/>
                  </a:lnTo>
                  <a:lnTo>
                    <a:pt x="361264" y="8216"/>
                  </a:lnTo>
                  <a:lnTo>
                    <a:pt x="372478" y="8216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5668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16"/>
                  </a:lnTo>
                  <a:lnTo>
                    <a:pt x="383705" y="8216"/>
                  </a:lnTo>
                  <a:lnTo>
                    <a:pt x="395668" y="8216"/>
                  </a:lnTo>
                  <a:lnTo>
                    <a:pt x="395668" y="0"/>
                  </a:lnTo>
                  <a:close/>
                </a:path>
                <a:path w="802004" h="825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216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29323" y="8216"/>
                  </a:lnTo>
                  <a:lnTo>
                    <a:pt x="429323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216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216"/>
                  </a:lnTo>
                  <a:lnTo>
                    <a:pt x="462991" y="8216"/>
                  </a:lnTo>
                  <a:lnTo>
                    <a:pt x="474205" y="8216"/>
                  </a:lnTo>
                  <a:lnTo>
                    <a:pt x="485419" y="8216"/>
                  </a:lnTo>
                  <a:lnTo>
                    <a:pt x="485419" y="0"/>
                  </a:lnTo>
                  <a:close/>
                </a:path>
                <a:path w="802004" h="8255">
                  <a:moveTo>
                    <a:pt x="519823" y="0"/>
                  </a:moveTo>
                  <a:lnTo>
                    <a:pt x="508609" y="0"/>
                  </a:lnTo>
                  <a:lnTo>
                    <a:pt x="496646" y="0"/>
                  </a:lnTo>
                  <a:lnTo>
                    <a:pt x="485432" y="0"/>
                  </a:lnTo>
                  <a:lnTo>
                    <a:pt x="485432" y="8216"/>
                  </a:lnTo>
                  <a:lnTo>
                    <a:pt x="496646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16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64718" y="0"/>
                  </a:lnTo>
                  <a:lnTo>
                    <a:pt x="564718" y="8216"/>
                  </a:lnTo>
                  <a:lnTo>
                    <a:pt x="575932" y="8216"/>
                  </a:lnTo>
                  <a:lnTo>
                    <a:pt x="587146" y="8216"/>
                  </a:lnTo>
                  <a:lnTo>
                    <a:pt x="598360" y="8216"/>
                  </a:lnTo>
                  <a:lnTo>
                    <a:pt x="598360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8373" y="0"/>
                  </a:lnTo>
                  <a:lnTo>
                    <a:pt x="598373" y="8216"/>
                  </a:lnTo>
                  <a:lnTo>
                    <a:pt x="610336" y="8216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8873" y="8216"/>
                  </a:lnTo>
                  <a:lnTo>
                    <a:pt x="700087" y="8216"/>
                  </a:lnTo>
                  <a:lnTo>
                    <a:pt x="711301" y="8216"/>
                  </a:lnTo>
                  <a:lnTo>
                    <a:pt x="711301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3277" y="0"/>
                  </a:lnTo>
                  <a:lnTo>
                    <a:pt x="711314" y="0"/>
                  </a:lnTo>
                  <a:lnTo>
                    <a:pt x="711314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16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216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90587" y="8216"/>
                  </a:lnTo>
                  <a:lnTo>
                    <a:pt x="790587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90600" y="8216"/>
                  </a:lnTo>
                  <a:lnTo>
                    <a:pt x="801814" y="8216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2451887" y="185865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2666555" y="1858649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965" y="8225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2678518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2689745" y="1858657"/>
              <a:ext cx="259715" cy="8255"/>
            </a:xfrm>
            <a:custGeom>
              <a:avLst/>
              <a:gdLst/>
              <a:ahLst/>
              <a:cxnLst/>
              <a:rect l="l" t="t" r="r" b="b"/>
              <a:pathLst>
                <a:path w="25971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01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259714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56" y="8216"/>
                  </a:lnTo>
                  <a:lnTo>
                    <a:pt x="56083" y="8216"/>
                  </a:lnTo>
                  <a:lnTo>
                    <a:pt x="67297" y="8216"/>
                  </a:lnTo>
                  <a:lnTo>
                    <a:pt x="67297" y="0"/>
                  </a:lnTo>
                  <a:close/>
                </a:path>
                <a:path w="259714" h="825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67310" y="8216"/>
                  </a:lnTo>
                  <a:lnTo>
                    <a:pt x="78511" y="8216"/>
                  </a:lnTo>
                  <a:lnTo>
                    <a:pt x="89738" y="8216"/>
                  </a:lnTo>
                  <a:lnTo>
                    <a:pt x="89738" y="0"/>
                  </a:lnTo>
                  <a:close/>
                </a:path>
                <a:path w="259714" h="8255">
                  <a:moveTo>
                    <a:pt x="112928" y="0"/>
                  </a:moveTo>
                  <a:lnTo>
                    <a:pt x="101714" y="0"/>
                  </a:lnTo>
                  <a:lnTo>
                    <a:pt x="89750" y="0"/>
                  </a:lnTo>
                  <a:lnTo>
                    <a:pt x="8975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25971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46583" y="8216"/>
                  </a:lnTo>
                  <a:lnTo>
                    <a:pt x="146583" y="0"/>
                  </a:lnTo>
                  <a:close/>
                </a:path>
                <a:path w="25971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259714" h="8255">
                  <a:moveTo>
                    <a:pt x="225869" y="0"/>
                  </a:moveTo>
                  <a:lnTo>
                    <a:pt x="225869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59714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297" y="8216"/>
                  </a:lnTo>
                  <a:lnTo>
                    <a:pt x="259524" y="8216"/>
                  </a:lnTo>
                  <a:lnTo>
                    <a:pt x="25952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2949283" y="1858657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9080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90805" h="8255">
                  <a:moveTo>
                    <a:pt x="90500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3039783" y="1858657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08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28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45085" h="8255">
                  <a:moveTo>
                    <a:pt x="44881" y="0"/>
                  </a:moveTo>
                  <a:lnTo>
                    <a:pt x="33667" y="0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4488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3084665" y="1858657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01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3107842" y="1858657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3130283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3141510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3152724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3163951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3175165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0000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3186379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3197606" y="1858649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965" y="8225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3209569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3220783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3232010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3243237" y="1858657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3265665" y="1858649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3276892" y="185865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3310547" y="185865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963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3356178" y="1858657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8020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802004" h="825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802004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80200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46583" y="8216"/>
                  </a:lnTo>
                  <a:lnTo>
                    <a:pt x="146583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802004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802004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0764" y="0"/>
                  </a:lnTo>
                  <a:lnTo>
                    <a:pt x="270764" y="8216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802004" h="825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27596" y="8216"/>
                  </a:lnTo>
                  <a:lnTo>
                    <a:pt x="338810" y="8216"/>
                  </a:lnTo>
                  <a:lnTo>
                    <a:pt x="338810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61251" y="8216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84441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216"/>
                  </a:lnTo>
                  <a:lnTo>
                    <a:pt x="372478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802004" h="825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18096" y="8216"/>
                  </a:lnTo>
                  <a:lnTo>
                    <a:pt x="418096" y="0"/>
                  </a:lnTo>
                  <a:close/>
                </a:path>
                <a:path w="802004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216"/>
                  </a:lnTo>
                  <a:lnTo>
                    <a:pt x="429323" y="8216"/>
                  </a:lnTo>
                  <a:lnTo>
                    <a:pt x="440537" y="8216"/>
                  </a:lnTo>
                  <a:lnTo>
                    <a:pt x="440537" y="0"/>
                  </a:lnTo>
                  <a:close/>
                </a:path>
                <a:path w="802004" h="825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62978" y="8216"/>
                  </a:lnTo>
                  <a:lnTo>
                    <a:pt x="474192" y="8216"/>
                  </a:lnTo>
                  <a:lnTo>
                    <a:pt x="474192" y="0"/>
                  </a:lnTo>
                  <a:close/>
                </a:path>
                <a:path w="802004" h="8255">
                  <a:moveTo>
                    <a:pt x="508596" y="0"/>
                  </a:moveTo>
                  <a:lnTo>
                    <a:pt x="497382" y="0"/>
                  </a:lnTo>
                  <a:lnTo>
                    <a:pt x="485419" y="0"/>
                  </a:lnTo>
                  <a:lnTo>
                    <a:pt x="474205" y="0"/>
                  </a:lnTo>
                  <a:lnTo>
                    <a:pt x="474205" y="8216"/>
                  </a:lnTo>
                  <a:lnTo>
                    <a:pt x="485419" y="8216"/>
                  </a:lnTo>
                  <a:lnTo>
                    <a:pt x="497382" y="8216"/>
                  </a:lnTo>
                  <a:lnTo>
                    <a:pt x="508596" y="8216"/>
                  </a:lnTo>
                  <a:lnTo>
                    <a:pt x="508596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31037" y="8216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53478" y="8216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75919" y="8216"/>
                  </a:lnTo>
                  <a:lnTo>
                    <a:pt x="587133" y="8216"/>
                  </a:lnTo>
                  <a:lnTo>
                    <a:pt x="587133" y="0"/>
                  </a:lnTo>
                  <a:close/>
                </a:path>
                <a:path w="802004" h="8255">
                  <a:moveTo>
                    <a:pt x="621538" y="0"/>
                  </a:moveTo>
                  <a:lnTo>
                    <a:pt x="610323" y="0"/>
                  </a:lnTo>
                  <a:lnTo>
                    <a:pt x="599109" y="0"/>
                  </a:lnTo>
                  <a:lnTo>
                    <a:pt x="587146" y="0"/>
                  </a:lnTo>
                  <a:lnTo>
                    <a:pt x="587146" y="8216"/>
                  </a:lnTo>
                  <a:lnTo>
                    <a:pt x="599109" y="8216"/>
                  </a:lnTo>
                  <a:lnTo>
                    <a:pt x="610323" y="8216"/>
                  </a:lnTo>
                  <a:lnTo>
                    <a:pt x="621538" y="8216"/>
                  </a:lnTo>
                  <a:lnTo>
                    <a:pt x="621538" y="0"/>
                  </a:lnTo>
                  <a:close/>
                </a:path>
                <a:path w="802004" h="825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43978" y="8216"/>
                  </a:lnTo>
                  <a:lnTo>
                    <a:pt x="643978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66419" y="8216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88860" y="8216"/>
                  </a:lnTo>
                  <a:lnTo>
                    <a:pt x="700074" y="8216"/>
                  </a:lnTo>
                  <a:lnTo>
                    <a:pt x="700074" y="0"/>
                  </a:lnTo>
                  <a:close/>
                </a:path>
                <a:path w="802004" h="8255">
                  <a:moveTo>
                    <a:pt x="723265" y="0"/>
                  </a:moveTo>
                  <a:lnTo>
                    <a:pt x="712050" y="0"/>
                  </a:lnTo>
                  <a:lnTo>
                    <a:pt x="700087" y="0"/>
                  </a:lnTo>
                  <a:lnTo>
                    <a:pt x="700087" y="8216"/>
                  </a:lnTo>
                  <a:lnTo>
                    <a:pt x="712050" y="8216"/>
                  </a:lnTo>
                  <a:lnTo>
                    <a:pt x="723265" y="8216"/>
                  </a:lnTo>
                  <a:lnTo>
                    <a:pt x="723265" y="0"/>
                  </a:lnTo>
                  <a:close/>
                </a:path>
                <a:path w="802004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45705" y="8216"/>
                  </a:lnTo>
                  <a:lnTo>
                    <a:pt x="745705" y="0"/>
                  </a:lnTo>
                  <a:close/>
                </a:path>
                <a:path w="802004" h="825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68146" y="8216"/>
                  </a:lnTo>
                  <a:lnTo>
                    <a:pt x="779360" y="8216"/>
                  </a:lnTo>
                  <a:lnTo>
                    <a:pt x="779360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216"/>
                  </a:lnTo>
                  <a:lnTo>
                    <a:pt x="790587" y="8216"/>
                  </a:lnTo>
                  <a:lnTo>
                    <a:pt x="801801" y="8216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2451887" y="1841449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23177" y="8242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42"/>
                  </a:lnTo>
                  <a:lnTo>
                    <a:pt x="34404" y="8242"/>
                  </a:lnTo>
                  <a:lnTo>
                    <a:pt x="45618" y="8242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42"/>
                  </a:lnTo>
                  <a:lnTo>
                    <a:pt x="56845" y="8242"/>
                  </a:lnTo>
                  <a:lnTo>
                    <a:pt x="68059" y="8242"/>
                  </a:lnTo>
                  <a:lnTo>
                    <a:pt x="79273" y="8242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42"/>
                  </a:lnTo>
                  <a:lnTo>
                    <a:pt x="90500" y="8242"/>
                  </a:lnTo>
                  <a:lnTo>
                    <a:pt x="101714" y="8242"/>
                  </a:lnTo>
                  <a:lnTo>
                    <a:pt x="112928" y="8242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42"/>
                  </a:lnTo>
                  <a:lnTo>
                    <a:pt x="124904" y="8242"/>
                  </a:lnTo>
                  <a:lnTo>
                    <a:pt x="136118" y="8242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42"/>
                  </a:lnTo>
                  <a:lnTo>
                    <a:pt x="147345" y="8242"/>
                  </a:lnTo>
                  <a:lnTo>
                    <a:pt x="158559" y="8242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42"/>
                  </a:lnTo>
                  <a:lnTo>
                    <a:pt x="169786" y="8242"/>
                  </a:lnTo>
                  <a:lnTo>
                    <a:pt x="181000" y="8242"/>
                  </a:lnTo>
                  <a:lnTo>
                    <a:pt x="192214" y="8242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42"/>
                  </a:lnTo>
                  <a:lnTo>
                    <a:pt x="203441" y="8242"/>
                  </a:lnTo>
                  <a:lnTo>
                    <a:pt x="214655" y="8242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2666555" y="1841449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963" y="8242"/>
                  </a:lnTo>
                  <a:lnTo>
                    <a:pt x="23177" y="8242"/>
                  </a:lnTo>
                  <a:lnTo>
                    <a:pt x="23177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3190" y="0"/>
                  </a:lnTo>
                  <a:lnTo>
                    <a:pt x="23190" y="8242"/>
                  </a:lnTo>
                  <a:lnTo>
                    <a:pt x="34404" y="8242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2700959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2712174" y="1841449"/>
              <a:ext cx="237490" cy="8255"/>
            </a:xfrm>
            <a:custGeom>
              <a:avLst/>
              <a:gdLst/>
              <a:ahLst/>
              <a:cxnLst/>
              <a:rect l="l" t="t" r="r" b="b"/>
              <a:pathLst>
                <a:path w="237489" h="8255">
                  <a:moveTo>
                    <a:pt x="11214" y="0"/>
                  </a:move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11214" y="0"/>
                  </a:lnTo>
                  <a:close/>
                </a:path>
                <a:path w="23748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42"/>
                  </a:lnTo>
                  <a:lnTo>
                    <a:pt x="22428" y="8242"/>
                  </a:lnTo>
                  <a:lnTo>
                    <a:pt x="33655" y="8242"/>
                  </a:lnTo>
                  <a:lnTo>
                    <a:pt x="44869" y="8242"/>
                  </a:lnTo>
                  <a:lnTo>
                    <a:pt x="44869" y="0"/>
                  </a:lnTo>
                  <a:close/>
                </a:path>
                <a:path w="237489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42"/>
                  </a:lnTo>
                  <a:lnTo>
                    <a:pt x="56083" y="8242"/>
                  </a:lnTo>
                  <a:lnTo>
                    <a:pt x="67310" y="8242"/>
                  </a:lnTo>
                  <a:lnTo>
                    <a:pt x="67310" y="0"/>
                  </a:lnTo>
                  <a:close/>
                </a:path>
                <a:path w="237489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42"/>
                  </a:lnTo>
                  <a:lnTo>
                    <a:pt x="79286" y="8242"/>
                  </a:lnTo>
                  <a:lnTo>
                    <a:pt x="90500" y="8242"/>
                  </a:lnTo>
                  <a:lnTo>
                    <a:pt x="90500" y="0"/>
                  </a:lnTo>
                  <a:close/>
                </a:path>
                <a:path w="23748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42"/>
                  </a:lnTo>
                  <a:lnTo>
                    <a:pt x="101727" y="8242"/>
                  </a:lnTo>
                  <a:lnTo>
                    <a:pt x="112941" y="8242"/>
                  </a:lnTo>
                  <a:lnTo>
                    <a:pt x="124155" y="8242"/>
                  </a:lnTo>
                  <a:lnTo>
                    <a:pt x="124155" y="0"/>
                  </a:lnTo>
                  <a:close/>
                </a:path>
                <a:path w="237489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242"/>
                  </a:lnTo>
                  <a:lnTo>
                    <a:pt x="135382" y="8242"/>
                  </a:lnTo>
                  <a:lnTo>
                    <a:pt x="146596" y="8242"/>
                  </a:lnTo>
                  <a:lnTo>
                    <a:pt x="146596" y="0"/>
                  </a:lnTo>
                  <a:close/>
                </a:path>
                <a:path w="237489" h="8255">
                  <a:moveTo>
                    <a:pt x="203441" y="0"/>
                  </a:moveTo>
                  <a:lnTo>
                    <a:pt x="203441" y="0"/>
                  </a:lnTo>
                  <a:lnTo>
                    <a:pt x="146608" y="0"/>
                  </a:lnTo>
                  <a:lnTo>
                    <a:pt x="146608" y="8242"/>
                  </a:lnTo>
                  <a:lnTo>
                    <a:pt x="203441" y="8242"/>
                  </a:lnTo>
                  <a:lnTo>
                    <a:pt x="203441" y="0"/>
                  </a:lnTo>
                  <a:close/>
                </a:path>
                <a:path w="237489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42"/>
                  </a:lnTo>
                  <a:lnTo>
                    <a:pt x="214668" y="8242"/>
                  </a:lnTo>
                  <a:lnTo>
                    <a:pt x="225869" y="8242"/>
                  </a:lnTo>
                  <a:lnTo>
                    <a:pt x="237096" y="8242"/>
                  </a:lnTo>
                  <a:lnTo>
                    <a:pt x="23709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2949283" y="1841449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22428" y="8242"/>
                  </a:lnTo>
                  <a:lnTo>
                    <a:pt x="22428" y="0"/>
                  </a:lnTo>
                  <a:close/>
                </a:path>
                <a:path w="9080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42"/>
                  </a:lnTo>
                  <a:lnTo>
                    <a:pt x="33655" y="8242"/>
                  </a:lnTo>
                  <a:lnTo>
                    <a:pt x="44869" y="8242"/>
                  </a:lnTo>
                  <a:lnTo>
                    <a:pt x="44869" y="0"/>
                  </a:lnTo>
                  <a:close/>
                </a:path>
                <a:path w="90805" h="8255">
                  <a:moveTo>
                    <a:pt x="90500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242"/>
                  </a:lnTo>
                  <a:lnTo>
                    <a:pt x="56845" y="8242"/>
                  </a:lnTo>
                  <a:lnTo>
                    <a:pt x="68059" y="8242"/>
                  </a:lnTo>
                  <a:lnTo>
                    <a:pt x="79273" y="8242"/>
                  </a:lnTo>
                  <a:lnTo>
                    <a:pt x="90500" y="8242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3039783" y="1841449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11214" y="0"/>
                  </a:move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11214" y="0"/>
                  </a:lnTo>
                  <a:close/>
                </a:path>
                <a:path w="4508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42"/>
                  </a:lnTo>
                  <a:lnTo>
                    <a:pt x="22428" y="8242"/>
                  </a:lnTo>
                  <a:lnTo>
                    <a:pt x="33655" y="8242"/>
                  </a:lnTo>
                  <a:lnTo>
                    <a:pt x="33655" y="0"/>
                  </a:lnTo>
                  <a:close/>
                </a:path>
                <a:path w="45085" h="8255">
                  <a:moveTo>
                    <a:pt x="44881" y="0"/>
                  </a:moveTo>
                  <a:lnTo>
                    <a:pt x="33667" y="0"/>
                  </a:lnTo>
                  <a:lnTo>
                    <a:pt x="33667" y="8242"/>
                  </a:lnTo>
                  <a:lnTo>
                    <a:pt x="44881" y="8242"/>
                  </a:lnTo>
                  <a:lnTo>
                    <a:pt x="4488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3084665" y="1841449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01" y="8242"/>
                  </a:lnTo>
                  <a:lnTo>
                    <a:pt x="23177" y="8242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3107842" y="184144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42"/>
                  </a:lnTo>
                  <a:lnTo>
                    <a:pt x="22440" y="8242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3130283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3141510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3152724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3163951" y="1841449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22428" y="8242"/>
                  </a:lnTo>
                  <a:lnTo>
                    <a:pt x="33642" y="8242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3197606" y="1841448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965" y="8230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3209569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3220783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3232010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3243237" y="1841449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22428" y="8242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3265665" y="184144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3276892" y="1841449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22428" y="8242"/>
                  </a:lnTo>
                  <a:lnTo>
                    <a:pt x="33642" y="8242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3310547" y="1841449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963" y="8242"/>
                  </a:lnTo>
                  <a:lnTo>
                    <a:pt x="23177" y="8242"/>
                  </a:lnTo>
                  <a:lnTo>
                    <a:pt x="23177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42"/>
                  </a:lnTo>
                  <a:lnTo>
                    <a:pt x="34404" y="8242"/>
                  </a:lnTo>
                  <a:lnTo>
                    <a:pt x="45618" y="8242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3356178" y="1841449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42"/>
                  </a:lnTo>
                  <a:lnTo>
                    <a:pt x="11214" y="8242"/>
                  </a:lnTo>
                  <a:lnTo>
                    <a:pt x="22428" y="8242"/>
                  </a:lnTo>
                  <a:lnTo>
                    <a:pt x="33642" y="8242"/>
                  </a:lnTo>
                  <a:lnTo>
                    <a:pt x="33642" y="0"/>
                  </a:lnTo>
                  <a:close/>
                </a:path>
                <a:path w="8020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242"/>
                  </a:lnTo>
                  <a:lnTo>
                    <a:pt x="44869" y="8242"/>
                  </a:lnTo>
                  <a:lnTo>
                    <a:pt x="56083" y="8242"/>
                  </a:lnTo>
                  <a:lnTo>
                    <a:pt x="56083" y="0"/>
                  </a:lnTo>
                  <a:close/>
                </a:path>
                <a:path w="802004" h="825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242"/>
                  </a:lnTo>
                  <a:lnTo>
                    <a:pt x="68059" y="8242"/>
                  </a:lnTo>
                  <a:lnTo>
                    <a:pt x="79273" y="8242"/>
                  </a:lnTo>
                  <a:lnTo>
                    <a:pt x="79273" y="0"/>
                  </a:lnTo>
                  <a:close/>
                </a:path>
                <a:path w="802004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42"/>
                  </a:lnTo>
                  <a:lnTo>
                    <a:pt x="90500" y="8242"/>
                  </a:lnTo>
                  <a:lnTo>
                    <a:pt x="101714" y="8242"/>
                  </a:lnTo>
                  <a:lnTo>
                    <a:pt x="112928" y="8242"/>
                  </a:lnTo>
                  <a:lnTo>
                    <a:pt x="112928" y="0"/>
                  </a:lnTo>
                  <a:close/>
                </a:path>
                <a:path w="80200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42"/>
                  </a:lnTo>
                  <a:lnTo>
                    <a:pt x="124155" y="8242"/>
                  </a:lnTo>
                  <a:lnTo>
                    <a:pt x="135369" y="8242"/>
                  </a:lnTo>
                  <a:lnTo>
                    <a:pt x="146583" y="8242"/>
                  </a:lnTo>
                  <a:lnTo>
                    <a:pt x="146583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42"/>
                  </a:lnTo>
                  <a:lnTo>
                    <a:pt x="157810" y="8242"/>
                  </a:lnTo>
                  <a:lnTo>
                    <a:pt x="169024" y="8242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242"/>
                  </a:lnTo>
                  <a:lnTo>
                    <a:pt x="181000" y="8242"/>
                  </a:lnTo>
                  <a:lnTo>
                    <a:pt x="192214" y="8242"/>
                  </a:lnTo>
                  <a:lnTo>
                    <a:pt x="192214" y="0"/>
                  </a:lnTo>
                  <a:close/>
                </a:path>
                <a:path w="802004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242"/>
                  </a:lnTo>
                  <a:lnTo>
                    <a:pt x="203441" y="8242"/>
                  </a:lnTo>
                  <a:lnTo>
                    <a:pt x="214655" y="8242"/>
                  </a:lnTo>
                  <a:lnTo>
                    <a:pt x="225869" y="8242"/>
                  </a:lnTo>
                  <a:lnTo>
                    <a:pt x="225869" y="0"/>
                  </a:lnTo>
                  <a:close/>
                </a:path>
                <a:path w="802004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42"/>
                  </a:lnTo>
                  <a:lnTo>
                    <a:pt x="237096" y="8242"/>
                  </a:lnTo>
                  <a:lnTo>
                    <a:pt x="248310" y="8242"/>
                  </a:lnTo>
                  <a:lnTo>
                    <a:pt x="248310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42"/>
                  </a:lnTo>
                  <a:lnTo>
                    <a:pt x="259537" y="8242"/>
                  </a:lnTo>
                  <a:lnTo>
                    <a:pt x="270751" y="8242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0764" y="0"/>
                  </a:lnTo>
                  <a:lnTo>
                    <a:pt x="270764" y="8242"/>
                  </a:lnTo>
                  <a:lnTo>
                    <a:pt x="282727" y="8242"/>
                  </a:lnTo>
                  <a:lnTo>
                    <a:pt x="293941" y="8242"/>
                  </a:lnTo>
                  <a:lnTo>
                    <a:pt x="305155" y="8242"/>
                  </a:lnTo>
                  <a:lnTo>
                    <a:pt x="305155" y="0"/>
                  </a:lnTo>
                  <a:close/>
                </a:path>
                <a:path w="802004" h="825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242"/>
                  </a:lnTo>
                  <a:lnTo>
                    <a:pt x="316382" y="8242"/>
                  </a:lnTo>
                  <a:lnTo>
                    <a:pt x="327596" y="8242"/>
                  </a:lnTo>
                  <a:lnTo>
                    <a:pt x="338810" y="8242"/>
                  </a:lnTo>
                  <a:lnTo>
                    <a:pt x="338810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242"/>
                  </a:lnTo>
                  <a:lnTo>
                    <a:pt x="350037" y="8242"/>
                  </a:lnTo>
                  <a:lnTo>
                    <a:pt x="361251" y="8242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84441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242"/>
                  </a:lnTo>
                  <a:lnTo>
                    <a:pt x="372478" y="8242"/>
                  </a:lnTo>
                  <a:lnTo>
                    <a:pt x="384441" y="8242"/>
                  </a:lnTo>
                  <a:lnTo>
                    <a:pt x="384441" y="0"/>
                  </a:lnTo>
                  <a:close/>
                </a:path>
                <a:path w="802004" h="825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242"/>
                  </a:lnTo>
                  <a:lnTo>
                    <a:pt x="395668" y="8242"/>
                  </a:lnTo>
                  <a:lnTo>
                    <a:pt x="406882" y="8242"/>
                  </a:lnTo>
                  <a:lnTo>
                    <a:pt x="418096" y="8242"/>
                  </a:lnTo>
                  <a:lnTo>
                    <a:pt x="418096" y="0"/>
                  </a:lnTo>
                  <a:close/>
                </a:path>
                <a:path w="802004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242"/>
                  </a:lnTo>
                  <a:lnTo>
                    <a:pt x="429323" y="8242"/>
                  </a:lnTo>
                  <a:lnTo>
                    <a:pt x="440537" y="8242"/>
                  </a:lnTo>
                  <a:lnTo>
                    <a:pt x="440537" y="0"/>
                  </a:lnTo>
                  <a:close/>
                </a:path>
                <a:path w="802004" h="825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242"/>
                  </a:lnTo>
                  <a:lnTo>
                    <a:pt x="451764" y="8242"/>
                  </a:lnTo>
                  <a:lnTo>
                    <a:pt x="462978" y="8242"/>
                  </a:lnTo>
                  <a:lnTo>
                    <a:pt x="474192" y="8242"/>
                  </a:lnTo>
                  <a:lnTo>
                    <a:pt x="474192" y="0"/>
                  </a:lnTo>
                  <a:close/>
                </a:path>
                <a:path w="802004" h="8255">
                  <a:moveTo>
                    <a:pt x="508596" y="0"/>
                  </a:moveTo>
                  <a:lnTo>
                    <a:pt x="497382" y="0"/>
                  </a:lnTo>
                  <a:lnTo>
                    <a:pt x="485419" y="0"/>
                  </a:lnTo>
                  <a:lnTo>
                    <a:pt x="474205" y="0"/>
                  </a:lnTo>
                  <a:lnTo>
                    <a:pt x="474205" y="8242"/>
                  </a:lnTo>
                  <a:lnTo>
                    <a:pt x="485419" y="8242"/>
                  </a:lnTo>
                  <a:lnTo>
                    <a:pt x="497382" y="8242"/>
                  </a:lnTo>
                  <a:lnTo>
                    <a:pt x="508596" y="8242"/>
                  </a:lnTo>
                  <a:lnTo>
                    <a:pt x="508596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508609" y="8242"/>
                  </a:lnTo>
                  <a:lnTo>
                    <a:pt x="519823" y="8242"/>
                  </a:lnTo>
                  <a:lnTo>
                    <a:pt x="531037" y="8242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42"/>
                  </a:lnTo>
                  <a:lnTo>
                    <a:pt x="542264" y="8242"/>
                  </a:lnTo>
                  <a:lnTo>
                    <a:pt x="553478" y="8242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242"/>
                  </a:lnTo>
                  <a:lnTo>
                    <a:pt x="564705" y="8242"/>
                  </a:lnTo>
                  <a:lnTo>
                    <a:pt x="575919" y="8242"/>
                  </a:lnTo>
                  <a:lnTo>
                    <a:pt x="587133" y="8242"/>
                  </a:lnTo>
                  <a:lnTo>
                    <a:pt x="587133" y="0"/>
                  </a:lnTo>
                  <a:close/>
                </a:path>
                <a:path w="802004" h="8255">
                  <a:moveTo>
                    <a:pt x="621538" y="0"/>
                  </a:moveTo>
                  <a:lnTo>
                    <a:pt x="610323" y="0"/>
                  </a:lnTo>
                  <a:lnTo>
                    <a:pt x="599109" y="0"/>
                  </a:lnTo>
                  <a:lnTo>
                    <a:pt x="587146" y="0"/>
                  </a:lnTo>
                  <a:lnTo>
                    <a:pt x="587146" y="8242"/>
                  </a:lnTo>
                  <a:lnTo>
                    <a:pt x="599109" y="8242"/>
                  </a:lnTo>
                  <a:lnTo>
                    <a:pt x="610323" y="8242"/>
                  </a:lnTo>
                  <a:lnTo>
                    <a:pt x="621538" y="8242"/>
                  </a:lnTo>
                  <a:lnTo>
                    <a:pt x="621538" y="0"/>
                  </a:lnTo>
                  <a:close/>
                </a:path>
                <a:path w="802004" h="825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21550" y="8242"/>
                  </a:lnTo>
                  <a:lnTo>
                    <a:pt x="632764" y="8242"/>
                  </a:lnTo>
                  <a:lnTo>
                    <a:pt x="643978" y="8242"/>
                  </a:lnTo>
                  <a:lnTo>
                    <a:pt x="643978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242"/>
                  </a:lnTo>
                  <a:lnTo>
                    <a:pt x="655205" y="8242"/>
                  </a:lnTo>
                  <a:lnTo>
                    <a:pt x="666419" y="8242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242"/>
                  </a:lnTo>
                  <a:lnTo>
                    <a:pt x="677646" y="8242"/>
                  </a:lnTo>
                  <a:lnTo>
                    <a:pt x="688860" y="8242"/>
                  </a:lnTo>
                  <a:lnTo>
                    <a:pt x="700074" y="8242"/>
                  </a:lnTo>
                  <a:lnTo>
                    <a:pt x="700074" y="0"/>
                  </a:lnTo>
                  <a:close/>
                </a:path>
                <a:path w="802004" h="8255">
                  <a:moveTo>
                    <a:pt x="723265" y="0"/>
                  </a:moveTo>
                  <a:lnTo>
                    <a:pt x="712050" y="0"/>
                  </a:lnTo>
                  <a:lnTo>
                    <a:pt x="700087" y="0"/>
                  </a:lnTo>
                  <a:lnTo>
                    <a:pt x="700087" y="8242"/>
                  </a:lnTo>
                  <a:lnTo>
                    <a:pt x="712050" y="8242"/>
                  </a:lnTo>
                  <a:lnTo>
                    <a:pt x="723265" y="8242"/>
                  </a:lnTo>
                  <a:lnTo>
                    <a:pt x="723265" y="0"/>
                  </a:lnTo>
                  <a:close/>
                </a:path>
                <a:path w="802004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242"/>
                  </a:lnTo>
                  <a:lnTo>
                    <a:pt x="734491" y="8242"/>
                  </a:lnTo>
                  <a:lnTo>
                    <a:pt x="745705" y="8242"/>
                  </a:lnTo>
                  <a:lnTo>
                    <a:pt x="745705" y="0"/>
                  </a:lnTo>
                  <a:close/>
                </a:path>
                <a:path w="802004" h="825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242"/>
                  </a:lnTo>
                  <a:lnTo>
                    <a:pt x="756932" y="8242"/>
                  </a:lnTo>
                  <a:lnTo>
                    <a:pt x="768146" y="8242"/>
                  </a:lnTo>
                  <a:lnTo>
                    <a:pt x="779360" y="8242"/>
                  </a:lnTo>
                  <a:lnTo>
                    <a:pt x="779360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242"/>
                  </a:lnTo>
                  <a:lnTo>
                    <a:pt x="790587" y="8242"/>
                  </a:lnTo>
                  <a:lnTo>
                    <a:pt x="801801" y="8242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2451887" y="1824240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03441" y="0"/>
                  </a:move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94878" y="25450"/>
                  </a:lnTo>
                  <a:lnTo>
                    <a:pt x="1706092" y="25450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50"/>
                  </a:lnTo>
                  <a:lnTo>
                    <a:pt x="1718068" y="25450"/>
                  </a:lnTo>
                  <a:lnTo>
                    <a:pt x="1729282" y="25450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2655328" y="182424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3494" h="8255">
                  <a:moveTo>
                    <a:pt x="2319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231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2678519" y="1824240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28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2712174" y="1824240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19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4891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28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248919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83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248919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24891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248919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46596" y="0"/>
                  </a:lnTo>
                  <a:close/>
                </a:path>
                <a:path w="248919" h="8255">
                  <a:moveTo>
                    <a:pt x="203441" y="0"/>
                  </a:moveTo>
                  <a:lnTo>
                    <a:pt x="203441" y="0"/>
                  </a:lnTo>
                  <a:lnTo>
                    <a:pt x="146608" y="0"/>
                  </a:lnTo>
                  <a:lnTo>
                    <a:pt x="146608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248919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69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248919" h="8255">
                  <a:moveTo>
                    <a:pt x="248323" y="0"/>
                  </a:move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2960497" y="1824240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9080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90805" h="8255">
                  <a:moveTo>
                    <a:pt x="90500" y="0"/>
                  </a:moveTo>
                  <a:lnTo>
                    <a:pt x="90500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3051010" y="1824240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01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508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3095866" y="1824240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4" h="8255">
                  <a:moveTo>
                    <a:pt x="23190" y="0"/>
                  </a:moveTo>
                  <a:lnTo>
                    <a:pt x="1197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76" y="8229"/>
                  </a:lnTo>
                  <a:lnTo>
                    <a:pt x="23190" y="8229"/>
                  </a:lnTo>
                  <a:lnTo>
                    <a:pt x="2319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3119069" y="182424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3141510" y="182424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3163951" y="1824240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3197606" y="1824240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965" y="8230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3209556" y="182424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3232010" y="182424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3254451" y="182424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3276892" y="1824240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3299320" y="1824240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4417" y="0"/>
                  </a:lnTo>
                  <a:lnTo>
                    <a:pt x="34417" y="8229"/>
                  </a:lnTo>
                  <a:lnTo>
                    <a:pt x="45631" y="8229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3344951" y="1824240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80200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3441" y="0"/>
                  </a:moveTo>
                  <a:lnTo>
                    <a:pt x="192227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80200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81978" y="0"/>
                  </a:lnTo>
                  <a:close/>
                </a:path>
                <a:path w="802004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1990" y="0"/>
                  </a:lnTo>
                  <a:lnTo>
                    <a:pt x="281990" y="8229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16382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29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5668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29"/>
                  </a:lnTo>
                  <a:lnTo>
                    <a:pt x="383705" y="8229"/>
                  </a:lnTo>
                  <a:lnTo>
                    <a:pt x="395668" y="8229"/>
                  </a:lnTo>
                  <a:lnTo>
                    <a:pt x="395668" y="0"/>
                  </a:lnTo>
                  <a:close/>
                </a:path>
                <a:path w="802004" h="825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229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229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85419" y="0"/>
                  </a:lnTo>
                  <a:close/>
                </a:path>
                <a:path w="802004" h="8255">
                  <a:moveTo>
                    <a:pt x="519823" y="0"/>
                  </a:moveTo>
                  <a:lnTo>
                    <a:pt x="508609" y="0"/>
                  </a:lnTo>
                  <a:lnTo>
                    <a:pt x="496646" y="0"/>
                  </a:lnTo>
                  <a:lnTo>
                    <a:pt x="485432" y="0"/>
                  </a:lnTo>
                  <a:lnTo>
                    <a:pt x="485432" y="8229"/>
                  </a:lnTo>
                  <a:lnTo>
                    <a:pt x="496646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64718" y="0"/>
                  </a:lnTo>
                  <a:lnTo>
                    <a:pt x="564718" y="8229"/>
                  </a:lnTo>
                  <a:lnTo>
                    <a:pt x="575932" y="8229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598360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8373" y="0"/>
                  </a:lnTo>
                  <a:lnTo>
                    <a:pt x="598373" y="8229"/>
                  </a:lnTo>
                  <a:lnTo>
                    <a:pt x="610336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29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229"/>
                  </a:lnTo>
                  <a:lnTo>
                    <a:pt x="688873" y="8229"/>
                  </a:lnTo>
                  <a:lnTo>
                    <a:pt x="700087" y="8229"/>
                  </a:lnTo>
                  <a:lnTo>
                    <a:pt x="711301" y="8229"/>
                  </a:lnTo>
                  <a:lnTo>
                    <a:pt x="711301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3277" y="0"/>
                  </a:lnTo>
                  <a:lnTo>
                    <a:pt x="711314" y="0"/>
                  </a:lnTo>
                  <a:lnTo>
                    <a:pt x="711314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229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790587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90600" y="8229"/>
                  </a:lnTo>
                  <a:lnTo>
                    <a:pt x="801814" y="8229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2451887" y="180705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49072" y="0"/>
                  </a:moveTo>
                  <a:lnTo>
                    <a:pt x="237858" y="0"/>
                  </a:lnTo>
                  <a:lnTo>
                    <a:pt x="237858" y="8216"/>
                  </a:lnTo>
                  <a:lnTo>
                    <a:pt x="249072" y="8216"/>
                  </a:lnTo>
                  <a:lnTo>
                    <a:pt x="249072" y="0"/>
                  </a:lnTo>
                  <a:close/>
                </a:path>
                <a:path w="1729739" h="26035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7183"/>
                  </a:lnTo>
                  <a:close/>
                </a:path>
                <a:path w="1729739" h="26035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2700947" y="1807057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4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  <a:path w="271144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216"/>
                  </a:lnTo>
                  <a:lnTo>
                    <a:pt x="33655" y="8216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56095" y="0"/>
                  </a:lnTo>
                  <a:close/>
                </a:path>
                <a:path w="271144" h="8255">
                  <a:moveTo>
                    <a:pt x="78536" y="0"/>
                  </a:moveTo>
                  <a:lnTo>
                    <a:pt x="67322" y="0"/>
                  </a:lnTo>
                  <a:lnTo>
                    <a:pt x="56108" y="0"/>
                  </a:lnTo>
                  <a:lnTo>
                    <a:pt x="56108" y="8216"/>
                  </a:lnTo>
                  <a:lnTo>
                    <a:pt x="67310" y="8216"/>
                  </a:lnTo>
                  <a:lnTo>
                    <a:pt x="78536" y="8216"/>
                  </a:lnTo>
                  <a:lnTo>
                    <a:pt x="78536" y="0"/>
                  </a:lnTo>
                  <a:close/>
                </a:path>
                <a:path w="271144" h="8255">
                  <a:moveTo>
                    <a:pt x="101727" y="0"/>
                  </a:moveTo>
                  <a:lnTo>
                    <a:pt x="90512" y="0"/>
                  </a:lnTo>
                  <a:lnTo>
                    <a:pt x="78549" y="0"/>
                  </a:lnTo>
                  <a:lnTo>
                    <a:pt x="78549" y="8216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01727" y="0"/>
                  </a:lnTo>
                  <a:close/>
                </a:path>
                <a:path w="271144" h="825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01739" y="0"/>
                  </a:lnTo>
                  <a:lnTo>
                    <a:pt x="101739" y="8216"/>
                  </a:lnTo>
                  <a:lnTo>
                    <a:pt x="112953" y="8216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35382" y="0"/>
                  </a:lnTo>
                  <a:close/>
                </a:path>
                <a:path w="271144" h="8255">
                  <a:moveTo>
                    <a:pt x="157822" y="0"/>
                  </a:moveTo>
                  <a:lnTo>
                    <a:pt x="146608" y="0"/>
                  </a:lnTo>
                  <a:lnTo>
                    <a:pt x="135394" y="0"/>
                  </a:lnTo>
                  <a:lnTo>
                    <a:pt x="135394" y="8216"/>
                  </a:lnTo>
                  <a:lnTo>
                    <a:pt x="146608" y="8216"/>
                  </a:lnTo>
                  <a:lnTo>
                    <a:pt x="157822" y="8216"/>
                  </a:lnTo>
                  <a:lnTo>
                    <a:pt x="157822" y="0"/>
                  </a:lnTo>
                  <a:close/>
                </a:path>
                <a:path w="271144" h="8255">
                  <a:moveTo>
                    <a:pt x="214668" y="0"/>
                  </a:moveTo>
                  <a:lnTo>
                    <a:pt x="214668" y="0"/>
                  </a:lnTo>
                  <a:lnTo>
                    <a:pt x="157835" y="0"/>
                  </a:lnTo>
                  <a:lnTo>
                    <a:pt x="157835" y="8216"/>
                  </a:lnTo>
                  <a:lnTo>
                    <a:pt x="214668" y="8216"/>
                  </a:lnTo>
                  <a:lnTo>
                    <a:pt x="214668" y="0"/>
                  </a:lnTo>
                  <a:close/>
                </a:path>
                <a:path w="271144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216"/>
                  </a:lnTo>
                  <a:lnTo>
                    <a:pt x="225894" y="8216"/>
                  </a:lnTo>
                  <a:lnTo>
                    <a:pt x="237096" y="8216"/>
                  </a:lnTo>
                  <a:lnTo>
                    <a:pt x="248323" y="8216"/>
                  </a:lnTo>
                  <a:lnTo>
                    <a:pt x="248323" y="0"/>
                  </a:lnTo>
                  <a:close/>
                </a:path>
                <a:path w="271144" h="8255">
                  <a:moveTo>
                    <a:pt x="270764" y="0"/>
                  </a:moveTo>
                  <a:lnTo>
                    <a:pt x="259549" y="0"/>
                  </a:lnTo>
                  <a:lnTo>
                    <a:pt x="248335" y="0"/>
                  </a:lnTo>
                  <a:lnTo>
                    <a:pt x="248335" y="8216"/>
                  </a:lnTo>
                  <a:lnTo>
                    <a:pt x="259549" y="8216"/>
                  </a:lnTo>
                  <a:lnTo>
                    <a:pt x="270764" y="8216"/>
                  </a:lnTo>
                  <a:lnTo>
                    <a:pt x="27076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2971723" y="1807057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90805" h="8255">
                  <a:moveTo>
                    <a:pt x="79273" y="0"/>
                  </a:moveTo>
                  <a:lnTo>
                    <a:pt x="79273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90805" h="8255">
                  <a:moveTo>
                    <a:pt x="90500" y="0"/>
                  </a:move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3062211" y="180705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19" h="8255">
                  <a:moveTo>
                    <a:pt x="11226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26" y="8216"/>
                  </a:lnTo>
                  <a:lnTo>
                    <a:pt x="11226" y="0"/>
                  </a:lnTo>
                  <a:close/>
                </a:path>
                <a:path w="45719" h="8255">
                  <a:moveTo>
                    <a:pt x="4563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11239" y="0"/>
                  </a:lnTo>
                  <a:lnTo>
                    <a:pt x="11239" y="8216"/>
                  </a:lnTo>
                  <a:lnTo>
                    <a:pt x="22453" y="8216"/>
                  </a:lnTo>
                  <a:lnTo>
                    <a:pt x="33655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3107842" y="180705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3141510" y="1807057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8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68580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68580" h="8255">
                  <a:moveTo>
                    <a:pt x="68059" y="0"/>
                  </a:moveTo>
                  <a:lnTo>
                    <a:pt x="56095" y="0"/>
                  </a:lnTo>
                  <a:lnTo>
                    <a:pt x="56095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3209556" y="1807057"/>
              <a:ext cx="34290" cy="8255"/>
            </a:xfrm>
            <a:custGeom>
              <a:avLst/>
              <a:gdLst/>
              <a:ahLst/>
              <a:cxnLst/>
              <a:rect l="l" t="t" r="r" b="b"/>
              <a:pathLst>
                <a:path w="34289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22440" y="0"/>
                  </a:lnTo>
                  <a:close/>
                </a:path>
                <a:path w="34289" h="8255">
                  <a:moveTo>
                    <a:pt x="33667" y="0"/>
                  </a:moveTo>
                  <a:lnTo>
                    <a:pt x="22453" y="0"/>
                  </a:lnTo>
                  <a:lnTo>
                    <a:pt x="22453" y="8216"/>
                  </a:lnTo>
                  <a:lnTo>
                    <a:pt x="33667" y="8216"/>
                  </a:lnTo>
                  <a:lnTo>
                    <a:pt x="3366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3243237" y="1807057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3265665" y="180705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3299320" y="180705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4417" y="0"/>
                  </a:lnTo>
                  <a:lnTo>
                    <a:pt x="34417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3344951" y="1807057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80200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3441" y="0"/>
                  </a:moveTo>
                  <a:lnTo>
                    <a:pt x="192227" y="0"/>
                  </a:lnTo>
                  <a:lnTo>
                    <a:pt x="180263" y="0"/>
                  </a:lnTo>
                  <a:lnTo>
                    <a:pt x="18026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80200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16"/>
                  </a:lnTo>
                  <a:lnTo>
                    <a:pt x="270764" y="8216"/>
                  </a:lnTo>
                  <a:lnTo>
                    <a:pt x="281978" y="8216"/>
                  </a:lnTo>
                  <a:lnTo>
                    <a:pt x="281978" y="0"/>
                  </a:lnTo>
                  <a:close/>
                </a:path>
                <a:path w="802004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1990" y="0"/>
                  </a:lnTo>
                  <a:lnTo>
                    <a:pt x="281990" y="8216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16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16"/>
                  </a:lnTo>
                  <a:lnTo>
                    <a:pt x="361264" y="8216"/>
                  </a:lnTo>
                  <a:lnTo>
                    <a:pt x="372478" y="8216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5668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16"/>
                  </a:lnTo>
                  <a:lnTo>
                    <a:pt x="383705" y="8216"/>
                  </a:lnTo>
                  <a:lnTo>
                    <a:pt x="395668" y="8216"/>
                  </a:lnTo>
                  <a:lnTo>
                    <a:pt x="395668" y="0"/>
                  </a:lnTo>
                  <a:close/>
                </a:path>
                <a:path w="802004" h="825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216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29323" y="8216"/>
                  </a:lnTo>
                  <a:lnTo>
                    <a:pt x="429323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216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216"/>
                  </a:lnTo>
                  <a:lnTo>
                    <a:pt x="462991" y="8216"/>
                  </a:lnTo>
                  <a:lnTo>
                    <a:pt x="474205" y="8216"/>
                  </a:lnTo>
                  <a:lnTo>
                    <a:pt x="485419" y="8216"/>
                  </a:lnTo>
                  <a:lnTo>
                    <a:pt x="485419" y="0"/>
                  </a:lnTo>
                  <a:close/>
                </a:path>
                <a:path w="802004" h="8255">
                  <a:moveTo>
                    <a:pt x="519823" y="0"/>
                  </a:moveTo>
                  <a:lnTo>
                    <a:pt x="508609" y="0"/>
                  </a:lnTo>
                  <a:lnTo>
                    <a:pt x="496646" y="0"/>
                  </a:lnTo>
                  <a:lnTo>
                    <a:pt x="485432" y="0"/>
                  </a:lnTo>
                  <a:lnTo>
                    <a:pt x="485432" y="8216"/>
                  </a:lnTo>
                  <a:lnTo>
                    <a:pt x="496646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16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64718" y="0"/>
                  </a:lnTo>
                  <a:lnTo>
                    <a:pt x="564718" y="8216"/>
                  </a:lnTo>
                  <a:lnTo>
                    <a:pt x="575932" y="8216"/>
                  </a:lnTo>
                  <a:lnTo>
                    <a:pt x="587146" y="8216"/>
                  </a:lnTo>
                  <a:lnTo>
                    <a:pt x="598360" y="8216"/>
                  </a:lnTo>
                  <a:lnTo>
                    <a:pt x="598360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8373" y="0"/>
                  </a:lnTo>
                  <a:lnTo>
                    <a:pt x="598373" y="8216"/>
                  </a:lnTo>
                  <a:lnTo>
                    <a:pt x="610336" y="8216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8873" y="8216"/>
                  </a:lnTo>
                  <a:lnTo>
                    <a:pt x="700087" y="8216"/>
                  </a:lnTo>
                  <a:lnTo>
                    <a:pt x="711301" y="8216"/>
                  </a:lnTo>
                  <a:lnTo>
                    <a:pt x="711301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3277" y="0"/>
                  </a:lnTo>
                  <a:lnTo>
                    <a:pt x="711314" y="0"/>
                  </a:lnTo>
                  <a:lnTo>
                    <a:pt x="711314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16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216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90587" y="8216"/>
                  </a:lnTo>
                  <a:lnTo>
                    <a:pt x="790587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90600" y="8216"/>
                  </a:lnTo>
                  <a:lnTo>
                    <a:pt x="801814" y="8216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2451887" y="1789836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26631" y="0"/>
                  </a:move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26631" y="0"/>
                  </a:lnTo>
                  <a:close/>
                </a:path>
                <a:path w="1729739" h="26035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21"/>
                  </a:lnTo>
                  <a:close/>
                </a:path>
                <a:path w="1729739" h="26035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2678518" y="178983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2689745" y="178983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2700947" y="1789836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4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271144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229"/>
                  </a:lnTo>
                  <a:lnTo>
                    <a:pt x="33655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271144" h="8255">
                  <a:moveTo>
                    <a:pt x="78536" y="0"/>
                  </a:moveTo>
                  <a:lnTo>
                    <a:pt x="67322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67310" y="8229"/>
                  </a:lnTo>
                  <a:lnTo>
                    <a:pt x="78536" y="8229"/>
                  </a:lnTo>
                  <a:lnTo>
                    <a:pt x="78536" y="0"/>
                  </a:lnTo>
                  <a:close/>
                </a:path>
                <a:path w="271144" h="8255">
                  <a:moveTo>
                    <a:pt x="101727" y="0"/>
                  </a:moveTo>
                  <a:lnTo>
                    <a:pt x="90512" y="0"/>
                  </a:lnTo>
                  <a:lnTo>
                    <a:pt x="78549" y="0"/>
                  </a:lnTo>
                  <a:lnTo>
                    <a:pt x="78549" y="8229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01727" y="0"/>
                  </a:lnTo>
                  <a:close/>
                </a:path>
                <a:path w="271144" h="825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01739" y="0"/>
                  </a:lnTo>
                  <a:lnTo>
                    <a:pt x="101739" y="8229"/>
                  </a:lnTo>
                  <a:lnTo>
                    <a:pt x="112953" y="8229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35382" y="0"/>
                  </a:lnTo>
                  <a:close/>
                </a:path>
                <a:path w="271144" h="8255">
                  <a:moveTo>
                    <a:pt x="157822" y="0"/>
                  </a:moveTo>
                  <a:lnTo>
                    <a:pt x="146608" y="0"/>
                  </a:lnTo>
                  <a:lnTo>
                    <a:pt x="135394" y="0"/>
                  </a:lnTo>
                  <a:lnTo>
                    <a:pt x="135394" y="8229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57822" y="0"/>
                  </a:lnTo>
                  <a:close/>
                </a:path>
                <a:path w="271144" h="8255">
                  <a:moveTo>
                    <a:pt x="214668" y="0"/>
                  </a:moveTo>
                  <a:lnTo>
                    <a:pt x="214668" y="0"/>
                  </a:lnTo>
                  <a:lnTo>
                    <a:pt x="157835" y="0"/>
                  </a:lnTo>
                  <a:lnTo>
                    <a:pt x="157835" y="8229"/>
                  </a:lnTo>
                  <a:lnTo>
                    <a:pt x="214668" y="8229"/>
                  </a:lnTo>
                  <a:lnTo>
                    <a:pt x="214668" y="0"/>
                  </a:lnTo>
                  <a:close/>
                </a:path>
                <a:path w="271144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229"/>
                  </a:lnTo>
                  <a:lnTo>
                    <a:pt x="225894" y="8229"/>
                  </a:lnTo>
                  <a:lnTo>
                    <a:pt x="237096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  <a:path w="271144" h="8255">
                  <a:moveTo>
                    <a:pt x="270764" y="0"/>
                  </a:moveTo>
                  <a:lnTo>
                    <a:pt x="259549" y="0"/>
                  </a:lnTo>
                  <a:lnTo>
                    <a:pt x="248335" y="0"/>
                  </a:lnTo>
                  <a:lnTo>
                    <a:pt x="248335" y="8229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7076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2971723" y="1789836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102235" h="8255">
                  <a:moveTo>
                    <a:pt x="79273" y="0"/>
                  </a:moveTo>
                  <a:lnTo>
                    <a:pt x="79273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02235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487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3073450" y="1789836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45605" y="0"/>
                  </a:moveTo>
                  <a:lnTo>
                    <a:pt x="45605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45605" y="8229"/>
                  </a:lnTo>
                  <a:lnTo>
                    <a:pt x="45605" y="0"/>
                  </a:lnTo>
                  <a:close/>
                </a:path>
                <a:path w="57150" h="8255">
                  <a:moveTo>
                    <a:pt x="56832" y="0"/>
                  </a:moveTo>
                  <a:lnTo>
                    <a:pt x="45618" y="0"/>
                  </a:lnTo>
                  <a:lnTo>
                    <a:pt x="45618" y="8229"/>
                  </a:lnTo>
                  <a:lnTo>
                    <a:pt x="56832" y="8229"/>
                  </a:lnTo>
                  <a:lnTo>
                    <a:pt x="5683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3130283" y="1789836"/>
              <a:ext cx="79375" cy="8255"/>
            </a:xfrm>
            <a:custGeom>
              <a:avLst/>
              <a:gdLst/>
              <a:ahLst/>
              <a:cxnLst/>
              <a:rect l="l" t="t" r="r" b="b"/>
              <a:pathLst>
                <a:path w="7937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7937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79375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79375" h="8255">
                  <a:moveTo>
                    <a:pt x="79286" y="0"/>
                  </a:moveTo>
                  <a:lnTo>
                    <a:pt x="67322" y="0"/>
                  </a:lnTo>
                  <a:lnTo>
                    <a:pt x="67322" y="8229"/>
                  </a:lnTo>
                  <a:lnTo>
                    <a:pt x="79286" y="8229"/>
                  </a:lnTo>
                  <a:lnTo>
                    <a:pt x="79286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3209556" y="1789836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45085" h="8255">
                  <a:moveTo>
                    <a:pt x="33667" y="0"/>
                  </a:moveTo>
                  <a:lnTo>
                    <a:pt x="22453" y="0"/>
                  </a:lnTo>
                  <a:lnTo>
                    <a:pt x="22453" y="8229"/>
                  </a:lnTo>
                  <a:lnTo>
                    <a:pt x="33667" y="8229"/>
                  </a:lnTo>
                  <a:lnTo>
                    <a:pt x="33667" y="0"/>
                  </a:lnTo>
                  <a:close/>
                </a:path>
                <a:path w="45085" h="8255">
                  <a:moveTo>
                    <a:pt x="44894" y="0"/>
                  </a:moveTo>
                  <a:lnTo>
                    <a:pt x="33680" y="0"/>
                  </a:lnTo>
                  <a:lnTo>
                    <a:pt x="33680" y="8229"/>
                  </a:lnTo>
                  <a:lnTo>
                    <a:pt x="44894" y="8229"/>
                  </a:lnTo>
                  <a:lnTo>
                    <a:pt x="44894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3254451" y="1789836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3288106" y="1789836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3333737" y="1789836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8020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802004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78524" y="8229"/>
                  </a:lnTo>
                  <a:lnTo>
                    <a:pt x="78524" y="0"/>
                  </a:lnTo>
                  <a:close/>
                </a:path>
                <a:path w="802004" h="8255">
                  <a:moveTo>
                    <a:pt x="101714" y="0"/>
                  </a:moveTo>
                  <a:lnTo>
                    <a:pt x="90500" y="0"/>
                  </a:lnTo>
                  <a:lnTo>
                    <a:pt x="78536" y="0"/>
                  </a:lnTo>
                  <a:lnTo>
                    <a:pt x="7853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802004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91465" y="8229"/>
                  </a:lnTo>
                  <a:lnTo>
                    <a:pt x="191465" y="0"/>
                  </a:lnTo>
                  <a:close/>
                </a:path>
                <a:path w="802004" h="8255">
                  <a:moveTo>
                    <a:pt x="214655" y="0"/>
                  </a:moveTo>
                  <a:lnTo>
                    <a:pt x="203441" y="0"/>
                  </a:lnTo>
                  <a:lnTo>
                    <a:pt x="191477" y="0"/>
                  </a:lnTo>
                  <a:lnTo>
                    <a:pt x="19147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802004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48310" y="0"/>
                  </a:lnTo>
                  <a:close/>
                </a:path>
                <a:path w="802004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802004" h="8255">
                  <a:moveTo>
                    <a:pt x="293192" y="0"/>
                  </a:moveTo>
                  <a:lnTo>
                    <a:pt x="281978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93192" y="8229"/>
                  </a:lnTo>
                  <a:lnTo>
                    <a:pt x="293192" y="0"/>
                  </a:lnTo>
                  <a:close/>
                </a:path>
                <a:path w="802004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204" y="0"/>
                  </a:lnTo>
                  <a:lnTo>
                    <a:pt x="29320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61251" y="8229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802004" h="8255">
                  <a:moveTo>
                    <a:pt x="406882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4919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802004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40537" y="8229"/>
                  </a:lnTo>
                  <a:lnTo>
                    <a:pt x="440537" y="0"/>
                  </a:lnTo>
                  <a:close/>
                </a:path>
                <a:path w="802004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62978" y="0"/>
                  </a:lnTo>
                  <a:close/>
                </a:path>
                <a:path w="802004" h="825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62991" y="0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96633" y="8229"/>
                  </a:lnTo>
                  <a:lnTo>
                    <a:pt x="496633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7860" y="0"/>
                  </a:lnTo>
                  <a:lnTo>
                    <a:pt x="496646" y="0"/>
                  </a:lnTo>
                  <a:lnTo>
                    <a:pt x="496646" y="8229"/>
                  </a:lnTo>
                  <a:lnTo>
                    <a:pt x="507860" y="8229"/>
                  </a:lnTo>
                  <a:lnTo>
                    <a:pt x="519823" y="8229"/>
                  </a:lnTo>
                  <a:lnTo>
                    <a:pt x="531037" y="8229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53478" y="8229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75919" y="8229"/>
                  </a:lnTo>
                  <a:lnTo>
                    <a:pt x="575919" y="0"/>
                  </a:lnTo>
                  <a:close/>
                </a:path>
                <a:path w="802004" h="8255">
                  <a:moveTo>
                    <a:pt x="609574" y="0"/>
                  </a:moveTo>
                  <a:lnTo>
                    <a:pt x="598360" y="0"/>
                  </a:lnTo>
                  <a:lnTo>
                    <a:pt x="587146" y="0"/>
                  </a:lnTo>
                  <a:lnTo>
                    <a:pt x="575932" y="0"/>
                  </a:lnTo>
                  <a:lnTo>
                    <a:pt x="575932" y="8229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609574" y="8229"/>
                  </a:lnTo>
                  <a:lnTo>
                    <a:pt x="609574" y="0"/>
                  </a:lnTo>
                  <a:close/>
                </a:path>
                <a:path w="802004" h="825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09587" y="0"/>
                  </a:lnTo>
                  <a:lnTo>
                    <a:pt x="609587" y="8229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43978" y="8229"/>
                  </a:lnTo>
                  <a:lnTo>
                    <a:pt x="643978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66419" y="8229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688860" y="0"/>
                  </a:lnTo>
                  <a:close/>
                </a:path>
                <a:path w="802004" h="8255">
                  <a:moveTo>
                    <a:pt x="722515" y="0"/>
                  </a:moveTo>
                  <a:lnTo>
                    <a:pt x="711301" y="0"/>
                  </a:lnTo>
                  <a:lnTo>
                    <a:pt x="700087" y="0"/>
                  </a:lnTo>
                  <a:lnTo>
                    <a:pt x="688873" y="0"/>
                  </a:lnTo>
                  <a:lnTo>
                    <a:pt x="688873" y="8229"/>
                  </a:lnTo>
                  <a:lnTo>
                    <a:pt x="700087" y="8229"/>
                  </a:lnTo>
                  <a:lnTo>
                    <a:pt x="711301" y="8229"/>
                  </a:lnTo>
                  <a:lnTo>
                    <a:pt x="722515" y="8229"/>
                  </a:lnTo>
                  <a:lnTo>
                    <a:pt x="722515" y="0"/>
                  </a:lnTo>
                  <a:close/>
                </a:path>
                <a:path w="802004" h="8255">
                  <a:moveTo>
                    <a:pt x="745705" y="0"/>
                  </a:moveTo>
                  <a:lnTo>
                    <a:pt x="734491" y="0"/>
                  </a:lnTo>
                  <a:lnTo>
                    <a:pt x="722528" y="0"/>
                  </a:lnTo>
                  <a:lnTo>
                    <a:pt x="722528" y="8229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45705" y="0"/>
                  </a:lnTo>
                  <a:close/>
                </a:path>
                <a:path w="802004" h="825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68146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68159" y="0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801801" y="8229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2451887" y="1772640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1683651" y="17195"/>
                  </a:moveTo>
                  <a:lnTo>
                    <a:pt x="1672437" y="1719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2689745" y="1772640"/>
              <a:ext cx="304800" cy="8255"/>
            </a:xfrm>
            <a:custGeom>
              <a:avLst/>
              <a:gdLst/>
              <a:ahLst/>
              <a:cxnLst/>
              <a:rect l="l" t="t" r="r" b="b"/>
              <a:pathLst>
                <a:path w="304800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01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  <a:path w="304800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29"/>
                  </a:lnTo>
                  <a:lnTo>
                    <a:pt x="44856" y="8229"/>
                  </a:lnTo>
                  <a:lnTo>
                    <a:pt x="56083" y="8229"/>
                  </a:lnTo>
                  <a:lnTo>
                    <a:pt x="67297" y="8229"/>
                  </a:lnTo>
                  <a:lnTo>
                    <a:pt x="67297" y="0"/>
                  </a:lnTo>
                  <a:close/>
                </a:path>
                <a:path w="304800" h="825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67310" y="8229"/>
                  </a:lnTo>
                  <a:lnTo>
                    <a:pt x="78511" y="8229"/>
                  </a:lnTo>
                  <a:lnTo>
                    <a:pt x="89738" y="8229"/>
                  </a:lnTo>
                  <a:lnTo>
                    <a:pt x="89738" y="0"/>
                  </a:lnTo>
                  <a:close/>
                </a:path>
                <a:path w="304800" h="8255">
                  <a:moveTo>
                    <a:pt x="112928" y="0"/>
                  </a:moveTo>
                  <a:lnTo>
                    <a:pt x="101714" y="0"/>
                  </a:lnTo>
                  <a:lnTo>
                    <a:pt x="89750" y="0"/>
                  </a:lnTo>
                  <a:lnTo>
                    <a:pt x="8975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304800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46583" y="8229"/>
                  </a:lnTo>
                  <a:lnTo>
                    <a:pt x="146583" y="0"/>
                  </a:lnTo>
                  <a:close/>
                </a:path>
                <a:path w="304800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304800" h="8255">
                  <a:moveTo>
                    <a:pt x="225869" y="0"/>
                  </a:moveTo>
                  <a:lnTo>
                    <a:pt x="225869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304800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297" y="8229"/>
                  </a:lnTo>
                  <a:lnTo>
                    <a:pt x="259524" y="8229"/>
                  </a:lnTo>
                  <a:lnTo>
                    <a:pt x="259524" y="0"/>
                  </a:lnTo>
                  <a:close/>
                </a:path>
                <a:path w="304800" h="825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81965" y="8229"/>
                  </a:lnTo>
                  <a:lnTo>
                    <a:pt x="281965" y="0"/>
                  </a:lnTo>
                  <a:close/>
                </a:path>
                <a:path w="304800" h="825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81978" y="8229"/>
                  </a:lnTo>
                  <a:lnTo>
                    <a:pt x="293192" y="8229"/>
                  </a:lnTo>
                  <a:lnTo>
                    <a:pt x="304406" y="8229"/>
                  </a:lnTo>
                  <a:lnTo>
                    <a:pt x="30440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2994164" y="1772640"/>
              <a:ext cx="114300" cy="8255"/>
            </a:xfrm>
            <a:custGeom>
              <a:avLst/>
              <a:gdLst/>
              <a:ahLst/>
              <a:cxnLst/>
              <a:rect l="l" t="t" r="r" b="b"/>
              <a:pathLst>
                <a:path w="114300" h="825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56832" y="8229"/>
                  </a:lnTo>
                  <a:lnTo>
                    <a:pt x="56832" y="0"/>
                  </a:lnTo>
                  <a:close/>
                </a:path>
                <a:path w="114300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229"/>
                  </a:lnTo>
                  <a:lnTo>
                    <a:pt x="68046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14300" h="8255">
                  <a:moveTo>
                    <a:pt x="113677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01" y="8229"/>
                  </a:lnTo>
                  <a:lnTo>
                    <a:pt x="113677" y="8229"/>
                  </a:lnTo>
                  <a:lnTo>
                    <a:pt x="11367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3107842" y="1772640"/>
              <a:ext cx="113030" cy="8255"/>
            </a:xfrm>
            <a:custGeom>
              <a:avLst/>
              <a:gdLst/>
              <a:ahLst/>
              <a:cxnLst/>
              <a:rect l="l" t="t" r="r" b="b"/>
              <a:pathLst>
                <a:path w="11303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11303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113030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113030" h="8255">
                  <a:moveTo>
                    <a:pt x="89750" y="0"/>
                  </a:moveTo>
                  <a:lnTo>
                    <a:pt x="78536" y="0"/>
                  </a:lnTo>
                  <a:lnTo>
                    <a:pt x="67322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67322" y="8229"/>
                  </a:lnTo>
                  <a:lnTo>
                    <a:pt x="78536" y="8229"/>
                  </a:lnTo>
                  <a:lnTo>
                    <a:pt x="89750" y="8229"/>
                  </a:lnTo>
                  <a:lnTo>
                    <a:pt x="89750" y="0"/>
                  </a:lnTo>
                  <a:close/>
                </a:path>
                <a:path w="113030" h="8255">
                  <a:moveTo>
                    <a:pt x="112941" y="0"/>
                  </a:moveTo>
                  <a:lnTo>
                    <a:pt x="101727" y="0"/>
                  </a:lnTo>
                  <a:lnTo>
                    <a:pt x="89763" y="0"/>
                  </a:lnTo>
                  <a:lnTo>
                    <a:pt x="89763" y="8229"/>
                  </a:lnTo>
                  <a:lnTo>
                    <a:pt x="101714" y="8229"/>
                  </a:lnTo>
                  <a:lnTo>
                    <a:pt x="112941" y="8229"/>
                  </a:lnTo>
                  <a:lnTo>
                    <a:pt x="11294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3220783" y="1772640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45085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45085" h="8255">
                  <a:moveTo>
                    <a:pt x="4488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22453" y="8229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44881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3265665" y="1772640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57150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57150" h="8255">
                  <a:moveTo>
                    <a:pt x="56845" y="0"/>
                  </a:moveTo>
                  <a:lnTo>
                    <a:pt x="44881" y="0"/>
                  </a:lnTo>
                  <a:lnTo>
                    <a:pt x="44881" y="8229"/>
                  </a:lnTo>
                  <a:lnTo>
                    <a:pt x="56845" y="8229"/>
                  </a:lnTo>
                  <a:lnTo>
                    <a:pt x="5684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3322510" y="1772640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89750" y="0"/>
                  </a:moveTo>
                  <a:lnTo>
                    <a:pt x="78536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78536" y="8229"/>
                  </a:lnTo>
                  <a:lnTo>
                    <a:pt x="89750" y="8229"/>
                  </a:lnTo>
                  <a:lnTo>
                    <a:pt x="89750" y="0"/>
                  </a:lnTo>
                  <a:close/>
                </a:path>
                <a:path w="802004" h="8255">
                  <a:moveTo>
                    <a:pt x="112941" y="0"/>
                  </a:moveTo>
                  <a:lnTo>
                    <a:pt x="101727" y="0"/>
                  </a:lnTo>
                  <a:lnTo>
                    <a:pt x="89763" y="0"/>
                  </a:lnTo>
                  <a:lnTo>
                    <a:pt x="89763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12941" y="0"/>
                  </a:lnTo>
                  <a:close/>
                </a:path>
                <a:path w="802004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12953" y="0"/>
                  </a:lnTo>
                  <a:lnTo>
                    <a:pt x="112953" y="8229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46596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2692" y="0"/>
                  </a:moveTo>
                  <a:lnTo>
                    <a:pt x="191477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191477" y="8229"/>
                  </a:lnTo>
                  <a:lnTo>
                    <a:pt x="202692" y="8229"/>
                  </a:lnTo>
                  <a:lnTo>
                    <a:pt x="202692" y="0"/>
                  </a:lnTo>
                  <a:close/>
                </a:path>
                <a:path w="802004" h="8255">
                  <a:moveTo>
                    <a:pt x="225882" y="0"/>
                  </a:moveTo>
                  <a:lnTo>
                    <a:pt x="214668" y="0"/>
                  </a:lnTo>
                  <a:lnTo>
                    <a:pt x="202704" y="0"/>
                  </a:lnTo>
                  <a:lnTo>
                    <a:pt x="202704" y="8229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25882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25894" y="0"/>
                  </a:lnTo>
                  <a:lnTo>
                    <a:pt x="225894" y="8229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81978" y="0"/>
                  </a:lnTo>
                  <a:close/>
                </a:path>
                <a:path w="802004" h="8255">
                  <a:moveTo>
                    <a:pt x="304419" y="0"/>
                  </a:moveTo>
                  <a:lnTo>
                    <a:pt x="293204" y="0"/>
                  </a:lnTo>
                  <a:lnTo>
                    <a:pt x="281990" y="0"/>
                  </a:lnTo>
                  <a:lnTo>
                    <a:pt x="281990" y="8229"/>
                  </a:lnTo>
                  <a:lnTo>
                    <a:pt x="293204" y="8229"/>
                  </a:lnTo>
                  <a:lnTo>
                    <a:pt x="304419" y="8229"/>
                  </a:lnTo>
                  <a:lnTo>
                    <a:pt x="304419" y="0"/>
                  </a:lnTo>
                  <a:close/>
                </a:path>
                <a:path w="802004" h="825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04431" y="0"/>
                  </a:lnTo>
                  <a:lnTo>
                    <a:pt x="304431" y="8229"/>
                  </a:lnTo>
                  <a:lnTo>
                    <a:pt x="316395" y="8229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38823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38836" y="0"/>
                  </a:lnTo>
                  <a:lnTo>
                    <a:pt x="338836" y="8229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4919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29"/>
                  </a:lnTo>
                  <a:lnTo>
                    <a:pt x="383705" y="8229"/>
                  </a:lnTo>
                  <a:lnTo>
                    <a:pt x="394919" y="8229"/>
                  </a:lnTo>
                  <a:lnTo>
                    <a:pt x="394919" y="0"/>
                  </a:lnTo>
                  <a:close/>
                </a:path>
                <a:path w="802004" h="8255">
                  <a:moveTo>
                    <a:pt x="418109" y="0"/>
                  </a:moveTo>
                  <a:lnTo>
                    <a:pt x="406146" y="0"/>
                  </a:lnTo>
                  <a:lnTo>
                    <a:pt x="394931" y="0"/>
                  </a:lnTo>
                  <a:lnTo>
                    <a:pt x="394931" y="8229"/>
                  </a:lnTo>
                  <a:lnTo>
                    <a:pt x="406146" y="8229"/>
                  </a:lnTo>
                  <a:lnTo>
                    <a:pt x="418109" y="8229"/>
                  </a:lnTo>
                  <a:lnTo>
                    <a:pt x="418109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18122" y="0"/>
                  </a:lnTo>
                  <a:lnTo>
                    <a:pt x="418122" y="8229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74205" y="0"/>
                  </a:moveTo>
                  <a:lnTo>
                    <a:pt x="462991" y="0"/>
                  </a:lnTo>
                  <a:lnTo>
                    <a:pt x="451777" y="0"/>
                  </a:lnTo>
                  <a:lnTo>
                    <a:pt x="451777" y="8229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74205" y="0"/>
                  </a:lnTo>
                  <a:close/>
                </a:path>
                <a:path w="802004" h="8255">
                  <a:moveTo>
                    <a:pt x="507860" y="0"/>
                  </a:moveTo>
                  <a:lnTo>
                    <a:pt x="496646" y="0"/>
                  </a:lnTo>
                  <a:lnTo>
                    <a:pt x="485432" y="0"/>
                  </a:lnTo>
                  <a:lnTo>
                    <a:pt x="474218" y="0"/>
                  </a:lnTo>
                  <a:lnTo>
                    <a:pt x="474218" y="8229"/>
                  </a:lnTo>
                  <a:lnTo>
                    <a:pt x="485432" y="8229"/>
                  </a:lnTo>
                  <a:lnTo>
                    <a:pt x="496646" y="8229"/>
                  </a:lnTo>
                  <a:lnTo>
                    <a:pt x="507860" y="8229"/>
                  </a:lnTo>
                  <a:lnTo>
                    <a:pt x="507860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087" y="0"/>
                  </a:lnTo>
                  <a:lnTo>
                    <a:pt x="507873" y="0"/>
                  </a:lnTo>
                  <a:lnTo>
                    <a:pt x="507873" y="8229"/>
                  </a:lnTo>
                  <a:lnTo>
                    <a:pt x="519087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87146" y="0"/>
                  </a:moveTo>
                  <a:lnTo>
                    <a:pt x="575932" y="0"/>
                  </a:lnTo>
                  <a:lnTo>
                    <a:pt x="564718" y="0"/>
                  </a:lnTo>
                  <a:lnTo>
                    <a:pt x="564718" y="8229"/>
                  </a:lnTo>
                  <a:lnTo>
                    <a:pt x="575932" y="8229"/>
                  </a:lnTo>
                  <a:lnTo>
                    <a:pt x="587146" y="8229"/>
                  </a:lnTo>
                  <a:lnTo>
                    <a:pt x="587146" y="0"/>
                  </a:lnTo>
                  <a:close/>
                </a:path>
                <a:path w="802004" h="8255">
                  <a:moveTo>
                    <a:pt x="620801" y="0"/>
                  </a:moveTo>
                  <a:lnTo>
                    <a:pt x="609587" y="0"/>
                  </a:lnTo>
                  <a:lnTo>
                    <a:pt x="598373" y="0"/>
                  </a:lnTo>
                  <a:lnTo>
                    <a:pt x="587159" y="0"/>
                  </a:lnTo>
                  <a:lnTo>
                    <a:pt x="587159" y="8229"/>
                  </a:lnTo>
                  <a:lnTo>
                    <a:pt x="598373" y="8229"/>
                  </a:lnTo>
                  <a:lnTo>
                    <a:pt x="609587" y="8229"/>
                  </a:lnTo>
                  <a:lnTo>
                    <a:pt x="620801" y="8229"/>
                  </a:lnTo>
                  <a:lnTo>
                    <a:pt x="620801" y="0"/>
                  </a:lnTo>
                  <a:close/>
                </a:path>
                <a:path w="802004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0814" y="0"/>
                  </a:lnTo>
                  <a:lnTo>
                    <a:pt x="620814" y="8229"/>
                  </a:lnTo>
                  <a:lnTo>
                    <a:pt x="632777" y="8229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55205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29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00087" y="0"/>
                  </a:moveTo>
                  <a:lnTo>
                    <a:pt x="688873" y="0"/>
                  </a:lnTo>
                  <a:lnTo>
                    <a:pt x="677659" y="0"/>
                  </a:lnTo>
                  <a:lnTo>
                    <a:pt x="677659" y="8229"/>
                  </a:lnTo>
                  <a:lnTo>
                    <a:pt x="688873" y="8229"/>
                  </a:lnTo>
                  <a:lnTo>
                    <a:pt x="700087" y="8229"/>
                  </a:lnTo>
                  <a:lnTo>
                    <a:pt x="700087" y="0"/>
                  </a:lnTo>
                  <a:close/>
                </a:path>
                <a:path w="802004" h="8255">
                  <a:moveTo>
                    <a:pt x="733742" y="0"/>
                  </a:moveTo>
                  <a:lnTo>
                    <a:pt x="722528" y="0"/>
                  </a:lnTo>
                  <a:lnTo>
                    <a:pt x="711314" y="0"/>
                  </a:lnTo>
                  <a:lnTo>
                    <a:pt x="700100" y="0"/>
                  </a:lnTo>
                  <a:lnTo>
                    <a:pt x="700100" y="8229"/>
                  </a:lnTo>
                  <a:lnTo>
                    <a:pt x="711314" y="8229"/>
                  </a:lnTo>
                  <a:lnTo>
                    <a:pt x="722528" y="8229"/>
                  </a:lnTo>
                  <a:lnTo>
                    <a:pt x="733742" y="8229"/>
                  </a:lnTo>
                  <a:lnTo>
                    <a:pt x="733742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3755" y="0"/>
                  </a:lnTo>
                  <a:lnTo>
                    <a:pt x="733755" y="8229"/>
                  </a:lnTo>
                  <a:lnTo>
                    <a:pt x="745718" y="8229"/>
                  </a:lnTo>
                  <a:lnTo>
                    <a:pt x="756932" y="8229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79373" y="0"/>
                  </a:moveTo>
                  <a:lnTo>
                    <a:pt x="768159" y="0"/>
                  </a:lnTo>
                  <a:lnTo>
                    <a:pt x="756945" y="0"/>
                  </a:lnTo>
                  <a:lnTo>
                    <a:pt x="756945" y="8229"/>
                  </a:lnTo>
                  <a:lnTo>
                    <a:pt x="768159" y="8229"/>
                  </a:lnTo>
                  <a:lnTo>
                    <a:pt x="779373" y="8229"/>
                  </a:lnTo>
                  <a:lnTo>
                    <a:pt x="779373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79386" y="0"/>
                  </a:lnTo>
                  <a:lnTo>
                    <a:pt x="779386" y="8229"/>
                  </a:lnTo>
                  <a:lnTo>
                    <a:pt x="790600" y="8229"/>
                  </a:lnTo>
                  <a:lnTo>
                    <a:pt x="801814" y="8229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2451887" y="1755444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5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5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2689745" y="1755444"/>
              <a:ext cx="316865" cy="8255"/>
            </a:xfrm>
            <a:custGeom>
              <a:avLst/>
              <a:gdLst/>
              <a:ahLst/>
              <a:cxnLst/>
              <a:rect l="l" t="t" r="r" b="b"/>
              <a:pathLst>
                <a:path w="31686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01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316864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56" y="8216"/>
                  </a:lnTo>
                  <a:lnTo>
                    <a:pt x="56083" y="8216"/>
                  </a:lnTo>
                  <a:lnTo>
                    <a:pt x="67297" y="8216"/>
                  </a:lnTo>
                  <a:lnTo>
                    <a:pt x="67297" y="0"/>
                  </a:lnTo>
                  <a:close/>
                </a:path>
                <a:path w="316864" h="825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67310" y="8216"/>
                  </a:lnTo>
                  <a:lnTo>
                    <a:pt x="78511" y="8216"/>
                  </a:lnTo>
                  <a:lnTo>
                    <a:pt x="89738" y="8216"/>
                  </a:lnTo>
                  <a:lnTo>
                    <a:pt x="89738" y="0"/>
                  </a:lnTo>
                  <a:close/>
                </a:path>
                <a:path w="316864" h="8255">
                  <a:moveTo>
                    <a:pt x="112928" y="0"/>
                  </a:moveTo>
                  <a:lnTo>
                    <a:pt x="101714" y="0"/>
                  </a:lnTo>
                  <a:lnTo>
                    <a:pt x="89750" y="0"/>
                  </a:lnTo>
                  <a:lnTo>
                    <a:pt x="8975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31686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46583" y="8216"/>
                  </a:lnTo>
                  <a:lnTo>
                    <a:pt x="146583" y="0"/>
                  </a:lnTo>
                  <a:close/>
                </a:path>
                <a:path w="31686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316864" h="8255">
                  <a:moveTo>
                    <a:pt x="225869" y="0"/>
                  </a:moveTo>
                  <a:lnTo>
                    <a:pt x="225869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316864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297" y="8216"/>
                  </a:lnTo>
                  <a:lnTo>
                    <a:pt x="259524" y="8216"/>
                  </a:lnTo>
                  <a:lnTo>
                    <a:pt x="259524" y="0"/>
                  </a:lnTo>
                  <a:close/>
                </a:path>
                <a:path w="316864" h="825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81965" y="8216"/>
                  </a:lnTo>
                  <a:lnTo>
                    <a:pt x="281965" y="0"/>
                  </a:lnTo>
                  <a:close/>
                </a:path>
                <a:path w="316864" h="825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81978" y="8216"/>
                  </a:lnTo>
                  <a:lnTo>
                    <a:pt x="293192" y="8216"/>
                  </a:lnTo>
                  <a:lnTo>
                    <a:pt x="304406" y="8216"/>
                  </a:lnTo>
                  <a:lnTo>
                    <a:pt x="304406" y="0"/>
                  </a:lnTo>
                  <a:close/>
                </a:path>
                <a:path w="316864" h="8255">
                  <a:moveTo>
                    <a:pt x="316382" y="0"/>
                  </a:moveTo>
                  <a:lnTo>
                    <a:pt x="304419" y="0"/>
                  </a:lnTo>
                  <a:lnTo>
                    <a:pt x="304419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3006128" y="1755444"/>
              <a:ext cx="237490" cy="8255"/>
            </a:xfrm>
            <a:custGeom>
              <a:avLst/>
              <a:gdLst/>
              <a:ahLst/>
              <a:cxnLst/>
              <a:rect l="l" t="t" r="r" b="b"/>
              <a:pathLst>
                <a:path w="237489" h="8255">
                  <a:moveTo>
                    <a:pt x="44869" y="0"/>
                  </a:moveTo>
                  <a:lnTo>
                    <a:pt x="33655" y="0"/>
                  </a:ln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237489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83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237489" h="8255">
                  <a:moveTo>
                    <a:pt x="112928" y="0"/>
                  </a:moveTo>
                  <a:lnTo>
                    <a:pt x="112928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237489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35369" y="0"/>
                  </a:lnTo>
                  <a:close/>
                </a:path>
                <a:path w="237489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237489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91465" y="8216"/>
                  </a:lnTo>
                  <a:lnTo>
                    <a:pt x="191465" y="0"/>
                  </a:lnTo>
                  <a:close/>
                </a:path>
                <a:path w="237489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1477" y="0"/>
                  </a:lnTo>
                  <a:lnTo>
                    <a:pt x="191477" y="8216"/>
                  </a:lnTo>
                  <a:lnTo>
                    <a:pt x="203428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37489" h="8255">
                  <a:moveTo>
                    <a:pt x="237096" y="0"/>
                  </a:move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3243237" y="1755444"/>
              <a:ext cx="67310" cy="8255"/>
            </a:xfrm>
            <a:custGeom>
              <a:avLst/>
              <a:gdLst/>
              <a:ahLst/>
              <a:cxnLst/>
              <a:rect l="l" t="t" r="r" b="b"/>
              <a:pathLst>
                <a:path w="67310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67310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67297" y="8216"/>
                  </a:lnTo>
                  <a:lnTo>
                    <a:pt x="6729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3310547" y="1755444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963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802639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802639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802639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802639" h="8255">
                  <a:moveTo>
                    <a:pt x="124904" y="0"/>
                  </a:moveTo>
                  <a:lnTo>
                    <a:pt x="113690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13690" y="8216"/>
                  </a:lnTo>
                  <a:lnTo>
                    <a:pt x="124904" y="8216"/>
                  </a:lnTo>
                  <a:lnTo>
                    <a:pt x="124904" y="0"/>
                  </a:lnTo>
                  <a:close/>
                </a:path>
                <a:path w="802639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24917" y="0"/>
                  </a:lnTo>
                  <a:lnTo>
                    <a:pt x="124917" y="8216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80263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80263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802639" h="825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802639" h="825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72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802639" h="825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293941" y="0"/>
                  </a:lnTo>
                  <a:close/>
                </a:path>
                <a:path w="802639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  <a:path w="802639" h="8255">
                  <a:moveTo>
                    <a:pt x="350786" y="0"/>
                  </a:moveTo>
                  <a:lnTo>
                    <a:pt x="339572" y="0"/>
                  </a:lnTo>
                  <a:lnTo>
                    <a:pt x="328358" y="0"/>
                  </a:lnTo>
                  <a:lnTo>
                    <a:pt x="316395" y="0"/>
                  </a:lnTo>
                  <a:lnTo>
                    <a:pt x="316395" y="8216"/>
                  </a:lnTo>
                  <a:lnTo>
                    <a:pt x="328358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802639" h="8255">
                  <a:moveTo>
                    <a:pt x="430072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30072" y="8216"/>
                  </a:lnTo>
                  <a:lnTo>
                    <a:pt x="430072" y="0"/>
                  </a:lnTo>
                  <a:close/>
                </a:path>
                <a:path w="802639" h="8255">
                  <a:moveTo>
                    <a:pt x="463727" y="0"/>
                  </a:moveTo>
                  <a:lnTo>
                    <a:pt x="452513" y="0"/>
                  </a:lnTo>
                  <a:lnTo>
                    <a:pt x="441299" y="0"/>
                  </a:lnTo>
                  <a:lnTo>
                    <a:pt x="430085" y="0"/>
                  </a:lnTo>
                  <a:lnTo>
                    <a:pt x="430085" y="8216"/>
                  </a:lnTo>
                  <a:lnTo>
                    <a:pt x="441299" y="8216"/>
                  </a:lnTo>
                  <a:lnTo>
                    <a:pt x="452513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68" y="8216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216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802639" h="8255">
                  <a:moveTo>
                    <a:pt x="554228" y="0"/>
                  </a:moveTo>
                  <a:lnTo>
                    <a:pt x="543013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3013" y="8216"/>
                  </a:lnTo>
                  <a:lnTo>
                    <a:pt x="554228" y="8216"/>
                  </a:lnTo>
                  <a:lnTo>
                    <a:pt x="554228" y="0"/>
                  </a:lnTo>
                  <a:close/>
                </a:path>
                <a:path w="802639" h="8255">
                  <a:moveTo>
                    <a:pt x="576668" y="0"/>
                  </a:moveTo>
                  <a:lnTo>
                    <a:pt x="565454" y="0"/>
                  </a:lnTo>
                  <a:lnTo>
                    <a:pt x="554240" y="0"/>
                  </a:lnTo>
                  <a:lnTo>
                    <a:pt x="554240" y="8216"/>
                  </a:lnTo>
                  <a:lnTo>
                    <a:pt x="565454" y="8216"/>
                  </a:lnTo>
                  <a:lnTo>
                    <a:pt x="576668" y="8216"/>
                  </a:lnTo>
                  <a:lnTo>
                    <a:pt x="576668" y="0"/>
                  </a:lnTo>
                  <a:close/>
                </a:path>
                <a:path w="802639" h="8255">
                  <a:moveTo>
                    <a:pt x="599109" y="0"/>
                  </a:moveTo>
                  <a:lnTo>
                    <a:pt x="587895" y="0"/>
                  </a:lnTo>
                  <a:lnTo>
                    <a:pt x="576681" y="0"/>
                  </a:lnTo>
                  <a:lnTo>
                    <a:pt x="576681" y="8216"/>
                  </a:lnTo>
                  <a:lnTo>
                    <a:pt x="587895" y="8216"/>
                  </a:lnTo>
                  <a:lnTo>
                    <a:pt x="599109" y="8216"/>
                  </a:lnTo>
                  <a:lnTo>
                    <a:pt x="599109" y="0"/>
                  </a:lnTo>
                  <a:close/>
                </a:path>
                <a:path w="802639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216"/>
                  </a:lnTo>
                  <a:lnTo>
                    <a:pt x="610336" y="8216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32764" y="0"/>
                  </a:lnTo>
                  <a:close/>
                </a:path>
                <a:path w="802639" h="8255">
                  <a:moveTo>
                    <a:pt x="667169" y="0"/>
                  </a:moveTo>
                  <a:lnTo>
                    <a:pt x="655955" y="0"/>
                  </a:lnTo>
                  <a:lnTo>
                    <a:pt x="644740" y="0"/>
                  </a:lnTo>
                  <a:lnTo>
                    <a:pt x="632777" y="0"/>
                  </a:lnTo>
                  <a:lnTo>
                    <a:pt x="632777" y="8216"/>
                  </a:lnTo>
                  <a:lnTo>
                    <a:pt x="644740" y="8216"/>
                  </a:lnTo>
                  <a:lnTo>
                    <a:pt x="655955" y="8216"/>
                  </a:lnTo>
                  <a:lnTo>
                    <a:pt x="667169" y="8216"/>
                  </a:lnTo>
                  <a:lnTo>
                    <a:pt x="667169" y="0"/>
                  </a:lnTo>
                  <a:close/>
                </a:path>
                <a:path w="802639" h="825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67181" y="8216"/>
                  </a:lnTo>
                  <a:lnTo>
                    <a:pt x="678395" y="8216"/>
                  </a:lnTo>
                  <a:lnTo>
                    <a:pt x="689610" y="8216"/>
                  </a:lnTo>
                  <a:lnTo>
                    <a:pt x="689610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216"/>
                  </a:lnTo>
                  <a:lnTo>
                    <a:pt x="700836" y="8216"/>
                  </a:lnTo>
                  <a:lnTo>
                    <a:pt x="712050" y="8216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45705" y="8216"/>
                  </a:lnTo>
                  <a:lnTo>
                    <a:pt x="745705" y="0"/>
                  </a:lnTo>
                  <a:close/>
                </a:path>
                <a:path w="802639" h="8255">
                  <a:moveTo>
                    <a:pt x="768896" y="0"/>
                  </a:moveTo>
                  <a:lnTo>
                    <a:pt x="757682" y="0"/>
                  </a:lnTo>
                  <a:lnTo>
                    <a:pt x="745718" y="0"/>
                  </a:lnTo>
                  <a:lnTo>
                    <a:pt x="745718" y="8216"/>
                  </a:lnTo>
                  <a:lnTo>
                    <a:pt x="757682" y="8216"/>
                  </a:lnTo>
                  <a:lnTo>
                    <a:pt x="768896" y="8216"/>
                  </a:lnTo>
                  <a:lnTo>
                    <a:pt x="768896" y="0"/>
                  </a:lnTo>
                  <a:close/>
                </a:path>
                <a:path w="802639" h="8255">
                  <a:moveTo>
                    <a:pt x="791337" y="0"/>
                  </a:moveTo>
                  <a:lnTo>
                    <a:pt x="780122" y="0"/>
                  </a:lnTo>
                  <a:lnTo>
                    <a:pt x="768908" y="0"/>
                  </a:lnTo>
                  <a:lnTo>
                    <a:pt x="768908" y="8216"/>
                  </a:lnTo>
                  <a:lnTo>
                    <a:pt x="780122" y="8216"/>
                  </a:lnTo>
                  <a:lnTo>
                    <a:pt x="791337" y="8216"/>
                  </a:lnTo>
                  <a:lnTo>
                    <a:pt x="79133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91349" y="8216"/>
                  </a:lnTo>
                  <a:lnTo>
                    <a:pt x="802563" y="821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2451887" y="1738236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03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03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03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03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03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03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03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03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035">
                  <a:moveTo>
                    <a:pt x="249072" y="0"/>
                  </a:moveTo>
                  <a:lnTo>
                    <a:pt x="237858" y="0"/>
                  </a:lnTo>
                  <a:lnTo>
                    <a:pt x="237858" y="8966"/>
                  </a:lnTo>
                  <a:lnTo>
                    <a:pt x="249072" y="8966"/>
                  </a:lnTo>
                  <a:lnTo>
                    <a:pt x="249072" y="0"/>
                  </a:lnTo>
                  <a:close/>
                </a:path>
                <a:path w="1729739" h="26035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5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5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2700959" y="173822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2712174" y="1738236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22860" h="9525">
                  <a:moveTo>
                    <a:pt x="22440" y="0"/>
                  </a:move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2734602" y="1738236"/>
              <a:ext cx="316865" cy="9525"/>
            </a:xfrm>
            <a:custGeom>
              <a:avLst/>
              <a:gdLst/>
              <a:ahLst/>
              <a:cxnLst/>
              <a:rect l="l" t="t" r="r" b="b"/>
              <a:pathLst>
                <a:path w="316864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316864" h="9525">
                  <a:moveTo>
                    <a:pt x="4488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22453" y="8966"/>
                  </a:lnTo>
                  <a:lnTo>
                    <a:pt x="33655" y="8966"/>
                  </a:lnTo>
                  <a:lnTo>
                    <a:pt x="44881" y="8966"/>
                  </a:lnTo>
                  <a:lnTo>
                    <a:pt x="44881" y="0"/>
                  </a:lnTo>
                  <a:close/>
                </a:path>
                <a:path w="316864" h="9525">
                  <a:moveTo>
                    <a:pt x="68072" y="0"/>
                  </a:moveTo>
                  <a:lnTo>
                    <a:pt x="56857" y="0"/>
                  </a:lnTo>
                  <a:lnTo>
                    <a:pt x="44894" y="0"/>
                  </a:lnTo>
                  <a:lnTo>
                    <a:pt x="44894" y="8966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68072" y="0"/>
                  </a:lnTo>
                  <a:close/>
                </a:path>
                <a:path w="316864" h="9525">
                  <a:moveTo>
                    <a:pt x="101727" y="0"/>
                  </a:moveTo>
                  <a:lnTo>
                    <a:pt x="90512" y="0"/>
                  </a:lnTo>
                  <a:lnTo>
                    <a:pt x="79298" y="0"/>
                  </a:lnTo>
                  <a:lnTo>
                    <a:pt x="68084" y="0"/>
                  </a:lnTo>
                  <a:lnTo>
                    <a:pt x="68084" y="8966"/>
                  </a:lnTo>
                  <a:lnTo>
                    <a:pt x="79298" y="8966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01727" y="0"/>
                  </a:lnTo>
                  <a:close/>
                </a:path>
                <a:path w="316864" h="9525">
                  <a:moveTo>
                    <a:pt x="124167" y="0"/>
                  </a:moveTo>
                  <a:lnTo>
                    <a:pt x="112953" y="0"/>
                  </a:lnTo>
                  <a:lnTo>
                    <a:pt x="101739" y="0"/>
                  </a:lnTo>
                  <a:lnTo>
                    <a:pt x="101739" y="8966"/>
                  </a:lnTo>
                  <a:lnTo>
                    <a:pt x="112953" y="8966"/>
                  </a:lnTo>
                  <a:lnTo>
                    <a:pt x="124167" y="8966"/>
                  </a:lnTo>
                  <a:lnTo>
                    <a:pt x="124167" y="0"/>
                  </a:lnTo>
                  <a:close/>
                </a:path>
                <a:path w="316864" h="9525">
                  <a:moveTo>
                    <a:pt x="181013" y="0"/>
                  </a:moveTo>
                  <a:lnTo>
                    <a:pt x="181013" y="0"/>
                  </a:lnTo>
                  <a:lnTo>
                    <a:pt x="124180" y="0"/>
                  </a:lnTo>
                  <a:lnTo>
                    <a:pt x="124180" y="8966"/>
                  </a:lnTo>
                  <a:lnTo>
                    <a:pt x="181013" y="8966"/>
                  </a:lnTo>
                  <a:lnTo>
                    <a:pt x="181013" y="0"/>
                  </a:lnTo>
                  <a:close/>
                </a:path>
                <a:path w="316864" h="9525">
                  <a:moveTo>
                    <a:pt x="214668" y="0"/>
                  </a:moveTo>
                  <a:lnTo>
                    <a:pt x="203454" y="0"/>
                  </a:lnTo>
                  <a:lnTo>
                    <a:pt x="192239" y="0"/>
                  </a:lnTo>
                  <a:lnTo>
                    <a:pt x="181025" y="0"/>
                  </a:lnTo>
                  <a:lnTo>
                    <a:pt x="181025" y="8966"/>
                  </a:lnTo>
                  <a:lnTo>
                    <a:pt x="192239" y="8966"/>
                  </a:lnTo>
                  <a:lnTo>
                    <a:pt x="203441" y="8966"/>
                  </a:lnTo>
                  <a:lnTo>
                    <a:pt x="214668" y="8966"/>
                  </a:lnTo>
                  <a:lnTo>
                    <a:pt x="214668" y="0"/>
                  </a:lnTo>
                  <a:close/>
                </a:path>
                <a:path w="316864" h="9525">
                  <a:moveTo>
                    <a:pt x="237109" y="0"/>
                  </a:moveTo>
                  <a:lnTo>
                    <a:pt x="225894" y="0"/>
                  </a:lnTo>
                  <a:lnTo>
                    <a:pt x="214680" y="0"/>
                  </a:lnTo>
                  <a:lnTo>
                    <a:pt x="214680" y="8966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37109" y="0"/>
                  </a:lnTo>
                  <a:close/>
                </a:path>
                <a:path w="316864" h="9525">
                  <a:moveTo>
                    <a:pt x="259549" y="0"/>
                  </a:moveTo>
                  <a:lnTo>
                    <a:pt x="248335" y="0"/>
                  </a:lnTo>
                  <a:lnTo>
                    <a:pt x="237121" y="0"/>
                  </a:lnTo>
                  <a:lnTo>
                    <a:pt x="237121" y="8966"/>
                  </a:lnTo>
                  <a:lnTo>
                    <a:pt x="248335" y="8966"/>
                  </a:lnTo>
                  <a:lnTo>
                    <a:pt x="259549" y="8966"/>
                  </a:lnTo>
                  <a:lnTo>
                    <a:pt x="259549" y="0"/>
                  </a:lnTo>
                  <a:close/>
                </a:path>
                <a:path w="316864" h="9525">
                  <a:moveTo>
                    <a:pt x="316395" y="0"/>
                  </a:moveTo>
                  <a:lnTo>
                    <a:pt x="316395" y="0"/>
                  </a:lnTo>
                  <a:lnTo>
                    <a:pt x="259562" y="0"/>
                  </a:lnTo>
                  <a:lnTo>
                    <a:pt x="259562" y="8966"/>
                  </a:lnTo>
                  <a:lnTo>
                    <a:pt x="316395" y="8966"/>
                  </a:lnTo>
                  <a:lnTo>
                    <a:pt x="31639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3051010" y="1738236"/>
              <a:ext cx="158750" cy="9525"/>
            </a:xfrm>
            <a:custGeom>
              <a:avLst/>
              <a:gdLst/>
              <a:ahLst/>
              <a:cxnLst/>
              <a:rect l="l" t="t" r="r" b="b"/>
              <a:pathLst>
                <a:path w="15875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158750" h="9525">
                  <a:moveTo>
                    <a:pt x="68046" y="0"/>
                  </a:moveTo>
                  <a:lnTo>
                    <a:pt x="68046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68046" y="8966"/>
                  </a:lnTo>
                  <a:lnTo>
                    <a:pt x="68046" y="0"/>
                  </a:lnTo>
                  <a:close/>
                </a:path>
                <a:path w="158750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90487" y="8966"/>
                  </a:lnTo>
                  <a:lnTo>
                    <a:pt x="90487" y="0"/>
                  </a:lnTo>
                  <a:close/>
                </a:path>
                <a:path w="158750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58750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158750" h="9525">
                  <a:moveTo>
                    <a:pt x="158559" y="0"/>
                  </a:moveTo>
                  <a:lnTo>
                    <a:pt x="146596" y="0"/>
                  </a:lnTo>
                  <a:lnTo>
                    <a:pt x="146596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3209556" y="1738236"/>
              <a:ext cx="90170" cy="9525"/>
            </a:xfrm>
            <a:custGeom>
              <a:avLst/>
              <a:gdLst/>
              <a:ahLst/>
              <a:cxnLst/>
              <a:rect l="l" t="t" r="r" b="b"/>
              <a:pathLst>
                <a:path w="90170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90170" h="9525">
                  <a:moveTo>
                    <a:pt x="33667" y="0"/>
                  </a:moveTo>
                  <a:lnTo>
                    <a:pt x="22453" y="0"/>
                  </a:lnTo>
                  <a:lnTo>
                    <a:pt x="22453" y="8966"/>
                  </a:lnTo>
                  <a:lnTo>
                    <a:pt x="33667" y="8966"/>
                  </a:lnTo>
                  <a:lnTo>
                    <a:pt x="33667" y="0"/>
                  </a:lnTo>
                  <a:close/>
                </a:path>
                <a:path w="90170" h="9525">
                  <a:moveTo>
                    <a:pt x="67322" y="0"/>
                  </a:moveTo>
                  <a:lnTo>
                    <a:pt x="56108" y="0"/>
                  </a:lnTo>
                  <a:lnTo>
                    <a:pt x="44894" y="0"/>
                  </a:lnTo>
                  <a:lnTo>
                    <a:pt x="33680" y="0"/>
                  </a:lnTo>
                  <a:lnTo>
                    <a:pt x="33680" y="8966"/>
                  </a:lnTo>
                  <a:lnTo>
                    <a:pt x="44894" y="8966"/>
                  </a:lnTo>
                  <a:lnTo>
                    <a:pt x="56108" y="8966"/>
                  </a:lnTo>
                  <a:lnTo>
                    <a:pt x="67322" y="8966"/>
                  </a:lnTo>
                  <a:lnTo>
                    <a:pt x="67322" y="0"/>
                  </a:lnTo>
                  <a:close/>
                </a:path>
                <a:path w="90170" h="9525">
                  <a:moveTo>
                    <a:pt x="89763" y="0"/>
                  </a:moveTo>
                  <a:lnTo>
                    <a:pt x="78549" y="0"/>
                  </a:lnTo>
                  <a:lnTo>
                    <a:pt x="67335" y="0"/>
                  </a:lnTo>
                  <a:lnTo>
                    <a:pt x="67335" y="8966"/>
                  </a:lnTo>
                  <a:lnTo>
                    <a:pt x="78549" y="8966"/>
                  </a:lnTo>
                  <a:lnTo>
                    <a:pt x="89763" y="8966"/>
                  </a:lnTo>
                  <a:lnTo>
                    <a:pt x="8976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3299320" y="1738236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802639" h="952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34404" y="0"/>
                  </a:lnTo>
                  <a:close/>
                </a:path>
                <a:path w="802639" h="9525">
                  <a:moveTo>
                    <a:pt x="56845" y="0"/>
                  </a:moveTo>
                  <a:lnTo>
                    <a:pt x="45631" y="0"/>
                  </a:lnTo>
                  <a:lnTo>
                    <a:pt x="34417" y="0"/>
                  </a:lnTo>
                  <a:lnTo>
                    <a:pt x="34417" y="8966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56845" y="0"/>
                  </a:lnTo>
                  <a:close/>
                </a:path>
                <a:path w="80263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802639" h="952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12941" y="0"/>
                  </a:lnTo>
                  <a:close/>
                </a:path>
                <a:path w="802639" h="9525">
                  <a:moveTo>
                    <a:pt x="136131" y="0"/>
                  </a:moveTo>
                  <a:lnTo>
                    <a:pt x="124917" y="0"/>
                  </a:lnTo>
                  <a:lnTo>
                    <a:pt x="112953" y="0"/>
                  </a:lnTo>
                  <a:lnTo>
                    <a:pt x="112953" y="8966"/>
                  </a:lnTo>
                  <a:lnTo>
                    <a:pt x="124917" y="8966"/>
                  </a:lnTo>
                  <a:lnTo>
                    <a:pt x="136131" y="8966"/>
                  </a:lnTo>
                  <a:lnTo>
                    <a:pt x="136131" y="0"/>
                  </a:lnTo>
                  <a:close/>
                </a:path>
                <a:path w="802639" h="952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36144" y="0"/>
                  </a:lnTo>
                  <a:lnTo>
                    <a:pt x="136144" y="8966"/>
                  </a:lnTo>
                  <a:lnTo>
                    <a:pt x="147358" y="8966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69786" y="0"/>
                  </a:lnTo>
                  <a:close/>
                </a:path>
                <a:path w="8026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66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802639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25882" y="0"/>
                  </a:lnTo>
                  <a:close/>
                </a:path>
                <a:path w="802639" h="9525">
                  <a:moveTo>
                    <a:pt x="249072" y="0"/>
                  </a:moveTo>
                  <a:lnTo>
                    <a:pt x="237858" y="0"/>
                  </a:lnTo>
                  <a:lnTo>
                    <a:pt x="225894" y="0"/>
                  </a:lnTo>
                  <a:lnTo>
                    <a:pt x="225894" y="8966"/>
                  </a:lnTo>
                  <a:lnTo>
                    <a:pt x="237858" y="8966"/>
                  </a:lnTo>
                  <a:lnTo>
                    <a:pt x="249072" y="8966"/>
                  </a:lnTo>
                  <a:lnTo>
                    <a:pt x="249072" y="0"/>
                  </a:lnTo>
                  <a:close/>
                </a:path>
                <a:path w="802639" h="952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9085" y="0"/>
                  </a:lnTo>
                  <a:lnTo>
                    <a:pt x="249085" y="8966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802639" h="9525">
                  <a:moveTo>
                    <a:pt x="305168" y="0"/>
                  </a:move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05168" y="0"/>
                  </a:lnTo>
                  <a:close/>
                </a:path>
                <a:path w="802639" h="952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305181" y="8966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27609" y="0"/>
                  </a:lnTo>
                  <a:close/>
                </a:path>
                <a:path w="802639" h="9525">
                  <a:moveTo>
                    <a:pt x="362013" y="0"/>
                  </a:moveTo>
                  <a:lnTo>
                    <a:pt x="350799" y="0"/>
                  </a:lnTo>
                  <a:lnTo>
                    <a:pt x="339585" y="0"/>
                  </a:lnTo>
                  <a:lnTo>
                    <a:pt x="327621" y="0"/>
                  </a:lnTo>
                  <a:lnTo>
                    <a:pt x="327621" y="8966"/>
                  </a:lnTo>
                  <a:lnTo>
                    <a:pt x="339585" y="8966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62013" y="0"/>
                  </a:lnTo>
                  <a:close/>
                </a:path>
                <a:path w="802639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966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  <a:path w="802639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18109" y="0"/>
                  </a:lnTo>
                  <a:close/>
                </a:path>
                <a:path w="802639" h="9525">
                  <a:moveTo>
                    <a:pt x="441299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41299" y="8966"/>
                  </a:lnTo>
                  <a:lnTo>
                    <a:pt x="441299" y="0"/>
                  </a:lnTo>
                  <a:close/>
                </a:path>
                <a:path w="802639" h="952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41312" y="0"/>
                  </a:lnTo>
                  <a:lnTo>
                    <a:pt x="441312" y="8966"/>
                  </a:lnTo>
                  <a:lnTo>
                    <a:pt x="452526" y="8966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74954" y="0"/>
                  </a:lnTo>
                  <a:close/>
                </a:path>
                <a:path w="802639" h="9525">
                  <a:moveTo>
                    <a:pt x="497395" y="0"/>
                  </a:moveTo>
                  <a:lnTo>
                    <a:pt x="486181" y="0"/>
                  </a:lnTo>
                  <a:lnTo>
                    <a:pt x="474967" y="0"/>
                  </a:lnTo>
                  <a:lnTo>
                    <a:pt x="474967" y="8966"/>
                  </a:lnTo>
                  <a:lnTo>
                    <a:pt x="486181" y="8966"/>
                  </a:lnTo>
                  <a:lnTo>
                    <a:pt x="497395" y="8966"/>
                  </a:lnTo>
                  <a:lnTo>
                    <a:pt x="497395" y="0"/>
                  </a:lnTo>
                  <a:close/>
                </a:path>
                <a:path w="802639" h="9525">
                  <a:moveTo>
                    <a:pt x="531050" y="0"/>
                  </a:moveTo>
                  <a:lnTo>
                    <a:pt x="519836" y="0"/>
                  </a:lnTo>
                  <a:lnTo>
                    <a:pt x="508622" y="0"/>
                  </a:lnTo>
                  <a:lnTo>
                    <a:pt x="497408" y="0"/>
                  </a:lnTo>
                  <a:lnTo>
                    <a:pt x="497408" y="8966"/>
                  </a:lnTo>
                  <a:lnTo>
                    <a:pt x="508622" y="8966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31050" y="0"/>
                  </a:lnTo>
                  <a:close/>
                </a:path>
                <a:path w="802639" h="9525">
                  <a:moveTo>
                    <a:pt x="565454" y="0"/>
                  </a:moveTo>
                  <a:lnTo>
                    <a:pt x="554240" y="0"/>
                  </a:lnTo>
                  <a:lnTo>
                    <a:pt x="542277" y="0"/>
                  </a:lnTo>
                  <a:lnTo>
                    <a:pt x="531063" y="0"/>
                  </a:lnTo>
                  <a:lnTo>
                    <a:pt x="531063" y="8966"/>
                  </a:lnTo>
                  <a:lnTo>
                    <a:pt x="542277" y="8966"/>
                  </a:lnTo>
                  <a:lnTo>
                    <a:pt x="554240" y="8966"/>
                  </a:lnTo>
                  <a:lnTo>
                    <a:pt x="565454" y="8966"/>
                  </a:lnTo>
                  <a:lnTo>
                    <a:pt x="565454" y="0"/>
                  </a:lnTo>
                  <a:close/>
                </a:path>
                <a:path w="802639" h="9525">
                  <a:moveTo>
                    <a:pt x="587895" y="0"/>
                  </a:moveTo>
                  <a:lnTo>
                    <a:pt x="576681" y="0"/>
                  </a:lnTo>
                  <a:lnTo>
                    <a:pt x="565467" y="0"/>
                  </a:lnTo>
                  <a:lnTo>
                    <a:pt x="565467" y="8966"/>
                  </a:lnTo>
                  <a:lnTo>
                    <a:pt x="576681" y="8966"/>
                  </a:lnTo>
                  <a:lnTo>
                    <a:pt x="587895" y="8966"/>
                  </a:lnTo>
                  <a:lnTo>
                    <a:pt x="587895" y="0"/>
                  </a:lnTo>
                  <a:close/>
                </a:path>
                <a:path w="802639" h="9525">
                  <a:moveTo>
                    <a:pt x="610336" y="0"/>
                  </a:moveTo>
                  <a:lnTo>
                    <a:pt x="599122" y="0"/>
                  </a:lnTo>
                  <a:lnTo>
                    <a:pt x="587908" y="0"/>
                  </a:lnTo>
                  <a:lnTo>
                    <a:pt x="587908" y="8966"/>
                  </a:lnTo>
                  <a:lnTo>
                    <a:pt x="599122" y="8966"/>
                  </a:lnTo>
                  <a:lnTo>
                    <a:pt x="610336" y="8966"/>
                  </a:lnTo>
                  <a:lnTo>
                    <a:pt x="610336" y="0"/>
                  </a:lnTo>
                  <a:close/>
                </a:path>
                <a:path w="802639" h="952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10349" y="0"/>
                  </a:lnTo>
                  <a:lnTo>
                    <a:pt x="610349" y="8966"/>
                  </a:lnTo>
                  <a:lnTo>
                    <a:pt x="621563" y="8966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43991" y="0"/>
                  </a:lnTo>
                  <a:close/>
                </a:path>
                <a:path w="802639" h="9525">
                  <a:moveTo>
                    <a:pt x="678395" y="0"/>
                  </a:moveTo>
                  <a:lnTo>
                    <a:pt x="667181" y="0"/>
                  </a:lnTo>
                  <a:lnTo>
                    <a:pt x="655967" y="0"/>
                  </a:lnTo>
                  <a:lnTo>
                    <a:pt x="644004" y="0"/>
                  </a:lnTo>
                  <a:lnTo>
                    <a:pt x="644004" y="8966"/>
                  </a:lnTo>
                  <a:lnTo>
                    <a:pt x="655967" y="8966"/>
                  </a:lnTo>
                  <a:lnTo>
                    <a:pt x="667181" y="8966"/>
                  </a:lnTo>
                  <a:lnTo>
                    <a:pt x="678395" y="8966"/>
                  </a:lnTo>
                  <a:lnTo>
                    <a:pt x="678395" y="0"/>
                  </a:lnTo>
                  <a:close/>
                </a:path>
                <a:path w="802639" h="9525">
                  <a:moveTo>
                    <a:pt x="700836" y="0"/>
                  </a:moveTo>
                  <a:lnTo>
                    <a:pt x="689622" y="0"/>
                  </a:lnTo>
                  <a:lnTo>
                    <a:pt x="678408" y="0"/>
                  </a:lnTo>
                  <a:lnTo>
                    <a:pt x="678408" y="8966"/>
                  </a:lnTo>
                  <a:lnTo>
                    <a:pt x="689622" y="8966"/>
                  </a:lnTo>
                  <a:lnTo>
                    <a:pt x="700836" y="8966"/>
                  </a:lnTo>
                  <a:lnTo>
                    <a:pt x="700836" y="0"/>
                  </a:lnTo>
                  <a:close/>
                </a:path>
                <a:path w="802639" h="9525">
                  <a:moveTo>
                    <a:pt x="723277" y="0"/>
                  </a:moveTo>
                  <a:lnTo>
                    <a:pt x="712063" y="0"/>
                  </a:lnTo>
                  <a:lnTo>
                    <a:pt x="700849" y="0"/>
                  </a:lnTo>
                  <a:lnTo>
                    <a:pt x="700849" y="8966"/>
                  </a:lnTo>
                  <a:lnTo>
                    <a:pt x="712063" y="8966"/>
                  </a:lnTo>
                  <a:lnTo>
                    <a:pt x="723277" y="8966"/>
                  </a:lnTo>
                  <a:lnTo>
                    <a:pt x="723277" y="0"/>
                  </a:lnTo>
                  <a:close/>
                </a:path>
                <a:path w="802639" h="952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23290" y="0"/>
                  </a:lnTo>
                  <a:lnTo>
                    <a:pt x="723290" y="8966"/>
                  </a:lnTo>
                  <a:lnTo>
                    <a:pt x="734504" y="8966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56932" y="0"/>
                  </a:lnTo>
                  <a:close/>
                </a:path>
                <a:path w="802639" h="9525">
                  <a:moveTo>
                    <a:pt x="780122" y="0"/>
                  </a:moveTo>
                  <a:lnTo>
                    <a:pt x="768908" y="0"/>
                  </a:lnTo>
                  <a:lnTo>
                    <a:pt x="756945" y="0"/>
                  </a:lnTo>
                  <a:lnTo>
                    <a:pt x="756945" y="8966"/>
                  </a:lnTo>
                  <a:lnTo>
                    <a:pt x="768908" y="8966"/>
                  </a:lnTo>
                  <a:lnTo>
                    <a:pt x="780122" y="8966"/>
                  </a:lnTo>
                  <a:lnTo>
                    <a:pt x="780122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80135" y="0"/>
                  </a:lnTo>
                  <a:lnTo>
                    <a:pt x="780135" y="8966"/>
                  </a:lnTo>
                  <a:lnTo>
                    <a:pt x="791349" y="8966"/>
                  </a:lnTo>
                  <a:lnTo>
                    <a:pt x="802563" y="896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2451887" y="1721040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2723400" y="1721040"/>
              <a:ext cx="553720" cy="9525"/>
            </a:xfrm>
            <a:custGeom>
              <a:avLst/>
              <a:gdLst/>
              <a:ahLst/>
              <a:cxnLst/>
              <a:rect l="l" t="t" r="r" b="b"/>
              <a:pathLst>
                <a:path w="553720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553720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56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553720" h="952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553720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553720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553720" h="9525">
                  <a:moveTo>
                    <a:pt x="192214" y="0"/>
                  </a:moveTo>
                  <a:lnTo>
                    <a:pt x="192214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553720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42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553720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553720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553720" h="9525">
                  <a:moveTo>
                    <a:pt x="327596" y="0"/>
                  </a:moveTo>
                  <a:lnTo>
                    <a:pt x="327596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553720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10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553720" h="9525">
                  <a:moveTo>
                    <a:pt x="395655" y="0"/>
                  </a:moveTo>
                  <a:lnTo>
                    <a:pt x="395655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95655" y="8966"/>
                  </a:lnTo>
                  <a:lnTo>
                    <a:pt x="395655" y="0"/>
                  </a:lnTo>
                  <a:close/>
                </a:path>
                <a:path w="553720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553720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553720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74192" y="8966"/>
                  </a:lnTo>
                  <a:lnTo>
                    <a:pt x="474192" y="0"/>
                  </a:lnTo>
                  <a:close/>
                </a:path>
                <a:path w="553720" h="9525">
                  <a:moveTo>
                    <a:pt x="508596" y="0"/>
                  </a:moveTo>
                  <a:lnTo>
                    <a:pt x="497382" y="0"/>
                  </a:lnTo>
                  <a:lnTo>
                    <a:pt x="486168" y="0"/>
                  </a:lnTo>
                  <a:lnTo>
                    <a:pt x="474205" y="0"/>
                  </a:lnTo>
                  <a:lnTo>
                    <a:pt x="474205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508596" y="8966"/>
                  </a:lnTo>
                  <a:lnTo>
                    <a:pt x="508596" y="0"/>
                  </a:lnTo>
                  <a:close/>
                </a:path>
                <a:path w="553720" h="9525">
                  <a:moveTo>
                    <a:pt x="519823" y="0"/>
                  </a:moveTo>
                  <a:lnTo>
                    <a:pt x="508609" y="0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553720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3276892" y="1721040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802639" h="9525">
                  <a:moveTo>
                    <a:pt x="56832" y="0"/>
                  </a:moveTo>
                  <a:lnTo>
                    <a:pt x="45618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5618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6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802639" h="9525">
                  <a:moveTo>
                    <a:pt x="158559" y="0"/>
                  </a:moveTo>
                  <a:lnTo>
                    <a:pt x="147345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802639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639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80263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802639" h="9525">
                  <a:moveTo>
                    <a:pt x="271500" y="0"/>
                  </a:moveTo>
                  <a:lnTo>
                    <a:pt x="260286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802639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8026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63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802639" h="952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80263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6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639" h="9525">
                  <a:moveTo>
                    <a:pt x="463727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802639" h="952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8026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639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639" h="9525">
                  <a:moveTo>
                    <a:pt x="587883" y="0"/>
                  </a:moveTo>
                  <a:lnTo>
                    <a:pt x="576668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6668" y="8966"/>
                  </a:lnTo>
                  <a:lnTo>
                    <a:pt x="587883" y="8966"/>
                  </a:lnTo>
                  <a:lnTo>
                    <a:pt x="587883" y="0"/>
                  </a:lnTo>
                  <a:close/>
                </a:path>
                <a:path w="802639" h="9525">
                  <a:moveTo>
                    <a:pt x="610323" y="0"/>
                  </a:moveTo>
                  <a:lnTo>
                    <a:pt x="599109" y="0"/>
                  </a:lnTo>
                  <a:lnTo>
                    <a:pt x="587895" y="0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610323" y="8966"/>
                  </a:lnTo>
                  <a:lnTo>
                    <a:pt x="610323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66419" y="8966"/>
                  </a:lnTo>
                  <a:lnTo>
                    <a:pt x="666419" y="0"/>
                  </a:lnTo>
                  <a:close/>
                </a:path>
                <a:path w="802639" h="9525">
                  <a:moveTo>
                    <a:pt x="700824" y="0"/>
                  </a:moveTo>
                  <a:lnTo>
                    <a:pt x="689610" y="0"/>
                  </a:lnTo>
                  <a:lnTo>
                    <a:pt x="678395" y="0"/>
                  </a:lnTo>
                  <a:lnTo>
                    <a:pt x="666432" y="0"/>
                  </a:lnTo>
                  <a:lnTo>
                    <a:pt x="666432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700824" y="8966"/>
                  </a:lnTo>
                  <a:lnTo>
                    <a:pt x="700824" y="0"/>
                  </a:lnTo>
                  <a:close/>
                </a:path>
                <a:path w="802639" h="9525">
                  <a:moveTo>
                    <a:pt x="723265" y="0"/>
                  </a:moveTo>
                  <a:lnTo>
                    <a:pt x="712050" y="0"/>
                  </a:lnTo>
                  <a:lnTo>
                    <a:pt x="700836" y="0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23265" y="8966"/>
                  </a:lnTo>
                  <a:lnTo>
                    <a:pt x="723265" y="0"/>
                  </a:lnTo>
                  <a:close/>
                </a:path>
                <a:path w="802639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639" h="952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79360" y="8966"/>
                  </a:lnTo>
                  <a:lnTo>
                    <a:pt x="779360" y="0"/>
                  </a:lnTo>
                  <a:close/>
                </a:path>
                <a:path w="802639" h="9525">
                  <a:moveTo>
                    <a:pt x="802551" y="0"/>
                  </a:moveTo>
                  <a:lnTo>
                    <a:pt x="791337" y="0"/>
                  </a:lnTo>
                  <a:lnTo>
                    <a:pt x="779373" y="0"/>
                  </a:lnTo>
                  <a:lnTo>
                    <a:pt x="779373" y="8966"/>
                  </a:lnTo>
                  <a:lnTo>
                    <a:pt x="791337" y="8966"/>
                  </a:lnTo>
                  <a:lnTo>
                    <a:pt x="802551" y="8966"/>
                  </a:lnTo>
                  <a:lnTo>
                    <a:pt x="80255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2451887" y="1703819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1627555" y="17221"/>
                  </a:moveTo>
                  <a:lnTo>
                    <a:pt x="1616341" y="17221"/>
                  </a:lnTo>
                  <a:lnTo>
                    <a:pt x="1616341" y="26187"/>
                  </a:lnTo>
                  <a:lnTo>
                    <a:pt x="1627555" y="26187"/>
                  </a:lnTo>
                  <a:lnTo>
                    <a:pt x="1627555" y="17221"/>
                  </a:lnTo>
                  <a:close/>
                </a:path>
                <a:path w="1729739" h="26669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6187"/>
                  </a:lnTo>
                  <a:lnTo>
                    <a:pt x="1638782" y="26187"/>
                  </a:lnTo>
                  <a:lnTo>
                    <a:pt x="1649996" y="26187"/>
                  </a:lnTo>
                  <a:lnTo>
                    <a:pt x="1649996" y="17221"/>
                  </a:lnTo>
                  <a:close/>
                </a:path>
                <a:path w="1729739" h="26669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6187"/>
                  </a:lnTo>
                  <a:lnTo>
                    <a:pt x="1661223" y="26187"/>
                  </a:lnTo>
                  <a:lnTo>
                    <a:pt x="1672437" y="26187"/>
                  </a:lnTo>
                  <a:lnTo>
                    <a:pt x="1683651" y="26187"/>
                  </a:lnTo>
                  <a:lnTo>
                    <a:pt x="1683651" y="17221"/>
                  </a:lnTo>
                  <a:close/>
                </a:path>
                <a:path w="1729739" h="26669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6187"/>
                  </a:lnTo>
                  <a:lnTo>
                    <a:pt x="1694878" y="26187"/>
                  </a:lnTo>
                  <a:lnTo>
                    <a:pt x="1706092" y="26187"/>
                  </a:lnTo>
                  <a:lnTo>
                    <a:pt x="1706092" y="17221"/>
                  </a:lnTo>
                  <a:close/>
                </a:path>
                <a:path w="1729739" h="26669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6187"/>
                  </a:lnTo>
                  <a:lnTo>
                    <a:pt x="1718068" y="26187"/>
                  </a:lnTo>
                  <a:lnTo>
                    <a:pt x="1729282" y="26187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2689745" y="17038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2700959" y="17038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2712174" y="1703819"/>
              <a:ext cx="542290" cy="9525"/>
            </a:xfrm>
            <a:custGeom>
              <a:avLst/>
              <a:gdLst/>
              <a:ahLst/>
              <a:cxnLst/>
              <a:rect l="l" t="t" r="r" b="b"/>
              <a:pathLst>
                <a:path w="542289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542289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78"/>
                  </a:lnTo>
                  <a:lnTo>
                    <a:pt x="22428" y="8978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44869" y="0"/>
                  </a:lnTo>
                  <a:close/>
                </a:path>
                <a:path w="542289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78"/>
                  </a:lnTo>
                  <a:lnTo>
                    <a:pt x="56083" y="8978"/>
                  </a:lnTo>
                  <a:lnTo>
                    <a:pt x="67310" y="8978"/>
                  </a:lnTo>
                  <a:lnTo>
                    <a:pt x="67310" y="0"/>
                  </a:lnTo>
                  <a:close/>
                </a:path>
                <a:path w="542289" h="952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978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90500" y="0"/>
                  </a:lnTo>
                  <a:close/>
                </a:path>
                <a:path w="54228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78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24155" y="0"/>
                  </a:lnTo>
                  <a:close/>
                </a:path>
                <a:path w="542289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78"/>
                  </a:lnTo>
                  <a:lnTo>
                    <a:pt x="135382" y="8978"/>
                  </a:lnTo>
                  <a:lnTo>
                    <a:pt x="146596" y="8978"/>
                  </a:lnTo>
                  <a:lnTo>
                    <a:pt x="146596" y="0"/>
                  </a:lnTo>
                  <a:close/>
                </a:path>
                <a:path w="542289" h="9525">
                  <a:moveTo>
                    <a:pt x="203441" y="0"/>
                  </a:moveTo>
                  <a:lnTo>
                    <a:pt x="203441" y="0"/>
                  </a:lnTo>
                  <a:lnTo>
                    <a:pt x="146608" y="0"/>
                  </a:lnTo>
                  <a:lnTo>
                    <a:pt x="146608" y="8978"/>
                  </a:lnTo>
                  <a:lnTo>
                    <a:pt x="203441" y="8978"/>
                  </a:lnTo>
                  <a:lnTo>
                    <a:pt x="203441" y="0"/>
                  </a:lnTo>
                  <a:close/>
                </a:path>
                <a:path w="542289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978"/>
                  </a:lnTo>
                  <a:lnTo>
                    <a:pt x="214668" y="8978"/>
                  </a:lnTo>
                  <a:lnTo>
                    <a:pt x="225869" y="8978"/>
                  </a:lnTo>
                  <a:lnTo>
                    <a:pt x="237096" y="8978"/>
                  </a:lnTo>
                  <a:lnTo>
                    <a:pt x="237096" y="0"/>
                  </a:lnTo>
                  <a:close/>
                </a:path>
                <a:path w="542289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78"/>
                  </a:lnTo>
                  <a:lnTo>
                    <a:pt x="248323" y="8978"/>
                  </a:lnTo>
                  <a:lnTo>
                    <a:pt x="259537" y="8978"/>
                  </a:lnTo>
                  <a:lnTo>
                    <a:pt x="259537" y="0"/>
                  </a:lnTo>
                  <a:close/>
                </a:path>
                <a:path w="542289" h="952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978"/>
                  </a:lnTo>
                  <a:lnTo>
                    <a:pt x="270764" y="8978"/>
                  </a:lnTo>
                  <a:lnTo>
                    <a:pt x="281978" y="8978"/>
                  </a:lnTo>
                  <a:lnTo>
                    <a:pt x="281978" y="0"/>
                  </a:lnTo>
                  <a:close/>
                </a:path>
                <a:path w="542289" h="9525">
                  <a:moveTo>
                    <a:pt x="338823" y="0"/>
                  </a:moveTo>
                  <a:lnTo>
                    <a:pt x="338823" y="0"/>
                  </a:lnTo>
                  <a:lnTo>
                    <a:pt x="281990" y="0"/>
                  </a:lnTo>
                  <a:lnTo>
                    <a:pt x="281990" y="8978"/>
                  </a:lnTo>
                  <a:lnTo>
                    <a:pt x="338823" y="8978"/>
                  </a:lnTo>
                  <a:lnTo>
                    <a:pt x="338823" y="0"/>
                  </a:lnTo>
                  <a:close/>
                </a:path>
                <a:path w="542289" h="9525">
                  <a:moveTo>
                    <a:pt x="361264" y="0"/>
                  </a:moveTo>
                  <a:lnTo>
                    <a:pt x="350050" y="0"/>
                  </a:lnTo>
                  <a:lnTo>
                    <a:pt x="338836" y="0"/>
                  </a:lnTo>
                  <a:lnTo>
                    <a:pt x="338836" y="8978"/>
                  </a:lnTo>
                  <a:lnTo>
                    <a:pt x="350037" y="8978"/>
                  </a:lnTo>
                  <a:lnTo>
                    <a:pt x="361264" y="8978"/>
                  </a:lnTo>
                  <a:lnTo>
                    <a:pt x="361264" y="0"/>
                  </a:lnTo>
                  <a:close/>
                </a:path>
                <a:path w="542289" h="9525">
                  <a:moveTo>
                    <a:pt x="406882" y="0"/>
                  </a:moveTo>
                  <a:lnTo>
                    <a:pt x="406882" y="0"/>
                  </a:lnTo>
                  <a:lnTo>
                    <a:pt x="361276" y="0"/>
                  </a:lnTo>
                  <a:lnTo>
                    <a:pt x="361276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542289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29323" y="0"/>
                  </a:lnTo>
                  <a:close/>
                </a:path>
                <a:path w="542289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978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51764" y="0"/>
                  </a:lnTo>
                  <a:close/>
                </a:path>
                <a:path w="542289" h="952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978"/>
                  </a:lnTo>
                  <a:lnTo>
                    <a:pt x="462991" y="8978"/>
                  </a:lnTo>
                  <a:lnTo>
                    <a:pt x="474205" y="8978"/>
                  </a:lnTo>
                  <a:lnTo>
                    <a:pt x="485419" y="8978"/>
                  </a:lnTo>
                  <a:lnTo>
                    <a:pt x="485419" y="0"/>
                  </a:lnTo>
                  <a:close/>
                </a:path>
                <a:path w="54228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5432" y="0"/>
                  </a:lnTo>
                  <a:lnTo>
                    <a:pt x="485432" y="8978"/>
                  </a:lnTo>
                  <a:lnTo>
                    <a:pt x="497382" y="8978"/>
                  </a:lnTo>
                  <a:lnTo>
                    <a:pt x="508609" y="8978"/>
                  </a:lnTo>
                  <a:lnTo>
                    <a:pt x="519823" y="8978"/>
                  </a:lnTo>
                  <a:lnTo>
                    <a:pt x="519823" y="0"/>
                  </a:lnTo>
                  <a:close/>
                </a:path>
                <a:path w="542289" h="9525">
                  <a:moveTo>
                    <a:pt x="531050" y="0"/>
                  </a:moveTo>
                  <a:lnTo>
                    <a:pt x="519836" y="0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31050" y="0"/>
                  </a:lnTo>
                  <a:close/>
                </a:path>
                <a:path w="542289" h="9525">
                  <a:moveTo>
                    <a:pt x="542277" y="0"/>
                  </a:moveTo>
                  <a:lnTo>
                    <a:pt x="531063" y="0"/>
                  </a:lnTo>
                  <a:lnTo>
                    <a:pt x="531063" y="8978"/>
                  </a:lnTo>
                  <a:lnTo>
                    <a:pt x="542277" y="8978"/>
                  </a:lnTo>
                  <a:lnTo>
                    <a:pt x="54227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3254451" y="1703819"/>
              <a:ext cx="599440" cy="9525"/>
            </a:xfrm>
            <a:custGeom>
              <a:avLst/>
              <a:gdLst/>
              <a:ahLst/>
              <a:cxnLst/>
              <a:rect l="l" t="t" r="r" b="b"/>
              <a:pathLst>
                <a:path w="59943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  <a:path w="599439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56083" y="8978"/>
                  </a:lnTo>
                  <a:lnTo>
                    <a:pt x="56083" y="0"/>
                  </a:lnTo>
                  <a:close/>
                </a:path>
                <a:path w="599439" h="952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599439" h="952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01714" y="0"/>
                  </a:lnTo>
                  <a:close/>
                </a:path>
                <a:path w="5994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35369" y="8978"/>
                  </a:lnTo>
                  <a:lnTo>
                    <a:pt x="135369" y="0"/>
                  </a:lnTo>
                  <a:close/>
                </a:path>
                <a:path w="599439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978"/>
                  </a:lnTo>
                  <a:lnTo>
                    <a:pt x="146596" y="8978"/>
                  </a:lnTo>
                  <a:lnTo>
                    <a:pt x="157810" y="8978"/>
                  </a:lnTo>
                  <a:lnTo>
                    <a:pt x="157810" y="0"/>
                  </a:lnTo>
                  <a:close/>
                </a:path>
                <a:path w="599439" h="952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5782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81000" y="0"/>
                  </a:lnTo>
                  <a:close/>
                </a:path>
                <a:path w="5994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978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59943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48310" y="8978"/>
                  </a:lnTo>
                  <a:lnTo>
                    <a:pt x="248310" y="0"/>
                  </a:lnTo>
                  <a:close/>
                </a:path>
                <a:path w="599439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78"/>
                  </a:lnTo>
                  <a:lnTo>
                    <a:pt x="259537" y="8978"/>
                  </a:lnTo>
                  <a:lnTo>
                    <a:pt x="270751" y="8978"/>
                  </a:lnTo>
                  <a:lnTo>
                    <a:pt x="270751" y="0"/>
                  </a:lnTo>
                  <a:close/>
                </a:path>
                <a:path w="599439" h="9525">
                  <a:moveTo>
                    <a:pt x="293941" y="0"/>
                  </a:moveTo>
                  <a:lnTo>
                    <a:pt x="282727" y="0"/>
                  </a:lnTo>
                  <a:lnTo>
                    <a:pt x="270764" y="0"/>
                  </a:lnTo>
                  <a:lnTo>
                    <a:pt x="270764" y="8978"/>
                  </a:lnTo>
                  <a:lnTo>
                    <a:pt x="282727" y="8978"/>
                  </a:lnTo>
                  <a:lnTo>
                    <a:pt x="293941" y="8978"/>
                  </a:lnTo>
                  <a:lnTo>
                    <a:pt x="293941" y="0"/>
                  </a:lnTo>
                  <a:close/>
                </a:path>
                <a:path w="5994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78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59943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50037" y="0"/>
                  </a:lnTo>
                  <a:close/>
                </a:path>
                <a:path w="599439" h="952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978"/>
                  </a:lnTo>
                  <a:lnTo>
                    <a:pt x="361264" y="8978"/>
                  </a:lnTo>
                  <a:lnTo>
                    <a:pt x="372478" y="8978"/>
                  </a:lnTo>
                  <a:lnTo>
                    <a:pt x="372478" y="0"/>
                  </a:lnTo>
                  <a:close/>
                </a:path>
                <a:path w="59943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72491" y="0"/>
                  </a:lnTo>
                  <a:lnTo>
                    <a:pt x="372491" y="8978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59943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40537" y="8978"/>
                  </a:lnTo>
                  <a:lnTo>
                    <a:pt x="440537" y="0"/>
                  </a:lnTo>
                  <a:close/>
                </a:path>
                <a:path w="599439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62978" y="8978"/>
                  </a:lnTo>
                  <a:lnTo>
                    <a:pt x="462978" y="0"/>
                  </a:lnTo>
                  <a:close/>
                </a:path>
                <a:path w="599439" h="9525">
                  <a:moveTo>
                    <a:pt x="486168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62991" y="8978"/>
                  </a:lnTo>
                  <a:lnTo>
                    <a:pt x="474205" y="8978"/>
                  </a:lnTo>
                  <a:lnTo>
                    <a:pt x="486168" y="8978"/>
                  </a:lnTo>
                  <a:lnTo>
                    <a:pt x="486168" y="0"/>
                  </a:lnTo>
                  <a:close/>
                </a:path>
                <a:path w="5994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978"/>
                  </a:lnTo>
                  <a:lnTo>
                    <a:pt x="497395" y="8978"/>
                  </a:lnTo>
                  <a:lnTo>
                    <a:pt x="508609" y="8978"/>
                  </a:lnTo>
                  <a:lnTo>
                    <a:pt x="519823" y="8978"/>
                  </a:lnTo>
                  <a:lnTo>
                    <a:pt x="519823" y="0"/>
                  </a:lnTo>
                  <a:close/>
                </a:path>
                <a:path w="599439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42264" y="8978"/>
                  </a:lnTo>
                  <a:lnTo>
                    <a:pt x="542264" y="0"/>
                  </a:lnTo>
                  <a:close/>
                </a:path>
                <a:path w="599439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978"/>
                  </a:lnTo>
                  <a:lnTo>
                    <a:pt x="553491" y="8978"/>
                  </a:lnTo>
                  <a:lnTo>
                    <a:pt x="564705" y="8978"/>
                  </a:lnTo>
                  <a:lnTo>
                    <a:pt x="575919" y="8978"/>
                  </a:lnTo>
                  <a:lnTo>
                    <a:pt x="575919" y="0"/>
                  </a:lnTo>
                  <a:close/>
                </a:path>
                <a:path w="599439" h="9525">
                  <a:moveTo>
                    <a:pt x="599109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75932" y="8978"/>
                  </a:lnTo>
                  <a:lnTo>
                    <a:pt x="587146" y="8978"/>
                  </a:lnTo>
                  <a:lnTo>
                    <a:pt x="599109" y="8978"/>
                  </a:lnTo>
                  <a:lnTo>
                    <a:pt x="599109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3853561" y="17038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2451887" y="1686636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282727" y="0"/>
                  </a:move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1729739" h="26669">
                  <a:moveTo>
                    <a:pt x="1435328" y="17183"/>
                  </a:moveTo>
                  <a:lnTo>
                    <a:pt x="1424114" y="17183"/>
                  </a:lnTo>
                  <a:lnTo>
                    <a:pt x="1412900" y="17183"/>
                  </a:lnTo>
                  <a:lnTo>
                    <a:pt x="1412900" y="26162"/>
                  </a:lnTo>
                  <a:lnTo>
                    <a:pt x="1424114" y="26162"/>
                  </a:lnTo>
                  <a:lnTo>
                    <a:pt x="1435328" y="26162"/>
                  </a:lnTo>
                  <a:lnTo>
                    <a:pt x="1435328" y="17183"/>
                  </a:lnTo>
                  <a:close/>
                </a:path>
                <a:path w="1729739" h="26669">
                  <a:moveTo>
                    <a:pt x="1457769" y="17183"/>
                  </a:moveTo>
                  <a:lnTo>
                    <a:pt x="1446555" y="17183"/>
                  </a:lnTo>
                  <a:lnTo>
                    <a:pt x="1435341" y="17183"/>
                  </a:lnTo>
                  <a:lnTo>
                    <a:pt x="1435341" y="26162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83"/>
                  </a:lnTo>
                  <a:close/>
                </a:path>
                <a:path w="1729739" h="26669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57782" y="17183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83"/>
                  </a:lnTo>
                  <a:close/>
                </a:path>
                <a:path w="1729739" h="26669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83"/>
                  </a:lnTo>
                  <a:close/>
                </a:path>
                <a:path w="1729739" h="26669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83"/>
                  </a:lnTo>
                  <a:close/>
                </a:path>
                <a:path w="1729739" h="26669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83"/>
                  </a:lnTo>
                  <a:close/>
                </a:path>
                <a:path w="1729739" h="26669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83"/>
                  </a:lnTo>
                  <a:close/>
                </a:path>
                <a:path w="1729739" h="26669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83"/>
                  </a:lnTo>
                  <a:close/>
                </a:path>
                <a:path w="1729739" h="26669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83"/>
                  </a:lnTo>
                  <a:close/>
                </a:path>
                <a:path w="1729739" h="26669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83"/>
                  </a:lnTo>
                  <a:close/>
                </a:path>
                <a:path w="1729739" h="26669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83"/>
                  </a:lnTo>
                  <a:close/>
                </a:path>
                <a:path w="1729739" h="26669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2734602" y="1686636"/>
              <a:ext cx="474980" cy="9525"/>
            </a:xfrm>
            <a:custGeom>
              <a:avLst/>
              <a:gdLst/>
              <a:ahLst/>
              <a:cxnLst/>
              <a:rect l="l" t="t" r="r" b="b"/>
              <a:pathLst>
                <a:path w="474980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474980" h="9525">
                  <a:moveTo>
                    <a:pt x="4488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22453" y="8966"/>
                  </a:lnTo>
                  <a:lnTo>
                    <a:pt x="33655" y="8966"/>
                  </a:lnTo>
                  <a:lnTo>
                    <a:pt x="44881" y="8966"/>
                  </a:lnTo>
                  <a:lnTo>
                    <a:pt x="44881" y="0"/>
                  </a:lnTo>
                  <a:close/>
                </a:path>
                <a:path w="474980" h="9525">
                  <a:moveTo>
                    <a:pt x="68072" y="0"/>
                  </a:moveTo>
                  <a:lnTo>
                    <a:pt x="56857" y="0"/>
                  </a:lnTo>
                  <a:lnTo>
                    <a:pt x="44894" y="0"/>
                  </a:lnTo>
                  <a:lnTo>
                    <a:pt x="44894" y="8966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68072" y="0"/>
                  </a:lnTo>
                  <a:close/>
                </a:path>
                <a:path w="474980" h="9525">
                  <a:moveTo>
                    <a:pt x="101727" y="0"/>
                  </a:moveTo>
                  <a:lnTo>
                    <a:pt x="90512" y="0"/>
                  </a:lnTo>
                  <a:lnTo>
                    <a:pt x="79298" y="0"/>
                  </a:lnTo>
                  <a:lnTo>
                    <a:pt x="68084" y="0"/>
                  </a:lnTo>
                  <a:lnTo>
                    <a:pt x="68084" y="8966"/>
                  </a:lnTo>
                  <a:lnTo>
                    <a:pt x="79298" y="8966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01727" y="0"/>
                  </a:lnTo>
                  <a:close/>
                </a:path>
                <a:path w="474980" h="9525">
                  <a:moveTo>
                    <a:pt x="124167" y="0"/>
                  </a:moveTo>
                  <a:lnTo>
                    <a:pt x="112953" y="0"/>
                  </a:lnTo>
                  <a:lnTo>
                    <a:pt x="101739" y="0"/>
                  </a:lnTo>
                  <a:lnTo>
                    <a:pt x="101739" y="8966"/>
                  </a:lnTo>
                  <a:lnTo>
                    <a:pt x="112953" y="8966"/>
                  </a:lnTo>
                  <a:lnTo>
                    <a:pt x="124167" y="8966"/>
                  </a:lnTo>
                  <a:lnTo>
                    <a:pt x="124167" y="0"/>
                  </a:lnTo>
                  <a:close/>
                </a:path>
                <a:path w="474980" h="9525">
                  <a:moveTo>
                    <a:pt x="181013" y="0"/>
                  </a:moveTo>
                  <a:lnTo>
                    <a:pt x="181013" y="0"/>
                  </a:lnTo>
                  <a:lnTo>
                    <a:pt x="124180" y="0"/>
                  </a:lnTo>
                  <a:lnTo>
                    <a:pt x="124180" y="8966"/>
                  </a:lnTo>
                  <a:lnTo>
                    <a:pt x="181013" y="8966"/>
                  </a:lnTo>
                  <a:lnTo>
                    <a:pt x="181013" y="0"/>
                  </a:lnTo>
                  <a:close/>
                </a:path>
                <a:path w="474980" h="9525">
                  <a:moveTo>
                    <a:pt x="214668" y="0"/>
                  </a:moveTo>
                  <a:lnTo>
                    <a:pt x="203454" y="0"/>
                  </a:lnTo>
                  <a:lnTo>
                    <a:pt x="192239" y="0"/>
                  </a:lnTo>
                  <a:lnTo>
                    <a:pt x="181025" y="0"/>
                  </a:lnTo>
                  <a:lnTo>
                    <a:pt x="181025" y="8966"/>
                  </a:lnTo>
                  <a:lnTo>
                    <a:pt x="192239" y="8966"/>
                  </a:lnTo>
                  <a:lnTo>
                    <a:pt x="203441" y="8966"/>
                  </a:lnTo>
                  <a:lnTo>
                    <a:pt x="214668" y="8966"/>
                  </a:lnTo>
                  <a:lnTo>
                    <a:pt x="214668" y="0"/>
                  </a:lnTo>
                  <a:close/>
                </a:path>
                <a:path w="474980" h="9525">
                  <a:moveTo>
                    <a:pt x="237109" y="0"/>
                  </a:moveTo>
                  <a:lnTo>
                    <a:pt x="225894" y="0"/>
                  </a:lnTo>
                  <a:lnTo>
                    <a:pt x="214680" y="0"/>
                  </a:lnTo>
                  <a:lnTo>
                    <a:pt x="214680" y="8966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37109" y="0"/>
                  </a:lnTo>
                  <a:close/>
                </a:path>
                <a:path w="474980" h="9525">
                  <a:moveTo>
                    <a:pt x="259549" y="0"/>
                  </a:moveTo>
                  <a:lnTo>
                    <a:pt x="248335" y="0"/>
                  </a:lnTo>
                  <a:lnTo>
                    <a:pt x="237121" y="0"/>
                  </a:lnTo>
                  <a:lnTo>
                    <a:pt x="237121" y="8966"/>
                  </a:lnTo>
                  <a:lnTo>
                    <a:pt x="248335" y="8966"/>
                  </a:lnTo>
                  <a:lnTo>
                    <a:pt x="259549" y="8966"/>
                  </a:lnTo>
                  <a:lnTo>
                    <a:pt x="259549" y="0"/>
                  </a:lnTo>
                  <a:close/>
                </a:path>
                <a:path w="474980" h="9525">
                  <a:moveTo>
                    <a:pt x="316395" y="0"/>
                  </a:moveTo>
                  <a:lnTo>
                    <a:pt x="316395" y="0"/>
                  </a:lnTo>
                  <a:lnTo>
                    <a:pt x="259562" y="0"/>
                  </a:lnTo>
                  <a:lnTo>
                    <a:pt x="259562" y="8966"/>
                  </a:lnTo>
                  <a:lnTo>
                    <a:pt x="316395" y="8966"/>
                  </a:lnTo>
                  <a:lnTo>
                    <a:pt x="316395" y="0"/>
                  </a:lnTo>
                  <a:close/>
                </a:path>
                <a:path w="474980" h="9525">
                  <a:moveTo>
                    <a:pt x="338836" y="0"/>
                  </a:moveTo>
                  <a:lnTo>
                    <a:pt x="327621" y="0"/>
                  </a:lnTo>
                  <a:lnTo>
                    <a:pt x="316407" y="0"/>
                  </a:lnTo>
                  <a:lnTo>
                    <a:pt x="316407" y="8966"/>
                  </a:lnTo>
                  <a:lnTo>
                    <a:pt x="327609" y="8966"/>
                  </a:lnTo>
                  <a:lnTo>
                    <a:pt x="338836" y="8966"/>
                  </a:lnTo>
                  <a:lnTo>
                    <a:pt x="338836" y="0"/>
                  </a:lnTo>
                  <a:close/>
                </a:path>
                <a:path w="474980" h="9525">
                  <a:moveTo>
                    <a:pt x="384454" y="0"/>
                  </a:moveTo>
                  <a:lnTo>
                    <a:pt x="384454" y="0"/>
                  </a:lnTo>
                  <a:lnTo>
                    <a:pt x="338848" y="0"/>
                  </a:lnTo>
                  <a:lnTo>
                    <a:pt x="338848" y="8966"/>
                  </a:lnTo>
                  <a:lnTo>
                    <a:pt x="384454" y="8966"/>
                  </a:lnTo>
                  <a:lnTo>
                    <a:pt x="384454" y="0"/>
                  </a:lnTo>
                  <a:close/>
                </a:path>
                <a:path w="474980" h="9525">
                  <a:moveTo>
                    <a:pt x="406895" y="0"/>
                  </a:moveTo>
                  <a:lnTo>
                    <a:pt x="395681" y="0"/>
                  </a:lnTo>
                  <a:lnTo>
                    <a:pt x="384467" y="0"/>
                  </a:lnTo>
                  <a:lnTo>
                    <a:pt x="384467" y="8966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06895" y="0"/>
                  </a:lnTo>
                  <a:close/>
                </a:path>
                <a:path w="474980" h="9525">
                  <a:moveTo>
                    <a:pt x="429336" y="0"/>
                  </a:moveTo>
                  <a:lnTo>
                    <a:pt x="418122" y="0"/>
                  </a:lnTo>
                  <a:lnTo>
                    <a:pt x="406908" y="0"/>
                  </a:lnTo>
                  <a:lnTo>
                    <a:pt x="406908" y="8966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29336" y="0"/>
                  </a:lnTo>
                  <a:close/>
                </a:path>
                <a:path w="474980" h="9525">
                  <a:moveTo>
                    <a:pt x="462991" y="0"/>
                  </a:moveTo>
                  <a:lnTo>
                    <a:pt x="451777" y="0"/>
                  </a:lnTo>
                  <a:lnTo>
                    <a:pt x="440563" y="0"/>
                  </a:lnTo>
                  <a:lnTo>
                    <a:pt x="429348" y="0"/>
                  </a:lnTo>
                  <a:lnTo>
                    <a:pt x="429348" y="8966"/>
                  </a:lnTo>
                  <a:lnTo>
                    <a:pt x="440563" y="8966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62991" y="0"/>
                  </a:lnTo>
                  <a:close/>
                </a:path>
                <a:path w="474980" h="9525">
                  <a:moveTo>
                    <a:pt x="474967" y="0"/>
                  </a:moveTo>
                  <a:lnTo>
                    <a:pt x="463003" y="0"/>
                  </a:lnTo>
                  <a:lnTo>
                    <a:pt x="463003" y="8966"/>
                  </a:lnTo>
                  <a:lnTo>
                    <a:pt x="474967" y="8966"/>
                  </a:lnTo>
                  <a:lnTo>
                    <a:pt x="47496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3209556" y="1686636"/>
              <a:ext cx="452120" cy="9525"/>
            </a:xfrm>
            <a:custGeom>
              <a:avLst/>
              <a:gdLst/>
              <a:ahLst/>
              <a:cxnLst/>
              <a:rect l="l" t="t" r="r" b="b"/>
              <a:pathLst>
                <a:path w="452120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452120" h="9525">
                  <a:moveTo>
                    <a:pt x="33667" y="0"/>
                  </a:moveTo>
                  <a:lnTo>
                    <a:pt x="22453" y="0"/>
                  </a:lnTo>
                  <a:lnTo>
                    <a:pt x="22453" y="8966"/>
                  </a:lnTo>
                  <a:lnTo>
                    <a:pt x="33667" y="8966"/>
                  </a:lnTo>
                  <a:lnTo>
                    <a:pt x="33667" y="0"/>
                  </a:lnTo>
                  <a:close/>
                </a:path>
                <a:path w="452120" h="9525">
                  <a:moveTo>
                    <a:pt x="67322" y="0"/>
                  </a:moveTo>
                  <a:lnTo>
                    <a:pt x="56108" y="0"/>
                  </a:lnTo>
                  <a:lnTo>
                    <a:pt x="44894" y="0"/>
                  </a:lnTo>
                  <a:lnTo>
                    <a:pt x="33680" y="0"/>
                  </a:lnTo>
                  <a:lnTo>
                    <a:pt x="33680" y="8966"/>
                  </a:lnTo>
                  <a:lnTo>
                    <a:pt x="44894" y="8966"/>
                  </a:lnTo>
                  <a:lnTo>
                    <a:pt x="56108" y="8966"/>
                  </a:lnTo>
                  <a:lnTo>
                    <a:pt x="67322" y="8966"/>
                  </a:lnTo>
                  <a:lnTo>
                    <a:pt x="67322" y="0"/>
                  </a:lnTo>
                  <a:close/>
                </a:path>
                <a:path w="452120" h="9525">
                  <a:moveTo>
                    <a:pt x="100977" y="0"/>
                  </a:moveTo>
                  <a:lnTo>
                    <a:pt x="89763" y="0"/>
                  </a:lnTo>
                  <a:lnTo>
                    <a:pt x="78549" y="0"/>
                  </a:lnTo>
                  <a:lnTo>
                    <a:pt x="67335" y="0"/>
                  </a:lnTo>
                  <a:lnTo>
                    <a:pt x="67335" y="8966"/>
                  </a:lnTo>
                  <a:lnTo>
                    <a:pt x="78549" y="8966"/>
                  </a:lnTo>
                  <a:lnTo>
                    <a:pt x="89763" y="8966"/>
                  </a:lnTo>
                  <a:lnTo>
                    <a:pt x="100977" y="8966"/>
                  </a:lnTo>
                  <a:lnTo>
                    <a:pt x="100977" y="0"/>
                  </a:lnTo>
                  <a:close/>
                </a:path>
                <a:path w="452120" h="9525">
                  <a:moveTo>
                    <a:pt x="124167" y="0"/>
                  </a:moveTo>
                  <a:lnTo>
                    <a:pt x="112953" y="0"/>
                  </a:lnTo>
                  <a:lnTo>
                    <a:pt x="100990" y="0"/>
                  </a:lnTo>
                  <a:lnTo>
                    <a:pt x="100990" y="8966"/>
                  </a:lnTo>
                  <a:lnTo>
                    <a:pt x="112953" y="8966"/>
                  </a:lnTo>
                  <a:lnTo>
                    <a:pt x="124167" y="8966"/>
                  </a:lnTo>
                  <a:lnTo>
                    <a:pt x="124167" y="0"/>
                  </a:lnTo>
                  <a:close/>
                </a:path>
                <a:path w="452120" h="9525">
                  <a:moveTo>
                    <a:pt x="146608" y="0"/>
                  </a:moveTo>
                  <a:lnTo>
                    <a:pt x="135394" y="0"/>
                  </a:lnTo>
                  <a:lnTo>
                    <a:pt x="124180" y="0"/>
                  </a:lnTo>
                  <a:lnTo>
                    <a:pt x="124180" y="8966"/>
                  </a:lnTo>
                  <a:lnTo>
                    <a:pt x="135394" y="8966"/>
                  </a:lnTo>
                  <a:lnTo>
                    <a:pt x="146608" y="8966"/>
                  </a:lnTo>
                  <a:lnTo>
                    <a:pt x="146608" y="0"/>
                  </a:lnTo>
                  <a:close/>
                </a:path>
                <a:path w="452120" h="9525">
                  <a:moveTo>
                    <a:pt x="180263" y="0"/>
                  </a:moveTo>
                  <a:lnTo>
                    <a:pt x="169049" y="0"/>
                  </a:lnTo>
                  <a:lnTo>
                    <a:pt x="157835" y="0"/>
                  </a:lnTo>
                  <a:lnTo>
                    <a:pt x="146621" y="0"/>
                  </a:lnTo>
                  <a:lnTo>
                    <a:pt x="146621" y="8966"/>
                  </a:lnTo>
                  <a:lnTo>
                    <a:pt x="157835" y="8966"/>
                  </a:lnTo>
                  <a:lnTo>
                    <a:pt x="169049" y="8966"/>
                  </a:lnTo>
                  <a:lnTo>
                    <a:pt x="180263" y="8966"/>
                  </a:lnTo>
                  <a:lnTo>
                    <a:pt x="180263" y="0"/>
                  </a:lnTo>
                  <a:close/>
                </a:path>
                <a:path w="452120" h="9525">
                  <a:moveTo>
                    <a:pt x="202704" y="0"/>
                  </a:moveTo>
                  <a:lnTo>
                    <a:pt x="191490" y="0"/>
                  </a:lnTo>
                  <a:lnTo>
                    <a:pt x="180276" y="0"/>
                  </a:lnTo>
                  <a:lnTo>
                    <a:pt x="180276" y="8966"/>
                  </a:lnTo>
                  <a:lnTo>
                    <a:pt x="191490" y="8966"/>
                  </a:lnTo>
                  <a:lnTo>
                    <a:pt x="202704" y="8966"/>
                  </a:lnTo>
                  <a:lnTo>
                    <a:pt x="202704" y="0"/>
                  </a:lnTo>
                  <a:close/>
                </a:path>
                <a:path w="452120" h="9525">
                  <a:moveTo>
                    <a:pt x="225894" y="0"/>
                  </a:moveTo>
                  <a:lnTo>
                    <a:pt x="214680" y="0"/>
                  </a:lnTo>
                  <a:lnTo>
                    <a:pt x="202717" y="0"/>
                  </a:lnTo>
                  <a:lnTo>
                    <a:pt x="202717" y="8966"/>
                  </a:lnTo>
                  <a:lnTo>
                    <a:pt x="214680" y="8966"/>
                  </a:lnTo>
                  <a:lnTo>
                    <a:pt x="225894" y="8966"/>
                  </a:lnTo>
                  <a:lnTo>
                    <a:pt x="225894" y="0"/>
                  </a:lnTo>
                  <a:close/>
                </a:path>
                <a:path w="452120" h="9525">
                  <a:moveTo>
                    <a:pt x="259549" y="0"/>
                  </a:moveTo>
                  <a:lnTo>
                    <a:pt x="248335" y="0"/>
                  </a:lnTo>
                  <a:lnTo>
                    <a:pt x="237121" y="0"/>
                  </a:lnTo>
                  <a:lnTo>
                    <a:pt x="225907" y="0"/>
                  </a:lnTo>
                  <a:lnTo>
                    <a:pt x="225907" y="8966"/>
                  </a:lnTo>
                  <a:lnTo>
                    <a:pt x="237121" y="8966"/>
                  </a:lnTo>
                  <a:lnTo>
                    <a:pt x="248335" y="8966"/>
                  </a:lnTo>
                  <a:lnTo>
                    <a:pt x="259549" y="8966"/>
                  </a:lnTo>
                  <a:lnTo>
                    <a:pt x="259549" y="0"/>
                  </a:lnTo>
                  <a:close/>
                </a:path>
                <a:path w="452120" h="9525">
                  <a:moveTo>
                    <a:pt x="293204" y="0"/>
                  </a:moveTo>
                  <a:lnTo>
                    <a:pt x="281990" y="0"/>
                  </a:lnTo>
                  <a:lnTo>
                    <a:pt x="270776" y="0"/>
                  </a:lnTo>
                  <a:lnTo>
                    <a:pt x="259562" y="0"/>
                  </a:lnTo>
                  <a:lnTo>
                    <a:pt x="259562" y="8966"/>
                  </a:lnTo>
                  <a:lnTo>
                    <a:pt x="270776" y="8966"/>
                  </a:lnTo>
                  <a:lnTo>
                    <a:pt x="281990" y="8966"/>
                  </a:lnTo>
                  <a:lnTo>
                    <a:pt x="293204" y="8966"/>
                  </a:lnTo>
                  <a:lnTo>
                    <a:pt x="293204" y="0"/>
                  </a:lnTo>
                  <a:close/>
                </a:path>
                <a:path w="452120" h="9525">
                  <a:moveTo>
                    <a:pt x="315645" y="0"/>
                  </a:moveTo>
                  <a:lnTo>
                    <a:pt x="304431" y="0"/>
                  </a:lnTo>
                  <a:lnTo>
                    <a:pt x="293217" y="0"/>
                  </a:lnTo>
                  <a:lnTo>
                    <a:pt x="293217" y="8966"/>
                  </a:lnTo>
                  <a:lnTo>
                    <a:pt x="304431" y="8966"/>
                  </a:lnTo>
                  <a:lnTo>
                    <a:pt x="315645" y="8966"/>
                  </a:lnTo>
                  <a:lnTo>
                    <a:pt x="315645" y="0"/>
                  </a:lnTo>
                  <a:close/>
                </a:path>
                <a:path w="452120" h="9525">
                  <a:moveTo>
                    <a:pt x="338836" y="0"/>
                  </a:moveTo>
                  <a:lnTo>
                    <a:pt x="327621" y="0"/>
                  </a:lnTo>
                  <a:lnTo>
                    <a:pt x="315658" y="0"/>
                  </a:lnTo>
                  <a:lnTo>
                    <a:pt x="315658" y="8966"/>
                  </a:lnTo>
                  <a:lnTo>
                    <a:pt x="327621" y="8966"/>
                  </a:lnTo>
                  <a:lnTo>
                    <a:pt x="338836" y="8966"/>
                  </a:lnTo>
                  <a:lnTo>
                    <a:pt x="338836" y="0"/>
                  </a:lnTo>
                  <a:close/>
                </a:path>
                <a:path w="452120" h="9525">
                  <a:moveTo>
                    <a:pt x="372491" y="0"/>
                  </a:moveTo>
                  <a:lnTo>
                    <a:pt x="361276" y="0"/>
                  </a:lnTo>
                  <a:lnTo>
                    <a:pt x="350062" y="0"/>
                  </a:lnTo>
                  <a:lnTo>
                    <a:pt x="338848" y="0"/>
                  </a:lnTo>
                  <a:lnTo>
                    <a:pt x="338848" y="8966"/>
                  </a:lnTo>
                  <a:lnTo>
                    <a:pt x="350062" y="8966"/>
                  </a:lnTo>
                  <a:lnTo>
                    <a:pt x="361276" y="8966"/>
                  </a:lnTo>
                  <a:lnTo>
                    <a:pt x="372491" y="8966"/>
                  </a:lnTo>
                  <a:lnTo>
                    <a:pt x="372491" y="0"/>
                  </a:lnTo>
                  <a:close/>
                </a:path>
                <a:path w="452120" h="9525">
                  <a:moveTo>
                    <a:pt x="394931" y="0"/>
                  </a:moveTo>
                  <a:lnTo>
                    <a:pt x="383717" y="0"/>
                  </a:lnTo>
                  <a:lnTo>
                    <a:pt x="372503" y="0"/>
                  </a:lnTo>
                  <a:lnTo>
                    <a:pt x="372503" y="8966"/>
                  </a:lnTo>
                  <a:lnTo>
                    <a:pt x="383717" y="8966"/>
                  </a:lnTo>
                  <a:lnTo>
                    <a:pt x="394931" y="8966"/>
                  </a:lnTo>
                  <a:lnTo>
                    <a:pt x="394931" y="0"/>
                  </a:lnTo>
                  <a:close/>
                </a:path>
                <a:path w="452120" h="9525">
                  <a:moveTo>
                    <a:pt x="417372" y="0"/>
                  </a:moveTo>
                  <a:lnTo>
                    <a:pt x="406158" y="0"/>
                  </a:lnTo>
                  <a:lnTo>
                    <a:pt x="394944" y="0"/>
                  </a:lnTo>
                  <a:lnTo>
                    <a:pt x="394944" y="8966"/>
                  </a:lnTo>
                  <a:lnTo>
                    <a:pt x="406158" y="8966"/>
                  </a:lnTo>
                  <a:lnTo>
                    <a:pt x="417372" y="8966"/>
                  </a:lnTo>
                  <a:lnTo>
                    <a:pt x="417372" y="0"/>
                  </a:lnTo>
                  <a:close/>
                </a:path>
                <a:path w="452120" h="9525">
                  <a:moveTo>
                    <a:pt x="451777" y="0"/>
                  </a:moveTo>
                  <a:lnTo>
                    <a:pt x="440563" y="0"/>
                  </a:lnTo>
                  <a:lnTo>
                    <a:pt x="429348" y="0"/>
                  </a:lnTo>
                  <a:lnTo>
                    <a:pt x="417385" y="0"/>
                  </a:lnTo>
                  <a:lnTo>
                    <a:pt x="417385" y="8966"/>
                  </a:lnTo>
                  <a:lnTo>
                    <a:pt x="429348" y="8966"/>
                  </a:lnTo>
                  <a:lnTo>
                    <a:pt x="440563" y="8966"/>
                  </a:lnTo>
                  <a:lnTo>
                    <a:pt x="451777" y="8966"/>
                  </a:lnTo>
                  <a:lnTo>
                    <a:pt x="45177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3661346" y="168662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3672560" y="1686636"/>
              <a:ext cx="56515" cy="9525"/>
            </a:xfrm>
            <a:custGeom>
              <a:avLst/>
              <a:gdLst/>
              <a:ahLst/>
              <a:cxnLst/>
              <a:rect l="l" t="t" r="r" b="b"/>
              <a:pathLst>
                <a:path w="5651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56514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56514" h="9525">
                  <a:moveTo>
                    <a:pt x="56095" y="0"/>
                  </a:move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5609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3728656" y="1686628"/>
              <a:ext cx="12065" cy="9525"/>
            </a:xfrm>
            <a:custGeom>
              <a:avLst/>
              <a:gdLst/>
              <a:ahLst/>
              <a:cxnLst/>
              <a:rect l="l" t="t" r="r" b="b"/>
              <a:pathLst>
                <a:path w="12064" h="9525">
                  <a:moveTo>
                    <a:pt x="11970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970" y="8974"/>
                  </a:lnTo>
                  <a:lnTo>
                    <a:pt x="1197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3740632" y="1686636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3763060" y="168662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3774287" y="1686636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3796728" y="168662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2451887" y="1669427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60286" y="0"/>
                  </a:move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60286" y="0"/>
                  </a:lnTo>
                  <a:close/>
                </a:path>
                <a:path w="1729739" h="26669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208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2712173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2723400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2734602" y="1669427"/>
              <a:ext cx="68580" cy="9525"/>
            </a:xfrm>
            <a:custGeom>
              <a:avLst/>
              <a:gdLst/>
              <a:ahLst/>
              <a:cxnLst/>
              <a:rect l="l" t="t" r="r" b="b"/>
              <a:pathLst>
                <a:path w="68580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68580" h="9525">
                  <a:moveTo>
                    <a:pt x="4488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22453" y="8966"/>
                  </a:lnTo>
                  <a:lnTo>
                    <a:pt x="33655" y="8966"/>
                  </a:lnTo>
                  <a:lnTo>
                    <a:pt x="44881" y="8966"/>
                  </a:lnTo>
                  <a:lnTo>
                    <a:pt x="44881" y="0"/>
                  </a:lnTo>
                  <a:close/>
                </a:path>
                <a:path w="68580" h="9525">
                  <a:moveTo>
                    <a:pt x="68072" y="0"/>
                  </a:moveTo>
                  <a:lnTo>
                    <a:pt x="56857" y="0"/>
                  </a:lnTo>
                  <a:lnTo>
                    <a:pt x="44894" y="0"/>
                  </a:lnTo>
                  <a:lnTo>
                    <a:pt x="44894" y="8966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6807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2802686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2813901" y="1669427"/>
              <a:ext cx="350520" cy="9525"/>
            </a:xfrm>
            <a:custGeom>
              <a:avLst/>
              <a:gdLst/>
              <a:ahLst/>
              <a:cxnLst/>
              <a:rect l="l" t="t" r="r" b="b"/>
              <a:pathLst>
                <a:path w="35051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350519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350519" h="952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101714" y="8966"/>
                  </a:lnTo>
                  <a:lnTo>
                    <a:pt x="101714" y="0"/>
                  </a:lnTo>
                  <a:close/>
                </a:path>
                <a:path w="35051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42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350519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57810" y="0"/>
                  </a:lnTo>
                  <a:close/>
                </a:path>
                <a:path w="350519" h="952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80251" y="0"/>
                  </a:lnTo>
                  <a:close/>
                </a:path>
                <a:path w="350519" h="9525">
                  <a:moveTo>
                    <a:pt x="237096" y="0"/>
                  </a:moveTo>
                  <a:lnTo>
                    <a:pt x="237096" y="0"/>
                  </a:lnTo>
                  <a:lnTo>
                    <a:pt x="180263" y="0"/>
                  </a:lnTo>
                  <a:lnTo>
                    <a:pt x="180263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350519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10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350519" h="9525">
                  <a:moveTo>
                    <a:pt x="305155" y="0"/>
                  </a:moveTo>
                  <a:lnTo>
                    <a:pt x="305155" y="0"/>
                  </a:lnTo>
                  <a:lnTo>
                    <a:pt x="259549" y="0"/>
                  </a:lnTo>
                  <a:lnTo>
                    <a:pt x="259549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35051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35051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3163951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3175165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3186379" y="1669427"/>
              <a:ext cx="486409" cy="9525"/>
            </a:xfrm>
            <a:custGeom>
              <a:avLst/>
              <a:gdLst/>
              <a:ahLst/>
              <a:cxnLst/>
              <a:rect l="l" t="t" r="r" b="b"/>
              <a:pathLst>
                <a:path w="48641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86410" h="952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3177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486410" h="9525">
                  <a:moveTo>
                    <a:pt x="56845" y="0"/>
                  </a:move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56845" y="0"/>
                  </a:lnTo>
                  <a:close/>
                </a:path>
                <a:path w="486410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486410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486410" h="9525">
                  <a:moveTo>
                    <a:pt x="147345" y="0"/>
                  </a:moveTo>
                  <a:lnTo>
                    <a:pt x="136131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47345" y="0"/>
                  </a:lnTo>
                  <a:close/>
                </a:path>
                <a:path w="486410" h="952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47358" y="8966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69786" y="0"/>
                  </a:lnTo>
                  <a:close/>
                </a:path>
                <a:path w="486410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66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486410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25882" y="0"/>
                  </a:lnTo>
                  <a:close/>
                </a:path>
                <a:path w="486410" h="9525">
                  <a:moveTo>
                    <a:pt x="249072" y="0"/>
                  </a:moveTo>
                  <a:lnTo>
                    <a:pt x="237858" y="0"/>
                  </a:lnTo>
                  <a:lnTo>
                    <a:pt x="225894" y="0"/>
                  </a:lnTo>
                  <a:lnTo>
                    <a:pt x="225894" y="8966"/>
                  </a:lnTo>
                  <a:lnTo>
                    <a:pt x="237858" y="8966"/>
                  </a:lnTo>
                  <a:lnTo>
                    <a:pt x="249072" y="8966"/>
                  </a:lnTo>
                  <a:lnTo>
                    <a:pt x="249072" y="0"/>
                  </a:lnTo>
                  <a:close/>
                </a:path>
                <a:path w="486410" h="952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9085" y="0"/>
                  </a:lnTo>
                  <a:lnTo>
                    <a:pt x="249085" y="8966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486410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486410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38823" y="0"/>
                  </a:lnTo>
                  <a:close/>
                </a:path>
                <a:path w="486410" h="9525">
                  <a:moveTo>
                    <a:pt x="362013" y="0"/>
                  </a:moveTo>
                  <a:lnTo>
                    <a:pt x="350799" y="0"/>
                  </a:lnTo>
                  <a:lnTo>
                    <a:pt x="338836" y="0"/>
                  </a:lnTo>
                  <a:lnTo>
                    <a:pt x="338836" y="8966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62013" y="0"/>
                  </a:lnTo>
                  <a:close/>
                </a:path>
                <a:path w="486410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966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  <a:path w="486410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18109" y="0"/>
                  </a:lnTo>
                  <a:close/>
                </a:path>
                <a:path w="486410" h="9525">
                  <a:moveTo>
                    <a:pt x="440550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40550" y="0"/>
                  </a:lnTo>
                  <a:close/>
                </a:path>
                <a:path w="486410" h="952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40563" y="0"/>
                  </a:lnTo>
                  <a:lnTo>
                    <a:pt x="440563" y="8966"/>
                  </a:lnTo>
                  <a:lnTo>
                    <a:pt x="452526" y="8966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74954" y="0"/>
                  </a:lnTo>
                  <a:close/>
                </a:path>
                <a:path w="486410" h="9525">
                  <a:moveTo>
                    <a:pt x="486181" y="0"/>
                  </a:moveTo>
                  <a:lnTo>
                    <a:pt x="474967" y="0"/>
                  </a:lnTo>
                  <a:lnTo>
                    <a:pt x="474967" y="8966"/>
                  </a:lnTo>
                  <a:lnTo>
                    <a:pt x="486181" y="8966"/>
                  </a:lnTo>
                  <a:lnTo>
                    <a:pt x="48618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3672560" y="1669427"/>
              <a:ext cx="33655" cy="9525"/>
            </a:xfrm>
            <a:custGeom>
              <a:avLst/>
              <a:gdLst/>
              <a:ahLst/>
              <a:cxnLst/>
              <a:rect l="l" t="t" r="r" b="b"/>
              <a:pathLst>
                <a:path w="3365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33654" h="9525">
                  <a:moveTo>
                    <a:pt x="33655" y="0"/>
                  </a:move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3706215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3717442" y="1669427"/>
              <a:ext cx="23495" cy="9525"/>
            </a:xfrm>
            <a:custGeom>
              <a:avLst/>
              <a:gdLst/>
              <a:ahLst/>
              <a:cxnLst/>
              <a:rect l="l" t="t" r="r" b="b"/>
              <a:pathLst>
                <a:path w="23495" h="952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3740632" y="1669427"/>
              <a:ext cx="45085" cy="9525"/>
            </a:xfrm>
            <a:custGeom>
              <a:avLst/>
              <a:gdLst/>
              <a:ahLst/>
              <a:cxnLst/>
              <a:rect l="l" t="t" r="r" b="b"/>
              <a:pathLst>
                <a:path w="45085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45085" h="9525">
                  <a:moveTo>
                    <a:pt x="44869" y="0"/>
                  </a:move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3785501" y="1669427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22860" h="9525">
                  <a:moveTo>
                    <a:pt x="22440" y="0"/>
                  </a:move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3807942" y="1669427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3830383" y="1669419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2451887" y="1652219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78"/>
                  </a:lnTo>
                  <a:lnTo>
                    <a:pt x="249059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293941" y="0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2745828" y="16522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2757055" y="16522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2768257" y="1652219"/>
              <a:ext cx="373380" cy="9525"/>
            </a:xfrm>
            <a:custGeom>
              <a:avLst/>
              <a:gdLst/>
              <a:ahLst/>
              <a:cxnLst/>
              <a:rect l="l" t="t" r="r" b="b"/>
              <a:pathLst>
                <a:path w="373380" h="9525">
                  <a:moveTo>
                    <a:pt x="11226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26" y="8978"/>
                  </a:lnTo>
                  <a:lnTo>
                    <a:pt x="11226" y="0"/>
                  </a:lnTo>
                  <a:close/>
                </a:path>
                <a:path w="373380" h="9525">
                  <a:moveTo>
                    <a:pt x="34417" y="0"/>
                  </a:moveTo>
                  <a:lnTo>
                    <a:pt x="23202" y="0"/>
                  </a:lnTo>
                  <a:lnTo>
                    <a:pt x="11239" y="0"/>
                  </a:lnTo>
                  <a:lnTo>
                    <a:pt x="11239" y="8978"/>
                  </a:lnTo>
                  <a:lnTo>
                    <a:pt x="23202" y="8978"/>
                  </a:lnTo>
                  <a:lnTo>
                    <a:pt x="34417" y="8978"/>
                  </a:lnTo>
                  <a:lnTo>
                    <a:pt x="34417" y="0"/>
                  </a:lnTo>
                  <a:close/>
                </a:path>
                <a:path w="373380" h="9525">
                  <a:moveTo>
                    <a:pt x="68072" y="0"/>
                  </a:moveTo>
                  <a:lnTo>
                    <a:pt x="56857" y="0"/>
                  </a:lnTo>
                  <a:lnTo>
                    <a:pt x="45643" y="0"/>
                  </a:lnTo>
                  <a:lnTo>
                    <a:pt x="34429" y="0"/>
                  </a:lnTo>
                  <a:lnTo>
                    <a:pt x="34429" y="8978"/>
                  </a:lnTo>
                  <a:lnTo>
                    <a:pt x="45643" y="8978"/>
                  </a:lnTo>
                  <a:lnTo>
                    <a:pt x="56857" y="8978"/>
                  </a:lnTo>
                  <a:lnTo>
                    <a:pt x="68072" y="8978"/>
                  </a:lnTo>
                  <a:lnTo>
                    <a:pt x="68072" y="0"/>
                  </a:lnTo>
                  <a:close/>
                </a:path>
                <a:path w="373380" h="9525">
                  <a:moveTo>
                    <a:pt x="90512" y="0"/>
                  </a:moveTo>
                  <a:lnTo>
                    <a:pt x="79298" y="0"/>
                  </a:lnTo>
                  <a:lnTo>
                    <a:pt x="68084" y="0"/>
                  </a:lnTo>
                  <a:lnTo>
                    <a:pt x="68084" y="8978"/>
                  </a:lnTo>
                  <a:lnTo>
                    <a:pt x="79298" y="8978"/>
                  </a:lnTo>
                  <a:lnTo>
                    <a:pt x="90512" y="8978"/>
                  </a:lnTo>
                  <a:lnTo>
                    <a:pt x="90512" y="0"/>
                  </a:lnTo>
                  <a:close/>
                </a:path>
                <a:path w="373380" h="9525">
                  <a:moveTo>
                    <a:pt x="147358" y="0"/>
                  </a:moveTo>
                  <a:lnTo>
                    <a:pt x="147358" y="0"/>
                  </a:lnTo>
                  <a:lnTo>
                    <a:pt x="90525" y="0"/>
                  </a:lnTo>
                  <a:lnTo>
                    <a:pt x="90525" y="8978"/>
                  </a:lnTo>
                  <a:lnTo>
                    <a:pt x="147358" y="8978"/>
                  </a:lnTo>
                  <a:lnTo>
                    <a:pt x="147358" y="0"/>
                  </a:lnTo>
                  <a:close/>
                </a:path>
                <a:path w="373380" h="9525">
                  <a:moveTo>
                    <a:pt x="181013" y="0"/>
                  </a:moveTo>
                  <a:lnTo>
                    <a:pt x="169799" y="0"/>
                  </a:lnTo>
                  <a:lnTo>
                    <a:pt x="158584" y="0"/>
                  </a:lnTo>
                  <a:lnTo>
                    <a:pt x="147370" y="0"/>
                  </a:lnTo>
                  <a:lnTo>
                    <a:pt x="147370" y="8978"/>
                  </a:lnTo>
                  <a:lnTo>
                    <a:pt x="158584" y="8978"/>
                  </a:lnTo>
                  <a:lnTo>
                    <a:pt x="169786" y="8978"/>
                  </a:lnTo>
                  <a:lnTo>
                    <a:pt x="181013" y="8978"/>
                  </a:lnTo>
                  <a:lnTo>
                    <a:pt x="181013" y="0"/>
                  </a:lnTo>
                  <a:close/>
                </a:path>
                <a:path w="373380" h="9525">
                  <a:moveTo>
                    <a:pt x="203454" y="0"/>
                  </a:moveTo>
                  <a:lnTo>
                    <a:pt x="192239" y="0"/>
                  </a:lnTo>
                  <a:lnTo>
                    <a:pt x="181025" y="0"/>
                  </a:lnTo>
                  <a:lnTo>
                    <a:pt x="181025" y="8978"/>
                  </a:lnTo>
                  <a:lnTo>
                    <a:pt x="192239" y="8978"/>
                  </a:lnTo>
                  <a:lnTo>
                    <a:pt x="203454" y="8978"/>
                  </a:lnTo>
                  <a:lnTo>
                    <a:pt x="203454" y="0"/>
                  </a:lnTo>
                  <a:close/>
                </a:path>
                <a:path w="373380" h="9525">
                  <a:moveTo>
                    <a:pt x="225894" y="0"/>
                  </a:moveTo>
                  <a:lnTo>
                    <a:pt x="214680" y="0"/>
                  </a:lnTo>
                  <a:lnTo>
                    <a:pt x="203466" y="0"/>
                  </a:lnTo>
                  <a:lnTo>
                    <a:pt x="203466" y="8978"/>
                  </a:lnTo>
                  <a:lnTo>
                    <a:pt x="214680" y="8978"/>
                  </a:lnTo>
                  <a:lnTo>
                    <a:pt x="225894" y="8978"/>
                  </a:lnTo>
                  <a:lnTo>
                    <a:pt x="225894" y="0"/>
                  </a:lnTo>
                  <a:close/>
                </a:path>
                <a:path w="373380" h="9525">
                  <a:moveTo>
                    <a:pt x="282740" y="0"/>
                  </a:moveTo>
                  <a:lnTo>
                    <a:pt x="282740" y="0"/>
                  </a:lnTo>
                  <a:lnTo>
                    <a:pt x="225907" y="0"/>
                  </a:lnTo>
                  <a:lnTo>
                    <a:pt x="225907" y="8978"/>
                  </a:lnTo>
                  <a:lnTo>
                    <a:pt x="282740" y="8978"/>
                  </a:lnTo>
                  <a:lnTo>
                    <a:pt x="282740" y="0"/>
                  </a:lnTo>
                  <a:close/>
                </a:path>
                <a:path w="373380" h="9525">
                  <a:moveTo>
                    <a:pt x="305181" y="0"/>
                  </a:moveTo>
                  <a:lnTo>
                    <a:pt x="293966" y="0"/>
                  </a:lnTo>
                  <a:lnTo>
                    <a:pt x="282752" y="0"/>
                  </a:lnTo>
                  <a:lnTo>
                    <a:pt x="282752" y="8978"/>
                  </a:lnTo>
                  <a:lnTo>
                    <a:pt x="293954" y="8978"/>
                  </a:lnTo>
                  <a:lnTo>
                    <a:pt x="305181" y="8978"/>
                  </a:lnTo>
                  <a:lnTo>
                    <a:pt x="305181" y="0"/>
                  </a:lnTo>
                  <a:close/>
                </a:path>
                <a:path w="373380" h="9525">
                  <a:moveTo>
                    <a:pt x="350799" y="0"/>
                  </a:moveTo>
                  <a:lnTo>
                    <a:pt x="350799" y="0"/>
                  </a:lnTo>
                  <a:lnTo>
                    <a:pt x="305193" y="0"/>
                  </a:lnTo>
                  <a:lnTo>
                    <a:pt x="305193" y="8978"/>
                  </a:lnTo>
                  <a:lnTo>
                    <a:pt x="350799" y="8978"/>
                  </a:lnTo>
                  <a:lnTo>
                    <a:pt x="350799" y="0"/>
                  </a:lnTo>
                  <a:close/>
                </a:path>
                <a:path w="373380" h="9525">
                  <a:moveTo>
                    <a:pt x="373240" y="0"/>
                  </a:moveTo>
                  <a:lnTo>
                    <a:pt x="362026" y="0"/>
                  </a:lnTo>
                  <a:lnTo>
                    <a:pt x="350812" y="0"/>
                  </a:lnTo>
                  <a:lnTo>
                    <a:pt x="350812" y="8978"/>
                  </a:lnTo>
                  <a:lnTo>
                    <a:pt x="362026" y="8978"/>
                  </a:lnTo>
                  <a:lnTo>
                    <a:pt x="373240" y="8978"/>
                  </a:lnTo>
                  <a:lnTo>
                    <a:pt x="37324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3141510" y="1652219"/>
              <a:ext cx="396240" cy="9525"/>
            </a:xfrm>
            <a:custGeom>
              <a:avLst/>
              <a:gdLst/>
              <a:ahLst/>
              <a:cxnLst/>
              <a:rect l="l" t="t" r="r" b="b"/>
              <a:pathLst>
                <a:path w="39623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  <a:path w="396239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56083" y="8978"/>
                  </a:lnTo>
                  <a:lnTo>
                    <a:pt x="56083" y="0"/>
                  </a:lnTo>
                  <a:close/>
                </a:path>
                <a:path w="396239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095" y="0"/>
                  </a:lnTo>
                  <a:lnTo>
                    <a:pt x="56095" y="8978"/>
                  </a:lnTo>
                  <a:lnTo>
                    <a:pt x="68046" y="8978"/>
                  </a:lnTo>
                  <a:lnTo>
                    <a:pt x="79273" y="8978"/>
                  </a:lnTo>
                  <a:lnTo>
                    <a:pt x="90487" y="8978"/>
                  </a:lnTo>
                  <a:lnTo>
                    <a:pt x="90487" y="0"/>
                  </a:lnTo>
                  <a:close/>
                </a:path>
                <a:path w="396239" h="9525">
                  <a:moveTo>
                    <a:pt x="101714" y="0"/>
                  </a:moveTo>
                  <a:lnTo>
                    <a:pt x="90500" y="0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01714" y="0"/>
                  </a:lnTo>
                  <a:close/>
                </a:path>
                <a:path w="3962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35369" y="8978"/>
                  </a:lnTo>
                  <a:lnTo>
                    <a:pt x="135369" y="0"/>
                  </a:lnTo>
                  <a:close/>
                </a:path>
                <a:path w="396239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35382" y="0"/>
                  </a:lnTo>
                  <a:lnTo>
                    <a:pt x="135382" y="8978"/>
                  </a:lnTo>
                  <a:lnTo>
                    <a:pt x="146596" y="8978"/>
                  </a:lnTo>
                  <a:lnTo>
                    <a:pt x="157810" y="8978"/>
                  </a:lnTo>
                  <a:lnTo>
                    <a:pt x="169024" y="8978"/>
                  </a:lnTo>
                  <a:lnTo>
                    <a:pt x="169024" y="0"/>
                  </a:lnTo>
                  <a:close/>
                </a:path>
                <a:path w="396239" h="952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3962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39623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48310" y="8978"/>
                  </a:lnTo>
                  <a:lnTo>
                    <a:pt x="248310" y="0"/>
                  </a:lnTo>
                  <a:close/>
                </a:path>
                <a:path w="396239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78"/>
                  </a:lnTo>
                  <a:lnTo>
                    <a:pt x="259537" y="8978"/>
                  </a:lnTo>
                  <a:lnTo>
                    <a:pt x="270751" y="8978"/>
                  </a:lnTo>
                  <a:lnTo>
                    <a:pt x="270751" y="0"/>
                  </a:lnTo>
                  <a:close/>
                </a:path>
                <a:path w="396239" h="9525">
                  <a:moveTo>
                    <a:pt x="293941" y="0"/>
                  </a:moveTo>
                  <a:lnTo>
                    <a:pt x="282727" y="0"/>
                  </a:lnTo>
                  <a:lnTo>
                    <a:pt x="270764" y="0"/>
                  </a:lnTo>
                  <a:lnTo>
                    <a:pt x="270764" y="8978"/>
                  </a:lnTo>
                  <a:lnTo>
                    <a:pt x="282727" y="8978"/>
                  </a:lnTo>
                  <a:lnTo>
                    <a:pt x="293941" y="8978"/>
                  </a:lnTo>
                  <a:lnTo>
                    <a:pt x="293941" y="0"/>
                  </a:lnTo>
                  <a:close/>
                </a:path>
                <a:path w="3962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78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396239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61251" y="8978"/>
                  </a:lnTo>
                  <a:lnTo>
                    <a:pt x="361251" y="0"/>
                  </a:lnTo>
                  <a:close/>
                </a:path>
                <a:path w="396239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978"/>
                  </a:lnTo>
                  <a:lnTo>
                    <a:pt x="372478" y="8978"/>
                  </a:lnTo>
                  <a:lnTo>
                    <a:pt x="383692" y="8978"/>
                  </a:lnTo>
                  <a:lnTo>
                    <a:pt x="383692" y="0"/>
                  </a:lnTo>
                  <a:close/>
                </a:path>
                <a:path w="396239" h="9525">
                  <a:moveTo>
                    <a:pt x="395668" y="0"/>
                  </a:moveTo>
                  <a:lnTo>
                    <a:pt x="383705" y="0"/>
                  </a:lnTo>
                  <a:lnTo>
                    <a:pt x="383705" y="8978"/>
                  </a:lnTo>
                  <a:lnTo>
                    <a:pt x="395668" y="8978"/>
                  </a:lnTo>
                  <a:lnTo>
                    <a:pt x="3956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3537178" y="16522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3548405" y="1652219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3570833" y="1652219"/>
              <a:ext cx="79375" cy="9525"/>
            </a:xfrm>
            <a:custGeom>
              <a:avLst/>
              <a:gdLst/>
              <a:ahLst/>
              <a:cxnLst/>
              <a:rect l="l" t="t" r="r" b="b"/>
              <a:pathLst>
                <a:path w="79375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79375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78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33655" y="0"/>
                  </a:lnTo>
                  <a:close/>
                </a:path>
                <a:path w="79375" h="952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978"/>
                  </a:lnTo>
                  <a:lnTo>
                    <a:pt x="44881" y="8978"/>
                  </a:lnTo>
                  <a:lnTo>
                    <a:pt x="56095" y="8978"/>
                  </a:lnTo>
                  <a:lnTo>
                    <a:pt x="56095" y="0"/>
                  </a:lnTo>
                  <a:close/>
                </a:path>
                <a:path w="79375" h="9525">
                  <a:moveTo>
                    <a:pt x="79286" y="0"/>
                  </a:moveTo>
                  <a:lnTo>
                    <a:pt x="68072" y="0"/>
                  </a:lnTo>
                  <a:lnTo>
                    <a:pt x="56108" y="0"/>
                  </a:lnTo>
                  <a:lnTo>
                    <a:pt x="56108" y="8978"/>
                  </a:lnTo>
                  <a:lnTo>
                    <a:pt x="68072" y="8978"/>
                  </a:lnTo>
                  <a:lnTo>
                    <a:pt x="79286" y="8978"/>
                  </a:lnTo>
                  <a:lnTo>
                    <a:pt x="7928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3650119" y="16522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3661346" y="1652219"/>
              <a:ext cx="56515" cy="9525"/>
            </a:xfrm>
            <a:custGeom>
              <a:avLst/>
              <a:gdLst/>
              <a:ahLst/>
              <a:cxnLst/>
              <a:rect l="l" t="t" r="r" b="b"/>
              <a:pathLst>
                <a:path w="56514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33642" y="8978"/>
                  </a:lnTo>
                  <a:lnTo>
                    <a:pt x="33642" y="0"/>
                  </a:lnTo>
                  <a:close/>
                </a:path>
                <a:path w="56514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56083" y="8978"/>
                  </a:lnTo>
                  <a:lnTo>
                    <a:pt x="5608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3717442" y="165221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3728656" y="1652219"/>
              <a:ext cx="102235" cy="9525"/>
            </a:xfrm>
            <a:custGeom>
              <a:avLst/>
              <a:gdLst/>
              <a:ahLst/>
              <a:cxnLst/>
              <a:rect l="l" t="t" r="r" b="b"/>
              <a:pathLst>
                <a:path w="102235" h="9525">
                  <a:moveTo>
                    <a:pt x="11963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963" y="8978"/>
                  </a:lnTo>
                  <a:lnTo>
                    <a:pt x="11963" y="0"/>
                  </a:lnTo>
                  <a:close/>
                </a:path>
                <a:path w="102235" h="952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11976" y="0"/>
                  </a:lnTo>
                  <a:lnTo>
                    <a:pt x="11976" y="8978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02235" h="952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68059" y="0"/>
                  </a:lnTo>
                  <a:close/>
                </a:path>
                <a:path w="102235" h="952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978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0171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2451887" y="1635023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1412887" y="17195"/>
                  </a:moveTo>
                  <a:lnTo>
                    <a:pt x="1401673" y="17195"/>
                  </a:lnTo>
                  <a:lnTo>
                    <a:pt x="1389710" y="17195"/>
                  </a:lnTo>
                  <a:lnTo>
                    <a:pt x="1378496" y="17195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195"/>
                  </a:lnTo>
                  <a:close/>
                </a:path>
                <a:path w="1729739" h="26669">
                  <a:moveTo>
                    <a:pt x="1435328" y="17195"/>
                  </a:moveTo>
                  <a:lnTo>
                    <a:pt x="1424114" y="17195"/>
                  </a:lnTo>
                  <a:lnTo>
                    <a:pt x="1412900" y="17195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195"/>
                  </a:lnTo>
                  <a:close/>
                </a:path>
                <a:path w="1729739" h="26669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195"/>
                  </a:lnTo>
                  <a:close/>
                </a:path>
                <a:path w="1729739" h="26669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195"/>
                  </a:lnTo>
                  <a:close/>
                </a:path>
                <a:path w="1729739" h="26669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195"/>
                  </a:lnTo>
                  <a:close/>
                </a:path>
                <a:path w="1729739" h="26669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195"/>
                  </a:lnTo>
                  <a:close/>
                </a:path>
                <a:path w="1729739" h="26669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195"/>
                  </a:lnTo>
                  <a:close/>
                </a:path>
                <a:path w="1729739" h="26669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195"/>
                  </a:lnTo>
                  <a:close/>
                </a:path>
                <a:path w="1729739" h="26669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195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2757055" y="1635023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2779496" y="1635023"/>
              <a:ext cx="23495" cy="9525"/>
            </a:xfrm>
            <a:custGeom>
              <a:avLst/>
              <a:gdLst/>
              <a:ahLst/>
              <a:cxnLst/>
              <a:rect l="l" t="t" r="r" b="b"/>
              <a:pathLst>
                <a:path w="23494" h="952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963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2802686" y="1635023"/>
              <a:ext cx="226060" cy="9525"/>
            </a:xfrm>
            <a:custGeom>
              <a:avLst/>
              <a:gdLst/>
              <a:ahLst/>
              <a:cxnLst/>
              <a:rect l="l" t="t" r="r" b="b"/>
              <a:pathLst>
                <a:path w="226060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226060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226060" h="9525">
                  <a:moveTo>
                    <a:pt x="112928" y="0"/>
                  </a:moveTo>
                  <a:lnTo>
                    <a:pt x="112928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226060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56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226060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226060" h="952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91465" y="8966"/>
                  </a:lnTo>
                  <a:lnTo>
                    <a:pt x="191465" y="0"/>
                  </a:lnTo>
                  <a:close/>
                </a:path>
                <a:path w="226060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1477" y="0"/>
                  </a:lnTo>
                  <a:lnTo>
                    <a:pt x="19147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3028556" y="1635023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3051009" y="1635015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3062211" y="1635023"/>
              <a:ext cx="463550" cy="9525"/>
            </a:xfrm>
            <a:custGeom>
              <a:avLst/>
              <a:gdLst/>
              <a:ahLst/>
              <a:cxnLst/>
              <a:rect l="l" t="t" r="r" b="b"/>
              <a:pathLst>
                <a:path w="463550" h="9525">
                  <a:moveTo>
                    <a:pt x="11226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11226" y="0"/>
                  </a:lnTo>
                  <a:close/>
                </a:path>
                <a:path w="463550" h="9525">
                  <a:moveTo>
                    <a:pt x="56845" y="0"/>
                  </a:moveTo>
                  <a:lnTo>
                    <a:pt x="56845" y="0"/>
                  </a:lnTo>
                  <a:lnTo>
                    <a:pt x="11239" y="0"/>
                  </a:lnTo>
                  <a:lnTo>
                    <a:pt x="11239" y="8966"/>
                  </a:lnTo>
                  <a:lnTo>
                    <a:pt x="56845" y="8966"/>
                  </a:lnTo>
                  <a:lnTo>
                    <a:pt x="56845" y="0"/>
                  </a:lnTo>
                  <a:close/>
                </a:path>
                <a:path w="463550" h="9525">
                  <a:moveTo>
                    <a:pt x="79286" y="0"/>
                  </a:moveTo>
                  <a:lnTo>
                    <a:pt x="68072" y="0"/>
                  </a:lnTo>
                  <a:lnTo>
                    <a:pt x="56857" y="0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79286" y="8966"/>
                  </a:lnTo>
                  <a:lnTo>
                    <a:pt x="79286" y="0"/>
                  </a:lnTo>
                  <a:close/>
                </a:path>
                <a:path w="463550" h="9525">
                  <a:moveTo>
                    <a:pt x="101727" y="0"/>
                  </a:moveTo>
                  <a:lnTo>
                    <a:pt x="90512" y="0"/>
                  </a:lnTo>
                  <a:lnTo>
                    <a:pt x="79298" y="0"/>
                  </a:lnTo>
                  <a:lnTo>
                    <a:pt x="79298" y="8966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01727" y="0"/>
                  </a:lnTo>
                  <a:close/>
                </a:path>
                <a:path w="463550" h="952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01739" y="0"/>
                  </a:lnTo>
                  <a:lnTo>
                    <a:pt x="101739" y="8966"/>
                  </a:lnTo>
                  <a:lnTo>
                    <a:pt x="112953" y="8966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35382" y="0"/>
                  </a:lnTo>
                  <a:close/>
                </a:path>
                <a:path w="463550" h="952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35394" y="0"/>
                  </a:lnTo>
                  <a:lnTo>
                    <a:pt x="135394" y="8966"/>
                  </a:lnTo>
                  <a:lnTo>
                    <a:pt x="147345" y="8966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69786" y="0"/>
                  </a:lnTo>
                  <a:close/>
                </a:path>
                <a:path w="463550" h="9525">
                  <a:moveTo>
                    <a:pt x="181013" y="0"/>
                  </a:moveTo>
                  <a:lnTo>
                    <a:pt x="169799" y="0"/>
                  </a:lnTo>
                  <a:lnTo>
                    <a:pt x="169799" y="8966"/>
                  </a:lnTo>
                  <a:lnTo>
                    <a:pt x="181013" y="8966"/>
                  </a:lnTo>
                  <a:lnTo>
                    <a:pt x="181013" y="0"/>
                  </a:lnTo>
                  <a:close/>
                </a:path>
                <a:path w="463550" h="9525">
                  <a:moveTo>
                    <a:pt x="214668" y="0"/>
                  </a:moveTo>
                  <a:lnTo>
                    <a:pt x="203454" y="0"/>
                  </a:lnTo>
                  <a:lnTo>
                    <a:pt x="192239" y="0"/>
                  </a:lnTo>
                  <a:lnTo>
                    <a:pt x="181025" y="0"/>
                  </a:lnTo>
                  <a:lnTo>
                    <a:pt x="181025" y="8966"/>
                  </a:lnTo>
                  <a:lnTo>
                    <a:pt x="192239" y="8966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14668" y="0"/>
                  </a:lnTo>
                  <a:close/>
                </a:path>
                <a:path w="463550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966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48323" y="0"/>
                  </a:lnTo>
                  <a:close/>
                </a:path>
                <a:path w="463550" h="9525">
                  <a:moveTo>
                    <a:pt x="271513" y="0"/>
                  </a:moveTo>
                  <a:lnTo>
                    <a:pt x="260299" y="0"/>
                  </a:lnTo>
                  <a:lnTo>
                    <a:pt x="248335" y="0"/>
                  </a:lnTo>
                  <a:lnTo>
                    <a:pt x="248335" y="8966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71513" y="0"/>
                  </a:lnTo>
                  <a:close/>
                </a:path>
                <a:path w="463550" h="9525">
                  <a:moveTo>
                    <a:pt x="293954" y="0"/>
                  </a:moveTo>
                  <a:lnTo>
                    <a:pt x="282740" y="0"/>
                  </a:lnTo>
                  <a:lnTo>
                    <a:pt x="271526" y="0"/>
                  </a:lnTo>
                  <a:lnTo>
                    <a:pt x="271526" y="8966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293954" y="0"/>
                  </a:lnTo>
                  <a:close/>
                </a:path>
                <a:path w="463550" h="952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293966" y="0"/>
                  </a:lnTo>
                  <a:lnTo>
                    <a:pt x="293966" y="8966"/>
                  </a:lnTo>
                  <a:lnTo>
                    <a:pt x="305181" y="8966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27609" y="0"/>
                  </a:lnTo>
                  <a:close/>
                </a:path>
                <a:path w="463550" h="9525">
                  <a:moveTo>
                    <a:pt x="350050" y="0"/>
                  </a:moveTo>
                  <a:lnTo>
                    <a:pt x="338836" y="0"/>
                  </a:lnTo>
                  <a:lnTo>
                    <a:pt x="327621" y="0"/>
                  </a:lnTo>
                  <a:lnTo>
                    <a:pt x="327621" y="8966"/>
                  </a:lnTo>
                  <a:lnTo>
                    <a:pt x="338836" y="8966"/>
                  </a:lnTo>
                  <a:lnTo>
                    <a:pt x="350050" y="8966"/>
                  </a:lnTo>
                  <a:lnTo>
                    <a:pt x="350050" y="0"/>
                  </a:lnTo>
                  <a:close/>
                </a:path>
                <a:path w="463550" h="9525">
                  <a:moveTo>
                    <a:pt x="373240" y="0"/>
                  </a:moveTo>
                  <a:lnTo>
                    <a:pt x="362026" y="0"/>
                  </a:lnTo>
                  <a:lnTo>
                    <a:pt x="350062" y="0"/>
                  </a:lnTo>
                  <a:lnTo>
                    <a:pt x="350062" y="8966"/>
                  </a:lnTo>
                  <a:lnTo>
                    <a:pt x="362026" y="8966"/>
                  </a:lnTo>
                  <a:lnTo>
                    <a:pt x="373240" y="8966"/>
                  </a:lnTo>
                  <a:lnTo>
                    <a:pt x="373240" y="0"/>
                  </a:lnTo>
                  <a:close/>
                </a:path>
                <a:path w="463550" h="9525">
                  <a:moveTo>
                    <a:pt x="406895" y="0"/>
                  </a:moveTo>
                  <a:lnTo>
                    <a:pt x="395681" y="0"/>
                  </a:lnTo>
                  <a:lnTo>
                    <a:pt x="384467" y="0"/>
                  </a:lnTo>
                  <a:lnTo>
                    <a:pt x="373253" y="0"/>
                  </a:lnTo>
                  <a:lnTo>
                    <a:pt x="373253" y="8966"/>
                  </a:lnTo>
                  <a:lnTo>
                    <a:pt x="384467" y="8966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06895" y="0"/>
                  </a:lnTo>
                  <a:close/>
                </a:path>
                <a:path w="463550" h="9525">
                  <a:moveTo>
                    <a:pt x="440550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06908" y="0"/>
                  </a:lnTo>
                  <a:lnTo>
                    <a:pt x="406908" y="8966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40550" y="0"/>
                  </a:lnTo>
                  <a:close/>
                </a:path>
                <a:path w="463550" h="9525">
                  <a:moveTo>
                    <a:pt x="462991" y="0"/>
                  </a:moveTo>
                  <a:lnTo>
                    <a:pt x="451777" y="0"/>
                  </a:lnTo>
                  <a:lnTo>
                    <a:pt x="440563" y="0"/>
                  </a:lnTo>
                  <a:lnTo>
                    <a:pt x="440563" y="8966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6299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3525215" y="1635023"/>
              <a:ext cx="339725" cy="9525"/>
            </a:xfrm>
            <a:custGeom>
              <a:avLst/>
              <a:gdLst/>
              <a:ahLst/>
              <a:cxnLst/>
              <a:rect l="l" t="t" r="r" b="b"/>
              <a:pathLst>
                <a:path w="339725" h="952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963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339725" h="952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339725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339725" h="952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01714" y="0"/>
                  </a:lnTo>
                  <a:close/>
                </a:path>
                <a:path w="339725" h="9525">
                  <a:moveTo>
                    <a:pt x="136118" y="0"/>
                  </a:moveTo>
                  <a:lnTo>
                    <a:pt x="124904" y="0"/>
                  </a:lnTo>
                  <a:lnTo>
                    <a:pt x="113690" y="0"/>
                  </a:lnTo>
                  <a:lnTo>
                    <a:pt x="101727" y="0"/>
                  </a:lnTo>
                  <a:lnTo>
                    <a:pt x="101727" y="8966"/>
                  </a:lnTo>
                  <a:lnTo>
                    <a:pt x="113690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339725" h="952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69773" y="8966"/>
                  </a:lnTo>
                  <a:lnTo>
                    <a:pt x="169773" y="0"/>
                  </a:lnTo>
                  <a:close/>
                </a:path>
                <a:path w="339725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339725" h="9525">
                  <a:moveTo>
                    <a:pt x="215404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5404" y="8966"/>
                  </a:lnTo>
                  <a:lnTo>
                    <a:pt x="215404" y="0"/>
                  </a:lnTo>
                  <a:close/>
                </a:path>
                <a:path w="339725" h="952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5417" y="0"/>
                  </a:lnTo>
                  <a:lnTo>
                    <a:pt x="215417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339725" h="952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339725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339725" h="9525">
                  <a:moveTo>
                    <a:pt x="339559" y="0"/>
                  </a:moveTo>
                  <a:lnTo>
                    <a:pt x="328345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8345" y="8966"/>
                  </a:lnTo>
                  <a:lnTo>
                    <a:pt x="339559" y="8966"/>
                  </a:lnTo>
                  <a:lnTo>
                    <a:pt x="339559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3864788" y="1635023"/>
              <a:ext cx="33655" cy="9525"/>
            </a:xfrm>
            <a:custGeom>
              <a:avLst/>
              <a:gdLst/>
              <a:ahLst/>
              <a:cxnLst/>
              <a:rect l="l" t="t" r="r" b="b"/>
              <a:pathLst>
                <a:path w="3365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33654" h="9525">
                  <a:moveTo>
                    <a:pt x="33655" y="0"/>
                  </a:move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3898442" y="1635015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2451887" y="1617814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2723400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2734602" y="1617814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2757055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2768257" y="1617814"/>
              <a:ext cx="34925" cy="9525"/>
            </a:xfrm>
            <a:custGeom>
              <a:avLst/>
              <a:gdLst/>
              <a:ahLst/>
              <a:cxnLst/>
              <a:rect l="l" t="t" r="r" b="b"/>
              <a:pathLst>
                <a:path w="34925" h="9525">
                  <a:moveTo>
                    <a:pt x="11226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11226" y="0"/>
                  </a:lnTo>
                  <a:close/>
                </a:path>
                <a:path w="34925" h="9525">
                  <a:moveTo>
                    <a:pt x="34417" y="0"/>
                  </a:moveTo>
                  <a:lnTo>
                    <a:pt x="23202" y="0"/>
                  </a:lnTo>
                  <a:lnTo>
                    <a:pt x="11239" y="0"/>
                  </a:lnTo>
                  <a:lnTo>
                    <a:pt x="11239" y="8966"/>
                  </a:lnTo>
                  <a:lnTo>
                    <a:pt x="23202" y="8966"/>
                  </a:lnTo>
                  <a:lnTo>
                    <a:pt x="34417" y="8966"/>
                  </a:lnTo>
                  <a:lnTo>
                    <a:pt x="3441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2802686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2813900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2825115" y="1617814"/>
              <a:ext cx="33655" cy="9525"/>
            </a:xfrm>
            <a:custGeom>
              <a:avLst/>
              <a:gdLst/>
              <a:ahLst/>
              <a:cxnLst/>
              <a:rect l="l" t="t" r="r" b="b"/>
              <a:pathLst>
                <a:path w="33655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33655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2858782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2869996" y="1617814"/>
              <a:ext cx="23495" cy="9525"/>
            </a:xfrm>
            <a:custGeom>
              <a:avLst/>
              <a:gdLst/>
              <a:ahLst/>
              <a:cxnLst/>
              <a:rect l="l" t="t" r="r" b="b"/>
              <a:pathLst>
                <a:path w="23494" h="9525">
                  <a:moveTo>
                    <a:pt x="23190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90" y="8966"/>
                  </a:lnTo>
                  <a:lnTo>
                    <a:pt x="231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2893187" y="1617814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2915627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2926842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2938043" y="1617814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11226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11226" y="0"/>
                  </a:lnTo>
                  <a:close/>
                </a:path>
                <a:path w="22860" h="9525">
                  <a:moveTo>
                    <a:pt x="22453" y="0"/>
                  </a:moveTo>
                  <a:lnTo>
                    <a:pt x="11239" y="0"/>
                  </a:lnTo>
                  <a:lnTo>
                    <a:pt x="11239" y="8966"/>
                  </a:lnTo>
                  <a:lnTo>
                    <a:pt x="22453" y="8966"/>
                  </a:lnTo>
                  <a:lnTo>
                    <a:pt x="2245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2960497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2971723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2982938" y="1617814"/>
              <a:ext cx="474980" cy="9525"/>
            </a:xfrm>
            <a:custGeom>
              <a:avLst/>
              <a:gdLst/>
              <a:ahLst/>
              <a:cxnLst/>
              <a:rect l="l" t="t" r="r" b="b"/>
              <a:pathLst>
                <a:path w="47497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74979" h="952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68059" y="8966"/>
                  </a:lnTo>
                  <a:lnTo>
                    <a:pt x="68059" y="0"/>
                  </a:lnTo>
                  <a:close/>
                </a:path>
                <a:path w="47497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966"/>
                  </a:lnTo>
                  <a:lnTo>
                    <a:pt x="79273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474979" h="9525">
                  <a:moveTo>
                    <a:pt x="136118" y="0"/>
                  </a:moveTo>
                  <a:lnTo>
                    <a:pt x="136118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474979" h="952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474979" h="952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81000" y="0"/>
                  </a:lnTo>
                  <a:close/>
                </a:path>
                <a:path w="47497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474979" h="952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18" y="8966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474979" h="9525">
                  <a:moveTo>
                    <a:pt x="260286" y="0"/>
                  </a:move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60286" y="0"/>
                  </a:lnTo>
                  <a:close/>
                </a:path>
                <a:path w="474979" h="952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47497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474979" h="952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474979" h="9525">
                  <a:moveTo>
                    <a:pt x="373227" y="0"/>
                  </a:move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73227" y="0"/>
                  </a:lnTo>
                  <a:close/>
                </a:path>
                <a:path w="47497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73240" y="0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474979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29323" y="0"/>
                  </a:lnTo>
                  <a:close/>
                </a:path>
                <a:path w="474979" h="9525">
                  <a:moveTo>
                    <a:pt x="452513" y="0"/>
                  </a:moveTo>
                  <a:lnTo>
                    <a:pt x="441299" y="0"/>
                  </a:lnTo>
                  <a:lnTo>
                    <a:pt x="429336" y="0"/>
                  </a:lnTo>
                  <a:lnTo>
                    <a:pt x="429336" y="8966"/>
                  </a:lnTo>
                  <a:lnTo>
                    <a:pt x="441299" y="8966"/>
                  </a:lnTo>
                  <a:lnTo>
                    <a:pt x="452513" y="8966"/>
                  </a:lnTo>
                  <a:lnTo>
                    <a:pt x="452513" y="0"/>
                  </a:lnTo>
                  <a:close/>
                </a:path>
                <a:path w="474979" h="952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52526" y="8966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7495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3457892" y="1617814"/>
              <a:ext cx="396240" cy="9525"/>
            </a:xfrm>
            <a:custGeom>
              <a:avLst/>
              <a:gdLst/>
              <a:ahLst/>
              <a:cxnLst/>
              <a:rect l="l" t="t" r="r" b="b"/>
              <a:pathLst>
                <a:path w="39623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396239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396239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  <a:path w="396239" h="952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39623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396239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396239" h="9525">
                  <a:moveTo>
                    <a:pt x="169037" y="0"/>
                  </a:moveTo>
                  <a:lnTo>
                    <a:pt x="157822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69037" y="0"/>
                  </a:lnTo>
                  <a:close/>
                </a:path>
                <a:path w="39623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049" y="0"/>
                  </a:lnTo>
                  <a:lnTo>
                    <a:pt x="169049" y="8966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396239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396239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396239" h="9525">
                  <a:moveTo>
                    <a:pt x="282727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966"/>
                  </a:lnTo>
                  <a:lnTo>
                    <a:pt x="270764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396239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396239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38823" y="0"/>
                  </a:lnTo>
                  <a:close/>
                </a:path>
                <a:path w="396239" h="952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38836" y="0"/>
                  </a:lnTo>
                  <a:lnTo>
                    <a:pt x="338836" y="8966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72478" y="0"/>
                  </a:lnTo>
                  <a:close/>
                </a:path>
                <a:path w="396239" h="9525">
                  <a:moveTo>
                    <a:pt x="395668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966"/>
                  </a:lnTo>
                  <a:lnTo>
                    <a:pt x="383705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3853561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3864787" y="16178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2451887" y="1600619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1729739" h="26669">
                  <a:moveTo>
                    <a:pt x="1435328" y="17195"/>
                  </a:moveTo>
                  <a:lnTo>
                    <a:pt x="1424114" y="17195"/>
                  </a:lnTo>
                  <a:lnTo>
                    <a:pt x="1424114" y="26162"/>
                  </a:lnTo>
                  <a:lnTo>
                    <a:pt x="1435328" y="26162"/>
                  </a:lnTo>
                  <a:lnTo>
                    <a:pt x="1435328" y="17195"/>
                  </a:lnTo>
                  <a:close/>
                </a:path>
                <a:path w="1729739" h="26669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6162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95"/>
                  </a:lnTo>
                  <a:close/>
                </a:path>
                <a:path w="1729739" h="26669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95"/>
                  </a:lnTo>
                  <a:close/>
                </a:path>
                <a:path w="1729739" h="26669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95"/>
                  </a:lnTo>
                  <a:close/>
                </a:path>
                <a:path w="1729739" h="26669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95"/>
                  </a:lnTo>
                  <a:close/>
                </a:path>
                <a:path w="1729739" h="26669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95"/>
                  </a:lnTo>
                  <a:close/>
                </a:path>
                <a:path w="1729739" h="26669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95"/>
                  </a:lnTo>
                  <a:close/>
                </a:path>
                <a:path w="1729739" h="26669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95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2745828" y="1600611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2757055" y="1600619"/>
              <a:ext cx="68580" cy="9525"/>
            </a:xfrm>
            <a:custGeom>
              <a:avLst/>
              <a:gdLst/>
              <a:ahLst/>
              <a:cxnLst/>
              <a:rect l="l" t="t" r="r" b="b"/>
              <a:pathLst>
                <a:path w="6858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68580" h="952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68580" h="952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68059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2825115" y="1600619"/>
              <a:ext cx="45085" cy="9525"/>
            </a:xfrm>
            <a:custGeom>
              <a:avLst/>
              <a:gdLst/>
              <a:ahLst/>
              <a:cxnLst/>
              <a:rect l="l" t="t" r="r" b="b"/>
              <a:pathLst>
                <a:path w="45085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5085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45085" h="9525">
                  <a:moveTo>
                    <a:pt x="44881" y="0"/>
                  </a:moveTo>
                  <a:lnTo>
                    <a:pt x="33667" y="0"/>
                  </a:lnTo>
                  <a:lnTo>
                    <a:pt x="33667" y="8966"/>
                  </a:lnTo>
                  <a:lnTo>
                    <a:pt x="44881" y="8966"/>
                  </a:lnTo>
                  <a:lnTo>
                    <a:pt x="4488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2869996" y="1600619"/>
              <a:ext cx="57150" cy="9525"/>
            </a:xfrm>
            <a:custGeom>
              <a:avLst/>
              <a:gdLst/>
              <a:ahLst/>
              <a:cxnLst/>
              <a:rect l="l" t="t" r="r" b="b"/>
              <a:pathLst>
                <a:path w="57150" h="9525">
                  <a:moveTo>
                    <a:pt x="45618" y="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57150" h="9525">
                  <a:moveTo>
                    <a:pt x="56845" y="0"/>
                  </a:move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5684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2926842" y="1600619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2949283" y="1600619"/>
              <a:ext cx="474980" cy="9525"/>
            </a:xfrm>
            <a:custGeom>
              <a:avLst/>
              <a:gdLst/>
              <a:ahLst/>
              <a:cxnLst/>
              <a:rect l="l" t="t" r="r" b="b"/>
              <a:pathLst>
                <a:path w="47497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474979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474979" h="952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101714" y="8966"/>
                  </a:lnTo>
                  <a:lnTo>
                    <a:pt x="101714" y="0"/>
                  </a:lnTo>
                  <a:close/>
                </a:path>
                <a:path w="47497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966"/>
                  </a:lnTo>
                  <a:lnTo>
                    <a:pt x="112928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474979" h="9525">
                  <a:moveTo>
                    <a:pt x="169773" y="0"/>
                  </a:moveTo>
                  <a:lnTo>
                    <a:pt x="169773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69773" y="8966"/>
                  </a:lnTo>
                  <a:lnTo>
                    <a:pt x="169773" y="0"/>
                  </a:lnTo>
                  <a:close/>
                </a:path>
                <a:path w="474979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47497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47497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474979" h="952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60273" y="8966"/>
                  </a:lnTo>
                  <a:lnTo>
                    <a:pt x="271500" y="8966"/>
                  </a:lnTo>
                  <a:lnTo>
                    <a:pt x="282714" y="8966"/>
                  </a:lnTo>
                  <a:lnTo>
                    <a:pt x="282714" y="0"/>
                  </a:lnTo>
                  <a:close/>
                </a:path>
                <a:path w="474979" h="9525">
                  <a:moveTo>
                    <a:pt x="293941" y="0"/>
                  </a:moveTo>
                  <a:lnTo>
                    <a:pt x="282727" y="0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47497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474979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61251" y="8966"/>
                  </a:lnTo>
                  <a:lnTo>
                    <a:pt x="361251" y="0"/>
                  </a:lnTo>
                  <a:close/>
                </a:path>
                <a:path w="474979" h="9525">
                  <a:moveTo>
                    <a:pt x="384441" y="0"/>
                  </a:moveTo>
                  <a:lnTo>
                    <a:pt x="373227" y="0"/>
                  </a:lnTo>
                  <a:lnTo>
                    <a:pt x="361264" y="0"/>
                  </a:lnTo>
                  <a:lnTo>
                    <a:pt x="361264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47497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47497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474979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62978" y="0"/>
                  </a:lnTo>
                  <a:close/>
                </a:path>
                <a:path w="474979" h="9525">
                  <a:moveTo>
                    <a:pt x="474954" y="0"/>
                  </a:moveTo>
                  <a:lnTo>
                    <a:pt x="462991" y="0"/>
                  </a:lnTo>
                  <a:lnTo>
                    <a:pt x="462991" y="8966"/>
                  </a:lnTo>
                  <a:lnTo>
                    <a:pt x="474954" y="8966"/>
                  </a:lnTo>
                  <a:lnTo>
                    <a:pt x="47495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3424237" y="1600619"/>
              <a:ext cx="463550" cy="9525"/>
            </a:xfrm>
            <a:custGeom>
              <a:avLst/>
              <a:gdLst/>
              <a:ahLst/>
              <a:cxnLst/>
              <a:rect l="l" t="t" r="r" b="b"/>
              <a:pathLst>
                <a:path w="46355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63550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463550" h="952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78524" y="8966"/>
                  </a:lnTo>
                  <a:lnTo>
                    <a:pt x="78524" y="0"/>
                  </a:lnTo>
                  <a:close/>
                </a:path>
                <a:path w="463550" h="9525">
                  <a:moveTo>
                    <a:pt x="100965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966"/>
                  </a:lnTo>
                  <a:lnTo>
                    <a:pt x="89750" y="8966"/>
                  </a:lnTo>
                  <a:lnTo>
                    <a:pt x="100965" y="8966"/>
                  </a:lnTo>
                  <a:lnTo>
                    <a:pt x="100965" y="0"/>
                  </a:lnTo>
                  <a:close/>
                </a:path>
                <a:path w="463550" h="9525">
                  <a:moveTo>
                    <a:pt x="124155" y="0"/>
                  </a:moveTo>
                  <a:lnTo>
                    <a:pt x="112941" y="0"/>
                  </a:lnTo>
                  <a:lnTo>
                    <a:pt x="100977" y="0"/>
                  </a:lnTo>
                  <a:lnTo>
                    <a:pt x="10097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463550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57810" y="0"/>
                  </a:lnTo>
                  <a:close/>
                </a:path>
                <a:path w="463550" h="952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80251" y="0"/>
                  </a:lnTo>
                  <a:close/>
                </a:path>
                <a:path w="463550" h="9525">
                  <a:moveTo>
                    <a:pt x="202692" y="0"/>
                  </a:moveTo>
                  <a:lnTo>
                    <a:pt x="191477" y="0"/>
                  </a:lnTo>
                  <a:lnTo>
                    <a:pt x="180263" y="0"/>
                  </a:lnTo>
                  <a:lnTo>
                    <a:pt x="180263" y="8966"/>
                  </a:lnTo>
                  <a:lnTo>
                    <a:pt x="191477" y="8966"/>
                  </a:lnTo>
                  <a:lnTo>
                    <a:pt x="202692" y="8966"/>
                  </a:lnTo>
                  <a:lnTo>
                    <a:pt x="202692" y="0"/>
                  </a:lnTo>
                  <a:close/>
                </a:path>
                <a:path w="463550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2704" y="0"/>
                  </a:lnTo>
                  <a:lnTo>
                    <a:pt x="20270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463550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463550" h="9525">
                  <a:moveTo>
                    <a:pt x="293192" y="0"/>
                  </a:moveTo>
                  <a:lnTo>
                    <a:pt x="281978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281978" y="8966"/>
                  </a:lnTo>
                  <a:lnTo>
                    <a:pt x="293192" y="8966"/>
                  </a:lnTo>
                  <a:lnTo>
                    <a:pt x="293192" y="0"/>
                  </a:lnTo>
                  <a:close/>
                </a:path>
                <a:path w="463550" h="9525">
                  <a:moveTo>
                    <a:pt x="316382" y="0"/>
                  </a:moveTo>
                  <a:lnTo>
                    <a:pt x="304419" y="0"/>
                  </a:lnTo>
                  <a:lnTo>
                    <a:pt x="293204" y="0"/>
                  </a:lnTo>
                  <a:lnTo>
                    <a:pt x="293204" y="8966"/>
                  </a:lnTo>
                  <a:lnTo>
                    <a:pt x="304419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463550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463550" h="952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72478" y="0"/>
                  </a:lnTo>
                  <a:close/>
                </a:path>
                <a:path w="463550" h="9525">
                  <a:moveTo>
                    <a:pt x="406133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72491" y="0"/>
                  </a:lnTo>
                  <a:lnTo>
                    <a:pt x="372491" y="8966"/>
                  </a:lnTo>
                  <a:lnTo>
                    <a:pt x="383705" y="8966"/>
                  </a:lnTo>
                  <a:lnTo>
                    <a:pt x="394919" y="8966"/>
                  </a:lnTo>
                  <a:lnTo>
                    <a:pt x="406133" y="8966"/>
                  </a:lnTo>
                  <a:lnTo>
                    <a:pt x="406133" y="0"/>
                  </a:lnTo>
                  <a:close/>
                </a:path>
                <a:path w="463550" h="9525">
                  <a:moveTo>
                    <a:pt x="440537" y="0"/>
                  </a:moveTo>
                  <a:lnTo>
                    <a:pt x="429323" y="0"/>
                  </a:lnTo>
                  <a:lnTo>
                    <a:pt x="417360" y="0"/>
                  </a:lnTo>
                  <a:lnTo>
                    <a:pt x="406146" y="0"/>
                  </a:lnTo>
                  <a:lnTo>
                    <a:pt x="406146" y="8966"/>
                  </a:lnTo>
                  <a:lnTo>
                    <a:pt x="417360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463550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6297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2451887" y="1583397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78"/>
                  </a:lnTo>
                  <a:lnTo>
                    <a:pt x="249059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69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9572" y="8978"/>
                  </a:lnTo>
                  <a:lnTo>
                    <a:pt x="350786" y="8978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78"/>
                  </a:lnTo>
                  <a:lnTo>
                    <a:pt x="362013" y="8978"/>
                  </a:lnTo>
                  <a:lnTo>
                    <a:pt x="373227" y="8978"/>
                  </a:lnTo>
                  <a:lnTo>
                    <a:pt x="384441" y="8978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395668" y="0"/>
                  </a:moveTo>
                  <a:lnTo>
                    <a:pt x="384454" y="0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395668" y="0"/>
                  </a:lnTo>
                  <a:close/>
                </a:path>
                <a:path w="1729739" h="26669">
                  <a:moveTo>
                    <a:pt x="1457769" y="17221"/>
                  </a:moveTo>
                  <a:lnTo>
                    <a:pt x="1446555" y="17221"/>
                  </a:lnTo>
                  <a:lnTo>
                    <a:pt x="1435341" y="17221"/>
                  </a:lnTo>
                  <a:lnTo>
                    <a:pt x="1435341" y="26187"/>
                  </a:lnTo>
                  <a:lnTo>
                    <a:pt x="1446555" y="26187"/>
                  </a:lnTo>
                  <a:lnTo>
                    <a:pt x="1457769" y="26187"/>
                  </a:lnTo>
                  <a:lnTo>
                    <a:pt x="1457769" y="17221"/>
                  </a:lnTo>
                  <a:close/>
                </a:path>
                <a:path w="1729739" h="26669">
                  <a:moveTo>
                    <a:pt x="1491424" y="17221"/>
                  </a:moveTo>
                  <a:lnTo>
                    <a:pt x="1480210" y="17221"/>
                  </a:lnTo>
                  <a:lnTo>
                    <a:pt x="1468996" y="17221"/>
                  </a:lnTo>
                  <a:lnTo>
                    <a:pt x="1457782" y="17221"/>
                  </a:lnTo>
                  <a:lnTo>
                    <a:pt x="1457782" y="26187"/>
                  </a:lnTo>
                  <a:lnTo>
                    <a:pt x="1468996" y="26187"/>
                  </a:lnTo>
                  <a:lnTo>
                    <a:pt x="1480210" y="26187"/>
                  </a:lnTo>
                  <a:lnTo>
                    <a:pt x="1491424" y="26187"/>
                  </a:lnTo>
                  <a:lnTo>
                    <a:pt x="1491424" y="17221"/>
                  </a:lnTo>
                  <a:close/>
                </a:path>
                <a:path w="1729739" h="26669">
                  <a:moveTo>
                    <a:pt x="1525828" y="17221"/>
                  </a:moveTo>
                  <a:lnTo>
                    <a:pt x="1514614" y="17221"/>
                  </a:lnTo>
                  <a:lnTo>
                    <a:pt x="1503400" y="17221"/>
                  </a:lnTo>
                  <a:lnTo>
                    <a:pt x="1491437" y="17221"/>
                  </a:lnTo>
                  <a:lnTo>
                    <a:pt x="1491437" y="26187"/>
                  </a:lnTo>
                  <a:lnTo>
                    <a:pt x="1503400" y="26187"/>
                  </a:lnTo>
                  <a:lnTo>
                    <a:pt x="1514614" y="26187"/>
                  </a:lnTo>
                  <a:lnTo>
                    <a:pt x="1525828" y="26187"/>
                  </a:lnTo>
                  <a:lnTo>
                    <a:pt x="1525828" y="17221"/>
                  </a:lnTo>
                  <a:close/>
                </a:path>
                <a:path w="1729739" h="26669">
                  <a:moveTo>
                    <a:pt x="1548269" y="17221"/>
                  </a:moveTo>
                  <a:lnTo>
                    <a:pt x="1537055" y="17221"/>
                  </a:lnTo>
                  <a:lnTo>
                    <a:pt x="1525841" y="17221"/>
                  </a:lnTo>
                  <a:lnTo>
                    <a:pt x="1525841" y="26187"/>
                  </a:lnTo>
                  <a:lnTo>
                    <a:pt x="1537055" y="26187"/>
                  </a:lnTo>
                  <a:lnTo>
                    <a:pt x="1548269" y="26187"/>
                  </a:lnTo>
                  <a:lnTo>
                    <a:pt x="1548269" y="17221"/>
                  </a:lnTo>
                  <a:close/>
                </a:path>
                <a:path w="1729739" h="26669">
                  <a:moveTo>
                    <a:pt x="1570710" y="17221"/>
                  </a:moveTo>
                  <a:lnTo>
                    <a:pt x="1559496" y="17221"/>
                  </a:lnTo>
                  <a:lnTo>
                    <a:pt x="1548282" y="17221"/>
                  </a:lnTo>
                  <a:lnTo>
                    <a:pt x="1548282" y="26187"/>
                  </a:lnTo>
                  <a:lnTo>
                    <a:pt x="1559496" y="26187"/>
                  </a:lnTo>
                  <a:lnTo>
                    <a:pt x="1570710" y="26187"/>
                  </a:lnTo>
                  <a:lnTo>
                    <a:pt x="1570710" y="17221"/>
                  </a:lnTo>
                  <a:close/>
                </a:path>
                <a:path w="1729739" h="26669">
                  <a:moveTo>
                    <a:pt x="1604365" y="17221"/>
                  </a:moveTo>
                  <a:lnTo>
                    <a:pt x="1593151" y="17221"/>
                  </a:lnTo>
                  <a:lnTo>
                    <a:pt x="1581937" y="17221"/>
                  </a:lnTo>
                  <a:lnTo>
                    <a:pt x="1570723" y="17221"/>
                  </a:lnTo>
                  <a:lnTo>
                    <a:pt x="1570723" y="26187"/>
                  </a:lnTo>
                  <a:lnTo>
                    <a:pt x="1581937" y="26187"/>
                  </a:lnTo>
                  <a:lnTo>
                    <a:pt x="1593151" y="26187"/>
                  </a:lnTo>
                  <a:lnTo>
                    <a:pt x="1604365" y="26187"/>
                  </a:lnTo>
                  <a:lnTo>
                    <a:pt x="1604365" y="17221"/>
                  </a:lnTo>
                  <a:close/>
                </a:path>
                <a:path w="1729739" h="26669">
                  <a:moveTo>
                    <a:pt x="1627555" y="17221"/>
                  </a:moveTo>
                  <a:lnTo>
                    <a:pt x="1616341" y="17221"/>
                  </a:lnTo>
                  <a:lnTo>
                    <a:pt x="1604378" y="17221"/>
                  </a:lnTo>
                  <a:lnTo>
                    <a:pt x="1604378" y="26187"/>
                  </a:lnTo>
                  <a:lnTo>
                    <a:pt x="1616341" y="26187"/>
                  </a:lnTo>
                  <a:lnTo>
                    <a:pt x="1627555" y="26187"/>
                  </a:lnTo>
                  <a:lnTo>
                    <a:pt x="1627555" y="17221"/>
                  </a:lnTo>
                  <a:close/>
                </a:path>
                <a:path w="1729739" h="26669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6187"/>
                  </a:lnTo>
                  <a:lnTo>
                    <a:pt x="1638782" y="26187"/>
                  </a:lnTo>
                  <a:lnTo>
                    <a:pt x="1649996" y="26187"/>
                  </a:lnTo>
                  <a:lnTo>
                    <a:pt x="1649996" y="17221"/>
                  </a:lnTo>
                  <a:close/>
                </a:path>
                <a:path w="1729739" h="26669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6187"/>
                  </a:lnTo>
                  <a:lnTo>
                    <a:pt x="1661223" y="26187"/>
                  </a:lnTo>
                  <a:lnTo>
                    <a:pt x="1672437" y="26187"/>
                  </a:lnTo>
                  <a:lnTo>
                    <a:pt x="1683651" y="26187"/>
                  </a:lnTo>
                  <a:lnTo>
                    <a:pt x="1683651" y="17221"/>
                  </a:lnTo>
                  <a:close/>
                </a:path>
                <a:path w="1729739" h="26669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6187"/>
                  </a:lnTo>
                  <a:lnTo>
                    <a:pt x="1694878" y="26187"/>
                  </a:lnTo>
                  <a:lnTo>
                    <a:pt x="1706092" y="26187"/>
                  </a:lnTo>
                  <a:lnTo>
                    <a:pt x="1706092" y="17221"/>
                  </a:lnTo>
                  <a:close/>
                </a:path>
                <a:path w="1729739" h="26669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6187"/>
                  </a:lnTo>
                  <a:lnTo>
                    <a:pt x="1718068" y="26187"/>
                  </a:lnTo>
                  <a:lnTo>
                    <a:pt x="1729282" y="26187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2847555" y="1583397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2858782" y="1583397"/>
              <a:ext cx="57150" cy="9525"/>
            </a:xfrm>
            <a:custGeom>
              <a:avLst/>
              <a:gdLst/>
              <a:ahLst/>
              <a:cxnLst/>
              <a:rect l="l" t="t" r="r" b="b"/>
              <a:pathLst>
                <a:path w="57150" h="952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56832" y="8978"/>
                  </a:lnTo>
                  <a:lnTo>
                    <a:pt x="5683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2915627" y="1583397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2926842" y="1583397"/>
              <a:ext cx="452120" cy="9525"/>
            </a:xfrm>
            <a:custGeom>
              <a:avLst/>
              <a:gdLst/>
              <a:ahLst/>
              <a:cxnLst/>
              <a:rect l="l" t="t" r="r" b="b"/>
              <a:pathLst>
                <a:path w="45212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01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  <a:path w="452120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44869" y="0"/>
                  </a:lnTo>
                  <a:close/>
                </a:path>
                <a:path w="452120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78"/>
                  </a:lnTo>
                  <a:lnTo>
                    <a:pt x="56095" y="8978"/>
                  </a:lnTo>
                  <a:lnTo>
                    <a:pt x="67310" y="8978"/>
                  </a:lnTo>
                  <a:lnTo>
                    <a:pt x="67310" y="0"/>
                  </a:lnTo>
                  <a:close/>
                </a:path>
                <a:path w="452120" h="9525">
                  <a:moveTo>
                    <a:pt x="124155" y="0"/>
                  </a:moveTo>
                  <a:lnTo>
                    <a:pt x="124155" y="0"/>
                  </a:lnTo>
                  <a:lnTo>
                    <a:pt x="67322" y="0"/>
                  </a:lnTo>
                  <a:lnTo>
                    <a:pt x="67322" y="8978"/>
                  </a:lnTo>
                  <a:lnTo>
                    <a:pt x="124155" y="8978"/>
                  </a:lnTo>
                  <a:lnTo>
                    <a:pt x="124155" y="0"/>
                  </a:lnTo>
                  <a:close/>
                </a:path>
                <a:path w="452120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78"/>
                  </a:lnTo>
                  <a:lnTo>
                    <a:pt x="135369" y="8978"/>
                  </a:lnTo>
                  <a:lnTo>
                    <a:pt x="146596" y="8978"/>
                  </a:lnTo>
                  <a:lnTo>
                    <a:pt x="146596" y="0"/>
                  </a:lnTo>
                  <a:close/>
                </a:path>
                <a:path w="452120" h="9525">
                  <a:moveTo>
                    <a:pt x="192214" y="0"/>
                  </a:moveTo>
                  <a:lnTo>
                    <a:pt x="192214" y="0"/>
                  </a:lnTo>
                  <a:lnTo>
                    <a:pt x="146608" y="0"/>
                  </a:lnTo>
                  <a:lnTo>
                    <a:pt x="146608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452120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452120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37096" y="0"/>
                  </a:lnTo>
                  <a:close/>
                </a:path>
                <a:path w="452120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37109" y="0"/>
                  </a:lnTo>
                  <a:lnTo>
                    <a:pt x="237109" y="8978"/>
                  </a:lnTo>
                  <a:lnTo>
                    <a:pt x="248323" y="8978"/>
                  </a:lnTo>
                  <a:lnTo>
                    <a:pt x="259537" y="8978"/>
                  </a:lnTo>
                  <a:lnTo>
                    <a:pt x="270751" y="8978"/>
                  </a:lnTo>
                  <a:lnTo>
                    <a:pt x="270751" y="0"/>
                  </a:lnTo>
                  <a:close/>
                </a:path>
                <a:path w="452120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0764" y="0"/>
                  </a:lnTo>
                  <a:lnTo>
                    <a:pt x="270764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452120" h="9525">
                  <a:moveTo>
                    <a:pt x="316382" y="0"/>
                  </a:moveTo>
                  <a:lnTo>
                    <a:pt x="305168" y="0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16382" y="0"/>
                  </a:lnTo>
                  <a:close/>
                </a:path>
                <a:path w="452120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978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50037" y="0"/>
                  </a:lnTo>
                  <a:close/>
                </a:path>
                <a:path w="452120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978"/>
                  </a:lnTo>
                  <a:lnTo>
                    <a:pt x="361264" y="8978"/>
                  </a:lnTo>
                  <a:lnTo>
                    <a:pt x="372478" y="8978"/>
                  </a:lnTo>
                  <a:lnTo>
                    <a:pt x="383692" y="8978"/>
                  </a:lnTo>
                  <a:lnTo>
                    <a:pt x="383692" y="0"/>
                  </a:lnTo>
                  <a:close/>
                </a:path>
                <a:path w="452120" h="9525">
                  <a:moveTo>
                    <a:pt x="406882" y="0"/>
                  </a:moveTo>
                  <a:lnTo>
                    <a:pt x="395668" y="0"/>
                  </a:lnTo>
                  <a:lnTo>
                    <a:pt x="383705" y="0"/>
                  </a:lnTo>
                  <a:lnTo>
                    <a:pt x="383705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452120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29323" y="0"/>
                  </a:lnTo>
                  <a:close/>
                </a:path>
                <a:path w="452120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978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5176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3378606" y="1583397"/>
              <a:ext cx="520065" cy="9525"/>
            </a:xfrm>
            <a:custGeom>
              <a:avLst/>
              <a:gdLst/>
              <a:ahLst/>
              <a:cxnLst/>
              <a:rect l="l" t="t" r="r" b="b"/>
              <a:pathLst>
                <a:path w="520064" h="9525">
                  <a:moveTo>
                    <a:pt x="11214" y="0"/>
                  </a:move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11214" y="0"/>
                  </a:lnTo>
                  <a:close/>
                </a:path>
                <a:path w="520064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78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33655" y="0"/>
                  </a:lnTo>
                  <a:close/>
                </a:path>
                <a:path w="520064" h="9525">
                  <a:moveTo>
                    <a:pt x="56845" y="0"/>
                  </a:moveTo>
                  <a:lnTo>
                    <a:pt x="45631" y="0"/>
                  </a:lnTo>
                  <a:lnTo>
                    <a:pt x="33667" y="0"/>
                  </a:lnTo>
                  <a:lnTo>
                    <a:pt x="33667" y="8978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56845" y="0"/>
                  </a:lnTo>
                  <a:close/>
                </a:path>
                <a:path w="520064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78"/>
                  </a:lnTo>
                  <a:lnTo>
                    <a:pt x="68072" y="8978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90500" y="0"/>
                  </a:lnTo>
                  <a:close/>
                </a:path>
                <a:path w="520064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78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24155" y="0"/>
                  </a:lnTo>
                  <a:close/>
                </a:path>
                <a:path w="520064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78"/>
                  </a:lnTo>
                  <a:lnTo>
                    <a:pt x="135382" y="8978"/>
                  </a:lnTo>
                  <a:lnTo>
                    <a:pt x="146596" y="8978"/>
                  </a:lnTo>
                  <a:lnTo>
                    <a:pt x="146596" y="0"/>
                  </a:lnTo>
                  <a:close/>
                </a:path>
                <a:path w="520064" h="9525">
                  <a:moveTo>
                    <a:pt x="169786" y="0"/>
                  </a:moveTo>
                  <a:lnTo>
                    <a:pt x="158572" y="0"/>
                  </a:lnTo>
                  <a:lnTo>
                    <a:pt x="146608" y="0"/>
                  </a:lnTo>
                  <a:lnTo>
                    <a:pt x="146608" y="8978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69786" y="0"/>
                  </a:lnTo>
                  <a:close/>
                </a:path>
                <a:path w="520064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78"/>
                  </a:lnTo>
                  <a:lnTo>
                    <a:pt x="181013" y="8978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03441" y="0"/>
                  </a:lnTo>
                  <a:close/>
                </a:path>
                <a:path w="520064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78"/>
                  </a:lnTo>
                  <a:lnTo>
                    <a:pt x="214668" y="8978"/>
                  </a:lnTo>
                  <a:lnTo>
                    <a:pt x="225882" y="8978"/>
                  </a:lnTo>
                  <a:lnTo>
                    <a:pt x="225882" y="0"/>
                  </a:lnTo>
                  <a:close/>
                </a:path>
                <a:path w="520064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978"/>
                  </a:lnTo>
                  <a:lnTo>
                    <a:pt x="237109" y="8978"/>
                  </a:lnTo>
                  <a:lnTo>
                    <a:pt x="248323" y="8978"/>
                  </a:lnTo>
                  <a:lnTo>
                    <a:pt x="248323" y="0"/>
                  </a:lnTo>
                  <a:close/>
                </a:path>
                <a:path w="520064" h="952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8335" y="0"/>
                  </a:lnTo>
                  <a:lnTo>
                    <a:pt x="248335" y="8978"/>
                  </a:lnTo>
                  <a:lnTo>
                    <a:pt x="260299" y="8978"/>
                  </a:lnTo>
                  <a:lnTo>
                    <a:pt x="271513" y="8978"/>
                  </a:lnTo>
                  <a:lnTo>
                    <a:pt x="282727" y="8978"/>
                  </a:lnTo>
                  <a:lnTo>
                    <a:pt x="282727" y="0"/>
                  </a:lnTo>
                  <a:close/>
                </a:path>
                <a:path w="520064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78"/>
                  </a:lnTo>
                  <a:lnTo>
                    <a:pt x="293954" y="8978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16382" y="0"/>
                  </a:lnTo>
                  <a:close/>
                </a:path>
                <a:path w="520064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78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38823" y="0"/>
                  </a:lnTo>
                  <a:close/>
                </a:path>
                <a:path w="520064" h="9525">
                  <a:moveTo>
                    <a:pt x="362013" y="0"/>
                  </a:moveTo>
                  <a:lnTo>
                    <a:pt x="350050" y="0"/>
                  </a:lnTo>
                  <a:lnTo>
                    <a:pt x="338836" y="0"/>
                  </a:lnTo>
                  <a:lnTo>
                    <a:pt x="338836" y="8978"/>
                  </a:lnTo>
                  <a:lnTo>
                    <a:pt x="350050" y="8978"/>
                  </a:lnTo>
                  <a:lnTo>
                    <a:pt x="362013" y="8978"/>
                  </a:lnTo>
                  <a:lnTo>
                    <a:pt x="362013" y="0"/>
                  </a:lnTo>
                  <a:close/>
                </a:path>
                <a:path w="520064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978"/>
                  </a:lnTo>
                  <a:lnTo>
                    <a:pt x="373240" y="8978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395668" y="0"/>
                  </a:lnTo>
                  <a:close/>
                </a:path>
                <a:path w="520064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78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18109" y="0"/>
                  </a:lnTo>
                  <a:close/>
                </a:path>
                <a:path w="520064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18122" y="0"/>
                  </a:lnTo>
                  <a:lnTo>
                    <a:pt x="418122" y="8978"/>
                  </a:lnTo>
                  <a:lnTo>
                    <a:pt x="429336" y="8978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51764" y="0"/>
                  </a:lnTo>
                  <a:close/>
                </a:path>
                <a:path w="520064" h="9525">
                  <a:moveTo>
                    <a:pt x="486168" y="0"/>
                  </a:moveTo>
                  <a:lnTo>
                    <a:pt x="474954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978"/>
                  </a:lnTo>
                  <a:lnTo>
                    <a:pt x="462991" y="8978"/>
                  </a:lnTo>
                  <a:lnTo>
                    <a:pt x="474954" y="8978"/>
                  </a:lnTo>
                  <a:lnTo>
                    <a:pt x="486168" y="8978"/>
                  </a:lnTo>
                  <a:lnTo>
                    <a:pt x="486168" y="0"/>
                  </a:lnTo>
                  <a:close/>
                </a:path>
                <a:path w="520064" h="952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86181" y="8978"/>
                  </a:lnTo>
                  <a:lnTo>
                    <a:pt x="497395" y="8978"/>
                  </a:lnTo>
                  <a:lnTo>
                    <a:pt x="508609" y="8978"/>
                  </a:lnTo>
                  <a:lnTo>
                    <a:pt x="508609" y="0"/>
                  </a:lnTo>
                  <a:close/>
                </a:path>
                <a:path w="520064" h="9525">
                  <a:moveTo>
                    <a:pt x="519836" y="0"/>
                  </a:moveTo>
                  <a:lnTo>
                    <a:pt x="508622" y="0"/>
                  </a:lnTo>
                  <a:lnTo>
                    <a:pt x="508622" y="8978"/>
                  </a:lnTo>
                  <a:lnTo>
                    <a:pt x="519836" y="8978"/>
                  </a:lnTo>
                  <a:lnTo>
                    <a:pt x="51983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2451887" y="1566214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1457769" y="17183"/>
                  </a:moveTo>
                  <a:lnTo>
                    <a:pt x="1446555" y="17183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83"/>
                  </a:lnTo>
                  <a:close/>
                </a:path>
                <a:path w="1729739" h="26669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57782" y="17183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83"/>
                  </a:lnTo>
                  <a:close/>
                </a:path>
                <a:path w="1729739" h="26669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83"/>
                  </a:lnTo>
                  <a:close/>
                </a:path>
                <a:path w="1729739" h="26669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83"/>
                  </a:lnTo>
                  <a:close/>
                </a:path>
                <a:path w="1729739" h="26669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83"/>
                  </a:lnTo>
                  <a:close/>
                </a:path>
                <a:path w="1729739" h="26669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83"/>
                  </a:lnTo>
                  <a:close/>
                </a:path>
                <a:path w="1729739" h="26669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83"/>
                  </a:lnTo>
                  <a:close/>
                </a:path>
                <a:path w="1729739" h="26669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83"/>
                  </a:lnTo>
                  <a:close/>
                </a:path>
                <a:path w="1729739" h="26669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83"/>
                  </a:lnTo>
                  <a:close/>
                </a:path>
                <a:path w="1729739" h="26669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83"/>
                  </a:lnTo>
                  <a:close/>
                </a:path>
                <a:path w="1729739" h="26669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2723400" y="15662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2734602" y="1566214"/>
              <a:ext cx="34290" cy="9525"/>
            </a:xfrm>
            <a:custGeom>
              <a:avLst/>
              <a:gdLst/>
              <a:ahLst/>
              <a:cxnLst/>
              <a:rect l="l" t="t" r="r" b="b"/>
              <a:pathLst>
                <a:path w="34289" h="952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22440" y="0"/>
                  </a:lnTo>
                  <a:close/>
                </a:path>
                <a:path w="34289" h="9525">
                  <a:moveTo>
                    <a:pt x="33667" y="0"/>
                  </a:moveTo>
                  <a:lnTo>
                    <a:pt x="22453" y="0"/>
                  </a:lnTo>
                  <a:lnTo>
                    <a:pt x="22453" y="8966"/>
                  </a:lnTo>
                  <a:lnTo>
                    <a:pt x="33667" y="8966"/>
                  </a:lnTo>
                  <a:lnTo>
                    <a:pt x="3366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2768269" y="156620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2779496" y="1566214"/>
              <a:ext cx="577215" cy="9525"/>
            </a:xfrm>
            <a:custGeom>
              <a:avLst/>
              <a:gdLst/>
              <a:ahLst/>
              <a:cxnLst/>
              <a:rect l="l" t="t" r="r" b="b"/>
              <a:pathLst>
                <a:path w="577214" h="952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963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577214" h="952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577214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577214" h="9525">
                  <a:moveTo>
                    <a:pt x="136118" y="0"/>
                  </a:moveTo>
                  <a:lnTo>
                    <a:pt x="136118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577214" h="952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46" y="8966"/>
                  </a:lnTo>
                  <a:lnTo>
                    <a:pt x="169773" y="8966"/>
                  </a:lnTo>
                  <a:lnTo>
                    <a:pt x="169773" y="0"/>
                  </a:lnTo>
                  <a:close/>
                </a:path>
                <a:path w="577214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577214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577214" h="9525">
                  <a:moveTo>
                    <a:pt x="271500" y="0"/>
                  </a:moveTo>
                  <a:lnTo>
                    <a:pt x="271500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577214" h="952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577214" h="9525">
                  <a:moveTo>
                    <a:pt x="339559" y="0"/>
                  </a:moveTo>
                  <a:lnTo>
                    <a:pt x="339559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39559" y="8966"/>
                  </a:lnTo>
                  <a:lnTo>
                    <a:pt x="339559" y="0"/>
                  </a:lnTo>
                  <a:close/>
                </a:path>
                <a:path w="577214" h="9525">
                  <a:moveTo>
                    <a:pt x="362000" y="0"/>
                  </a:moveTo>
                  <a:lnTo>
                    <a:pt x="350786" y="0"/>
                  </a:lnTo>
                  <a:lnTo>
                    <a:pt x="339572" y="0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62000" y="8966"/>
                  </a:lnTo>
                  <a:lnTo>
                    <a:pt x="362000" y="0"/>
                  </a:lnTo>
                  <a:close/>
                </a:path>
                <a:path w="577214" h="952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577214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577214" h="9525">
                  <a:moveTo>
                    <a:pt x="452501" y="0"/>
                  </a:moveTo>
                  <a:lnTo>
                    <a:pt x="441286" y="0"/>
                  </a:lnTo>
                  <a:lnTo>
                    <a:pt x="430072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30060" y="8966"/>
                  </a:lnTo>
                  <a:lnTo>
                    <a:pt x="441286" y="8966"/>
                  </a:lnTo>
                  <a:lnTo>
                    <a:pt x="452501" y="8966"/>
                  </a:lnTo>
                  <a:lnTo>
                    <a:pt x="452501" y="0"/>
                  </a:lnTo>
                  <a:close/>
                </a:path>
                <a:path w="577214" h="9525">
                  <a:moveTo>
                    <a:pt x="463727" y="0"/>
                  </a:moveTo>
                  <a:lnTo>
                    <a:pt x="452513" y="0"/>
                  </a:lnTo>
                  <a:lnTo>
                    <a:pt x="452513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577214" h="952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577214" h="952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31037" y="8966"/>
                  </a:lnTo>
                  <a:lnTo>
                    <a:pt x="531037" y="0"/>
                  </a:lnTo>
                  <a:close/>
                </a:path>
                <a:path w="577214" h="9525">
                  <a:moveTo>
                    <a:pt x="554228" y="0"/>
                  </a:moveTo>
                  <a:lnTo>
                    <a:pt x="543013" y="0"/>
                  </a:lnTo>
                  <a:lnTo>
                    <a:pt x="531050" y="0"/>
                  </a:lnTo>
                  <a:lnTo>
                    <a:pt x="531050" y="8966"/>
                  </a:lnTo>
                  <a:lnTo>
                    <a:pt x="543013" y="8966"/>
                  </a:lnTo>
                  <a:lnTo>
                    <a:pt x="554228" y="8966"/>
                  </a:lnTo>
                  <a:lnTo>
                    <a:pt x="554228" y="0"/>
                  </a:lnTo>
                  <a:close/>
                </a:path>
                <a:path w="577214" h="9525">
                  <a:moveTo>
                    <a:pt x="576668" y="0"/>
                  </a:moveTo>
                  <a:lnTo>
                    <a:pt x="565454" y="0"/>
                  </a:lnTo>
                  <a:lnTo>
                    <a:pt x="554240" y="0"/>
                  </a:lnTo>
                  <a:lnTo>
                    <a:pt x="554240" y="8966"/>
                  </a:lnTo>
                  <a:lnTo>
                    <a:pt x="565454" y="8966"/>
                  </a:lnTo>
                  <a:lnTo>
                    <a:pt x="576668" y="8966"/>
                  </a:lnTo>
                  <a:lnTo>
                    <a:pt x="5766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3356178" y="1566214"/>
              <a:ext cx="542290" cy="9525"/>
            </a:xfrm>
            <a:custGeom>
              <a:avLst/>
              <a:gdLst/>
              <a:ahLst/>
              <a:cxnLst/>
              <a:rect l="l" t="t" r="r" b="b"/>
              <a:pathLst>
                <a:path w="542289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542289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542289" h="952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54228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542289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542289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542289" h="952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542289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542289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542289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542289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542289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38810" y="8966"/>
                  </a:lnTo>
                  <a:lnTo>
                    <a:pt x="338810" y="0"/>
                  </a:lnTo>
                  <a:close/>
                </a:path>
                <a:path w="542289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61251" y="8966"/>
                  </a:lnTo>
                  <a:lnTo>
                    <a:pt x="361251" y="0"/>
                  </a:lnTo>
                  <a:close/>
                </a:path>
                <a:path w="542289" h="9525">
                  <a:moveTo>
                    <a:pt x="384441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54228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542289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542289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74192" y="8966"/>
                  </a:lnTo>
                  <a:lnTo>
                    <a:pt x="474192" y="0"/>
                  </a:lnTo>
                  <a:close/>
                </a:path>
                <a:path w="542289" h="9525">
                  <a:moveTo>
                    <a:pt x="508596" y="0"/>
                  </a:moveTo>
                  <a:lnTo>
                    <a:pt x="497382" y="0"/>
                  </a:lnTo>
                  <a:lnTo>
                    <a:pt x="485419" y="0"/>
                  </a:lnTo>
                  <a:lnTo>
                    <a:pt x="474205" y="0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97382" y="8966"/>
                  </a:lnTo>
                  <a:lnTo>
                    <a:pt x="508596" y="8966"/>
                  </a:lnTo>
                  <a:lnTo>
                    <a:pt x="508596" y="0"/>
                  </a:lnTo>
                  <a:close/>
                </a:path>
                <a:path w="542289" h="952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31037" y="8966"/>
                  </a:lnTo>
                  <a:lnTo>
                    <a:pt x="531037" y="0"/>
                  </a:lnTo>
                  <a:close/>
                </a:path>
                <a:path w="542289" h="9525">
                  <a:moveTo>
                    <a:pt x="542264" y="0"/>
                  </a:moveTo>
                  <a:lnTo>
                    <a:pt x="531050" y="0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2451887" y="1549006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1729739" h="26669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2960497" y="1549006"/>
              <a:ext cx="373380" cy="9525"/>
            </a:xfrm>
            <a:custGeom>
              <a:avLst/>
              <a:gdLst/>
              <a:ahLst/>
              <a:cxnLst/>
              <a:rect l="l" t="t" r="r" b="b"/>
              <a:pathLst>
                <a:path w="37337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373379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373379" h="9525">
                  <a:moveTo>
                    <a:pt x="90500" y="0"/>
                  </a:moveTo>
                  <a:lnTo>
                    <a:pt x="90500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373379" h="952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14" y="8966"/>
                  </a:lnTo>
                  <a:lnTo>
                    <a:pt x="112941" y="8966"/>
                  </a:lnTo>
                  <a:lnTo>
                    <a:pt x="112941" y="0"/>
                  </a:lnTo>
                  <a:close/>
                </a:path>
                <a:path w="373379" h="9525">
                  <a:moveTo>
                    <a:pt x="158559" y="0"/>
                  </a:moveTo>
                  <a:lnTo>
                    <a:pt x="158559" y="0"/>
                  </a:lnTo>
                  <a:lnTo>
                    <a:pt x="112953" y="0"/>
                  </a:lnTo>
                  <a:lnTo>
                    <a:pt x="112953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373379" h="952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81000" y="0"/>
                  </a:lnTo>
                  <a:close/>
                </a:path>
                <a:path w="373379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373379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373379" h="952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373379" h="9525">
                  <a:moveTo>
                    <a:pt x="282727" y="0"/>
                  </a:move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373379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37337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373379" h="9525">
                  <a:moveTo>
                    <a:pt x="373227" y="0"/>
                  </a:moveTo>
                  <a:lnTo>
                    <a:pt x="362013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7322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3333737" y="1549006"/>
              <a:ext cx="90805" cy="9525"/>
            </a:xfrm>
            <a:custGeom>
              <a:avLst/>
              <a:gdLst/>
              <a:ahLst/>
              <a:cxnLst/>
              <a:rect l="l" t="t" r="r" b="b"/>
              <a:pathLst>
                <a:path w="9080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90804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90804" h="952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78524" y="8966"/>
                  </a:lnTo>
                  <a:lnTo>
                    <a:pt x="78524" y="0"/>
                  </a:lnTo>
                  <a:close/>
                </a:path>
                <a:path w="90804" h="9525">
                  <a:moveTo>
                    <a:pt x="90500" y="0"/>
                  </a:moveTo>
                  <a:lnTo>
                    <a:pt x="78536" y="0"/>
                  </a:lnTo>
                  <a:lnTo>
                    <a:pt x="7853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3424237" y="1549006"/>
              <a:ext cx="158115" cy="9525"/>
            </a:xfrm>
            <a:custGeom>
              <a:avLst/>
              <a:gdLst/>
              <a:ahLst/>
              <a:cxnLst/>
              <a:rect l="l" t="t" r="r" b="b"/>
              <a:pathLst>
                <a:path w="15811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158114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158114" h="952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78524" y="8966"/>
                  </a:lnTo>
                  <a:lnTo>
                    <a:pt x="78524" y="0"/>
                  </a:lnTo>
                  <a:close/>
                </a:path>
                <a:path w="158114" h="9525">
                  <a:moveTo>
                    <a:pt x="100965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966"/>
                  </a:lnTo>
                  <a:lnTo>
                    <a:pt x="89750" y="8966"/>
                  </a:lnTo>
                  <a:lnTo>
                    <a:pt x="100965" y="8966"/>
                  </a:lnTo>
                  <a:lnTo>
                    <a:pt x="100965" y="0"/>
                  </a:lnTo>
                  <a:close/>
                </a:path>
                <a:path w="158114" h="9525">
                  <a:moveTo>
                    <a:pt x="124155" y="0"/>
                  </a:moveTo>
                  <a:lnTo>
                    <a:pt x="112941" y="0"/>
                  </a:lnTo>
                  <a:lnTo>
                    <a:pt x="100977" y="0"/>
                  </a:lnTo>
                  <a:lnTo>
                    <a:pt x="10097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158114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5781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3582060" y="1549006"/>
              <a:ext cx="316865" cy="9525"/>
            </a:xfrm>
            <a:custGeom>
              <a:avLst/>
              <a:gdLst/>
              <a:ahLst/>
              <a:cxnLst/>
              <a:rect l="l" t="t" r="r" b="b"/>
              <a:pathLst>
                <a:path w="31686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316864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316864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316864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316864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316864" h="9525">
                  <a:moveTo>
                    <a:pt x="158559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316864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316864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316864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316864" h="9525">
                  <a:moveTo>
                    <a:pt x="282714" y="0"/>
                  </a:moveTo>
                  <a:lnTo>
                    <a:pt x="271500" y="0"/>
                  </a:ln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1500" y="8966"/>
                  </a:lnTo>
                  <a:lnTo>
                    <a:pt x="282714" y="8966"/>
                  </a:lnTo>
                  <a:lnTo>
                    <a:pt x="282714" y="0"/>
                  </a:lnTo>
                  <a:close/>
                </a:path>
                <a:path w="316864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316864" h="9525">
                  <a:moveTo>
                    <a:pt x="316382" y="0"/>
                  </a:move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3898443" y="1549006"/>
              <a:ext cx="33655" cy="9525"/>
            </a:xfrm>
            <a:custGeom>
              <a:avLst/>
              <a:gdLst/>
              <a:ahLst/>
              <a:cxnLst/>
              <a:rect l="l" t="t" r="r" b="b"/>
              <a:pathLst>
                <a:path w="3365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33654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3932097" y="1548998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2451887" y="153254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  <a:path w="1729739" h="26034">
                  <a:moveTo>
                    <a:pt x="1525828" y="16459"/>
                  </a:moveTo>
                  <a:lnTo>
                    <a:pt x="1514614" y="16459"/>
                  </a:lnTo>
                  <a:lnTo>
                    <a:pt x="1503400" y="16459"/>
                  </a:lnTo>
                  <a:lnTo>
                    <a:pt x="1491437" y="16459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6459"/>
                  </a:lnTo>
                  <a:close/>
                </a:path>
                <a:path w="1729739" h="26034">
                  <a:moveTo>
                    <a:pt x="1548269" y="16459"/>
                  </a:moveTo>
                  <a:lnTo>
                    <a:pt x="1537055" y="16459"/>
                  </a:lnTo>
                  <a:lnTo>
                    <a:pt x="1525841" y="16459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6459"/>
                  </a:lnTo>
                  <a:close/>
                </a:path>
                <a:path w="1729739" h="26034">
                  <a:moveTo>
                    <a:pt x="1570710" y="16459"/>
                  </a:moveTo>
                  <a:lnTo>
                    <a:pt x="1559496" y="16459"/>
                  </a:lnTo>
                  <a:lnTo>
                    <a:pt x="1548282" y="16459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6459"/>
                  </a:lnTo>
                  <a:close/>
                </a:path>
                <a:path w="1729739" h="26034">
                  <a:moveTo>
                    <a:pt x="1604365" y="16459"/>
                  </a:moveTo>
                  <a:lnTo>
                    <a:pt x="1593151" y="16459"/>
                  </a:lnTo>
                  <a:lnTo>
                    <a:pt x="1581937" y="16459"/>
                  </a:lnTo>
                  <a:lnTo>
                    <a:pt x="1570723" y="16459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6459"/>
                  </a:lnTo>
                  <a:close/>
                </a:path>
                <a:path w="1729739" h="26034">
                  <a:moveTo>
                    <a:pt x="1627555" y="16459"/>
                  </a:moveTo>
                  <a:lnTo>
                    <a:pt x="1616341" y="16459"/>
                  </a:lnTo>
                  <a:lnTo>
                    <a:pt x="1604378" y="16459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6459"/>
                  </a:lnTo>
                  <a:close/>
                </a:path>
                <a:path w="1729739" h="26034">
                  <a:moveTo>
                    <a:pt x="1649996" y="16459"/>
                  </a:moveTo>
                  <a:lnTo>
                    <a:pt x="1638782" y="16459"/>
                  </a:lnTo>
                  <a:lnTo>
                    <a:pt x="1627568" y="16459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6459"/>
                  </a:lnTo>
                  <a:close/>
                </a:path>
                <a:path w="1729739" h="26034">
                  <a:moveTo>
                    <a:pt x="1683651" y="16459"/>
                  </a:moveTo>
                  <a:lnTo>
                    <a:pt x="1672437" y="16459"/>
                  </a:lnTo>
                  <a:lnTo>
                    <a:pt x="1661223" y="16459"/>
                  </a:lnTo>
                  <a:lnTo>
                    <a:pt x="1650009" y="16459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6459"/>
                  </a:lnTo>
                  <a:close/>
                </a:path>
                <a:path w="1729739" h="26034">
                  <a:moveTo>
                    <a:pt x="1706092" y="16459"/>
                  </a:moveTo>
                  <a:lnTo>
                    <a:pt x="1694878" y="16459"/>
                  </a:lnTo>
                  <a:lnTo>
                    <a:pt x="1683664" y="16459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6459"/>
                  </a:lnTo>
                  <a:close/>
                </a:path>
                <a:path w="1729739" h="26034">
                  <a:moveTo>
                    <a:pt x="1729282" y="16459"/>
                  </a:moveTo>
                  <a:lnTo>
                    <a:pt x="1718068" y="16459"/>
                  </a:lnTo>
                  <a:lnTo>
                    <a:pt x="1706105" y="16459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6459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2881223" y="1532546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965" y="8230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2893187" y="1532547"/>
              <a:ext cx="429895" cy="8255"/>
            </a:xfrm>
            <a:custGeom>
              <a:avLst/>
              <a:gdLst/>
              <a:ahLst/>
              <a:cxnLst/>
              <a:rect l="l" t="t" r="r" b="b"/>
              <a:pathLst>
                <a:path w="42989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01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29895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56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429895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78524" y="8229"/>
                  </a:lnTo>
                  <a:lnTo>
                    <a:pt x="78524" y="0"/>
                  </a:lnTo>
                  <a:close/>
                </a:path>
                <a:path w="429895" h="8255">
                  <a:moveTo>
                    <a:pt x="100965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229"/>
                  </a:lnTo>
                  <a:lnTo>
                    <a:pt x="89750" y="8229"/>
                  </a:lnTo>
                  <a:lnTo>
                    <a:pt x="100965" y="8229"/>
                  </a:lnTo>
                  <a:lnTo>
                    <a:pt x="100965" y="0"/>
                  </a:lnTo>
                  <a:close/>
                </a:path>
                <a:path w="429895" h="8255">
                  <a:moveTo>
                    <a:pt x="157810" y="0"/>
                  </a:moveTo>
                  <a:lnTo>
                    <a:pt x="157810" y="0"/>
                  </a:lnTo>
                  <a:lnTo>
                    <a:pt x="100977" y="0"/>
                  </a:lnTo>
                  <a:lnTo>
                    <a:pt x="100977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429895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24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429895" h="8255">
                  <a:moveTo>
                    <a:pt x="225869" y="0"/>
                  </a:moveTo>
                  <a:lnTo>
                    <a:pt x="225869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429895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48310" y="0"/>
                  </a:lnTo>
                  <a:close/>
                </a:path>
                <a:path w="429895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429895" h="825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93192" y="8229"/>
                  </a:lnTo>
                  <a:lnTo>
                    <a:pt x="304406" y="8229"/>
                  </a:lnTo>
                  <a:lnTo>
                    <a:pt x="304406" y="0"/>
                  </a:lnTo>
                  <a:close/>
                </a:path>
                <a:path w="429895" h="825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4419" y="0"/>
                  </a:lnTo>
                  <a:lnTo>
                    <a:pt x="304419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38810" y="8229"/>
                  </a:lnTo>
                  <a:lnTo>
                    <a:pt x="338810" y="0"/>
                  </a:lnTo>
                  <a:close/>
                </a:path>
                <a:path w="429895" h="8255">
                  <a:moveTo>
                    <a:pt x="350037" y="0"/>
                  </a:moveTo>
                  <a:lnTo>
                    <a:pt x="338823" y="0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429895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429895" h="8255">
                  <a:moveTo>
                    <a:pt x="417347" y="0"/>
                  </a:moveTo>
                  <a:lnTo>
                    <a:pt x="406133" y="0"/>
                  </a:lnTo>
                  <a:lnTo>
                    <a:pt x="394919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4919" y="8229"/>
                  </a:lnTo>
                  <a:lnTo>
                    <a:pt x="406133" y="8229"/>
                  </a:lnTo>
                  <a:lnTo>
                    <a:pt x="417347" y="8229"/>
                  </a:lnTo>
                  <a:lnTo>
                    <a:pt x="417347" y="0"/>
                  </a:lnTo>
                  <a:close/>
                </a:path>
                <a:path w="429895" h="8255">
                  <a:moveTo>
                    <a:pt x="429323" y="0"/>
                  </a:moveTo>
                  <a:lnTo>
                    <a:pt x="417360" y="0"/>
                  </a:lnTo>
                  <a:lnTo>
                    <a:pt x="417360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3322510" y="1532547"/>
              <a:ext cx="67310" cy="8255"/>
            </a:xfrm>
            <a:custGeom>
              <a:avLst/>
              <a:gdLst/>
              <a:ahLst/>
              <a:cxnLst/>
              <a:rect l="l" t="t" r="r" b="b"/>
              <a:pathLst>
                <a:path w="6731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6731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67310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3389833" y="1532547"/>
              <a:ext cx="237490" cy="8255"/>
            </a:xfrm>
            <a:custGeom>
              <a:avLst/>
              <a:gdLst/>
              <a:ahLst/>
              <a:cxnLst/>
              <a:rect l="l" t="t" r="r" b="b"/>
              <a:pathLst>
                <a:path w="237489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237489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237489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237489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237489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237489" h="8255">
                  <a:moveTo>
                    <a:pt x="158559" y="0"/>
                  </a:moveTo>
                  <a:lnTo>
                    <a:pt x="147345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23748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23748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37489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3626942" y="1532547"/>
              <a:ext cx="294005" cy="8255"/>
            </a:xfrm>
            <a:custGeom>
              <a:avLst/>
              <a:gdLst/>
              <a:ahLst/>
              <a:cxnLst/>
              <a:rect l="l" t="t" r="r" b="b"/>
              <a:pathLst>
                <a:path w="294004" h="8255">
                  <a:moveTo>
                    <a:pt x="34391" y="0"/>
                  </a:moveTo>
                  <a:lnTo>
                    <a:pt x="23177" y="0"/>
                  </a:ln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34391" y="8229"/>
                  </a:lnTo>
                  <a:lnTo>
                    <a:pt x="34391" y="0"/>
                  </a:lnTo>
                  <a:close/>
                </a:path>
                <a:path w="294004" h="8255">
                  <a:moveTo>
                    <a:pt x="68046" y="0"/>
                  </a:moveTo>
                  <a:lnTo>
                    <a:pt x="56832" y="0"/>
                  </a:lnTo>
                  <a:lnTo>
                    <a:pt x="45618" y="0"/>
                  </a:lnTo>
                  <a:lnTo>
                    <a:pt x="34404" y="0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56832" y="8229"/>
                  </a:lnTo>
                  <a:lnTo>
                    <a:pt x="68046" y="8229"/>
                  </a:lnTo>
                  <a:lnTo>
                    <a:pt x="68046" y="0"/>
                  </a:lnTo>
                  <a:close/>
                </a:path>
                <a:path w="294004" h="825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90487" y="8229"/>
                  </a:lnTo>
                  <a:lnTo>
                    <a:pt x="90487" y="0"/>
                  </a:lnTo>
                  <a:close/>
                </a:path>
                <a:path w="294004" h="8255">
                  <a:moveTo>
                    <a:pt x="113677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3677" y="8229"/>
                  </a:lnTo>
                  <a:lnTo>
                    <a:pt x="113677" y="0"/>
                  </a:lnTo>
                  <a:close/>
                </a:path>
                <a:path w="294004" h="825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13690" y="0"/>
                  </a:lnTo>
                  <a:lnTo>
                    <a:pt x="113690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47332" y="8229"/>
                  </a:lnTo>
                  <a:lnTo>
                    <a:pt x="147332" y="0"/>
                  </a:lnTo>
                  <a:close/>
                </a:path>
                <a:path w="294004" h="825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69773" y="8229"/>
                  </a:lnTo>
                  <a:lnTo>
                    <a:pt x="169773" y="0"/>
                  </a:lnTo>
                  <a:close/>
                </a:path>
                <a:path w="294004" h="8255">
                  <a:moveTo>
                    <a:pt x="203428" y="0"/>
                  </a:moveTo>
                  <a:lnTo>
                    <a:pt x="192214" y="0"/>
                  </a:lnTo>
                  <a:lnTo>
                    <a:pt x="181000" y="0"/>
                  </a:lnTo>
                  <a:lnTo>
                    <a:pt x="169786" y="0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203428" y="8229"/>
                  </a:lnTo>
                  <a:lnTo>
                    <a:pt x="203428" y="0"/>
                  </a:lnTo>
                  <a:close/>
                </a:path>
                <a:path w="294004" h="8255">
                  <a:moveTo>
                    <a:pt x="237832" y="0"/>
                  </a:moveTo>
                  <a:lnTo>
                    <a:pt x="226618" y="0"/>
                  </a:lnTo>
                  <a:lnTo>
                    <a:pt x="214655" y="0"/>
                  </a:lnTo>
                  <a:lnTo>
                    <a:pt x="203441" y="0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26618" y="8229"/>
                  </a:lnTo>
                  <a:lnTo>
                    <a:pt x="237832" y="8229"/>
                  </a:lnTo>
                  <a:lnTo>
                    <a:pt x="237832" y="0"/>
                  </a:lnTo>
                  <a:close/>
                </a:path>
                <a:path w="294004" h="8255">
                  <a:moveTo>
                    <a:pt x="260273" y="0"/>
                  </a:moveTo>
                  <a:lnTo>
                    <a:pt x="249059" y="0"/>
                  </a:lnTo>
                  <a:lnTo>
                    <a:pt x="237845" y="0"/>
                  </a:lnTo>
                  <a:lnTo>
                    <a:pt x="237845" y="8229"/>
                  </a:lnTo>
                  <a:lnTo>
                    <a:pt x="249059" y="8229"/>
                  </a:lnTo>
                  <a:lnTo>
                    <a:pt x="260273" y="8229"/>
                  </a:lnTo>
                  <a:lnTo>
                    <a:pt x="260273" y="0"/>
                  </a:lnTo>
                  <a:close/>
                </a:path>
                <a:path w="294004" h="825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82714" y="8229"/>
                  </a:lnTo>
                  <a:lnTo>
                    <a:pt x="282714" y="0"/>
                  </a:lnTo>
                  <a:close/>
                </a:path>
                <a:path w="294004" h="8255">
                  <a:moveTo>
                    <a:pt x="293941" y="0"/>
                  </a:moveTo>
                  <a:lnTo>
                    <a:pt x="282727" y="0"/>
                  </a:lnTo>
                  <a:lnTo>
                    <a:pt x="282727" y="8229"/>
                  </a:lnTo>
                  <a:lnTo>
                    <a:pt x="293941" y="8229"/>
                  </a:lnTo>
                  <a:lnTo>
                    <a:pt x="29394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3920883" y="1532547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3955288" y="1532546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2451887" y="1515338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2779496" y="1515338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965" y="8230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2791460" y="1515338"/>
              <a:ext cx="508000" cy="8255"/>
            </a:xfrm>
            <a:custGeom>
              <a:avLst/>
              <a:gdLst/>
              <a:ahLst/>
              <a:cxnLst/>
              <a:rect l="l" t="t" r="r" b="b"/>
              <a:pathLst>
                <a:path w="50800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508000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508000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  <a:path w="508000" h="8255">
                  <a:moveTo>
                    <a:pt x="124155" y="0"/>
                  </a:moveTo>
                  <a:lnTo>
                    <a:pt x="124155" y="0"/>
                  </a:lnTo>
                  <a:lnTo>
                    <a:pt x="67322" y="0"/>
                  </a:lnTo>
                  <a:lnTo>
                    <a:pt x="67322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508000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83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508000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508000" h="8255">
                  <a:moveTo>
                    <a:pt x="202692" y="0"/>
                  </a:moveTo>
                  <a:lnTo>
                    <a:pt x="191477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191477" y="8229"/>
                  </a:lnTo>
                  <a:lnTo>
                    <a:pt x="202692" y="8229"/>
                  </a:lnTo>
                  <a:lnTo>
                    <a:pt x="202692" y="0"/>
                  </a:lnTo>
                  <a:close/>
                </a:path>
                <a:path w="508000" h="8255">
                  <a:moveTo>
                    <a:pt x="259537" y="0"/>
                  </a:moveTo>
                  <a:lnTo>
                    <a:pt x="259537" y="0"/>
                  </a:lnTo>
                  <a:lnTo>
                    <a:pt x="202704" y="0"/>
                  </a:lnTo>
                  <a:lnTo>
                    <a:pt x="202704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508000" h="825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270751" y="8229"/>
                  </a:lnTo>
                  <a:lnTo>
                    <a:pt x="281978" y="8229"/>
                  </a:lnTo>
                  <a:lnTo>
                    <a:pt x="281978" y="0"/>
                  </a:lnTo>
                  <a:close/>
                </a:path>
                <a:path w="508000" h="8255">
                  <a:moveTo>
                    <a:pt x="327596" y="0"/>
                  </a:moveTo>
                  <a:lnTo>
                    <a:pt x="327596" y="0"/>
                  </a:lnTo>
                  <a:lnTo>
                    <a:pt x="281990" y="0"/>
                  </a:lnTo>
                  <a:lnTo>
                    <a:pt x="281990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508000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508000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72478" y="0"/>
                  </a:lnTo>
                  <a:close/>
                </a:path>
                <a:path w="508000" h="8255">
                  <a:moveTo>
                    <a:pt x="406133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72491" y="0"/>
                  </a:lnTo>
                  <a:lnTo>
                    <a:pt x="372491" y="8229"/>
                  </a:lnTo>
                  <a:lnTo>
                    <a:pt x="383705" y="8229"/>
                  </a:lnTo>
                  <a:lnTo>
                    <a:pt x="394919" y="8229"/>
                  </a:lnTo>
                  <a:lnTo>
                    <a:pt x="406133" y="8229"/>
                  </a:lnTo>
                  <a:lnTo>
                    <a:pt x="406133" y="0"/>
                  </a:lnTo>
                  <a:close/>
                </a:path>
                <a:path w="508000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146" y="0"/>
                  </a:lnTo>
                  <a:lnTo>
                    <a:pt x="406146" y="8229"/>
                  </a:lnTo>
                  <a:lnTo>
                    <a:pt x="418096" y="8229"/>
                  </a:lnTo>
                  <a:lnTo>
                    <a:pt x="429323" y="8229"/>
                  </a:lnTo>
                  <a:lnTo>
                    <a:pt x="440537" y="8229"/>
                  </a:lnTo>
                  <a:lnTo>
                    <a:pt x="440537" y="0"/>
                  </a:lnTo>
                  <a:close/>
                </a:path>
                <a:path w="508000" h="8255">
                  <a:moveTo>
                    <a:pt x="451764" y="0"/>
                  </a:moveTo>
                  <a:lnTo>
                    <a:pt x="440550" y="0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51764" y="0"/>
                  </a:lnTo>
                  <a:close/>
                </a:path>
                <a:path w="508000" h="825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229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85419" y="0"/>
                  </a:lnTo>
                  <a:close/>
                </a:path>
                <a:path w="508000" h="8255">
                  <a:moveTo>
                    <a:pt x="507860" y="0"/>
                  </a:moveTo>
                  <a:lnTo>
                    <a:pt x="496646" y="0"/>
                  </a:lnTo>
                  <a:lnTo>
                    <a:pt x="485432" y="0"/>
                  </a:lnTo>
                  <a:lnTo>
                    <a:pt x="485432" y="8229"/>
                  </a:lnTo>
                  <a:lnTo>
                    <a:pt x="496646" y="8229"/>
                  </a:lnTo>
                  <a:lnTo>
                    <a:pt x="507860" y="8229"/>
                  </a:lnTo>
                  <a:lnTo>
                    <a:pt x="50786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3299320" y="1515338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79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68579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  <a:path w="68579" h="8255">
                  <a:moveTo>
                    <a:pt x="56845" y="0"/>
                  </a:moveTo>
                  <a:lnTo>
                    <a:pt x="45631" y="0"/>
                  </a:lnTo>
                  <a:lnTo>
                    <a:pt x="34417" y="0"/>
                  </a:lnTo>
                  <a:lnTo>
                    <a:pt x="34417" y="8229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56845" y="0"/>
                  </a:lnTo>
                  <a:close/>
                </a:path>
                <a:path w="68579" h="8255">
                  <a:moveTo>
                    <a:pt x="68072" y="0"/>
                  </a:moveTo>
                  <a:lnTo>
                    <a:pt x="56857" y="0"/>
                  </a:lnTo>
                  <a:lnTo>
                    <a:pt x="56857" y="8229"/>
                  </a:lnTo>
                  <a:lnTo>
                    <a:pt x="68072" y="8229"/>
                  </a:lnTo>
                  <a:lnTo>
                    <a:pt x="6807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3367392" y="1515338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508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3412274" y="1515338"/>
              <a:ext cx="113030" cy="8255"/>
            </a:xfrm>
            <a:custGeom>
              <a:avLst/>
              <a:gdLst/>
              <a:ahLst/>
              <a:cxnLst/>
              <a:rect l="l" t="t" r="r" b="b"/>
              <a:pathLst>
                <a:path w="113029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13029" h="825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56832" y="8229"/>
                  </a:lnTo>
                  <a:lnTo>
                    <a:pt x="56832" y="0"/>
                  </a:lnTo>
                  <a:close/>
                </a:path>
                <a:path w="113029" h="825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90487" y="8229"/>
                  </a:lnTo>
                  <a:lnTo>
                    <a:pt x="90487" y="0"/>
                  </a:lnTo>
                  <a:close/>
                </a:path>
                <a:path w="113029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3525215" y="1515338"/>
              <a:ext cx="114300" cy="8255"/>
            </a:xfrm>
            <a:custGeom>
              <a:avLst/>
              <a:gdLst/>
              <a:ahLst/>
              <a:cxnLst/>
              <a:rect l="l" t="t" r="r" b="b"/>
              <a:pathLst>
                <a:path w="114300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14300" h="825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56832" y="8229"/>
                  </a:lnTo>
                  <a:lnTo>
                    <a:pt x="56832" y="0"/>
                  </a:lnTo>
                  <a:close/>
                </a:path>
                <a:path w="114300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14300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114300" h="8255">
                  <a:moveTo>
                    <a:pt x="113690" y="0"/>
                  </a:moveTo>
                  <a:lnTo>
                    <a:pt x="101727" y="0"/>
                  </a:lnTo>
                  <a:lnTo>
                    <a:pt x="101727" y="8229"/>
                  </a:lnTo>
                  <a:lnTo>
                    <a:pt x="113690" y="8229"/>
                  </a:lnTo>
                  <a:lnTo>
                    <a:pt x="11369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3638905" y="1515338"/>
              <a:ext cx="304800" cy="8255"/>
            </a:xfrm>
            <a:custGeom>
              <a:avLst/>
              <a:gdLst/>
              <a:ahLst/>
              <a:cxnLst/>
              <a:rect l="l" t="t" r="r" b="b"/>
              <a:pathLst>
                <a:path w="30480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04800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56083" y="0"/>
                  </a:lnTo>
                  <a:close/>
                </a:path>
                <a:path w="304800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78524" y="8229"/>
                  </a:lnTo>
                  <a:lnTo>
                    <a:pt x="78524" y="0"/>
                  </a:lnTo>
                  <a:close/>
                </a:path>
                <a:path w="304800" h="8255">
                  <a:moveTo>
                    <a:pt x="101714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229"/>
                  </a:lnTo>
                  <a:lnTo>
                    <a:pt x="8975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304800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304800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304800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91465" y="8229"/>
                  </a:lnTo>
                  <a:lnTo>
                    <a:pt x="191465" y="0"/>
                  </a:lnTo>
                  <a:close/>
                </a:path>
                <a:path w="304800" h="8255">
                  <a:moveTo>
                    <a:pt x="225869" y="0"/>
                  </a:moveTo>
                  <a:lnTo>
                    <a:pt x="214655" y="0"/>
                  </a:lnTo>
                  <a:lnTo>
                    <a:pt x="202692" y="0"/>
                  </a:lnTo>
                  <a:lnTo>
                    <a:pt x="191477" y="0"/>
                  </a:lnTo>
                  <a:lnTo>
                    <a:pt x="191477" y="8229"/>
                  </a:lnTo>
                  <a:lnTo>
                    <a:pt x="202692" y="8229"/>
                  </a:lnTo>
                  <a:lnTo>
                    <a:pt x="214655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304800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48310" y="0"/>
                  </a:lnTo>
                  <a:close/>
                </a:path>
                <a:path w="304800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70751" y="0"/>
                  </a:lnTo>
                  <a:close/>
                </a:path>
                <a:path w="304800" h="825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70764" y="0"/>
                  </a:lnTo>
                  <a:lnTo>
                    <a:pt x="270764" y="8229"/>
                  </a:lnTo>
                  <a:lnTo>
                    <a:pt x="281978" y="8229"/>
                  </a:lnTo>
                  <a:lnTo>
                    <a:pt x="293192" y="8229"/>
                  </a:lnTo>
                  <a:lnTo>
                    <a:pt x="304406" y="8229"/>
                  </a:lnTo>
                  <a:lnTo>
                    <a:pt x="30440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2451887" y="149814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65454" y="0"/>
                  </a:moveTo>
                  <a:lnTo>
                    <a:pt x="554240" y="0"/>
                  </a:lnTo>
                  <a:lnTo>
                    <a:pt x="542277" y="0"/>
                  </a:lnTo>
                  <a:lnTo>
                    <a:pt x="542277" y="8216"/>
                  </a:lnTo>
                  <a:lnTo>
                    <a:pt x="554240" y="8216"/>
                  </a:lnTo>
                  <a:lnTo>
                    <a:pt x="565454" y="8216"/>
                  </a:lnTo>
                  <a:lnTo>
                    <a:pt x="565454" y="0"/>
                  </a:lnTo>
                  <a:close/>
                </a:path>
                <a:path w="1729739" h="26034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195"/>
                  </a:lnTo>
                  <a:close/>
                </a:path>
                <a:path w="1729739" h="26034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195"/>
                  </a:lnTo>
                  <a:close/>
                </a:path>
                <a:path w="1729739" h="26034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195"/>
                  </a:lnTo>
                  <a:close/>
                </a:path>
                <a:path w="1729739" h="26034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195"/>
                  </a:lnTo>
                  <a:close/>
                </a:path>
                <a:path w="1729739" h="26034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195"/>
                  </a:lnTo>
                  <a:close/>
                </a:path>
                <a:path w="1729739" h="26034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195"/>
                  </a:lnTo>
                  <a:close/>
                </a:path>
                <a:path w="1729739" h="26034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4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4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3006128" y="1498142"/>
              <a:ext cx="293370" cy="8255"/>
            </a:xfrm>
            <a:custGeom>
              <a:avLst/>
              <a:gdLst/>
              <a:ahLst/>
              <a:cxnLst/>
              <a:rect l="l" t="t" r="r" b="b"/>
              <a:pathLst>
                <a:path w="293370" h="8255">
                  <a:moveTo>
                    <a:pt x="44869" y="0"/>
                  </a:moveTo>
                  <a:lnTo>
                    <a:pt x="33655" y="0"/>
                  </a:ln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293370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83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293370" h="8255">
                  <a:moveTo>
                    <a:pt x="112928" y="0"/>
                  </a:moveTo>
                  <a:lnTo>
                    <a:pt x="112928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293370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35369" y="0"/>
                  </a:lnTo>
                  <a:close/>
                </a:path>
                <a:path w="293370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293370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91465" y="8216"/>
                  </a:lnTo>
                  <a:lnTo>
                    <a:pt x="191465" y="0"/>
                  </a:lnTo>
                  <a:close/>
                </a:path>
                <a:path w="293370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1477" y="0"/>
                  </a:lnTo>
                  <a:lnTo>
                    <a:pt x="191477" y="8216"/>
                  </a:lnTo>
                  <a:lnTo>
                    <a:pt x="203428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93370" h="8255">
                  <a:moveTo>
                    <a:pt x="237096" y="0"/>
                  </a:move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  <a:path w="293370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37109" y="0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70751" y="0"/>
                  </a:lnTo>
                  <a:close/>
                </a:path>
                <a:path w="293370" h="8255">
                  <a:moveTo>
                    <a:pt x="293192" y="0"/>
                  </a:moveTo>
                  <a:lnTo>
                    <a:pt x="281978" y="0"/>
                  </a:lnTo>
                  <a:lnTo>
                    <a:pt x="270764" y="0"/>
                  </a:lnTo>
                  <a:lnTo>
                    <a:pt x="270764" y="8216"/>
                  </a:lnTo>
                  <a:lnTo>
                    <a:pt x="281978" y="8216"/>
                  </a:lnTo>
                  <a:lnTo>
                    <a:pt x="293192" y="8216"/>
                  </a:lnTo>
                  <a:lnTo>
                    <a:pt x="29319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3299320" y="1498142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4417" y="0"/>
                  </a:lnTo>
                  <a:lnTo>
                    <a:pt x="34417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3344951" y="1498142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3378606" y="1498142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3667" y="0"/>
                  </a:lnTo>
                  <a:lnTo>
                    <a:pt x="33667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3424237" y="1498142"/>
              <a:ext cx="78740" cy="8255"/>
            </a:xfrm>
            <a:custGeom>
              <a:avLst/>
              <a:gdLst/>
              <a:ahLst/>
              <a:cxnLst/>
              <a:rect l="l" t="t" r="r" b="b"/>
              <a:pathLst>
                <a:path w="78739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7873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78739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8524" y="8216"/>
                  </a:lnTo>
                  <a:lnTo>
                    <a:pt x="7852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3502774" y="1498142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5715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57150" h="8255">
                  <a:moveTo>
                    <a:pt x="56845" y="0"/>
                  </a:move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3559619" y="1498142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10223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102235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102235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3661346" y="1498142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20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248920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248920" h="8255">
                  <a:moveTo>
                    <a:pt x="79273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248920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248920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35369" y="0"/>
                  </a:lnTo>
                  <a:close/>
                </a:path>
                <a:path w="248920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35382" y="0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248920" h="8255">
                  <a:moveTo>
                    <a:pt x="203428" y="0"/>
                  </a:moveTo>
                  <a:lnTo>
                    <a:pt x="192214" y="0"/>
                  </a:lnTo>
                  <a:lnTo>
                    <a:pt x="180251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92214" y="8216"/>
                  </a:lnTo>
                  <a:lnTo>
                    <a:pt x="203428" y="8216"/>
                  </a:lnTo>
                  <a:lnTo>
                    <a:pt x="203428" y="0"/>
                  </a:lnTo>
                  <a:close/>
                </a:path>
                <a:path w="248920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48920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2451887" y="148094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31050" y="0"/>
                  </a:move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31050" y="0"/>
                  </a:lnTo>
                  <a:close/>
                </a:path>
                <a:path w="1729739" h="26034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5412"/>
                  </a:lnTo>
                  <a:lnTo>
                    <a:pt x="1468996" y="25412"/>
                  </a:lnTo>
                  <a:lnTo>
                    <a:pt x="1480210" y="25412"/>
                  </a:lnTo>
                  <a:lnTo>
                    <a:pt x="1491424" y="25412"/>
                  </a:lnTo>
                  <a:lnTo>
                    <a:pt x="1491424" y="17195"/>
                  </a:lnTo>
                  <a:close/>
                </a:path>
                <a:path w="1729739" h="26034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12"/>
                  </a:lnTo>
                  <a:lnTo>
                    <a:pt x="1503400" y="25412"/>
                  </a:lnTo>
                  <a:lnTo>
                    <a:pt x="1514614" y="25412"/>
                  </a:lnTo>
                  <a:lnTo>
                    <a:pt x="1525828" y="25412"/>
                  </a:lnTo>
                  <a:lnTo>
                    <a:pt x="1525828" y="17195"/>
                  </a:lnTo>
                  <a:close/>
                </a:path>
                <a:path w="1729739" h="26034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12"/>
                  </a:lnTo>
                  <a:lnTo>
                    <a:pt x="1537055" y="25412"/>
                  </a:lnTo>
                  <a:lnTo>
                    <a:pt x="1548269" y="25412"/>
                  </a:lnTo>
                  <a:lnTo>
                    <a:pt x="1548269" y="17195"/>
                  </a:lnTo>
                  <a:close/>
                </a:path>
                <a:path w="1729739" h="26034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12"/>
                  </a:lnTo>
                  <a:lnTo>
                    <a:pt x="1559496" y="25412"/>
                  </a:lnTo>
                  <a:lnTo>
                    <a:pt x="1570710" y="25412"/>
                  </a:lnTo>
                  <a:lnTo>
                    <a:pt x="1570710" y="17195"/>
                  </a:lnTo>
                  <a:close/>
                </a:path>
                <a:path w="1729739" h="26034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12"/>
                  </a:lnTo>
                  <a:lnTo>
                    <a:pt x="1581937" y="25412"/>
                  </a:lnTo>
                  <a:lnTo>
                    <a:pt x="1593151" y="25412"/>
                  </a:lnTo>
                  <a:lnTo>
                    <a:pt x="1604365" y="25412"/>
                  </a:lnTo>
                  <a:lnTo>
                    <a:pt x="1604365" y="17195"/>
                  </a:lnTo>
                  <a:close/>
                </a:path>
                <a:path w="1729739" h="26034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12"/>
                  </a:lnTo>
                  <a:lnTo>
                    <a:pt x="1616341" y="25412"/>
                  </a:lnTo>
                  <a:lnTo>
                    <a:pt x="1627555" y="25412"/>
                  </a:lnTo>
                  <a:lnTo>
                    <a:pt x="1627555" y="17195"/>
                  </a:lnTo>
                  <a:close/>
                </a:path>
                <a:path w="1729739" h="26034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12"/>
                  </a:lnTo>
                  <a:lnTo>
                    <a:pt x="1638782" y="25412"/>
                  </a:lnTo>
                  <a:lnTo>
                    <a:pt x="1649996" y="25412"/>
                  </a:lnTo>
                  <a:lnTo>
                    <a:pt x="1649996" y="17195"/>
                  </a:lnTo>
                  <a:close/>
                </a:path>
                <a:path w="1729739" h="26034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12"/>
                  </a:lnTo>
                  <a:lnTo>
                    <a:pt x="1661223" y="25412"/>
                  </a:lnTo>
                  <a:lnTo>
                    <a:pt x="1672437" y="25412"/>
                  </a:lnTo>
                  <a:lnTo>
                    <a:pt x="1683651" y="25412"/>
                  </a:lnTo>
                  <a:lnTo>
                    <a:pt x="1683651" y="17195"/>
                  </a:lnTo>
                  <a:close/>
                </a:path>
                <a:path w="1729739" h="26034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7195"/>
                  </a:lnTo>
                  <a:close/>
                </a:path>
                <a:path w="1729739" h="26034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2971723" y="1480947"/>
              <a:ext cx="316865" cy="8255"/>
            </a:xfrm>
            <a:custGeom>
              <a:avLst/>
              <a:gdLst/>
              <a:ahLst/>
              <a:cxnLst/>
              <a:rect l="l" t="t" r="r" b="b"/>
              <a:pathLst>
                <a:path w="31686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316864" h="8255">
                  <a:moveTo>
                    <a:pt x="79273" y="0"/>
                  </a:moveTo>
                  <a:lnTo>
                    <a:pt x="79273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316864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487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316864" h="8255">
                  <a:moveTo>
                    <a:pt x="147332" y="0"/>
                  </a:moveTo>
                  <a:lnTo>
                    <a:pt x="147332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47332" y="8216"/>
                  </a:lnTo>
                  <a:lnTo>
                    <a:pt x="147332" y="0"/>
                  </a:lnTo>
                  <a:close/>
                </a:path>
                <a:path w="316864" h="825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69773" y="8216"/>
                  </a:lnTo>
                  <a:lnTo>
                    <a:pt x="169773" y="0"/>
                  </a:lnTo>
                  <a:close/>
                </a:path>
                <a:path w="316864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316864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316864" h="8255">
                  <a:moveTo>
                    <a:pt x="260273" y="0"/>
                  </a:moveTo>
                  <a:lnTo>
                    <a:pt x="249059" y="0"/>
                  </a:lnTo>
                  <a:lnTo>
                    <a:pt x="237845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832" y="8216"/>
                  </a:lnTo>
                  <a:lnTo>
                    <a:pt x="249059" y="8216"/>
                  </a:lnTo>
                  <a:lnTo>
                    <a:pt x="260273" y="8216"/>
                  </a:lnTo>
                  <a:lnTo>
                    <a:pt x="260273" y="0"/>
                  </a:lnTo>
                  <a:close/>
                </a:path>
                <a:path w="316864" h="8255">
                  <a:moveTo>
                    <a:pt x="271500" y="0"/>
                  </a:moveTo>
                  <a:lnTo>
                    <a:pt x="260286" y="0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316864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316864" h="8255">
                  <a:moveTo>
                    <a:pt x="316382" y="0"/>
                  </a:moveTo>
                  <a:lnTo>
                    <a:pt x="305168" y="0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3288106" y="148094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3333737" y="148094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3367392" y="1480947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3389833" y="1480947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2440" y="0"/>
                  </a:lnTo>
                  <a:lnTo>
                    <a:pt x="2244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3424237" y="1480947"/>
              <a:ext cx="67310" cy="8255"/>
            </a:xfrm>
            <a:custGeom>
              <a:avLst/>
              <a:gdLst/>
              <a:ahLst/>
              <a:cxnLst/>
              <a:rect l="l" t="t" r="r" b="b"/>
              <a:pathLst>
                <a:path w="6731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67310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67310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3491547" y="148094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3525215" y="148094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963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3570833" y="1480947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10223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102235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56095" y="0"/>
                  </a:lnTo>
                  <a:close/>
                </a:path>
                <a:path w="102235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108" y="0"/>
                  </a:lnTo>
                  <a:lnTo>
                    <a:pt x="56108" y="8216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102235" h="8255">
                  <a:moveTo>
                    <a:pt x="101727" y="0"/>
                  </a:move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0172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3672560" y="1480947"/>
              <a:ext cx="259715" cy="8255"/>
            </a:xfrm>
            <a:custGeom>
              <a:avLst/>
              <a:gdLst/>
              <a:ahLst/>
              <a:cxnLst/>
              <a:rect l="l" t="t" r="r" b="b"/>
              <a:pathLst>
                <a:path w="25971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25971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259714" h="8255">
                  <a:moveTo>
                    <a:pt x="68059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  <a:path w="259714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25971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25971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259714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259714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25971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  <a:path w="25971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5953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3932097" y="1480938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3943324" y="1480938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965" y="8225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2451887" y="1463725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76668" y="0"/>
                  </a:moveTo>
                  <a:lnTo>
                    <a:pt x="565454" y="0"/>
                  </a:lnTo>
                  <a:lnTo>
                    <a:pt x="554240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4240" y="8229"/>
                  </a:lnTo>
                  <a:lnTo>
                    <a:pt x="565454" y="8229"/>
                  </a:lnTo>
                  <a:lnTo>
                    <a:pt x="576668" y="8229"/>
                  </a:lnTo>
                  <a:lnTo>
                    <a:pt x="576668" y="0"/>
                  </a:lnTo>
                  <a:close/>
                </a:path>
                <a:path w="1729739" h="26034">
                  <a:moveTo>
                    <a:pt x="1525828" y="17221"/>
                  </a:moveTo>
                  <a:lnTo>
                    <a:pt x="1514614" y="17221"/>
                  </a:lnTo>
                  <a:lnTo>
                    <a:pt x="1503400" y="17221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21"/>
                  </a:lnTo>
                  <a:close/>
                </a:path>
                <a:path w="1729739" h="26034">
                  <a:moveTo>
                    <a:pt x="1548269" y="17221"/>
                  </a:moveTo>
                  <a:lnTo>
                    <a:pt x="1537055" y="17221"/>
                  </a:lnTo>
                  <a:lnTo>
                    <a:pt x="1525841" y="17221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21"/>
                  </a:lnTo>
                  <a:close/>
                </a:path>
                <a:path w="1729739" h="26034">
                  <a:moveTo>
                    <a:pt x="1570710" y="17221"/>
                  </a:moveTo>
                  <a:lnTo>
                    <a:pt x="1559496" y="17221"/>
                  </a:lnTo>
                  <a:lnTo>
                    <a:pt x="1548282" y="17221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21"/>
                  </a:lnTo>
                  <a:close/>
                </a:path>
                <a:path w="1729739" h="26034">
                  <a:moveTo>
                    <a:pt x="1604365" y="17221"/>
                  </a:moveTo>
                  <a:lnTo>
                    <a:pt x="1593151" y="17221"/>
                  </a:lnTo>
                  <a:lnTo>
                    <a:pt x="1581937" y="17221"/>
                  </a:lnTo>
                  <a:lnTo>
                    <a:pt x="1570723" y="17221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21"/>
                  </a:lnTo>
                  <a:close/>
                </a:path>
                <a:path w="1729739" h="26034">
                  <a:moveTo>
                    <a:pt x="1627555" y="17221"/>
                  </a:moveTo>
                  <a:lnTo>
                    <a:pt x="1616341" y="17221"/>
                  </a:lnTo>
                  <a:lnTo>
                    <a:pt x="1604378" y="17221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21"/>
                  </a:lnTo>
                  <a:close/>
                </a:path>
                <a:path w="1729739" h="26034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21"/>
                  </a:lnTo>
                  <a:close/>
                </a:path>
                <a:path w="1729739" h="26034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21"/>
                  </a:lnTo>
                  <a:close/>
                </a:path>
                <a:path w="1729739" h="26034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21"/>
                  </a:lnTo>
                  <a:close/>
                </a:path>
                <a:path w="1729739" h="26034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3017342" y="1463725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5" h="8255">
                  <a:moveTo>
                    <a:pt x="33655" y="0"/>
                  </a:moveTo>
                  <a:lnTo>
                    <a:pt x="22440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271145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69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271145" h="8255">
                  <a:moveTo>
                    <a:pt x="101714" y="0"/>
                  </a:moveTo>
                  <a:lnTo>
                    <a:pt x="101714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271145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271145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46596" y="0"/>
                  </a:lnTo>
                  <a:close/>
                </a:path>
                <a:path w="271145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271145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192214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71145" h="8255">
                  <a:moveTo>
                    <a:pt x="225882" y="0"/>
                  </a:move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25882" y="0"/>
                  </a:lnTo>
                  <a:close/>
                </a:path>
                <a:path w="271145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25894" y="0"/>
                  </a:lnTo>
                  <a:lnTo>
                    <a:pt x="225894" y="8229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271145" h="8255">
                  <a:moveTo>
                    <a:pt x="270764" y="0"/>
                  </a:moveTo>
                  <a:lnTo>
                    <a:pt x="259549" y="0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7076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3288106" y="1463725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3322510" y="1463725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3356178" y="14637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3378606" y="14637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3401047" y="14637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3412274" y="1463725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5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3435464" y="14637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3457892" y="1463725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3491547" y="14637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3513988" y="1463725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3548405" y="1463725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3582060" y="1463725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9080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90804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90804" h="8255">
                  <a:moveTo>
                    <a:pt x="90500" y="0"/>
                  </a:move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3672560" y="1463725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2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248920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248920" h="8255">
                  <a:moveTo>
                    <a:pt x="68059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8059" y="8229"/>
                  </a:lnTo>
                  <a:lnTo>
                    <a:pt x="68059" y="0"/>
                  </a:lnTo>
                  <a:close/>
                </a:path>
                <a:path w="248920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248920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248920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248920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248920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48920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248920" h="8255">
                  <a:moveTo>
                    <a:pt x="248323" y="0"/>
                  </a:move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2451887" y="144654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68996" y="25412"/>
                  </a:lnTo>
                  <a:lnTo>
                    <a:pt x="1480210" y="25412"/>
                  </a:lnTo>
                  <a:lnTo>
                    <a:pt x="1491424" y="25412"/>
                  </a:lnTo>
                  <a:lnTo>
                    <a:pt x="1491424" y="17183"/>
                  </a:lnTo>
                  <a:close/>
                </a:path>
                <a:path w="1729739" h="26034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5412"/>
                  </a:lnTo>
                  <a:lnTo>
                    <a:pt x="1503400" y="25412"/>
                  </a:lnTo>
                  <a:lnTo>
                    <a:pt x="1514614" y="25412"/>
                  </a:lnTo>
                  <a:lnTo>
                    <a:pt x="1525828" y="25412"/>
                  </a:lnTo>
                  <a:lnTo>
                    <a:pt x="1525828" y="17183"/>
                  </a:lnTo>
                  <a:close/>
                </a:path>
                <a:path w="1729739" h="26034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5412"/>
                  </a:lnTo>
                  <a:lnTo>
                    <a:pt x="1537055" y="25412"/>
                  </a:lnTo>
                  <a:lnTo>
                    <a:pt x="1548269" y="25412"/>
                  </a:lnTo>
                  <a:lnTo>
                    <a:pt x="1548269" y="17183"/>
                  </a:lnTo>
                  <a:close/>
                </a:path>
                <a:path w="1729739" h="26034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5412"/>
                  </a:lnTo>
                  <a:lnTo>
                    <a:pt x="1559496" y="25412"/>
                  </a:lnTo>
                  <a:lnTo>
                    <a:pt x="1570710" y="25412"/>
                  </a:lnTo>
                  <a:lnTo>
                    <a:pt x="1570710" y="17183"/>
                  </a:lnTo>
                  <a:close/>
                </a:path>
                <a:path w="1729739" h="26034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5412"/>
                  </a:lnTo>
                  <a:lnTo>
                    <a:pt x="1581937" y="25412"/>
                  </a:lnTo>
                  <a:lnTo>
                    <a:pt x="1593151" y="25412"/>
                  </a:lnTo>
                  <a:lnTo>
                    <a:pt x="1604365" y="25412"/>
                  </a:lnTo>
                  <a:lnTo>
                    <a:pt x="1604365" y="17183"/>
                  </a:lnTo>
                  <a:close/>
                </a:path>
                <a:path w="1729739" h="26034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5412"/>
                  </a:lnTo>
                  <a:lnTo>
                    <a:pt x="1616341" y="25412"/>
                  </a:lnTo>
                  <a:lnTo>
                    <a:pt x="1627555" y="25412"/>
                  </a:lnTo>
                  <a:lnTo>
                    <a:pt x="1627555" y="17183"/>
                  </a:lnTo>
                  <a:close/>
                </a:path>
                <a:path w="1729739" h="26034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5412"/>
                  </a:lnTo>
                  <a:lnTo>
                    <a:pt x="1638782" y="25412"/>
                  </a:lnTo>
                  <a:lnTo>
                    <a:pt x="1649996" y="25412"/>
                  </a:lnTo>
                  <a:lnTo>
                    <a:pt x="1649996" y="17183"/>
                  </a:lnTo>
                  <a:close/>
                </a:path>
                <a:path w="1729739" h="26034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5412"/>
                  </a:lnTo>
                  <a:lnTo>
                    <a:pt x="1661223" y="25412"/>
                  </a:lnTo>
                  <a:lnTo>
                    <a:pt x="1672437" y="25412"/>
                  </a:lnTo>
                  <a:lnTo>
                    <a:pt x="1683651" y="25412"/>
                  </a:lnTo>
                  <a:lnTo>
                    <a:pt x="1683651" y="17183"/>
                  </a:lnTo>
                  <a:close/>
                </a:path>
                <a:path w="1729739" h="26034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7183"/>
                  </a:lnTo>
                  <a:close/>
                </a:path>
                <a:path w="1729739" h="26034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2982938" y="1446542"/>
              <a:ext cx="294005" cy="8255"/>
            </a:xfrm>
            <a:custGeom>
              <a:avLst/>
              <a:gdLst/>
              <a:ahLst/>
              <a:cxnLst/>
              <a:rect l="l" t="t" r="r" b="b"/>
              <a:pathLst>
                <a:path w="2940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294004" h="825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  <a:path w="294004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216"/>
                  </a:lnTo>
                  <a:lnTo>
                    <a:pt x="79273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294004" h="8255">
                  <a:moveTo>
                    <a:pt x="136118" y="0"/>
                  </a:moveTo>
                  <a:lnTo>
                    <a:pt x="136118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294004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294004" h="825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81000" y="0"/>
                  </a:lnTo>
                  <a:close/>
                </a:path>
                <a:path w="294004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294004" h="825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18" y="8216"/>
                  </a:lnTo>
                  <a:lnTo>
                    <a:pt x="237845" y="8216"/>
                  </a:lnTo>
                  <a:lnTo>
                    <a:pt x="249059" y="8216"/>
                  </a:lnTo>
                  <a:lnTo>
                    <a:pt x="249059" y="0"/>
                  </a:lnTo>
                  <a:close/>
                </a:path>
                <a:path w="294004" h="8255">
                  <a:moveTo>
                    <a:pt x="260286" y="0"/>
                  </a:moveTo>
                  <a:lnTo>
                    <a:pt x="249072" y="0"/>
                  </a:lnTo>
                  <a:lnTo>
                    <a:pt x="249072" y="8216"/>
                  </a:lnTo>
                  <a:lnTo>
                    <a:pt x="260286" y="8216"/>
                  </a:lnTo>
                  <a:lnTo>
                    <a:pt x="260286" y="0"/>
                  </a:lnTo>
                  <a:close/>
                </a:path>
                <a:path w="294004" h="825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216"/>
                  </a:lnTo>
                  <a:lnTo>
                    <a:pt x="271513" y="8216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29394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3276892" y="1446542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3655" y="0"/>
                  </a:lnTo>
                  <a:lnTo>
                    <a:pt x="33655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3322510" y="1446542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3356178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367392" y="1446542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389833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401047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3412274" y="1446534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965" y="8225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3424237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3435464" y="1446542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3469119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3480333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3491547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3502774" y="1446534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3513988" y="1446542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3548405" y="1446542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45085" h="8255">
                  <a:moveTo>
                    <a:pt x="44869" y="0"/>
                  </a:move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3593274" y="1446542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9080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90804" h="825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  <a:path w="90804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3683774" y="1446542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24892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248920" h="8255">
                  <a:moveTo>
                    <a:pt x="5684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  <a:path w="248920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216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248920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  <a:path w="248920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12953" y="0"/>
                  </a:lnTo>
                  <a:lnTo>
                    <a:pt x="112953" y="8216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46596" y="0"/>
                  </a:lnTo>
                  <a:close/>
                </a:path>
                <a:path w="248920" h="825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16"/>
                  </a:lnTo>
                  <a:lnTo>
                    <a:pt x="15782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81000" y="0"/>
                  </a:lnTo>
                  <a:close/>
                </a:path>
                <a:path w="248920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248920" h="825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25882" y="0"/>
                  </a:lnTo>
                  <a:close/>
                </a:path>
                <a:path w="248920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216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4832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2451887" y="1429334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54240" y="0"/>
                  </a:moveTo>
                  <a:lnTo>
                    <a:pt x="542277" y="0"/>
                  </a:lnTo>
                  <a:lnTo>
                    <a:pt x="542277" y="8216"/>
                  </a:lnTo>
                  <a:lnTo>
                    <a:pt x="554240" y="8216"/>
                  </a:lnTo>
                  <a:lnTo>
                    <a:pt x="554240" y="0"/>
                  </a:lnTo>
                  <a:close/>
                </a:path>
                <a:path w="1729739" h="26034">
                  <a:moveTo>
                    <a:pt x="1491424" y="17208"/>
                  </a:moveTo>
                  <a:lnTo>
                    <a:pt x="1480210" y="17208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208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2994164" y="1429334"/>
              <a:ext cx="283210" cy="8255"/>
            </a:xfrm>
            <a:custGeom>
              <a:avLst/>
              <a:gdLst/>
              <a:ahLst/>
              <a:cxnLst/>
              <a:rect l="l" t="t" r="r" b="b"/>
              <a:pathLst>
                <a:path w="283210" h="825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56832" y="8216"/>
                  </a:lnTo>
                  <a:lnTo>
                    <a:pt x="56832" y="0"/>
                  </a:lnTo>
                  <a:close/>
                </a:path>
                <a:path w="283210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216"/>
                  </a:lnTo>
                  <a:lnTo>
                    <a:pt x="68046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283210" h="8255">
                  <a:moveTo>
                    <a:pt x="124891" y="0"/>
                  </a:moveTo>
                  <a:lnTo>
                    <a:pt x="124891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124891" y="8216"/>
                  </a:lnTo>
                  <a:lnTo>
                    <a:pt x="124891" y="0"/>
                  </a:lnTo>
                  <a:close/>
                </a:path>
                <a:path w="283210" h="825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47332" y="8216"/>
                  </a:lnTo>
                  <a:lnTo>
                    <a:pt x="147332" y="0"/>
                  </a:lnTo>
                  <a:close/>
                </a:path>
                <a:path w="283210" h="825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69773" y="8216"/>
                  </a:lnTo>
                  <a:lnTo>
                    <a:pt x="169773" y="0"/>
                  </a:lnTo>
                  <a:close/>
                </a:path>
                <a:path w="283210" h="8255">
                  <a:moveTo>
                    <a:pt x="203428" y="0"/>
                  </a:moveTo>
                  <a:lnTo>
                    <a:pt x="192214" y="0"/>
                  </a:lnTo>
                  <a:lnTo>
                    <a:pt x="181000" y="0"/>
                  </a:lnTo>
                  <a:lnTo>
                    <a:pt x="169786" y="0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203428" y="8216"/>
                  </a:lnTo>
                  <a:lnTo>
                    <a:pt x="203428" y="0"/>
                  </a:lnTo>
                  <a:close/>
                </a:path>
                <a:path w="283210" h="8255">
                  <a:moveTo>
                    <a:pt x="237832" y="0"/>
                  </a:moveTo>
                  <a:lnTo>
                    <a:pt x="226618" y="0"/>
                  </a:lnTo>
                  <a:lnTo>
                    <a:pt x="215404" y="0"/>
                  </a:lnTo>
                  <a:lnTo>
                    <a:pt x="203441" y="0"/>
                  </a:lnTo>
                  <a:lnTo>
                    <a:pt x="203441" y="8216"/>
                  </a:lnTo>
                  <a:lnTo>
                    <a:pt x="215392" y="8216"/>
                  </a:lnTo>
                  <a:lnTo>
                    <a:pt x="226618" y="8216"/>
                  </a:lnTo>
                  <a:lnTo>
                    <a:pt x="237832" y="8216"/>
                  </a:lnTo>
                  <a:lnTo>
                    <a:pt x="237832" y="0"/>
                  </a:lnTo>
                  <a:close/>
                </a:path>
                <a:path w="283210" h="8255">
                  <a:moveTo>
                    <a:pt x="249059" y="0"/>
                  </a:moveTo>
                  <a:lnTo>
                    <a:pt x="237845" y="0"/>
                  </a:lnTo>
                  <a:lnTo>
                    <a:pt x="237845" y="8216"/>
                  </a:lnTo>
                  <a:lnTo>
                    <a:pt x="249059" y="8216"/>
                  </a:lnTo>
                  <a:lnTo>
                    <a:pt x="249059" y="0"/>
                  </a:lnTo>
                  <a:close/>
                </a:path>
                <a:path w="283210" h="825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9072" y="0"/>
                  </a:lnTo>
                  <a:lnTo>
                    <a:pt x="249072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82714" y="8216"/>
                  </a:lnTo>
                  <a:lnTo>
                    <a:pt x="2827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3276892" y="1429334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3655" y="0"/>
                  </a:lnTo>
                  <a:lnTo>
                    <a:pt x="33655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3322510" y="1429334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3356178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3367392" y="1429334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3389833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3401047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3412274" y="1429325"/>
              <a:ext cx="12065" cy="8255"/>
            </a:xfrm>
            <a:custGeom>
              <a:avLst/>
              <a:gdLst/>
              <a:ahLst/>
              <a:cxnLst/>
              <a:rect l="l" t="t" r="r" b="b"/>
              <a:pathLst>
                <a:path w="12064" h="8255">
                  <a:moveTo>
                    <a:pt x="11965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965" y="8225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3424237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3435464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3446678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0000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3457892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3469119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41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3480333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3491547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3502774" y="1429334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3525215" y="1429334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5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963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3548405" y="1429334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45085" h="8255">
                  <a:moveTo>
                    <a:pt x="44869" y="0"/>
                  </a:move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3593274" y="1429334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9080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90804" h="825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  <a:path w="90804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3683774" y="1429334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24892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248920" h="8255">
                  <a:moveTo>
                    <a:pt x="5684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488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  <a:path w="248920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216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248920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  <a:path w="248920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12953" y="0"/>
                  </a:lnTo>
                  <a:lnTo>
                    <a:pt x="112953" y="8216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46596" y="0"/>
                  </a:lnTo>
                  <a:close/>
                </a:path>
                <a:path w="248920" h="825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16"/>
                  </a:lnTo>
                  <a:lnTo>
                    <a:pt x="15782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81000" y="0"/>
                  </a:lnTo>
                  <a:close/>
                </a:path>
                <a:path w="248920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248920" h="825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25882" y="0"/>
                  </a:lnTo>
                  <a:close/>
                </a:path>
                <a:path w="248920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216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4832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3932097" y="1429334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5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23495" h="8255">
                  <a:moveTo>
                    <a:pt x="23190" y="0"/>
                  </a:move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2319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3955288" y="14293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2451887" y="1412125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87895" y="0"/>
                  </a:moveTo>
                  <a:lnTo>
                    <a:pt x="576668" y="0"/>
                  </a:lnTo>
                  <a:lnTo>
                    <a:pt x="565454" y="0"/>
                  </a:lnTo>
                  <a:lnTo>
                    <a:pt x="554240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54240" y="8229"/>
                  </a:lnTo>
                  <a:lnTo>
                    <a:pt x="565454" y="8229"/>
                  </a:lnTo>
                  <a:lnTo>
                    <a:pt x="576668" y="8229"/>
                  </a:lnTo>
                  <a:lnTo>
                    <a:pt x="587895" y="8229"/>
                  </a:lnTo>
                  <a:lnTo>
                    <a:pt x="587895" y="0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3028556" y="1412125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20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248920" h="8255">
                  <a:moveTo>
                    <a:pt x="44881" y="0"/>
                  </a:moveTo>
                  <a:lnTo>
                    <a:pt x="33667" y="0"/>
                  </a:lnTo>
                  <a:lnTo>
                    <a:pt x="22453" y="0"/>
                  </a:lnTo>
                  <a:lnTo>
                    <a:pt x="22453" y="8229"/>
                  </a:lnTo>
                  <a:lnTo>
                    <a:pt x="33655" y="8229"/>
                  </a:lnTo>
                  <a:lnTo>
                    <a:pt x="44881" y="8229"/>
                  </a:lnTo>
                  <a:lnTo>
                    <a:pt x="44881" y="0"/>
                  </a:lnTo>
                  <a:close/>
                </a:path>
                <a:path w="248920" h="8255">
                  <a:moveTo>
                    <a:pt x="90500" y="0"/>
                  </a:moveTo>
                  <a:lnTo>
                    <a:pt x="90500" y="0"/>
                  </a:lnTo>
                  <a:lnTo>
                    <a:pt x="44894" y="0"/>
                  </a:lnTo>
                  <a:lnTo>
                    <a:pt x="44894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248920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12941" y="0"/>
                  </a:lnTo>
                  <a:close/>
                </a:path>
                <a:path w="248920" h="825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12953" y="8229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35382" y="0"/>
                  </a:lnTo>
                  <a:close/>
                </a:path>
                <a:path w="248920" h="8255">
                  <a:moveTo>
                    <a:pt x="169037" y="0"/>
                  </a:moveTo>
                  <a:lnTo>
                    <a:pt x="157822" y="0"/>
                  </a:lnTo>
                  <a:lnTo>
                    <a:pt x="146608" y="0"/>
                  </a:lnTo>
                  <a:lnTo>
                    <a:pt x="135394" y="0"/>
                  </a:lnTo>
                  <a:lnTo>
                    <a:pt x="135394" y="8229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69037" y="0"/>
                  </a:lnTo>
                  <a:close/>
                </a:path>
                <a:path w="248920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049" y="0"/>
                  </a:lnTo>
                  <a:lnTo>
                    <a:pt x="169049" y="8229"/>
                  </a:lnTo>
                  <a:lnTo>
                    <a:pt x="181000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248920" h="8255">
                  <a:moveTo>
                    <a:pt x="214668" y="0"/>
                  </a:move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14668" y="0"/>
                  </a:lnTo>
                  <a:close/>
                </a:path>
                <a:path w="248920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229"/>
                  </a:lnTo>
                  <a:lnTo>
                    <a:pt x="225894" y="8229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3276892" y="1412125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3655" y="0"/>
                  </a:lnTo>
                  <a:lnTo>
                    <a:pt x="33655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3322510" y="1412125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3356178" y="14121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3378606" y="14121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3401047" y="1412125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21" y="8230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3412274" y="1412125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5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3435464" y="1412125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</a:pathLst>
            </a:custGeom>
            <a:solidFill>
              <a:srgbClr val="8300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3469119" y="14121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C70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3491547" y="1412125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2860" h="8255">
                  <a:moveTo>
                    <a:pt x="2244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3513988" y="1412125"/>
              <a:ext cx="23495" cy="8255"/>
            </a:xfrm>
            <a:custGeom>
              <a:avLst/>
              <a:gdLst/>
              <a:ahLst/>
              <a:cxnLst/>
              <a:rect l="l" t="t" r="r" b="b"/>
              <a:pathLst>
                <a:path w="2349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3495" h="8255">
                  <a:moveTo>
                    <a:pt x="23190" y="0"/>
                  </a:move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23190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3537178" y="1412125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4508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3582060" y="1412125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10223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102235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02235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3683774" y="1412125"/>
              <a:ext cx="248920" cy="8255"/>
            </a:xfrm>
            <a:custGeom>
              <a:avLst/>
              <a:gdLst/>
              <a:ahLst/>
              <a:cxnLst/>
              <a:rect l="l" t="t" r="r" b="b"/>
              <a:pathLst>
                <a:path w="24892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4892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248920" h="8255">
                  <a:moveTo>
                    <a:pt x="5684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845" y="8229"/>
                  </a:lnTo>
                  <a:lnTo>
                    <a:pt x="56845" y="0"/>
                  </a:lnTo>
                  <a:close/>
                </a:path>
                <a:path w="248920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229"/>
                  </a:lnTo>
                  <a:lnTo>
                    <a:pt x="6807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248920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12941" y="0"/>
                  </a:lnTo>
                  <a:close/>
                </a:path>
                <a:path w="248920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12953" y="0"/>
                  </a:lnTo>
                  <a:lnTo>
                    <a:pt x="112953" y="8229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46596" y="0"/>
                  </a:lnTo>
                  <a:close/>
                </a:path>
                <a:path w="248920" h="8255">
                  <a:moveTo>
                    <a:pt x="181000" y="0"/>
                  </a:moveTo>
                  <a:lnTo>
                    <a:pt x="169786" y="0"/>
                  </a:lnTo>
                  <a:lnTo>
                    <a:pt x="157822" y="0"/>
                  </a:lnTo>
                  <a:lnTo>
                    <a:pt x="146608" y="0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81000" y="0"/>
                  </a:lnTo>
                  <a:close/>
                </a:path>
                <a:path w="248920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03441" y="0"/>
                  </a:lnTo>
                  <a:close/>
                </a:path>
                <a:path w="248920" h="825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25882" y="0"/>
                  </a:lnTo>
                  <a:close/>
                </a:path>
                <a:path w="248920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229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2451887" y="139491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1491424" y="17208"/>
                  </a:moveTo>
                  <a:lnTo>
                    <a:pt x="1480210" y="17208"/>
                  </a:lnTo>
                  <a:lnTo>
                    <a:pt x="1480210" y="25438"/>
                  </a:lnTo>
                  <a:lnTo>
                    <a:pt x="1491424" y="25438"/>
                  </a:lnTo>
                  <a:lnTo>
                    <a:pt x="1491424" y="17208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38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2757055" y="1394916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2768257" y="1394917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11226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11226" y="0"/>
                  </a:lnTo>
                  <a:close/>
                </a:path>
                <a:path w="34925" h="8255">
                  <a:moveTo>
                    <a:pt x="34417" y="0"/>
                  </a:moveTo>
                  <a:lnTo>
                    <a:pt x="23202" y="0"/>
                  </a:lnTo>
                  <a:lnTo>
                    <a:pt x="11239" y="0"/>
                  </a:lnTo>
                  <a:lnTo>
                    <a:pt x="11239" y="8229"/>
                  </a:lnTo>
                  <a:lnTo>
                    <a:pt x="23202" y="8229"/>
                  </a:lnTo>
                  <a:lnTo>
                    <a:pt x="34417" y="8229"/>
                  </a:lnTo>
                  <a:lnTo>
                    <a:pt x="3441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2802686" y="1394916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30"/>
                  </a:lnTo>
                  <a:lnTo>
                    <a:pt x="11216" y="8230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2813901" y="1394917"/>
              <a:ext cx="474345" cy="8255"/>
            </a:xfrm>
            <a:custGeom>
              <a:avLst/>
              <a:gdLst/>
              <a:ahLst/>
              <a:cxnLst/>
              <a:rect l="l" t="t" r="r" b="b"/>
              <a:pathLst>
                <a:path w="47434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7434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474345" h="825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474345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42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474345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474345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0251" y="8229"/>
                  </a:lnTo>
                  <a:lnTo>
                    <a:pt x="180251" y="0"/>
                  </a:lnTo>
                  <a:close/>
                </a:path>
                <a:path w="474345" h="8255">
                  <a:moveTo>
                    <a:pt x="237096" y="0"/>
                  </a:moveTo>
                  <a:lnTo>
                    <a:pt x="237096" y="0"/>
                  </a:lnTo>
                  <a:lnTo>
                    <a:pt x="180263" y="0"/>
                  </a:lnTo>
                  <a:lnTo>
                    <a:pt x="180263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474345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10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  <a:path w="474345" h="8255">
                  <a:moveTo>
                    <a:pt x="305155" y="0"/>
                  </a:moveTo>
                  <a:lnTo>
                    <a:pt x="305155" y="0"/>
                  </a:lnTo>
                  <a:lnTo>
                    <a:pt x="259549" y="0"/>
                  </a:lnTo>
                  <a:lnTo>
                    <a:pt x="259549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474345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474345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50037" y="0"/>
                  </a:lnTo>
                  <a:close/>
                </a:path>
                <a:path w="474345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229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474345" h="825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5655" y="8229"/>
                  </a:lnTo>
                  <a:lnTo>
                    <a:pt x="406882" y="8229"/>
                  </a:lnTo>
                  <a:lnTo>
                    <a:pt x="418096" y="8229"/>
                  </a:lnTo>
                  <a:lnTo>
                    <a:pt x="418096" y="0"/>
                  </a:lnTo>
                  <a:close/>
                </a:path>
                <a:path w="474345" h="8255">
                  <a:moveTo>
                    <a:pt x="429323" y="0"/>
                  </a:moveTo>
                  <a:lnTo>
                    <a:pt x="418109" y="0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29323" y="0"/>
                  </a:lnTo>
                  <a:close/>
                </a:path>
                <a:path w="474345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29336" y="0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62978" y="0"/>
                  </a:lnTo>
                  <a:close/>
                </a:path>
                <a:path w="474345" h="8255">
                  <a:moveTo>
                    <a:pt x="474205" y="0"/>
                  </a:moveTo>
                  <a:lnTo>
                    <a:pt x="462991" y="0"/>
                  </a:lnTo>
                  <a:lnTo>
                    <a:pt x="462991" y="8229"/>
                  </a:lnTo>
                  <a:lnTo>
                    <a:pt x="474205" y="8229"/>
                  </a:lnTo>
                  <a:lnTo>
                    <a:pt x="47420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3288106" y="139491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3333737" y="139491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3367392" y="1394917"/>
              <a:ext cx="22860" cy="8255"/>
            </a:xfrm>
            <a:custGeom>
              <a:avLst/>
              <a:gdLst/>
              <a:ahLst/>
              <a:cxnLst/>
              <a:rect l="l" t="t" r="r" b="b"/>
              <a:pathLst>
                <a:path w="228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3389833" y="1394917"/>
              <a:ext cx="34925" cy="8255"/>
            </a:xfrm>
            <a:custGeom>
              <a:avLst/>
              <a:gdLst/>
              <a:ahLst/>
              <a:cxnLst/>
              <a:rect l="l" t="t" r="r" b="b"/>
              <a:pathLst>
                <a:path w="3492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34925" h="8255">
                  <a:moveTo>
                    <a:pt x="34404" y="0"/>
                  </a:move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3424237" y="1394917"/>
              <a:ext cx="67310" cy="8255"/>
            </a:xfrm>
            <a:custGeom>
              <a:avLst/>
              <a:gdLst/>
              <a:ahLst/>
              <a:cxnLst/>
              <a:rect l="l" t="t" r="r" b="b"/>
              <a:pathLst>
                <a:path w="6731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67310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67310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</a:pathLst>
            </a:custGeom>
            <a:solidFill>
              <a:srgbClr val="DA0F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3491547" y="1394917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3525215" y="1394917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63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45720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3570833" y="1394917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102235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102235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102235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6807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102235" h="8255">
                  <a:moveTo>
                    <a:pt x="101727" y="0"/>
                  </a:moveTo>
                  <a:lnTo>
                    <a:pt x="90512" y="0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01727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3672560" y="1394917"/>
              <a:ext cx="259715" cy="8255"/>
            </a:xfrm>
            <a:custGeom>
              <a:avLst/>
              <a:gdLst/>
              <a:ahLst/>
              <a:cxnLst/>
              <a:rect l="l" t="t" r="r" b="b"/>
              <a:pathLst>
                <a:path w="25971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25971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44869" y="0"/>
                  </a:lnTo>
                  <a:close/>
                </a:path>
                <a:path w="259714" h="8255">
                  <a:moveTo>
                    <a:pt x="68059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8059" y="8229"/>
                  </a:lnTo>
                  <a:lnTo>
                    <a:pt x="68059" y="0"/>
                  </a:lnTo>
                  <a:close/>
                </a:path>
                <a:path w="259714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229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25971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24155" y="0"/>
                  </a:lnTo>
                  <a:close/>
                </a:path>
                <a:path w="25971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57810" y="0"/>
                  </a:lnTo>
                  <a:close/>
                </a:path>
                <a:path w="259714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29"/>
                  </a:lnTo>
                  <a:lnTo>
                    <a:pt x="169037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259714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5971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37096" y="0"/>
                  </a:lnTo>
                  <a:close/>
                </a:path>
                <a:path w="25971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29"/>
                  </a:lnTo>
                  <a:lnTo>
                    <a:pt x="248323" y="8229"/>
                  </a:lnTo>
                  <a:lnTo>
                    <a:pt x="259537" y="8229"/>
                  </a:lnTo>
                  <a:lnTo>
                    <a:pt x="25953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2451887" y="1377721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54240" y="0"/>
                  </a:moveTo>
                  <a:lnTo>
                    <a:pt x="542277" y="0"/>
                  </a:lnTo>
                  <a:lnTo>
                    <a:pt x="542277" y="8216"/>
                  </a:lnTo>
                  <a:lnTo>
                    <a:pt x="554240" y="8216"/>
                  </a:lnTo>
                  <a:lnTo>
                    <a:pt x="554240" y="0"/>
                  </a:lnTo>
                  <a:close/>
                </a:path>
                <a:path w="1729739" h="26034">
                  <a:moveTo>
                    <a:pt x="1491424" y="17195"/>
                  </a:moveTo>
                  <a:lnTo>
                    <a:pt x="1480210" y="1719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195"/>
                  </a:lnTo>
                  <a:close/>
                </a:path>
                <a:path w="1729739" h="26034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195"/>
                  </a:lnTo>
                  <a:close/>
                </a:path>
                <a:path w="1729739" h="26034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195"/>
                  </a:lnTo>
                  <a:close/>
                </a:path>
                <a:path w="1729739" h="26034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195"/>
                  </a:lnTo>
                  <a:close/>
                </a:path>
                <a:path w="1729739" h="26034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195"/>
                  </a:lnTo>
                  <a:close/>
                </a:path>
                <a:path w="1729739" h="26034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195"/>
                  </a:lnTo>
                  <a:close/>
                </a:path>
                <a:path w="1729739" h="26034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195"/>
                  </a:lnTo>
                  <a:close/>
                </a:path>
                <a:path w="1729739" h="26034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4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4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2994164" y="1377721"/>
              <a:ext cx="305435" cy="8255"/>
            </a:xfrm>
            <a:custGeom>
              <a:avLst/>
              <a:gdLst/>
              <a:ahLst/>
              <a:cxnLst/>
              <a:rect l="l" t="t" r="r" b="b"/>
              <a:pathLst>
                <a:path w="305435" h="825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56832" y="8216"/>
                  </a:lnTo>
                  <a:lnTo>
                    <a:pt x="56832" y="0"/>
                  </a:lnTo>
                  <a:close/>
                </a:path>
                <a:path w="305435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216"/>
                  </a:lnTo>
                  <a:lnTo>
                    <a:pt x="68046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305435" h="8255">
                  <a:moveTo>
                    <a:pt x="124891" y="0"/>
                  </a:moveTo>
                  <a:lnTo>
                    <a:pt x="124891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124891" y="8216"/>
                  </a:lnTo>
                  <a:lnTo>
                    <a:pt x="124891" y="0"/>
                  </a:lnTo>
                  <a:close/>
                </a:path>
                <a:path w="305435" h="825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47332" y="8216"/>
                  </a:lnTo>
                  <a:lnTo>
                    <a:pt x="147332" y="0"/>
                  </a:lnTo>
                  <a:close/>
                </a:path>
                <a:path w="305435" h="825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69773" y="8216"/>
                  </a:lnTo>
                  <a:lnTo>
                    <a:pt x="169773" y="0"/>
                  </a:lnTo>
                  <a:close/>
                </a:path>
                <a:path w="305435" h="8255">
                  <a:moveTo>
                    <a:pt x="203428" y="0"/>
                  </a:moveTo>
                  <a:lnTo>
                    <a:pt x="192214" y="0"/>
                  </a:lnTo>
                  <a:lnTo>
                    <a:pt x="181000" y="0"/>
                  </a:lnTo>
                  <a:lnTo>
                    <a:pt x="169786" y="0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203428" y="8216"/>
                  </a:lnTo>
                  <a:lnTo>
                    <a:pt x="203428" y="0"/>
                  </a:lnTo>
                  <a:close/>
                </a:path>
                <a:path w="305435" h="8255">
                  <a:moveTo>
                    <a:pt x="237832" y="0"/>
                  </a:moveTo>
                  <a:lnTo>
                    <a:pt x="226618" y="0"/>
                  </a:lnTo>
                  <a:lnTo>
                    <a:pt x="215404" y="0"/>
                  </a:lnTo>
                  <a:lnTo>
                    <a:pt x="203441" y="0"/>
                  </a:lnTo>
                  <a:lnTo>
                    <a:pt x="203441" y="8216"/>
                  </a:lnTo>
                  <a:lnTo>
                    <a:pt x="215392" y="8216"/>
                  </a:lnTo>
                  <a:lnTo>
                    <a:pt x="226618" y="8216"/>
                  </a:lnTo>
                  <a:lnTo>
                    <a:pt x="237832" y="8216"/>
                  </a:lnTo>
                  <a:lnTo>
                    <a:pt x="237832" y="0"/>
                  </a:lnTo>
                  <a:close/>
                </a:path>
                <a:path w="305435" h="8255">
                  <a:moveTo>
                    <a:pt x="249059" y="0"/>
                  </a:moveTo>
                  <a:lnTo>
                    <a:pt x="237845" y="0"/>
                  </a:lnTo>
                  <a:lnTo>
                    <a:pt x="237845" y="8216"/>
                  </a:lnTo>
                  <a:lnTo>
                    <a:pt x="249059" y="8216"/>
                  </a:lnTo>
                  <a:lnTo>
                    <a:pt x="249059" y="0"/>
                  </a:lnTo>
                  <a:close/>
                </a:path>
                <a:path w="305435" h="825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9072" y="0"/>
                  </a:lnTo>
                  <a:lnTo>
                    <a:pt x="249072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82714" y="8216"/>
                  </a:lnTo>
                  <a:lnTo>
                    <a:pt x="282714" y="0"/>
                  </a:lnTo>
                  <a:close/>
                </a:path>
                <a:path w="305435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3299320" y="1377721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4417" y="0"/>
                  </a:lnTo>
                  <a:lnTo>
                    <a:pt x="34417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3344951" y="1377721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3378606" y="1377721"/>
              <a:ext cx="45720" cy="8255"/>
            </a:xfrm>
            <a:custGeom>
              <a:avLst/>
              <a:gdLst/>
              <a:ahLst/>
              <a:cxnLst/>
              <a:rect l="l" t="t" r="r" b="b"/>
              <a:pathLst>
                <a:path w="4572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4572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45720" h="8255">
                  <a:moveTo>
                    <a:pt x="45631" y="0"/>
                  </a:moveTo>
                  <a:lnTo>
                    <a:pt x="33667" y="0"/>
                  </a:lnTo>
                  <a:lnTo>
                    <a:pt x="33667" y="8216"/>
                  </a:lnTo>
                  <a:lnTo>
                    <a:pt x="45631" y="8216"/>
                  </a:lnTo>
                  <a:lnTo>
                    <a:pt x="45631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3424237" y="1377721"/>
              <a:ext cx="78740" cy="8255"/>
            </a:xfrm>
            <a:custGeom>
              <a:avLst/>
              <a:gdLst/>
              <a:ahLst/>
              <a:cxnLst/>
              <a:rect l="l" t="t" r="r" b="b"/>
              <a:pathLst>
                <a:path w="78739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7873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78739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8524" y="8216"/>
                  </a:lnTo>
                  <a:lnTo>
                    <a:pt x="78524" y="0"/>
                  </a:lnTo>
                  <a:close/>
                </a:path>
              </a:pathLst>
            </a:custGeom>
            <a:solidFill>
              <a:srgbClr val="EC1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3502774" y="1377721"/>
              <a:ext cx="57150" cy="8255"/>
            </a:xfrm>
            <a:custGeom>
              <a:avLst/>
              <a:gdLst/>
              <a:ahLst/>
              <a:cxnLst/>
              <a:rect l="l" t="t" r="r" b="b"/>
              <a:pathLst>
                <a:path w="5715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5715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57150" h="8255">
                  <a:moveTo>
                    <a:pt x="56845" y="0"/>
                  </a:move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3559619" y="1377721"/>
              <a:ext cx="102235" cy="8255"/>
            </a:xfrm>
            <a:custGeom>
              <a:avLst/>
              <a:gdLst/>
              <a:ahLst/>
              <a:cxnLst/>
              <a:rect l="l" t="t" r="r" b="b"/>
              <a:pathLst>
                <a:path w="10223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10223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102235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102235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3661346" y="1377721"/>
              <a:ext cx="271145" cy="8255"/>
            </a:xfrm>
            <a:custGeom>
              <a:avLst/>
              <a:gdLst/>
              <a:ahLst/>
              <a:cxnLst/>
              <a:rect l="l" t="t" r="r" b="b"/>
              <a:pathLst>
                <a:path w="271145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271145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271145" h="8255">
                  <a:moveTo>
                    <a:pt x="79273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271145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271145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35369" y="0"/>
                  </a:lnTo>
                  <a:close/>
                </a:path>
                <a:path w="271145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35382" y="0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271145" h="8255">
                  <a:moveTo>
                    <a:pt x="203428" y="0"/>
                  </a:moveTo>
                  <a:lnTo>
                    <a:pt x="192214" y="0"/>
                  </a:lnTo>
                  <a:lnTo>
                    <a:pt x="180251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92214" y="8216"/>
                  </a:lnTo>
                  <a:lnTo>
                    <a:pt x="203428" y="8216"/>
                  </a:lnTo>
                  <a:lnTo>
                    <a:pt x="203428" y="0"/>
                  </a:lnTo>
                  <a:close/>
                </a:path>
                <a:path w="271145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71145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  <a:path w="271145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7075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2451887" y="1360525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54240" y="0"/>
                  </a:moveTo>
                  <a:lnTo>
                    <a:pt x="542277" y="0"/>
                  </a:lnTo>
                  <a:lnTo>
                    <a:pt x="542277" y="8216"/>
                  </a:lnTo>
                  <a:lnTo>
                    <a:pt x="554240" y="8216"/>
                  </a:lnTo>
                  <a:lnTo>
                    <a:pt x="554240" y="0"/>
                  </a:lnTo>
                  <a:close/>
                </a:path>
                <a:path w="1729739" h="26034">
                  <a:moveTo>
                    <a:pt x="1491424" y="17195"/>
                  </a:moveTo>
                  <a:lnTo>
                    <a:pt x="1480210" y="17195"/>
                  </a:lnTo>
                  <a:lnTo>
                    <a:pt x="1480210" y="25412"/>
                  </a:lnTo>
                  <a:lnTo>
                    <a:pt x="1491424" y="25412"/>
                  </a:lnTo>
                  <a:lnTo>
                    <a:pt x="1491424" y="17195"/>
                  </a:lnTo>
                  <a:close/>
                </a:path>
                <a:path w="1729739" h="26034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12"/>
                  </a:lnTo>
                  <a:lnTo>
                    <a:pt x="1503400" y="25412"/>
                  </a:lnTo>
                  <a:lnTo>
                    <a:pt x="1514614" y="25412"/>
                  </a:lnTo>
                  <a:lnTo>
                    <a:pt x="1525828" y="25412"/>
                  </a:lnTo>
                  <a:lnTo>
                    <a:pt x="1525828" y="17195"/>
                  </a:lnTo>
                  <a:close/>
                </a:path>
                <a:path w="1729739" h="26034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12"/>
                  </a:lnTo>
                  <a:lnTo>
                    <a:pt x="1537055" y="25412"/>
                  </a:lnTo>
                  <a:lnTo>
                    <a:pt x="1548269" y="25412"/>
                  </a:lnTo>
                  <a:lnTo>
                    <a:pt x="1548269" y="17195"/>
                  </a:lnTo>
                  <a:close/>
                </a:path>
                <a:path w="1729739" h="26034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12"/>
                  </a:lnTo>
                  <a:lnTo>
                    <a:pt x="1559496" y="25412"/>
                  </a:lnTo>
                  <a:lnTo>
                    <a:pt x="1570710" y="25412"/>
                  </a:lnTo>
                  <a:lnTo>
                    <a:pt x="1570710" y="17195"/>
                  </a:lnTo>
                  <a:close/>
                </a:path>
                <a:path w="1729739" h="26034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12"/>
                  </a:lnTo>
                  <a:lnTo>
                    <a:pt x="1581937" y="25412"/>
                  </a:lnTo>
                  <a:lnTo>
                    <a:pt x="1593151" y="25412"/>
                  </a:lnTo>
                  <a:lnTo>
                    <a:pt x="1604365" y="25412"/>
                  </a:lnTo>
                  <a:lnTo>
                    <a:pt x="1604365" y="17195"/>
                  </a:lnTo>
                  <a:close/>
                </a:path>
                <a:path w="1729739" h="26034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12"/>
                  </a:lnTo>
                  <a:lnTo>
                    <a:pt x="1616341" y="25412"/>
                  </a:lnTo>
                  <a:lnTo>
                    <a:pt x="1627555" y="25412"/>
                  </a:lnTo>
                  <a:lnTo>
                    <a:pt x="1627555" y="17195"/>
                  </a:lnTo>
                  <a:close/>
                </a:path>
                <a:path w="1729739" h="26034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12"/>
                  </a:lnTo>
                  <a:lnTo>
                    <a:pt x="1638782" y="25412"/>
                  </a:lnTo>
                  <a:lnTo>
                    <a:pt x="1649996" y="25412"/>
                  </a:lnTo>
                  <a:lnTo>
                    <a:pt x="1649996" y="17195"/>
                  </a:lnTo>
                  <a:close/>
                </a:path>
                <a:path w="1729739" h="26034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12"/>
                  </a:lnTo>
                  <a:lnTo>
                    <a:pt x="1661223" y="25412"/>
                  </a:lnTo>
                  <a:lnTo>
                    <a:pt x="1672437" y="25412"/>
                  </a:lnTo>
                  <a:lnTo>
                    <a:pt x="1683651" y="25412"/>
                  </a:lnTo>
                  <a:lnTo>
                    <a:pt x="1683651" y="17195"/>
                  </a:lnTo>
                  <a:close/>
                </a:path>
                <a:path w="1729739" h="26034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7195"/>
                  </a:lnTo>
                  <a:close/>
                </a:path>
                <a:path w="1729739" h="26034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2994164" y="1360525"/>
              <a:ext cx="305435" cy="8255"/>
            </a:xfrm>
            <a:custGeom>
              <a:avLst/>
              <a:gdLst/>
              <a:ahLst/>
              <a:cxnLst/>
              <a:rect l="l" t="t" r="r" b="b"/>
              <a:pathLst>
                <a:path w="305435" h="825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56832" y="8216"/>
                  </a:lnTo>
                  <a:lnTo>
                    <a:pt x="56832" y="0"/>
                  </a:lnTo>
                  <a:close/>
                </a:path>
                <a:path w="305435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216"/>
                  </a:lnTo>
                  <a:lnTo>
                    <a:pt x="68046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305435" h="8255">
                  <a:moveTo>
                    <a:pt x="124891" y="0"/>
                  </a:moveTo>
                  <a:lnTo>
                    <a:pt x="124891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124891" y="8216"/>
                  </a:lnTo>
                  <a:lnTo>
                    <a:pt x="124891" y="0"/>
                  </a:lnTo>
                  <a:close/>
                </a:path>
                <a:path w="305435" h="825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47332" y="8216"/>
                  </a:lnTo>
                  <a:lnTo>
                    <a:pt x="147332" y="0"/>
                  </a:lnTo>
                  <a:close/>
                </a:path>
                <a:path w="305435" h="825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69773" y="8216"/>
                  </a:lnTo>
                  <a:lnTo>
                    <a:pt x="169773" y="0"/>
                  </a:lnTo>
                  <a:close/>
                </a:path>
                <a:path w="305435" h="8255">
                  <a:moveTo>
                    <a:pt x="203428" y="0"/>
                  </a:moveTo>
                  <a:lnTo>
                    <a:pt x="192214" y="0"/>
                  </a:lnTo>
                  <a:lnTo>
                    <a:pt x="181000" y="0"/>
                  </a:lnTo>
                  <a:lnTo>
                    <a:pt x="169786" y="0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203428" y="8216"/>
                  </a:lnTo>
                  <a:lnTo>
                    <a:pt x="203428" y="0"/>
                  </a:lnTo>
                  <a:close/>
                </a:path>
                <a:path w="305435" h="8255">
                  <a:moveTo>
                    <a:pt x="237832" y="0"/>
                  </a:moveTo>
                  <a:lnTo>
                    <a:pt x="226618" y="0"/>
                  </a:lnTo>
                  <a:lnTo>
                    <a:pt x="215404" y="0"/>
                  </a:lnTo>
                  <a:lnTo>
                    <a:pt x="203441" y="0"/>
                  </a:lnTo>
                  <a:lnTo>
                    <a:pt x="203441" y="8216"/>
                  </a:lnTo>
                  <a:lnTo>
                    <a:pt x="215392" y="8216"/>
                  </a:lnTo>
                  <a:lnTo>
                    <a:pt x="226618" y="8216"/>
                  </a:lnTo>
                  <a:lnTo>
                    <a:pt x="237832" y="8216"/>
                  </a:lnTo>
                  <a:lnTo>
                    <a:pt x="237832" y="0"/>
                  </a:lnTo>
                  <a:close/>
                </a:path>
                <a:path w="305435" h="8255">
                  <a:moveTo>
                    <a:pt x="249059" y="0"/>
                  </a:moveTo>
                  <a:lnTo>
                    <a:pt x="237845" y="0"/>
                  </a:lnTo>
                  <a:lnTo>
                    <a:pt x="237845" y="8216"/>
                  </a:lnTo>
                  <a:lnTo>
                    <a:pt x="249059" y="8216"/>
                  </a:lnTo>
                  <a:lnTo>
                    <a:pt x="249059" y="0"/>
                  </a:lnTo>
                  <a:close/>
                </a:path>
                <a:path w="305435" h="825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9072" y="0"/>
                  </a:lnTo>
                  <a:lnTo>
                    <a:pt x="249072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82714" y="8216"/>
                  </a:lnTo>
                  <a:lnTo>
                    <a:pt x="282714" y="0"/>
                  </a:lnTo>
                  <a:close/>
                </a:path>
                <a:path w="305435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3299320" y="1360525"/>
              <a:ext cx="68580" cy="8255"/>
            </a:xfrm>
            <a:custGeom>
              <a:avLst/>
              <a:gdLst/>
              <a:ahLst/>
              <a:cxnLst/>
              <a:rect l="l" t="t" r="r" b="b"/>
              <a:pathLst>
                <a:path w="68579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68579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  <a:path w="68579" h="8255">
                  <a:moveTo>
                    <a:pt x="56845" y="0"/>
                  </a:moveTo>
                  <a:lnTo>
                    <a:pt x="45631" y="0"/>
                  </a:lnTo>
                  <a:lnTo>
                    <a:pt x="34417" y="0"/>
                  </a:lnTo>
                  <a:lnTo>
                    <a:pt x="34417" y="8216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  <a:path w="68579" h="8255">
                  <a:moveTo>
                    <a:pt x="68072" y="0"/>
                  </a:moveTo>
                  <a:lnTo>
                    <a:pt x="56857" y="0"/>
                  </a:lnTo>
                  <a:lnTo>
                    <a:pt x="56857" y="8216"/>
                  </a:lnTo>
                  <a:lnTo>
                    <a:pt x="68072" y="8216"/>
                  </a:lnTo>
                  <a:lnTo>
                    <a:pt x="68072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3367392" y="1360525"/>
              <a:ext cx="45085" cy="8255"/>
            </a:xfrm>
            <a:custGeom>
              <a:avLst/>
              <a:gdLst/>
              <a:ahLst/>
              <a:cxnLst/>
              <a:rect l="l" t="t" r="r" b="b"/>
              <a:pathLst>
                <a:path w="4508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4508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3412274" y="1360525"/>
              <a:ext cx="113030" cy="8255"/>
            </a:xfrm>
            <a:custGeom>
              <a:avLst/>
              <a:gdLst/>
              <a:ahLst/>
              <a:cxnLst/>
              <a:rect l="l" t="t" r="r" b="b"/>
              <a:pathLst>
                <a:path w="113029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963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13029" h="825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56832" y="8216"/>
                  </a:lnTo>
                  <a:lnTo>
                    <a:pt x="56832" y="0"/>
                  </a:lnTo>
                  <a:close/>
                </a:path>
                <a:path w="113029" h="825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90487" y="8216"/>
                  </a:lnTo>
                  <a:lnTo>
                    <a:pt x="90487" y="0"/>
                  </a:lnTo>
                  <a:close/>
                </a:path>
                <a:path w="113029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</a:pathLst>
            </a:custGeom>
            <a:solidFill>
              <a:srgbClr val="FF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3525215" y="1360525"/>
              <a:ext cx="114300" cy="8255"/>
            </a:xfrm>
            <a:custGeom>
              <a:avLst/>
              <a:gdLst/>
              <a:ahLst/>
              <a:cxnLst/>
              <a:rect l="l" t="t" r="r" b="b"/>
              <a:pathLst>
                <a:path w="114300" h="825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963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14300" h="825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56832" y="8216"/>
                  </a:lnTo>
                  <a:lnTo>
                    <a:pt x="56832" y="0"/>
                  </a:lnTo>
                  <a:close/>
                </a:path>
                <a:path w="114300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14300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114300" h="8255">
                  <a:moveTo>
                    <a:pt x="113690" y="0"/>
                  </a:moveTo>
                  <a:lnTo>
                    <a:pt x="101727" y="0"/>
                  </a:lnTo>
                  <a:lnTo>
                    <a:pt x="101727" y="8216"/>
                  </a:lnTo>
                  <a:lnTo>
                    <a:pt x="113690" y="8216"/>
                  </a:lnTo>
                  <a:lnTo>
                    <a:pt x="11369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3638905" y="1360525"/>
              <a:ext cx="282575" cy="8255"/>
            </a:xfrm>
            <a:custGeom>
              <a:avLst/>
              <a:gdLst/>
              <a:ahLst/>
              <a:cxnLst/>
              <a:rect l="l" t="t" r="r" b="b"/>
              <a:pathLst>
                <a:path w="28257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282575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282575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8524" y="8216"/>
                  </a:lnTo>
                  <a:lnTo>
                    <a:pt x="78524" y="0"/>
                  </a:lnTo>
                  <a:close/>
                </a:path>
                <a:path w="282575" h="8255">
                  <a:moveTo>
                    <a:pt x="101714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216"/>
                  </a:lnTo>
                  <a:lnTo>
                    <a:pt x="89750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282575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35369" y="0"/>
                  </a:lnTo>
                  <a:close/>
                </a:path>
                <a:path w="282575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282575" h="8255">
                  <a:moveTo>
                    <a:pt x="191465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91465" y="8216"/>
                  </a:lnTo>
                  <a:lnTo>
                    <a:pt x="191465" y="0"/>
                  </a:lnTo>
                  <a:close/>
                </a:path>
                <a:path w="282575" h="8255">
                  <a:moveTo>
                    <a:pt x="225869" y="0"/>
                  </a:moveTo>
                  <a:lnTo>
                    <a:pt x="214655" y="0"/>
                  </a:lnTo>
                  <a:lnTo>
                    <a:pt x="202692" y="0"/>
                  </a:lnTo>
                  <a:lnTo>
                    <a:pt x="191477" y="0"/>
                  </a:lnTo>
                  <a:lnTo>
                    <a:pt x="191477" y="8216"/>
                  </a:lnTo>
                  <a:lnTo>
                    <a:pt x="202692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25869" y="0"/>
                  </a:lnTo>
                  <a:close/>
                </a:path>
                <a:path w="282575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  <a:path w="282575" h="825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70751" y="0"/>
                  </a:lnTo>
                  <a:close/>
                </a:path>
                <a:path w="282575" h="8255">
                  <a:moveTo>
                    <a:pt x="281978" y="0"/>
                  </a:moveTo>
                  <a:lnTo>
                    <a:pt x="270764" y="0"/>
                  </a:lnTo>
                  <a:lnTo>
                    <a:pt x="270764" y="8216"/>
                  </a:lnTo>
                  <a:lnTo>
                    <a:pt x="281978" y="8216"/>
                  </a:lnTo>
                  <a:lnTo>
                    <a:pt x="28197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2451887" y="1343304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1491424" y="17221"/>
                  </a:moveTo>
                  <a:lnTo>
                    <a:pt x="1480210" y="17221"/>
                  </a:lnTo>
                  <a:lnTo>
                    <a:pt x="1468996" y="17221"/>
                  </a:lnTo>
                  <a:lnTo>
                    <a:pt x="1468996" y="25438"/>
                  </a:lnTo>
                  <a:lnTo>
                    <a:pt x="1480210" y="25438"/>
                  </a:lnTo>
                  <a:lnTo>
                    <a:pt x="1491424" y="25438"/>
                  </a:lnTo>
                  <a:lnTo>
                    <a:pt x="1491424" y="17221"/>
                  </a:lnTo>
                  <a:close/>
                </a:path>
                <a:path w="1729739" h="26034">
                  <a:moveTo>
                    <a:pt x="1525828" y="17221"/>
                  </a:moveTo>
                  <a:lnTo>
                    <a:pt x="1514614" y="17221"/>
                  </a:lnTo>
                  <a:lnTo>
                    <a:pt x="1503400" y="17221"/>
                  </a:lnTo>
                  <a:lnTo>
                    <a:pt x="1491437" y="17221"/>
                  </a:lnTo>
                  <a:lnTo>
                    <a:pt x="1491437" y="25438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21"/>
                  </a:lnTo>
                  <a:close/>
                </a:path>
                <a:path w="1729739" h="26034">
                  <a:moveTo>
                    <a:pt x="1548269" y="17221"/>
                  </a:moveTo>
                  <a:lnTo>
                    <a:pt x="1537055" y="17221"/>
                  </a:lnTo>
                  <a:lnTo>
                    <a:pt x="1525841" y="17221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21"/>
                  </a:lnTo>
                  <a:close/>
                </a:path>
                <a:path w="1729739" h="26034">
                  <a:moveTo>
                    <a:pt x="1570710" y="17221"/>
                  </a:moveTo>
                  <a:lnTo>
                    <a:pt x="1559496" y="17221"/>
                  </a:lnTo>
                  <a:lnTo>
                    <a:pt x="1548282" y="17221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21"/>
                  </a:lnTo>
                  <a:close/>
                </a:path>
                <a:path w="1729739" h="26034">
                  <a:moveTo>
                    <a:pt x="1604365" y="17221"/>
                  </a:moveTo>
                  <a:lnTo>
                    <a:pt x="1593151" y="17221"/>
                  </a:lnTo>
                  <a:lnTo>
                    <a:pt x="1581937" y="17221"/>
                  </a:lnTo>
                  <a:lnTo>
                    <a:pt x="1570723" y="17221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21"/>
                  </a:lnTo>
                  <a:close/>
                </a:path>
                <a:path w="1729739" h="26034">
                  <a:moveTo>
                    <a:pt x="1627555" y="17221"/>
                  </a:moveTo>
                  <a:lnTo>
                    <a:pt x="1616341" y="17221"/>
                  </a:lnTo>
                  <a:lnTo>
                    <a:pt x="1604378" y="17221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21"/>
                  </a:lnTo>
                  <a:close/>
                </a:path>
                <a:path w="1729739" h="26034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21"/>
                  </a:lnTo>
                  <a:close/>
                </a:path>
                <a:path w="1729739" h="26034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21"/>
                  </a:lnTo>
                  <a:close/>
                </a:path>
                <a:path w="1729739" h="26034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21"/>
                  </a:lnTo>
                  <a:close/>
                </a:path>
                <a:path w="1729739" h="26034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2982938" y="1343304"/>
              <a:ext cx="339725" cy="8255"/>
            </a:xfrm>
            <a:custGeom>
              <a:avLst/>
              <a:gdLst/>
              <a:ahLst/>
              <a:cxnLst/>
              <a:rect l="l" t="t" r="r" b="b"/>
              <a:pathLst>
                <a:path w="339725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339725" h="825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68059" y="8229"/>
                  </a:lnTo>
                  <a:lnTo>
                    <a:pt x="68059" y="0"/>
                  </a:lnTo>
                  <a:close/>
                </a:path>
                <a:path w="339725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229"/>
                  </a:lnTo>
                  <a:lnTo>
                    <a:pt x="79273" y="8229"/>
                  </a:lnTo>
                  <a:lnTo>
                    <a:pt x="90500" y="8229"/>
                  </a:lnTo>
                  <a:lnTo>
                    <a:pt x="90500" y="0"/>
                  </a:lnTo>
                  <a:close/>
                </a:path>
                <a:path w="339725" h="8255">
                  <a:moveTo>
                    <a:pt x="136118" y="0"/>
                  </a:moveTo>
                  <a:lnTo>
                    <a:pt x="136118" y="0"/>
                  </a:lnTo>
                  <a:lnTo>
                    <a:pt x="90512" y="0"/>
                  </a:lnTo>
                  <a:lnTo>
                    <a:pt x="90512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339725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339725" h="825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81000" y="0"/>
                  </a:lnTo>
                  <a:close/>
                </a:path>
                <a:path w="339725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339725" h="825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18" y="8229"/>
                  </a:lnTo>
                  <a:lnTo>
                    <a:pt x="237845" y="8229"/>
                  </a:lnTo>
                  <a:lnTo>
                    <a:pt x="249059" y="8229"/>
                  </a:lnTo>
                  <a:lnTo>
                    <a:pt x="249059" y="0"/>
                  </a:lnTo>
                  <a:close/>
                </a:path>
                <a:path w="339725" h="8255">
                  <a:moveTo>
                    <a:pt x="260286" y="0"/>
                  </a:moveTo>
                  <a:lnTo>
                    <a:pt x="249072" y="0"/>
                  </a:lnTo>
                  <a:lnTo>
                    <a:pt x="249072" y="8229"/>
                  </a:lnTo>
                  <a:lnTo>
                    <a:pt x="260286" y="8229"/>
                  </a:lnTo>
                  <a:lnTo>
                    <a:pt x="260286" y="0"/>
                  </a:lnTo>
                  <a:close/>
                </a:path>
                <a:path w="339725" h="825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229"/>
                  </a:lnTo>
                  <a:lnTo>
                    <a:pt x="271513" y="8229"/>
                  </a:lnTo>
                  <a:lnTo>
                    <a:pt x="282727" y="8229"/>
                  </a:lnTo>
                  <a:lnTo>
                    <a:pt x="293941" y="8229"/>
                  </a:lnTo>
                  <a:lnTo>
                    <a:pt x="293941" y="0"/>
                  </a:lnTo>
                  <a:close/>
                </a:path>
                <a:path w="339725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229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339725" h="8255">
                  <a:moveTo>
                    <a:pt x="339572" y="0"/>
                  </a:move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39572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3322510" y="1343304"/>
              <a:ext cx="67310" cy="8255"/>
            </a:xfrm>
            <a:custGeom>
              <a:avLst/>
              <a:gdLst/>
              <a:ahLst/>
              <a:cxnLst/>
              <a:rect l="l" t="t" r="r" b="b"/>
              <a:pathLst>
                <a:path w="6731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67310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33655" y="8229"/>
                  </a:lnTo>
                  <a:lnTo>
                    <a:pt x="33655" y="0"/>
                  </a:lnTo>
                  <a:close/>
                </a:path>
                <a:path w="67310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67310" y="8229"/>
                  </a:lnTo>
                  <a:lnTo>
                    <a:pt x="6731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3389833" y="1343304"/>
              <a:ext cx="226060" cy="8255"/>
            </a:xfrm>
            <a:custGeom>
              <a:avLst/>
              <a:gdLst/>
              <a:ahLst/>
              <a:cxnLst/>
              <a:rect l="l" t="t" r="r" b="b"/>
              <a:pathLst>
                <a:path w="226060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22428" y="0"/>
                  </a:lnTo>
                  <a:close/>
                </a:path>
                <a:path w="226060" h="825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226060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226060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226060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35369" y="0"/>
                  </a:lnTo>
                  <a:close/>
                </a:path>
                <a:path w="226060" h="8255">
                  <a:moveTo>
                    <a:pt x="158559" y="0"/>
                  </a:moveTo>
                  <a:lnTo>
                    <a:pt x="147345" y="0"/>
                  </a:lnTo>
                  <a:lnTo>
                    <a:pt x="135382" y="0"/>
                  </a:lnTo>
                  <a:lnTo>
                    <a:pt x="135382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226060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226060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26060" h="8255">
                  <a:moveTo>
                    <a:pt x="225882" y="0"/>
                  </a:move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25882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3615715" y="1343304"/>
              <a:ext cx="283210" cy="8255"/>
            </a:xfrm>
            <a:custGeom>
              <a:avLst/>
              <a:gdLst/>
              <a:ahLst/>
              <a:cxnLst/>
              <a:rect l="l" t="t" r="r" b="b"/>
              <a:pathLst>
                <a:path w="283210" h="8255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283210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11226" y="0"/>
                  </a:lnTo>
                  <a:lnTo>
                    <a:pt x="11226" y="8229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283210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283210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01714" y="0"/>
                  </a:lnTo>
                  <a:close/>
                </a:path>
                <a:path w="283210" h="8255">
                  <a:moveTo>
                    <a:pt x="124904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29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24904" y="0"/>
                  </a:lnTo>
                  <a:close/>
                </a:path>
                <a:path w="283210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24917" y="0"/>
                  </a:lnTo>
                  <a:lnTo>
                    <a:pt x="124917" y="8229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283210" h="825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81000" y="0"/>
                  </a:lnTo>
                  <a:close/>
                </a:path>
                <a:path w="283210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229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283210" h="8255">
                  <a:moveTo>
                    <a:pt x="249059" y="0"/>
                  </a:moveTo>
                  <a:lnTo>
                    <a:pt x="237845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5882" y="8229"/>
                  </a:lnTo>
                  <a:lnTo>
                    <a:pt x="237845" y="8229"/>
                  </a:lnTo>
                  <a:lnTo>
                    <a:pt x="249059" y="8229"/>
                  </a:lnTo>
                  <a:lnTo>
                    <a:pt x="249059" y="0"/>
                  </a:lnTo>
                  <a:close/>
                </a:path>
                <a:path w="283210" h="825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49072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283210" h="8255">
                  <a:moveTo>
                    <a:pt x="282727" y="0"/>
                  </a:moveTo>
                  <a:lnTo>
                    <a:pt x="271513" y="0"/>
                  </a:lnTo>
                  <a:lnTo>
                    <a:pt x="271513" y="8229"/>
                  </a:lnTo>
                  <a:lnTo>
                    <a:pt x="282727" y="8229"/>
                  </a:lnTo>
                  <a:lnTo>
                    <a:pt x="28272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2451887" y="1326121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1457769" y="17183"/>
                  </a:moveTo>
                  <a:lnTo>
                    <a:pt x="1446555" y="17183"/>
                  </a:lnTo>
                  <a:lnTo>
                    <a:pt x="1446555" y="25412"/>
                  </a:lnTo>
                  <a:lnTo>
                    <a:pt x="1457769" y="25412"/>
                  </a:lnTo>
                  <a:lnTo>
                    <a:pt x="1457769" y="17183"/>
                  </a:lnTo>
                  <a:close/>
                </a:path>
                <a:path w="1729739" h="26034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57782" y="17183"/>
                  </a:lnTo>
                  <a:lnTo>
                    <a:pt x="1457782" y="25412"/>
                  </a:lnTo>
                  <a:lnTo>
                    <a:pt x="1468996" y="25412"/>
                  </a:lnTo>
                  <a:lnTo>
                    <a:pt x="1480210" y="25412"/>
                  </a:lnTo>
                  <a:lnTo>
                    <a:pt x="1491424" y="25412"/>
                  </a:lnTo>
                  <a:lnTo>
                    <a:pt x="1491424" y="17183"/>
                  </a:lnTo>
                  <a:close/>
                </a:path>
                <a:path w="1729739" h="26034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5412"/>
                  </a:lnTo>
                  <a:lnTo>
                    <a:pt x="1503400" y="25412"/>
                  </a:lnTo>
                  <a:lnTo>
                    <a:pt x="1514614" y="25412"/>
                  </a:lnTo>
                  <a:lnTo>
                    <a:pt x="1525828" y="25412"/>
                  </a:lnTo>
                  <a:lnTo>
                    <a:pt x="1525828" y="17183"/>
                  </a:lnTo>
                  <a:close/>
                </a:path>
                <a:path w="1729739" h="26034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5412"/>
                  </a:lnTo>
                  <a:lnTo>
                    <a:pt x="1537055" y="25412"/>
                  </a:lnTo>
                  <a:lnTo>
                    <a:pt x="1548269" y="25412"/>
                  </a:lnTo>
                  <a:lnTo>
                    <a:pt x="1548269" y="17183"/>
                  </a:lnTo>
                  <a:close/>
                </a:path>
                <a:path w="1729739" h="26034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5412"/>
                  </a:lnTo>
                  <a:lnTo>
                    <a:pt x="1559496" y="25412"/>
                  </a:lnTo>
                  <a:lnTo>
                    <a:pt x="1570710" y="25412"/>
                  </a:lnTo>
                  <a:lnTo>
                    <a:pt x="1570710" y="17183"/>
                  </a:lnTo>
                  <a:close/>
                </a:path>
                <a:path w="1729739" h="26034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5412"/>
                  </a:lnTo>
                  <a:lnTo>
                    <a:pt x="1581937" y="25412"/>
                  </a:lnTo>
                  <a:lnTo>
                    <a:pt x="1593151" y="25412"/>
                  </a:lnTo>
                  <a:lnTo>
                    <a:pt x="1604365" y="25412"/>
                  </a:lnTo>
                  <a:lnTo>
                    <a:pt x="1604365" y="17183"/>
                  </a:lnTo>
                  <a:close/>
                </a:path>
                <a:path w="1729739" h="26034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5412"/>
                  </a:lnTo>
                  <a:lnTo>
                    <a:pt x="1616341" y="25412"/>
                  </a:lnTo>
                  <a:lnTo>
                    <a:pt x="1627555" y="25412"/>
                  </a:lnTo>
                  <a:lnTo>
                    <a:pt x="1627555" y="17183"/>
                  </a:lnTo>
                  <a:close/>
                </a:path>
                <a:path w="1729739" h="26034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5412"/>
                  </a:lnTo>
                  <a:lnTo>
                    <a:pt x="1638782" y="25412"/>
                  </a:lnTo>
                  <a:lnTo>
                    <a:pt x="1649996" y="25412"/>
                  </a:lnTo>
                  <a:lnTo>
                    <a:pt x="1649996" y="17183"/>
                  </a:lnTo>
                  <a:close/>
                </a:path>
                <a:path w="1729739" h="26034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5412"/>
                  </a:lnTo>
                  <a:lnTo>
                    <a:pt x="1661223" y="25412"/>
                  </a:lnTo>
                  <a:lnTo>
                    <a:pt x="1672437" y="25412"/>
                  </a:lnTo>
                  <a:lnTo>
                    <a:pt x="1683651" y="25412"/>
                  </a:lnTo>
                  <a:lnTo>
                    <a:pt x="1683651" y="17183"/>
                  </a:lnTo>
                  <a:close/>
                </a:path>
                <a:path w="1729739" h="26034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7183"/>
                  </a:lnTo>
                  <a:close/>
                </a:path>
                <a:path w="1729739" h="26034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2960497" y="1326121"/>
              <a:ext cx="373380" cy="8255"/>
            </a:xfrm>
            <a:custGeom>
              <a:avLst/>
              <a:gdLst/>
              <a:ahLst/>
              <a:cxnLst/>
              <a:rect l="l" t="t" r="r" b="b"/>
              <a:pathLst>
                <a:path w="373379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373379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373379" h="8255">
                  <a:moveTo>
                    <a:pt x="90500" y="0"/>
                  </a:moveTo>
                  <a:lnTo>
                    <a:pt x="90500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373379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14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  <a:path w="373379" h="8255">
                  <a:moveTo>
                    <a:pt x="158559" y="0"/>
                  </a:moveTo>
                  <a:lnTo>
                    <a:pt x="158559" y="0"/>
                  </a:lnTo>
                  <a:lnTo>
                    <a:pt x="112953" y="0"/>
                  </a:lnTo>
                  <a:lnTo>
                    <a:pt x="112953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373379" h="825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81000" y="0"/>
                  </a:lnTo>
                  <a:close/>
                </a:path>
                <a:path w="373379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8101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373379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  <a:path w="373379" h="825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109" y="0"/>
                  </a:lnTo>
                  <a:lnTo>
                    <a:pt x="237109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373379" h="8255">
                  <a:moveTo>
                    <a:pt x="282727" y="0"/>
                  </a:moveTo>
                  <a:lnTo>
                    <a:pt x="271513" y="0"/>
                  </a:lnTo>
                  <a:lnTo>
                    <a:pt x="271513" y="8216"/>
                  </a:lnTo>
                  <a:lnTo>
                    <a:pt x="282727" y="8216"/>
                  </a:lnTo>
                  <a:lnTo>
                    <a:pt x="282727" y="0"/>
                  </a:lnTo>
                  <a:close/>
                </a:path>
                <a:path w="373379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216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  <a:path w="373379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16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50037" y="0"/>
                  </a:lnTo>
                  <a:close/>
                </a:path>
                <a:path w="373379" h="8255">
                  <a:moveTo>
                    <a:pt x="373227" y="0"/>
                  </a:moveTo>
                  <a:lnTo>
                    <a:pt x="362013" y="0"/>
                  </a:lnTo>
                  <a:lnTo>
                    <a:pt x="350050" y="0"/>
                  </a:lnTo>
                  <a:lnTo>
                    <a:pt x="350050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7322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3333737" y="1326121"/>
              <a:ext cx="90805" cy="8255"/>
            </a:xfrm>
            <a:custGeom>
              <a:avLst/>
              <a:gdLst/>
              <a:ahLst/>
              <a:cxnLst/>
              <a:rect l="l" t="t" r="r" b="b"/>
              <a:pathLst>
                <a:path w="9080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90804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90804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8524" y="8216"/>
                  </a:lnTo>
                  <a:lnTo>
                    <a:pt x="78524" y="0"/>
                  </a:lnTo>
                  <a:close/>
                </a:path>
                <a:path w="90804" h="8255">
                  <a:moveTo>
                    <a:pt x="90500" y="0"/>
                  </a:moveTo>
                  <a:lnTo>
                    <a:pt x="78536" y="0"/>
                  </a:lnTo>
                  <a:lnTo>
                    <a:pt x="7853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3424237" y="1326121"/>
              <a:ext cx="158115" cy="8255"/>
            </a:xfrm>
            <a:custGeom>
              <a:avLst/>
              <a:gdLst/>
              <a:ahLst/>
              <a:cxnLst/>
              <a:rect l="l" t="t" r="r" b="b"/>
              <a:pathLst>
                <a:path w="15811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15811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158114" h="825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8524" y="8216"/>
                  </a:lnTo>
                  <a:lnTo>
                    <a:pt x="78524" y="0"/>
                  </a:lnTo>
                  <a:close/>
                </a:path>
                <a:path w="158114" h="8255">
                  <a:moveTo>
                    <a:pt x="100965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216"/>
                  </a:lnTo>
                  <a:lnTo>
                    <a:pt x="89750" y="8216"/>
                  </a:lnTo>
                  <a:lnTo>
                    <a:pt x="100965" y="8216"/>
                  </a:lnTo>
                  <a:lnTo>
                    <a:pt x="100965" y="0"/>
                  </a:lnTo>
                  <a:close/>
                </a:path>
                <a:path w="158114" h="8255">
                  <a:moveTo>
                    <a:pt x="124155" y="0"/>
                  </a:moveTo>
                  <a:lnTo>
                    <a:pt x="112941" y="0"/>
                  </a:lnTo>
                  <a:lnTo>
                    <a:pt x="100977" y="0"/>
                  </a:lnTo>
                  <a:lnTo>
                    <a:pt x="100977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15811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</a:pathLst>
            </a:custGeom>
            <a:solidFill>
              <a:srgbClr val="FF73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3582060" y="1326121"/>
              <a:ext cx="305435" cy="8255"/>
            </a:xfrm>
            <a:custGeom>
              <a:avLst/>
              <a:gdLst/>
              <a:ahLst/>
              <a:cxnLst/>
              <a:rect l="l" t="t" r="r" b="b"/>
              <a:pathLst>
                <a:path w="305435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305435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305435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305435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305435" h="825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35369" y="0"/>
                  </a:lnTo>
                  <a:close/>
                </a:path>
                <a:path w="305435" h="8255">
                  <a:moveTo>
                    <a:pt x="158559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305435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305435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305435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  <a:path w="305435" h="8255">
                  <a:moveTo>
                    <a:pt x="282714" y="0"/>
                  </a:moveTo>
                  <a:lnTo>
                    <a:pt x="271500" y="0"/>
                  </a:lnTo>
                  <a:lnTo>
                    <a:pt x="259537" y="0"/>
                  </a:lnTo>
                  <a:lnTo>
                    <a:pt x="248323" y="0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71500" y="8216"/>
                  </a:lnTo>
                  <a:lnTo>
                    <a:pt x="282714" y="8216"/>
                  </a:lnTo>
                  <a:lnTo>
                    <a:pt x="282714" y="0"/>
                  </a:lnTo>
                  <a:close/>
                </a:path>
                <a:path w="305435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3887228" y="1326121"/>
              <a:ext cx="33655" cy="8255"/>
            </a:xfrm>
            <a:custGeom>
              <a:avLst/>
              <a:gdLst/>
              <a:ahLst/>
              <a:cxnLst/>
              <a:rect l="l" t="t" r="r" b="b"/>
              <a:pathLst>
                <a:path w="33654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33654" h="8255">
                  <a:moveTo>
                    <a:pt x="33655" y="0"/>
                  </a:move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3920883" y="1326113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29" h="8255">
                  <a:moveTo>
                    <a:pt x="11221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21" y="8225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2451887" y="130891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54240" y="0"/>
                  </a:moveTo>
                  <a:lnTo>
                    <a:pt x="542277" y="0"/>
                  </a:lnTo>
                  <a:lnTo>
                    <a:pt x="542277" y="8966"/>
                  </a:lnTo>
                  <a:lnTo>
                    <a:pt x="554240" y="8966"/>
                  </a:lnTo>
                  <a:lnTo>
                    <a:pt x="554240" y="0"/>
                  </a:lnTo>
                  <a:close/>
                </a:path>
                <a:path w="1729739" h="26034">
                  <a:moveTo>
                    <a:pt x="1491424" y="17208"/>
                  </a:moveTo>
                  <a:lnTo>
                    <a:pt x="1480210" y="17208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208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2994164" y="1308912"/>
              <a:ext cx="362585" cy="9525"/>
            </a:xfrm>
            <a:custGeom>
              <a:avLst/>
              <a:gdLst/>
              <a:ahLst/>
              <a:cxnLst/>
              <a:rect l="l" t="t" r="r" b="b"/>
              <a:pathLst>
                <a:path w="362585" h="952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362585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46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362585" h="9525">
                  <a:moveTo>
                    <a:pt x="124891" y="0"/>
                  </a:moveTo>
                  <a:lnTo>
                    <a:pt x="124891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124891" y="8966"/>
                  </a:lnTo>
                  <a:lnTo>
                    <a:pt x="124891" y="0"/>
                  </a:lnTo>
                  <a:close/>
                </a:path>
                <a:path w="362585" h="952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47332" y="8966"/>
                  </a:lnTo>
                  <a:lnTo>
                    <a:pt x="147332" y="0"/>
                  </a:lnTo>
                  <a:close/>
                </a:path>
                <a:path w="362585" h="952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69773" y="8966"/>
                  </a:lnTo>
                  <a:lnTo>
                    <a:pt x="169773" y="0"/>
                  </a:lnTo>
                  <a:close/>
                </a:path>
                <a:path w="362585" h="9525">
                  <a:moveTo>
                    <a:pt x="203428" y="0"/>
                  </a:moveTo>
                  <a:lnTo>
                    <a:pt x="192214" y="0"/>
                  </a:lnTo>
                  <a:lnTo>
                    <a:pt x="181000" y="0"/>
                  </a:lnTo>
                  <a:lnTo>
                    <a:pt x="169786" y="0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203428" y="8966"/>
                  </a:lnTo>
                  <a:lnTo>
                    <a:pt x="203428" y="0"/>
                  </a:lnTo>
                  <a:close/>
                </a:path>
                <a:path w="362585" h="9525">
                  <a:moveTo>
                    <a:pt x="237832" y="0"/>
                  </a:moveTo>
                  <a:lnTo>
                    <a:pt x="226618" y="0"/>
                  </a:lnTo>
                  <a:lnTo>
                    <a:pt x="215404" y="0"/>
                  </a:lnTo>
                  <a:lnTo>
                    <a:pt x="203441" y="0"/>
                  </a:lnTo>
                  <a:lnTo>
                    <a:pt x="203441" y="8966"/>
                  </a:lnTo>
                  <a:lnTo>
                    <a:pt x="215392" y="8966"/>
                  </a:lnTo>
                  <a:lnTo>
                    <a:pt x="226618" y="8966"/>
                  </a:lnTo>
                  <a:lnTo>
                    <a:pt x="237832" y="8966"/>
                  </a:lnTo>
                  <a:lnTo>
                    <a:pt x="237832" y="0"/>
                  </a:lnTo>
                  <a:close/>
                </a:path>
                <a:path w="362585" h="9525">
                  <a:moveTo>
                    <a:pt x="249059" y="0"/>
                  </a:moveTo>
                  <a:lnTo>
                    <a:pt x="237845" y="0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362585" h="952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82714" y="8966"/>
                  </a:lnTo>
                  <a:lnTo>
                    <a:pt x="282714" y="0"/>
                  </a:lnTo>
                  <a:close/>
                </a:path>
                <a:path w="362585" h="9525">
                  <a:moveTo>
                    <a:pt x="316369" y="0"/>
                  </a:moveTo>
                  <a:lnTo>
                    <a:pt x="305155" y="0"/>
                  </a:lnTo>
                  <a:lnTo>
                    <a:pt x="293941" y="0"/>
                  </a:lnTo>
                  <a:lnTo>
                    <a:pt x="282727" y="0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16369" y="8966"/>
                  </a:lnTo>
                  <a:lnTo>
                    <a:pt x="316369" y="0"/>
                  </a:lnTo>
                  <a:close/>
                </a:path>
                <a:path w="362585" h="9525">
                  <a:moveTo>
                    <a:pt x="339559" y="0"/>
                  </a:moveTo>
                  <a:lnTo>
                    <a:pt x="328345" y="0"/>
                  </a:lnTo>
                  <a:lnTo>
                    <a:pt x="316382" y="0"/>
                  </a:lnTo>
                  <a:lnTo>
                    <a:pt x="316382" y="8966"/>
                  </a:lnTo>
                  <a:lnTo>
                    <a:pt x="328345" y="8966"/>
                  </a:lnTo>
                  <a:lnTo>
                    <a:pt x="339559" y="8966"/>
                  </a:lnTo>
                  <a:lnTo>
                    <a:pt x="339559" y="0"/>
                  </a:lnTo>
                  <a:close/>
                </a:path>
                <a:path w="362585" h="9525">
                  <a:moveTo>
                    <a:pt x="362000" y="0"/>
                  </a:moveTo>
                  <a:lnTo>
                    <a:pt x="350786" y="0"/>
                  </a:lnTo>
                  <a:lnTo>
                    <a:pt x="339572" y="0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62000" y="8966"/>
                  </a:lnTo>
                  <a:lnTo>
                    <a:pt x="36200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3356178" y="1308912"/>
              <a:ext cx="565150" cy="9525"/>
            </a:xfrm>
            <a:custGeom>
              <a:avLst/>
              <a:gdLst/>
              <a:ahLst/>
              <a:cxnLst/>
              <a:rect l="l" t="t" r="r" b="b"/>
              <a:pathLst>
                <a:path w="565150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565150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565150" h="9525">
                  <a:moveTo>
                    <a:pt x="79273" y="0"/>
                  </a:moveTo>
                  <a:lnTo>
                    <a:pt x="68059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565150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565150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565150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565150" h="952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565150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565150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565150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565150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565150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38810" y="8966"/>
                  </a:lnTo>
                  <a:lnTo>
                    <a:pt x="338810" y="0"/>
                  </a:lnTo>
                  <a:close/>
                </a:path>
                <a:path w="565150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61251" y="8966"/>
                  </a:lnTo>
                  <a:lnTo>
                    <a:pt x="361251" y="0"/>
                  </a:lnTo>
                  <a:close/>
                </a:path>
                <a:path w="565150" h="9525">
                  <a:moveTo>
                    <a:pt x="384441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565150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565150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565150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74192" y="8966"/>
                  </a:lnTo>
                  <a:lnTo>
                    <a:pt x="474192" y="0"/>
                  </a:lnTo>
                  <a:close/>
                </a:path>
                <a:path w="565150" h="9525">
                  <a:moveTo>
                    <a:pt x="508596" y="0"/>
                  </a:moveTo>
                  <a:lnTo>
                    <a:pt x="497382" y="0"/>
                  </a:lnTo>
                  <a:lnTo>
                    <a:pt x="485419" y="0"/>
                  </a:lnTo>
                  <a:lnTo>
                    <a:pt x="474205" y="0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97382" y="8966"/>
                  </a:lnTo>
                  <a:lnTo>
                    <a:pt x="508596" y="8966"/>
                  </a:lnTo>
                  <a:lnTo>
                    <a:pt x="508596" y="0"/>
                  </a:lnTo>
                  <a:close/>
                </a:path>
                <a:path w="565150" h="952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31037" y="8966"/>
                  </a:lnTo>
                  <a:lnTo>
                    <a:pt x="531037" y="0"/>
                  </a:lnTo>
                  <a:close/>
                </a:path>
                <a:path w="565150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565150" h="9525">
                  <a:moveTo>
                    <a:pt x="564705" y="0"/>
                  </a:move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647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2451887" y="1291704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1729739" h="26669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1729739" h="26669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2982938" y="1291704"/>
              <a:ext cx="396240" cy="9525"/>
            </a:xfrm>
            <a:custGeom>
              <a:avLst/>
              <a:gdLst/>
              <a:ahLst/>
              <a:cxnLst/>
              <a:rect l="l" t="t" r="r" b="b"/>
              <a:pathLst>
                <a:path w="39623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396239" h="952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68059" y="8966"/>
                  </a:lnTo>
                  <a:lnTo>
                    <a:pt x="68059" y="0"/>
                  </a:lnTo>
                  <a:close/>
                </a:path>
                <a:path w="39623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966"/>
                  </a:lnTo>
                  <a:lnTo>
                    <a:pt x="79273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396239" h="9525">
                  <a:moveTo>
                    <a:pt x="136118" y="0"/>
                  </a:moveTo>
                  <a:lnTo>
                    <a:pt x="136118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396239" h="952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396239" h="952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81000" y="0"/>
                  </a:lnTo>
                  <a:close/>
                </a:path>
                <a:path w="3962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396239" h="952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18" y="8966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396239" h="9525">
                  <a:moveTo>
                    <a:pt x="260286" y="0"/>
                  </a:move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60286" y="0"/>
                  </a:lnTo>
                  <a:close/>
                </a:path>
                <a:path w="396239" h="952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3962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396239" h="952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396239" h="9525">
                  <a:moveTo>
                    <a:pt x="373227" y="0"/>
                  </a:move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73227" y="0"/>
                  </a:lnTo>
                  <a:close/>
                </a:path>
                <a:path w="396239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3378606" y="1291704"/>
              <a:ext cx="486409" cy="9525"/>
            </a:xfrm>
            <a:custGeom>
              <a:avLst/>
              <a:gdLst/>
              <a:ahLst/>
              <a:cxnLst/>
              <a:rect l="l" t="t" r="r" b="b"/>
              <a:pathLst>
                <a:path w="48641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86410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486410" h="9525">
                  <a:moveTo>
                    <a:pt x="56845" y="0"/>
                  </a:moveTo>
                  <a:lnTo>
                    <a:pt x="45631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56845" y="0"/>
                  </a:lnTo>
                  <a:close/>
                </a:path>
                <a:path w="486410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966"/>
                  </a:lnTo>
                  <a:lnTo>
                    <a:pt x="6807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486410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486410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486410" h="9525">
                  <a:moveTo>
                    <a:pt x="169786" y="0"/>
                  </a:moveTo>
                  <a:lnTo>
                    <a:pt x="158572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69786" y="0"/>
                  </a:lnTo>
                  <a:close/>
                </a:path>
                <a:path w="486410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966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486410" h="952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25882" y="0"/>
                  </a:lnTo>
                  <a:close/>
                </a:path>
                <a:path w="486410" h="952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966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48323" y="0"/>
                  </a:lnTo>
                  <a:close/>
                </a:path>
                <a:path w="486410" h="9525">
                  <a:moveTo>
                    <a:pt x="282727" y="0"/>
                  </a:moveTo>
                  <a:lnTo>
                    <a:pt x="271513" y="0"/>
                  </a:lnTo>
                  <a:lnTo>
                    <a:pt x="260299" y="0"/>
                  </a:lnTo>
                  <a:lnTo>
                    <a:pt x="248335" y="0"/>
                  </a:lnTo>
                  <a:lnTo>
                    <a:pt x="248335" y="8966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486410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486410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38823" y="0"/>
                  </a:lnTo>
                  <a:close/>
                </a:path>
                <a:path w="486410" h="9525">
                  <a:moveTo>
                    <a:pt x="362013" y="0"/>
                  </a:moveTo>
                  <a:lnTo>
                    <a:pt x="350050" y="0"/>
                  </a:lnTo>
                  <a:lnTo>
                    <a:pt x="338836" y="0"/>
                  </a:lnTo>
                  <a:lnTo>
                    <a:pt x="338836" y="8966"/>
                  </a:lnTo>
                  <a:lnTo>
                    <a:pt x="350050" y="8966"/>
                  </a:lnTo>
                  <a:lnTo>
                    <a:pt x="362013" y="8966"/>
                  </a:lnTo>
                  <a:lnTo>
                    <a:pt x="362013" y="0"/>
                  </a:lnTo>
                  <a:close/>
                </a:path>
                <a:path w="486410" h="952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62026" y="0"/>
                  </a:lnTo>
                  <a:lnTo>
                    <a:pt x="362026" y="8966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395668" y="0"/>
                  </a:lnTo>
                  <a:close/>
                </a:path>
                <a:path w="486410" h="952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966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18109" y="0"/>
                  </a:lnTo>
                  <a:close/>
                </a:path>
                <a:path w="486410" h="952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18122" y="0"/>
                  </a:lnTo>
                  <a:lnTo>
                    <a:pt x="418122" y="8966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51764" y="0"/>
                  </a:lnTo>
                  <a:close/>
                </a:path>
                <a:path w="486410" h="9525">
                  <a:moveTo>
                    <a:pt x="486168" y="0"/>
                  </a:moveTo>
                  <a:lnTo>
                    <a:pt x="474954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8616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3864788" y="1291704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3887228" y="1291696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2451887" y="1274495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78"/>
                  </a:lnTo>
                  <a:lnTo>
                    <a:pt x="249059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69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9572" y="8978"/>
                  </a:lnTo>
                  <a:lnTo>
                    <a:pt x="350786" y="8978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2802686" y="1274495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30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2813901" y="1274495"/>
              <a:ext cx="598805" cy="9525"/>
            </a:xfrm>
            <a:custGeom>
              <a:avLst/>
              <a:gdLst/>
              <a:ahLst/>
              <a:cxnLst/>
              <a:rect l="l" t="t" r="r" b="b"/>
              <a:pathLst>
                <a:path w="59880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  <a:path w="598804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78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44869" y="0"/>
                  </a:lnTo>
                  <a:close/>
                </a:path>
                <a:path w="598804" h="952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978"/>
                  </a:lnTo>
                  <a:lnTo>
                    <a:pt x="101714" y="8978"/>
                  </a:lnTo>
                  <a:lnTo>
                    <a:pt x="101714" y="0"/>
                  </a:lnTo>
                  <a:close/>
                </a:path>
                <a:path w="598804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42" y="8978"/>
                  </a:lnTo>
                  <a:lnTo>
                    <a:pt x="135369" y="8978"/>
                  </a:lnTo>
                  <a:lnTo>
                    <a:pt x="135369" y="0"/>
                  </a:lnTo>
                  <a:close/>
                </a:path>
                <a:path w="598804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978"/>
                  </a:lnTo>
                  <a:lnTo>
                    <a:pt x="146596" y="8978"/>
                  </a:lnTo>
                  <a:lnTo>
                    <a:pt x="157810" y="8978"/>
                  </a:lnTo>
                  <a:lnTo>
                    <a:pt x="157810" y="0"/>
                  </a:lnTo>
                  <a:close/>
                </a:path>
                <a:path w="598804" h="952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978"/>
                  </a:lnTo>
                  <a:lnTo>
                    <a:pt x="169037" y="8978"/>
                  </a:lnTo>
                  <a:lnTo>
                    <a:pt x="180251" y="8978"/>
                  </a:lnTo>
                  <a:lnTo>
                    <a:pt x="180251" y="0"/>
                  </a:lnTo>
                  <a:close/>
                </a:path>
                <a:path w="598804" h="9525">
                  <a:moveTo>
                    <a:pt x="237096" y="0"/>
                  </a:moveTo>
                  <a:lnTo>
                    <a:pt x="237096" y="0"/>
                  </a:lnTo>
                  <a:lnTo>
                    <a:pt x="180263" y="0"/>
                  </a:lnTo>
                  <a:lnTo>
                    <a:pt x="180263" y="8978"/>
                  </a:lnTo>
                  <a:lnTo>
                    <a:pt x="237096" y="8978"/>
                  </a:lnTo>
                  <a:lnTo>
                    <a:pt x="237096" y="0"/>
                  </a:lnTo>
                  <a:close/>
                </a:path>
                <a:path w="598804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78"/>
                  </a:lnTo>
                  <a:lnTo>
                    <a:pt x="248310" y="8978"/>
                  </a:lnTo>
                  <a:lnTo>
                    <a:pt x="259537" y="8978"/>
                  </a:lnTo>
                  <a:lnTo>
                    <a:pt x="259537" y="0"/>
                  </a:lnTo>
                  <a:close/>
                </a:path>
                <a:path w="598804" h="9525">
                  <a:moveTo>
                    <a:pt x="305155" y="0"/>
                  </a:moveTo>
                  <a:lnTo>
                    <a:pt x="305155" y="0"/>
                  </a:lnTo>
                  <a:lnTo>
                    <a:pt x="259549" y="0"/>
                  </a:lnTo>
                  <a:lnTo>
                    <a:pt x="259549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598804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598804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50037" y="0"/>
                  </a:lnTo>
                  <a:close/>
                </a:path>
                <a:path w="598804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978"/>
                  </a:lnTo>
                  <a:lnTo>
                    <a:pt x="361264" y="8978"/>
                  </a:lnTo>
                  <a:lnTo>
                    <a:pt x="372478" y="8978"/>
                  </a:lnTo>
                  <a:lnTo>
                    <a:pt x="383692" y="8978"/>
                  </a:lnTo>
                  <a:lnTo>
                    <a:pt x="383692" y="0"/>
                  </a:lnTo>
                  <a:close/>
                </a:path>
                <a:path w="598804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3705" y="0"/>
                  </a:lnTo>
                  <a:lnTo>
                    <a:pt x="383705" y="8978"/>
                  </a:lnTo>
                  <a:lnTo>
                    <a:pt x="395655" y="8978"/>
                  </a:lnTo>
                  <a:lnTo>
                    <a:pt x="406882" y="8978"/>
                  </a:lnTo>
                  <a:lnTo>
                    <a:pt x="418096" y="8978"/>
                  </a:lnTo>
                  <a:lnTo>
                    <a:pt x="418096" y="0"/>
                  </a:lnTo>
                  <a:close/>
                </a:path>
                <a:path w="598804" h="9525">
                  <a:moveTo>
                    <a:pt x="429323" y="0"/>
                  </a:moveTo>
                  <a:lnTo>
                    <a:pt x="418109" y="0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29323" y="0"/>
                  </a:lnTo>
                  <a:close/>
                </a:path>
                <a:path w="598804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29336" y="0"/>
                  </a:lnTo>
                  <a:lnTo>
                    <a:pt x="429336" y="8978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62978" y="8978"/>
                  </a:lnTo>
                  <a:lnTo>
                    <a:pt x="462978" y="0"/>
                  </a:lnTo>
                  <a:close/>
                </a:path>
                <a:path w="598804" h="952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62991" y="0"/>
                  </a:lnTo>
                  <a:lnTo>
                    <a:pt x="462991" y="8978"/>
                  </a:lnTo>
                  <a:lnTo>
                    <a:pt x="474205" y="8978"/>
                  </a:lnTo>
                  <a:lnTo>
                    <a:pt x="485419" y="8978"/>
                  </a:lnTo>
                  <a:lnTo>
                    <a:pt x="496633" y="8978"/>
                  </a:lnTo>
                  <a:lnTo>
                    <a:pt x="496633" y="0"/>
                  </a:lnTo>
                  <a:close/>
                </a:path>
                <a:path w="598804" h="9525">
                  <a:moveTo>
                    <a:pt x="519823" y="0"/>
                  </a:moveTo>
                  <a:lnTo>
                    <a:pt x="508609" y="0"/>
                  </a:lnTo>
                  <a:lnTo>
                    <a:pt x="496646" y="0"/>
                  </a:lnTo>
                  <a:lnTo>
                    <a:pt x="496646" y="8978"/>
                  </a:lnTo>
                  <a:lnTo>
                    <a:pt x="508609" y="8978"/>
                  </a:lnTo>
                  <a:lnTo>
                    <a:pt x="519823" y="8978"/>
                  </a:lnTo>
                  <a:lnTo>
                    <a:pt x="519823" y="0"/>
                  </a:lnTo>
                  <a:close/>
                </a:path>
                <a:path w="598804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42264" y="8978"/>
                  </a:lnTo>
                  <a:lnTo>
                    <a:pt x="542264" y="0"/>
                  </a:lnTo>
                  <a:close/>
                </a:path>
                <a:path w="598804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978"/>
                  </a:lnTo>
                  <a:lnTo>
                    <a:pt x="553491" y="8978"/>
                  </a:lnTo>
                  <a:lnTo>
                    <a:pt x="564705" y="8978"/>
                  </a:lnTo>
                  <a:lnTo>
                    <a:pt x="575919" y="8978"/>
                  </a:lnTo>
                  <a:lnTo>
                    <a:pt x="575919" y="0"/>
                  </a:lnTo>
                  <a:close/>
                </a:path>
                <a:path w="598804" h="952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75932" y="8978"/>
                  </a:lnTo>
                  <a:lnTo>
                    <a:pt x="587146" y="8978"/>
                  </a:lnTo>
                  <a:lnTo>
                    <a:pt x="598360" y="8978"/>
                  </a:lnTo>
                  <a:lnTo>
                    <a:pt x="59836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3412274" y="1274495"/>
              <a:ext cx="452755" cy="9525"/>
            </a:xfrm>
            <a:custGeom>
              <a:avLst/>
              <a:gdLst/>
              <a:ahLst/>
              <a:cxnLst/>
              <a:rect l="l" t="t" r="r" b="b"/>
              <a:pathLst>
                <a:path w="452754" h="9525">
                  <a:moveTo>
                    <a:pt x="23177" y="0"/>
                  </a:moveTo>
                  <a:lnTo>
                    <a:pt x="11963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963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452754" h="952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56832" y="8978"/>
                  </a:lnTo>
                  <a:lnTo>
                    <a:pt x="56832" y="0"/>
                  </a:lnTo>
                  <a:close/>
                </a:path>
                <a:path w="452754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90487" y="8978"/>
                  </a:lnTo>
                  <a:lnTo>
                    <a:pt x="90487" y="0"/>
                  </a:lnTo>
                  <a:close/>
                </a:path>
                <a:path w="452754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452754" h="952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452754" h="952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69773" y="8978"/>
                  </a:lnTo>
                  <a:lnTo>
                    <a:pt x="169773" y="0"/>
                  </a:lnTo>
                  <a:close/>
                </a:path>
                <a:path w="452754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452754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452754" h="952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49059" y="8978"/>
                  </a:lnTo>
                  <a:lnTo>
                    <a:pt x="249059" y="0"/>
                  </a:lnTo>
                  <a:close/>
                </a:path>
                <a:path w="452754" h="952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9072" y="0"/>
                  </a:lnTo>
                  <a:lnTo>
                    <a:pt x="249072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82714" y="8978"/>
                  </a:lnTo>
                  <a:lnTo>
                    <a:pt x="282714" y="0"/>
                  </a:lnTo>
                  <a:close/>
                </a:path>
                <a:path w="452754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82727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452754" h="9525">
                  <a:moveTo>
                    <a:pt x="328345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28345" y="8978"/>
                  </a:lnTo>
                  <a:lnTo>
                    <a:pt x="328345" y="0"/>
                  </a:lnTo>
                  <a:close/>
                </a:path>
                <a:path w="452754" h="9525">
                  <a:moveTo>
                    <a:pt x="362000" y="0"/>
                  </a:moveTo>
                  <a:lnTo>
                    <a:pt x="350786" y="0"/>
                  </a:lnTo>
                  <a:lnTo>
                    <a:pt x="339572" y="0"/>
                  </a:lnTo>
                  <a:lnTo>
                    <a:pt x="328358" y="0"/>
                  </a:lnTo>
                  <a:lnTo>
                    <a:pt x="328358" y="8978"/>
                  </a:lnTo>
                  <a:lnTo>
                    <a:pt x="339572" y="8978"/>
                  </a:lnTo>
                  <a:lnTo>
                    <a:pt x="350786" y="8978"/>
                  </a:lnTo>
                  <a:lnTo>
                    <a:pt x="362000" y="8978"/>
                  </a:lnTo>
                  <a:lnTo>
                    <a:pt x="362000" y="0"/>
                  </a:lnTo>
                  <a:close/>
                </a:path>
                <a:path w="452754" h="952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62013" y="8978"/>
                  </a:lnTo>
                  <a:lnTo>
                    <a:pt x="373227" y="8978"/>
                  </a:lnTo>
                  <a:lnTo>
                    <a:pt x="384441" y="8978"/>
                  </a:lnTo>
                  <a:lnTo>
                    <a:pt x="384441" y="0"/>
                  </a:lnTo>
                  <a:close/>
                </a:path>
                <a:path w="452754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4454" y="0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18096" y="8978"/>
                  </a:lnTo>
                  <a:lnTo>
                    <a:pt x="418096" y="0"/>
                  </a:lnTo>
                  <a:close/>
                </a:path>
                <a:path w="452754" h="9525">
                  <a:moveTo>
                    <a:pt x="452501" y="0"/>
                  </a:moveTo>
                  <a:lnTo>
                    <a:pt x="441286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41286" y="8978"/>
                  </a:lnTo>
                  <a:lnTo>
                    <a:pt x="452501" y="8978"/>
                  </a:lnTo>
                  <a:lnTo>
                    <a:pt x="45250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3864787" y="1274495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3876001" y="1274495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3887228" y="1274495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3909669" y="1274495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2451887" y="1257300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1729739" h="26669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1729739" h="26669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1729739" h="26669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195"/>
                  </a:lnTo>
                  <a:close/>
                </a:path>
                <a:path w="1729739" h="26669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195"/>
                  </a:lnTo>
                  <a:close/>
                </a:path>
                <a:path w="1729739" h="26669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195"/>
                  </a:lnTo>
                  <a:close/>
                </a:path>
                <a:path w="1729739" h="26669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195"/>
                  </a:lnTo>
                  <a:close/>
                </a:path>
                <a:path w="1729739" h="26669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195"/>
                  </a:lnTo>
                  <a:close/>
                </a:path>
                <a:path w="1729739" h="26669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195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2982938" y="1257300"/>
              <a:ext cx="474980" cy="9525"/>
            </a:xfrm>
            <a:custGeom>
              <a:avLst/>
              <a:gdLst/>
              <a:ahLst/>
              <a:cxnLst/>
              <a:rect l="l" t="t" r="r" b="b"/>
              <a:pathLst>
                <a:path w="474979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474979" h="952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68059" y="8966"/>
                  </a:lnTo>
                  <a:lnTo>
                    <a:pt x="68059" y="0"/>
                  </a:lnTo>
                  <a:close/>
                </a:path>
                <a:path w="474979" h="952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68072" y="8966"/>
                  </a:lnTo>
                  <a:lnTo>
                    <a:pt x="79273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474979" h="9525">
                  <a:moveTo>
                    <a:pt x="136118" y="0"/>
                  </a:moveTo>
                  <a:lnTo>
                    <a:pt x="136118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474979" h="952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474979" h="952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81000" y="0"/>
                  </a:lnTo>
                  <a:close/>
                </a:path>
                <a:path w="47497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474979" h="9525">
                  <a:moveTo>
                    <a:pt x="249059" y="0"/>
                  </a:moveTo>
                  <a:lnTo>
                    <a:pt x="237845" y="0"/>
                  </a:ln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18" y="8966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474979" h="9525">
                  <a:moveTo>
                    <a:pt x="260286" y="0"/>
                  </a:move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60286" y="0"/>
                  </a:lnTo>
                  <a:close/>
                </a:path>
                <a:path w="474979" h="952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966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47497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474979" h="952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474979" h="9525">
                  <a:moveTo>
                    <a:pt x="373227" y="0"/>
                  </a:move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73227" y="0"/>
                  </a:lnTo>
                  <a:close/>
                </a:path>
                <a:path w="47497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73240" y="0"/>
                  </a:lnTo>
                  <a:lnTo>
                    <a:pt x="373240" y="8966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474979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29323" y="0"/>
                  </a:lnTo>
                  <a:close/>
                </a:path>
                <a:path w="474979" h="9525">
                  <a:moveTo>
                    <a:pt x="452513" y="0"/>
                  </a:moveTo>
                  <a:lnTo>
                    <a:pt x="441299" y="0"/>
                  </a:lnTo>
                  <a:lnTo>
                    <a:pt x="429336" y="0"/>
                  </a:lnTo>
                  <a:lnTo>
                    <a:pt x="429336" y="8966"/>
                  </a:lnTo>
                  <a:lnTo>
                    <a:pt x="441299" y="8966"/>
                  </a:lnTo>
                  <a:lnTo>
                    <a:pt x="452513" y="8966"/>
                  </a:lnTo>
                  <a:lnTo>
                    <a:pt x="452513" y="0"/>
                  </a:lnTo>
                  <a:close/>
                </a:path>
                <a:path w="474979" h="9525">
                  <a:moveTo>
                    <a:pt x="474954" y="0"/>
                  </a:moveTo>
                  <a:lnTo>
                    <a:pt x="463740" y="0"/>
                  </a:lnTo>
                  <a:lnTo>
                    <a:pt x="452526" y="0"/>
                  </a:lnTo>
                  <a:lnTo>
                    <a:pt x="452526" y="8966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7495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3457892" y="1257300"/>
              <a:ext cx="384175" cy="9525"/>
            </a:xfrm>
            <a:custGeom>
              <a:avLst/>
              <a:gdLst/>
              <a:ahLst/>
              <a:cxnLst/>
              <a:rect l="l" t="t" r="r" b="b"/>
              <a:pathLst>
                <a:path w="384175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384175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384175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  <a:path w="384175" h="952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966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90500" y="0"/>
                  </a:lnTo>
                  <a:close/>
                </a:path>
                <a:path w="384175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966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384175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384175" h="9525">
                  <a:moveTo>
                    <a:pt x="169037" y="0"/>
                  </a:moveTo>
                  <a:lnTo>
                    <a:pt x="157822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69037" y="0"/>
                  </a:lnTo>
                  <a:close/>
                </a:path>
                <a:path w="384175" h="952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049" y="0"/>
                  </a:lnTo>
                  <a:lnTo>
                    <a:pt x="169049" y="8966"/>
                  </a:lnTo>
                  <a:lnTo>
                    <a:pt x="181013" y="8966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384175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966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384175" h="952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384175" h="9525">
                  <a:moveTo>
                    <a:pt x="282727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966"/>
                  </a:lnTo>
                  <a:lnTo>
                    <a:pt x="270764" y="8966"/>
                  </a:lnTo>
                  <a:lnTo>
                    <a:pt x="282727" y="8966"/>
                  </a:lnTo>
                  <a:lnTo>
                    <a:pt x="282727" y="0"/>
                  </a:lnTo>
                  <a:close/>
                </a:path>
                <a:path w="384175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82740" y="0"/>
                  </a:lnTo>
                  <a:lnTo>
                    <a:pt x="282740" y="8966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384175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38823" y="0"/>
                  </a:lnTo>
                  <a:close/>
                </a:path>
                <a:path w="384175" h="952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38836" y="0"/>
                  </a:lnTo>
                  <a:lnTo>
                    <a:pt x="338836" y="8966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72478" y="0"/>
                  </a:lnTo>
                  <a:close/>
                </a:path>
                <a:path w="384175" h="9525">
                  <a:moveTo>
                    <a:pt x="383705" y="0"/>
                  </a:moveTo>
                  <a:lnTo>
                    <a:pt x="372491" y="0"/>
                  </a:lnTo>
                  <a:lnTo>
                    <a:pt x="372491" y="8966"/>
                  </a:lnTo>
                  <a:lnTo>
                    <a:pt x="383705" y="8966"/>
                  </a:lnTo>
                  <a:lnTo>
                    <a:pt x="38370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3841597" y="1257291"/>
              <a:ext cx="12065" cy="9525"/>
            </a:xfrm>
            <a:custGeom>
              <a:avLst/>
              <a:gdLst/>
              <a:ahLst/>
              <a:cxnLst/>
              <a:rect l="l" t="t" r="r" b="b"/>
              <a:pathLst>
                <a:path w="12064" h="9525">
                  <a:moveTo>
                    <a:pt x="11965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965" y="8974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3853561" y="1257291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2451887" y="1240091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86168" y="0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2926842" y="1240091"/>
              <a:ext cx="598805" cy="9525"/>
            </a:xfrm>
            <a:custGeom>
              <a:avLst/>
              <a:gdLst/>
              <a:ahLst/>
              <a:cxnLst/>
              <a:rect l="l" t="t" r="r" b="b"/>
              <a:pathLst>
                <a:path w="59880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598804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598804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  <a:path w="598804" h="9525">
                  <a:moveTo>
                    <a:pt x="124155" y="0"/>
                  </a:moveTo>
                  <a:lnTo>
                    <a:pt x="124155" y="0"/>
                  </a:lnTo>
                  <a:lnTo>
                    <a:pt x="67322" y="0"/>
                  </a:lnTo>
                  <a:lnTo>
                    <a:pt x="67322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598804" h="952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69" y="8966"/>
                  </a:lnTo>
                  <a:lnTo>
                    <a:pt x="146596" y="8966"/>
                  </a:lnTo>
                  <a:lnTo>
                    <a:pt x="146596" y="0"/>
                  </a:lnTo>
                  <a:close/>
                </a:path>
                <a:path w="598804" h="9525">
                  <a:moveTo>
                    <a:pt x="192214" y="0"/>
                  </a:moveTo>
                  <a:lnTo>
                    <a:pt x="192214" y="0"/>
                  </a:lnTo>
                  <a:lnTo>
                    <a:pt x="146608" y="0"/>
                  </a:lnTo>
                  <a:lnTo>
                    <a:pt x="146608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598804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598804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37096" y="0"/>
                  </a:lnTo>
                  <a:close/>
                </a:path>
                <a:path w="598804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37109" y="0"/>
                  </a:lnTo>
                  <a:lnTo>
                    <a:pt x="237109" y="8966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598804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598804" h="9525">
                  <a:moveTo>
                    <a:pt x="316382" y="0"/>
                  </a:move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16382" y="0"/>
                  </a:lnTo>
                  <a:close/>
                </a:path>
                <a:path w="598804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966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598804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83692" y="8966"/>
                  </a:lnTo>
                  <a:lnTo>
                    <a:pt x="383692" y="0"/>
                  </a:lnTo>
                  <a:close/>
                </a:path>
                <a:path w="598804" h="9525">
                  <a:moveTo>
                    <a:pt x="406882" y="0"/>
                  </a:moveTo>
                  <a:lnTo>
                    <a:pt x="395668" y="0"/>
                  </a:lnTo>
                  <a:lnTo>
                    <a:pt x="383705" y="0"/>
                  </a:lnTo>
                  <a:lnTo>
                    <a:pt x="383705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598804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29323" y="0"/>
                  </a:lnTo>
                  <a:close/>
                </a:path>
                <a:path w="598804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29336" y="0"/>
                  </a:lnTo>
                  <a:lnTo>
                    <a:pt x="429336" y="8966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62978" y="0"/>
                  </a:lnTo>
                  <a:close/>
                </a:path>
                <a:path w="598804" h="952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85419" y="0"/>
                  </a:lnTo>
                  <a:close/>
                </a:path>
                <a:path w="598804" h="9525">
                  <a:moveTo>
                    <a:pt x="508609" y="0"/>
                  </a:moveTo>
                  <a:lnTo>
                    <a:pt x="497395" y="0"/>
                  </a:lnTo>
                  <a:lnTo>
                    <a:pt x="485432" y="0"/>
                  </a:lnTo>
                  <a:lnTo>
                    <a:pt x="485432" y="8966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08609" y="0"/>
                  </a:lnTo>
                  <a:close/>
                </a:path>
                <a:path w="598804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08622" y="0"/>
                  </a:lnTo>
                  <a:lnTo>
                    <a:pt x="508622" y="8966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598804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966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5919" y="8966"/>
                  </a:lnTo>
                  <a:lnTo>
                    <a:pt x="575919" y="0"/>
                  </a:lnTo>
                  <a:close/>
                </a:path>
                <a:path w="598804" h="952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75932" y="8966"/>
                  </a:lnTo>
                  <a:lnTo>
                    <a:pt x="587146" y="8966"/>
                  </a:lnTo>
                  <a:lnTo>
                    <a:pt x="598360" y="8966"/>
                  </a:lnTo>
                  <a:lnTo>
                    <a:pt x="598360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3525215" y="1240083"/>
              <a:ext cx="12065" cy="9525"/>
            </a:xfrm>
            <a:custGeom>
              <a:avLst/>
              <a:gdLst/>
              <a:ahLst/>
              <a:cxnLst/>
              <a:rect l="l" t="t" r="r" b="b"/>
              <a:pathLst>
                <a:path w="12064" h="9525">
                  <a:moveTo>
                    <a:pt x="11965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965" y="8974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3537178" y="124008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3548405" y="1240091"/>
              <a:ext cx="203835" cy="9525"/>
            </a:xfrm>
            <a:custGeom>
              <a:avLst/>
              <a:gdLst/>
              <a:ahLst/>
              <a:cxnLst/>
              <a:rect l="l" t="t" r="r" b="b"/>
              <a:pathLst>
                <a:path w="203835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33642" y="8966"/>
                  </a:lnTo>
                  <a:lnTo>
                    <a:pt x="33642" y="0"/>
                  </a:lnTo>
                  <a:close/>
                </a:path>
                <a:path w="203835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203835" h="952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78524" y="8966"/>
                  </a:lnTo>
                  <a:lnTo>
                    <a:pt x="78524" y="0"/>
                  </a:lnTo>
                  <a:close/>
                </a:path>
                <a:path w="203835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8536" y="0"/>
                  </a:lnTo>
                  <a:lnTo>
                    <a:pt x="7853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203835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46583" y="8966"/>
                  </a:lnTo>
                  <a:lnTo>
                    <a:pt x="146583" y="0"/>
                  </a:lnTo>
                  <a:close/>
                </a:path>
                <a:path w="203835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203835" h="9525">
                  <a:moveTo>
                    <a:pt x="192214" y="0"/>
                  </a:moveTo>
                  <a:lnTo>
                    <a:pt x="180251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203835" h="9525">
                  <a:moveTo>
                    <a:pt x="203441" y="0"/>
                  </a:move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3751846" y="1240083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3763061" y="1240091"/>
              <a:ext cx="67310" cy="9525"/>
            </a:xfrm>
            <a:custGeom>
              <a:avLst/>
              <a:gdLst/>
              <a:ahLst/>
              <a:cxnLst/>
              <a:rect l="l" t="t" r="r" b="b"/>
              <a:pathLst>
                <a:path w="67310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67310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67310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2451887" y="1222895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52513" y="0"/>
                  </a:moveTo>
                  <a:lnTo>
                    <a:pt x="441299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1299" y="8966"/>
                  </a:lnTo>
                  <a:lnTo>
                    <a:pt x="452513" y="8966"/>
                  </a:lnTo>
                  <a:lnTo>
                    <a:pt x="452513" y="0"/>
                  </a:lnTo>
                  <a:close/>
                </a:path>
                <a:path w="1729739" h="26669">
                  <a:moveTo>
                    <a:pt x="1412887" y="17195"/>
                  </a:moveTo>
                  <a:lnTo>
                    <a:pt x="1401673" y="17195"/>
                  </a:lnTo>
                  <a:lnTo>
                    <a:pt x="1389710" y="17195"/>
                  </a:lnTo>
                  <a:lnTo>
                    <a:pt x="1378496" y="17195"/>
                  </a:lnTo>
                  <a:lnTo>
                    <a:pt x="1378496" y="26162"/>
                  </a:lnTo>
                  <a:lnTo>
                    <a:pt x="1389710" y="26162"/>
                  </a:lnTo>
                  <a:lnTo>
                    <a:pt x="1401673" y="26162"/>
                  </a:lnTo>
                  <a:lnTo>
                    <a:pt x="1412887" y="26162"/>
                  </a:lnTo>
                  <a:lnTo>
                    <a:pt x="1412887" y="17195"/>
                  </a:lnTo>
                  <a:close/>
                </a:path>
                <a:path w="1729739" h="26669">
                  <a:moveTo>
                    <a:pt x="1435328" y="17195"/>
                  </a:moveTo>
                  <a:lnTo>
                    <a:pt x="1424114" y="17195"/>
                  </a:lnTo>
                  <a:lnTo>
                    <a:pt x="1412900" y="17195"/>
                  </a:lnTo>
                  <a:lnTo>
                    <a:pt x="1412900" y="26162"/>
                  </a:lnTo>
                  <a:lnTo>
                    <a:pt x="1424114" y="26162"/>
                  </a:lnTo>
                  <a:lnTo>
                    <a:pt x="1435328" y="26162"/>
                  </a:lnTo>
                  <a:lnTo>
                    <a:pt x="1435328" y="17195"/>
                  </a:lnTo>
                  <a:close/>
                </a:path>
                <a:path w="1729739" h="26669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6162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95"/>
                  </a:lnTo>
                  <a:close/>
                </a:path>
                <a:path w="1729739" h="26669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95"/>
                  </a:lnTo>
                  <a:close/>
                </a:path>
                <a:path w="1729739" h="26669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95"/>
                  </a:lnTo>
                  <a:close/>
                </a:path>
                <a:path w="1729739" h="26669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95"/>
                  </a:lnTo>
                  <a:close/>
                </a:path>
                <a:path w="1729739" h="26669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95"/>
                  </a:lnTo>
                  <a:close/>
                </a:path>
                <a:path w="1729739" h="26669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95"/>
                  </a:lnTo>
                  <a:close/>
                </a:path>
                <a:path w="1729739" h="26669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95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2893187" y="1222895"/>
              <a:ext cx="711835" cy="9525"/>
            </a:xfrm>
            <a:custGeom>
              <a:avLst/>
              <a:gdLst/>
              <a:ahLst/>
              <a:cxnLst/>
              <a:rect l="l" t="t" r="r" b="b"/>
              <a:pathLst>
                <a:path w="711835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01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711835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56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711835" h="952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78524" y="8966"/>
                  </a:lnTo>
                  <a:lnTo>
                    <a:pt x="78524" y="0"/>
                  </a:lnTo>
                  <a:close/>
                </a:path>
                <a:path w="711835" h="9525">
                  <a:moveTo>
                    <a:pt x="100965" y="0"/>
                  </a:moveTo>
                  <a:lnTo>
                    <a:pt x="89750" y="0"/>
                  </a:lnTo>
                  <a:lnTo>
                    <a:pt x="78536" y="0"/>
                  </a:lnTo>
                  <a:lnTo>
                    <a:pt x="78536" y="8966"/>
                  </a:lnTo>
                  <a:lnTo>
                    <a:pt x="89750" y="8966"/>
                  </a:lnTo>
                  <a:lnTo>
                    <a:pt x="100965" y="8966"/>
                  </a:lnTo>
                  <a:lnTo>
                    <a:pt x="100965" y="0"/>
                  </a:lnTo>
                  <a:close/>
                </a:path>
                <a:path w="711835" h="9525">
                  <a:moveTo>
                    <a:pt x="157810" y="0"/>
                  </a:moveTo>
                  <a:lnTo>
                    <a:pt x="157810" y="0"/>
                  </a:lnTo>
                  <a:lnTo>
                    <a:pt x="100977" y="0"/>
                  </a:lnTo>
                  <a:lnTo>
                    <a:pt x="100977" y="8966"/>
                  </a:lnTo>
                  <a:lnTo>
                    <a:pt x="157810" y="8966"/>
                  </a:lnTo>
                  <a:lnTo>
                    <a:pt x="157810" y="0"/>
                  </a:lnTo>
                  <a:close/>
                </a:path>
                <a:path w="711835" h="952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966"/>
                  </a:lnTo>
                  <a:lnTo>
                    <a:pt x="169024" y="8966"/>
                  </a:lnTo>
                  <a:lnTo>
                    <a:pt x="180251" y="8966"/>
                  </a:lnTo>
                  <a:lnTo>
                    <a:pt x="180251" y="0"/>
                  </a:lnTo>
                  <a:close/>
                </a:path>
                <a:path w="711835" h="9525">
                  <a:moveTo>
                    <a:pt x="225869" y="0"/>
                  </a:moveTo>
                  <a:lnTo>
                    <a:pt x="225869" y="0"/>
                  </a:lnTo>
                  <a:lnTo>
                    <a:pt x="180263" y="0"/>
                  </a:lnTo>
                  <a:lnTo>
                    <a:pt x="180263" y="8966"/>
                  </a:lnTo>
                  <a:lnTo>
                    <a:pt x="225869" y="8966"/>
                  </a:lnTo>
                  <a:lnTo>
                    <a:pt x="225869" y="0"/>
                  </a:lnTo>
                  <a:close/>
                </a:path>
                <a:path w="711835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711835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711835" h="9525">
                  <a:moveTo>
                    <a:pt x="304406" y="0"/>
                  </a:moveTo>
                  <a:lnTo>
                    <a:pt x="293192" y="0"/>
                  </a:lnTo>
                  <a:lnTo>
                    <a:pt x="281978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281978" y="8966"/>
                  </a:lnTo>
                  <a:lnTo>
                    <a:pt x="293192" y="8966"/>
                  </a:lnTo>
                  <a:lnTo>
                    <a:pt x="304406" y="8966"/>
                  </a:lnTo>
                  <a:lnTo>
                    <a:pt x="304406" y="0"/>
                  </a:lnTo>
                  <a:close/>
                </a:path>
                <a:path w="711835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4419" y="0"/>
                  </a:lnTo>
                  <a:lnTo>
                    <a:pt x="304419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38810" y="8966"/>
                  </a:lnTo>
                  <a:lnTo>
                    <a:pt x="338810" y="0"/>
                  </a:lnTo>
                  <a:close/>
                </a:path>
                <a:path w="711835" h="9525">
                  <a:moveTo>
                    <a:pt x="350037" y="0"/>
                  </a:moveTo>
                  <a:lnTo>
                    <a:pt x="338823" y="0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711835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83692" y="8966"/>
                  </a:lnTo>
                  <a:lnTo>
                    <a:pt x="383692" y="0"/>
                  </a:lnTo>
                  <a:close/>
                </a:path>
                <a:path w="711835" h="9525">
                  <a:moveTo>
                    <a:pt x="417347" y="0"/>
                  </a:moveTo>
                  <a:lnTo>
                    <a:pt x="406133" y="0"/>
                  </a:lnTo>
                  <a:lnTo>
                    <a:pt x="394919" y="0"/>
                  </a:lnTo>
                  <a:lnTo>
                    <a:pt x="383705" y="0"/>
                  </a:lnTo>
                  <a:lnTo>
                    <a:pt x="383705" y="8966"/>
                  </a:lnTo>
                  <a:lnTo>
                    <a:pt x="394919" y="8966"/>
                  </a:lnTo>
                  <a:lnTo>
                    <a:pt x="406133" y="8966"/>
                  </a:lnTo>
                  <a:lnTo>
                    <a:pt x="417347" y="8966"/>
                  </a:lnTo>
                  <a:lnTo>
                    <a:pt x="417347" y="0"/>
                  </a:lnTo>
                  <a:close/>
                </a:path>
                <a:path w="711835" h="9525">
                  <a:moveTo>
                    <a:pt x="440537" y="0"/>
                  </a:moveTo>
                  <a:lnTo>
                    <a:pt x="429323" y="0"/>
                  </a:lnTo>
                  <a:lnTo>
                    <a:pt x="417360" y="0"/>
                  </a:lnTo>
                  <a:lnTo>
                    <a:pt x="417360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711835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62978" y="0"/>
                  </a:lnTo>
                  <a:close/>
                </a:path>
                <a:path w="711835" h="952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62991" y="0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96633" y="8966"/>
                  </a:lnTo>
                  <a:lnTo>
                    <a:pt x="496633" y="0"/>
                  </a:lnTo>
                  <a:close/>
                </a:path>
                <a:path w="711835" h="9525">
                  <a:moveTo>
                    <a:pt x="519074" y="0"/>
                  </a:moveTo>
                  <a:lnTo>
                    <a:pt x="507860" y="0"/>
                  </a:lnTo>
                  <a:lnTo>
                    <a:pt x="496646" y="0"/>
                  </a:lnTo>
                  <a:lnTo>
                    <a:pt x="496646" y="8966"/>
                  </a:lnTo>
                  <a:lnTo>
                    <a:pt x="507860" y="8966"/>
                  </a:lnTo>
                  <a:lnTo>
                    <a:pt x="519074" y="8966"/>
                  </a:lnTo>
                  <a:lnTo>
                    <a:pt x="519074" y="0"/>
                  </a:lnTo>
                  <a:close/>
                </a:path>
                <a:path w="711835" h="9525">
                  <a:moveTo>
                    <a:pt x="542264" y="0"/>
                  </a:moveTo>
                  <a:lnTo>
                    <a:pt x="531050" y="0"/>
                  </a:lnTo>
                  <a:lnTo>
                    <a:pt x="519087" y="0"/>
                  </a:lnTo>
                  <a:lnTo>
                    <a:pt x="519087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711835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966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5919" y="8966"/>
                  </a:lnTo>
                  <a:lnTo>
                    <a:pt x="575919" y="0"/>
                  </a:lnTo>
                  <a:close/>
                </a:path>
                <a:path w="711835" h="9525">
                  <a:moveTo>
                    <a:pt x="609574" y="0"/>
                  </a:moveTo>
                  <a:lnTo>
                    <a:pt x="598360" y="0"/>
                  </a:lnTo>
                  <a:lnTo>
                    <a:pt x="587146" y="0"/>
                  </a:lnTo>
                  <a:lnTo>
                    <a:pt x="575932" y="0"/>
                  </a:lnTo>
                  <a:lnTo>
                    <a:pt x="575932" y="8966"/>
                  </a:lnTo>
                  <a:lnTo>
                    <a:pt x="587146" y="8966"/>
                  </a:lnTo>
                  <a:lnTo>
                    <a:pt x="598360" y="8966"/>
                  </a:lnTo>
                  <a:lnTo>
                    <a:pt x="609574" y="8966"/>
                  </a:lnTo>
                  <a:lnTo>
                    <a:pt x="609574" y="0"/>
                  </a:lnTo>
                  <a:close/>
                </a:path>
                <a:path w="711835" h="9525">
                  <a:moveTo>
                    <a:pt x="632015" y="0"/>
                  </a:moveTo>
                  <a:lnTo>
                    <a:pt x="620801" y="0"/>
                  </a:lnTo>
                  <a:lnTo>
                    <a:pt x="609587" y="0"/>
                  </a:lnTo>
                  <a:lnTo>
                    <a:pt x="609587" y="8966"/>
                  </a:lnTo>
                  <a:lnTo>
                    <a:pt x="620801" y="8966"/>
                  </a:lnTo>
                  <a:lnTo>
                    <a:pt x="632015" y="8966"/>
                  </a:lnTo>
                  <a:lnTo>
                    <a:pt x="632015" y="0"/>
                  </a:lnTo>
                  <a:close/>
                </a:path>
                <a:path w="711835" h="9525">
                  <a:moveTo>
                    <a:pt x="655205" y="0"/>
                  </a:moveTo>
                  <a:lnTo>
                    <a:pt x="643991" y="0"/>
                  </a:lnTo>
                  <a:lnTo>
                    <a:pt x="632028" y="0"/>
                  </a:lnTo>
                  <a:lnTo>
                    <a:pt x="632028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55205" y="0"/>
                  </a:lnTo>
                  <a:close/>
                </a:path>
                <a:path w="711835" h="952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55218" y="0"/>
                  </a:lnTo>
                  <a:lnTo>
                    <a:pt x="655218" y="8966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88860" y="8966"/>
                  </a:lnTo>
                  <a:lnTo>
                    <a:pt x="688860" y="0"/>
                  </a:lnTo>
                  <a:close/>
                </a:path>
                <a:path w="711835" h="952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88873" y="8966"/>
                  </a:lnTo>
                  <a:lnTo>
                    <a:pt x="700087" y="8966"/>
                  </a:lnTo>
                  <a:lnTo>
                    <a:pt x="711301" y="8966"/>
                  </a:lnTo>
                  <a:lnTo>
                    <a:pt x="7113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3604501" y="1222895"/>
              <a:ext cx="113030" cy="9525"/>
            </a:xfrm>
            <a:custGeom>
              <a:avLst/>
              <a:gdLst/>
              <a:ahLst/>
              <a:cxnLst/>
              <a:rect l="l" t="t" r="r" b="b"/>
              <a:pathLst>
                <a:path w="11302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113029" h="9525">
                  <a:moveTo>
                    <a:pt x="56832" y="0"/>
                  </a:moveTo>
                  <a:lnTo>
                    <a:pt x="45618" y="0"/>
                  </a:lnTo>
                  <a:lnTo>
                    <a:pt x="34404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113029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90487" y="8966"/>
                  </a:lnTo>
                  <a:lnTo>
                    <a:pt x="90487" y="0"/>
                  </a:lnTo>
                  <a:close/>
                </a:path>
                <a:path w="11302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3717442" y="1222887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3728656" y="1222895"/>
              <a:ext cx="23495" cy="9525"/>
            </a:xfrm>
            <a:custGeom>
              <a:avLst/>
              <a:gdLst/>
              <a:ahLst/>
              <a:cxnLst/>
              <a:rect l="l" t="t" r="r" b="b"/>
              <a:pathLst>
                <a:path w="23495" h="9525">
                  <a:moveTo>
                    <a:pt x="11963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963" y="8966"/>
                  </a:lnTo>
                  <a:lnTo>
                    <a:pt x="11963" y="0"/>
                  </a:lnTo>
                  <a:close/>
                </a:path>
                <a:path w="23495" h="9525">
                  <a:moveTo>
                    <a:pt x="23190" y="0"/>
                  </a:moveTo>
                  <a:lnTo>
                    <a:pt x="11976" y="0"/>
                  </a:lnTo>
                  <a:lnTo>
                    <a:pt x="11976" y="8966"/>
                  </a:lnTo>
                  <a:lnTo>
                    <a:pt x="23190" y="8966"/>
                  </a:lnTo>
                  <a:lnTo>
                    <a:pt x="23190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3751846" y="1222887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21" y="8974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3763061" y="1222895"/>
              <a:ext cx="56515" cy="9525"/>
            </a:xfrm>
            <a:custGeom>
              <a:avLst/>
              <a:gdLst/>
              <a:ahLst/>
              <a:cxnLst/>
              <a:rect l="l" t="t" r="r" b="b"/>
              <a:pathLst>
                <a:path w="5651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56514" h="952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33655" y="0"/>
                  </a:lnTo>
                  <a:close/>
                </a:path>
                <a:path w="56514" h="952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33667" y="8966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5609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3819156" y="1222887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216" y="8974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3830383" y="1222895"/>
              <a:ext cx="23495" cy="9525"/>
            </a:xfrm>
            <a:custGeom>
              <a:avLst/>
              <a:gdLst/>
              <a:ahLst/>
              <a:cxnLst/>
              <a:rect l="l" t="t" r="r" b="b"/>
              <a:pathLst>
                <a:path w="23495" h="952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2451887" y="1205674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79273" y="8978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904" y="8978"/>
                  </a:lnTo>
                  <a:lnTo>
                    <a:pt x="136118" y="8978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58559" y="8978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6631" y="8978"/>
                  </a:lnTo>
                  <a:lnTo>
                    <a:pt x="237845" y="8978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78"/>
                  </a:lnTo>
                  <a:lnTo>
                    <a:pt x="249059" y="8978"/>
                  </a:lnTo>
                  <a:lnTo>
                    <a:pt x="260286" y="8978"/>
                  </a:lnTo>
                  <a:lnTo>
                    <a:pt x="271500" y="8978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78"/>
                  </a:lnTo>
                  <a:lnTo>
                    <a:pt x="282714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69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9572" y="8978"/>
                  </a:lnTo>
                  <a:lnTo>
                    <a:pt x="350786" y="8978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78"/>
                  </a:lnTo>
                  <a:lnTo>
                    <a:pt x="362013" y="8978"/>
                  </a:lnTo>
                  <a:lnTo>
                    <a:pt x="373227" y="8978"/>
                  </a:lnTo>
                  <a:lnTo>
                    <a:pt x="384441" y="8978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78"/>
                  </a:lnTo>
                  <a:lnTo>
                    <a:pt x="463727" y="8978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74954" y="0"/>
                  </a:moveTo>
                  <a:lnTo>
                    <a:pt x="463740" y="0"/>
                  </a:lnTo>
                  <a:lnTo>
                    <a:pt x="463740" y="8978"/>
                  </a:lnTo>
                  <a:lnTo>
                    <a:pt x="474954" y="8978"/>
                  </a:lnTo>
                  <a:lnTo>
                    <a:pt x="474954" y="0"/>
                  </a:lnTo>
                  <a:close/>
                </a:path>
                <a:path w="1729739" h="26669">
                  <a:moveTo>
                    <a:pt x="1412887" y="17221"/>
                  </a:moveTo>
                  <a:lnTo>
                    <a:pt x="1401673" y="17221"/>
                  </a:lnTo>
                  <a:lnTo>
                    <a:pt x="1401673" y="26187"/>
                  </a:lnTo>
                  <a:lnTo>
                    <a:pt x="1412887" y="26187"/>
                  </a:lnTo>
                  <a:lnTo>
                    <a:pt x="1412887" y="17221"/>
                  </a:lnTo>
                  <a:close/>
                </a:path>
                <a:path w="1729739" h="26669">
                  <a:moveTo>
                    <a:pt x="1435328" y="17221"/>
                  </a:moveTo>
                  <a:lnTo>
                    <a:pt x="1424114" y="17221"/>
                  </a:lnTo>
                  <a:lnTo>
                    <a:pt x="1412900" y="17221"/>
                  </a:lnTo>
                  <a:lnTo>
                    <a:pt x="1412900" y="26187"/>
                  </a:lnTo>
                  <a:lnTo>
                    <a:pt x="1424114" y="26187"/>
                  </a:lnTo>
                  <a:lnTo>
                    <a:pt x="1435328" y="26187"/>
                  </a:lnTo>
                  <a:lnTo>
                    <a:pt x="1435328" y="17221"/>
                  </a:lnTo>
                  <a:close/>
                </a:path>
                <a:path w="1729739" h="26669">
                  <a:moveTo>
                    <a:pt x="1457769" y="17221"/>
                  </a:moveTo>
                  <a:lnTo>
                    <a:pt x="1446555" y="17221"/>
                  </a:lnTo>
                  <a:lnTo>
                    <a:pt x="1435341" y="17221"/>
                  </a:lnTo>
                  <a:lnTo>
                    <a:pt x="1435341" y="26187"/>
                  </a:lnTo>
                  <a:lnTo>
                    <a:pt x="1446555" y="26187"/>
                  </a:lnTo>
                  <a:lnTo>
                    <a:pt x="1457769" y="26187"/>
                  </a:lnTo>
                  <a:lnTo>
                    <a:pt x="1457769" y="17221"/>
                  </a:lnTo>
                  <a:close/>
                </a:path>
                <a:path w="1729739" h="26669">
                  <a:moveTo>
                    <a:pt x="1491424" y="17221"/>
                  </a:moveTo>
                  <a:lnTo>
                    <a:pt x="1480210" y="17221"/>
                  </a:lnTo>
                  <a:lnTo>
                    <a:pt x="1468996" y="17221"/>
                  </a:lnTo>
                  <a:lnTo>
                    <a:pt x="1457782" y="17221"/>
                  </a:lnTo>
                  <a:lnTo>
                    <a:pt x="1457782" y="26187"/>
                  </a:lnTo>
                  <a:lnTo>
                    <a:pt x="1468996" y="26187"/>
                  </a:lnTo>
                  <a:lnTo>
                    <a:pt x="1480210" y="26187"/>
                  </a:lnTo>
                  <a:lnTo>
                    <a:pt x="1491424" y="26187"/>
                  </a:lnTo>
                  <a:lnTo>
                    <a:pt x="1491424" y="17221"/>
                  </a:lnTo>
                  <a:close/>
                </a:path>
                <a:path w="1729739" h="26669">
                  <a:moveTo>
                    <a:pt x="1525828" y="17221"/>
                  </a:moveTo>
                  <a:lnTo>
                    <a:pt x="1514614" y="17221"/>
                  </a:lnTo>
                  <a:lnTo>
                    <a:pt x="1503400" y="17221"/>
                  </a:lnTo>
                  <a:lnTo>
                    <a:pt x="1491437" y="17221"/>
                  </a:lnTo>
                  <a:lnTo>
                    <a:pt x="1491437" y="26187"/>
                  </a:lnTo>
                  <a:lnTo>
                    <a:pt x="1503400" y="26187"/>
                  </a:lnTo>
                  <a:lnTo>
                    <a:pt x="1514614" y="26187"/>
                  </a:lnTo>
                  <a:lnTo>
                    <a:pt x="1525828" y="26187"/>
                  </a:lnTo>
                  <a:lnTo>
                    <a:pt x="1525828" y="17221"/>
                  </a:lnTo>
                  <a:close/>
                </a:path>
                <a:path w="1729739" h="26669">
                  <a:moveTo>
                    <a:pt x="1548269" y="17221"/>
                  </a:moveTo>
                  <a:lnTo>
                    <a:pt x="1537055" y="17221"/>
                  </a:lnTo>
                  <a:lnTo>
                    <a:pt x="1525841" y="17221"/>
                  </a:lnTo>
                  <a:lnTo>
                    <a:pt x="1525841" y="26187"/>
                  </a:lnTo>
                  <a:lnTo>
                    <a:pt x="1537055" y="26187"/>
                  </a:lnTo>
                  <a:lnTo>
                    <a:pt x="1548269" y="26187"/>
                  </a:lnTo>
                  <a:lnTo>
                    <a:pt x="1548269" y="17221"/>
                  </a:lnTo>
                  <a:close/>
                </a:path>
                <a:path w="1729739" h="26669">
                  <a:moveTo>
                    <a:pt x="1570710" y="17221"/>
                  </a:moveTo>
                  <a:lnTo>
                    <a:pt x="1559496" y="17221"/>
                  </a:lnTo>
                  <a:lnTo>
                    <a:pt x="1548282" y="17221"/>
                  </a:lnTo>
                  <a:lnTo>
                    <a:pt x="1548282" y="26187"/>
                  </a:lnTo>
                  <a:lnTo>
                    <a:pt x="1559496" y="26187"/>
                  </a:lnTo>
                  <a:lnTo>
                    <a:pt x="1570710" y="26187"/>
                  </a:lnTo>
                  <a:lnTo>
                    <a:pt x="1570710" y="17221"/>
                  </a:lnTo>
                  <a:close/>
                </a:path>
                <a:path w="1729739" h="26669">
                  <a:moveTo>
                    <a:pt x="1604365" y="17221"/>
                  </a:moveTo>
                  <a:lnTo>
                    <a:pt x="1593151" y="17221"/>
                  </a:lnTo>
                  <a:lnTo>
                    <a:pt x="1581937" y="17221"/>
                  </a:lnTo>
                  <a:lnTo>
                    <a:pt x="1570723" y="17221"/>
                  </a:lnTo>
                  <a:lnTo>
                    <a:pt x="1570723" y="26187"/>
                  </a:lnTo>
                  <a:lnTo>
                    <a:pt x="1581937" y="26187"/>
                  </a:lnTo>
                  <a:lnTo>
                    <a:pt x="1593151" y="26187"/>
                  </a:lnTo>
                  <a:lnTo>
                    <a:pt x="1604365" y="26187"/>
                  </a:lnTo>
                  <a:lnTo>
                    <a:pt x="1604365" y="17221"/>
                  </a:lnTo>
                  <a:close/>
                </a:path>
                <a:path w="1729739" h="26669">
                  <a:moveTo>
                    <a:pt x="1627555" y="17221"/>
                  </a:moveTo>
                  <a:lnTo>
                    <a:pt x="1616341" y="17221"/>
                  </a:lnTo>
                  <a:lnTo>
                    <a:pt x="1604378" y="17221"/>
                  </a:lnTo>
                  <a:lnTo>
                    <a:pt x="1604378" y="26187"/>
                  </a:lnTo>
                  <a:lnTo>
                    <a:pt x="1616341" y="26187"/>
                  </a:lnTo>
                  <a:lnTo>
                    <a:pt x="1627555" y="26187"/>
                  </a:lnTo>
                  <a:lnTo>
                    <a:pt x="1627555" y="17221"/>
                  </a:lnTo>
                  <a:close/>
                </a:path>
                <a:path w="1729739" h="26669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6187"/>
                  </a:lnTo>
                  <a:lnTo>
                    <a:pt x="1638782" y="26187"/>
                  </a:lnTo>
                  <a:lnTo>
                    <a:pt x="1649996" y="26187"/>
                  </a:lnTo>
                  <a:lnTo>
                    <a:pt x="1649996" y="17221"/>
                  </a:lnTo>
                  <a:close/>
                </a:path>
                <a:path w="1729739" h="26669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6187"/>
                  </a:lnTo>
                  <a:lnTo>
                    <a:pt x="1661223" y="26187"/>
                  </a:lnTo>
                  <a:lnTo>
                    <a:pt x="1672437" y="26187"/>
                  </a:lnTo>
                  <a:lnTo>
                    <a:pt x="1683651" y="26187"/>
                  </a:lnTo>
                  <a:lnTo>
                    <a:pt x="1683651" y="17221"/>
                  </a:lnTo>
                  <a:close/>
                </a:path>
                <a:path w="1729739" h="26669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6187"/>
                  </a:lnTo>
                  <a:lnTo>
                    <a:pt x="1694878" y="26187"/>
                  </a:lnTo>
                  <a:lnTo>
                    <a:pt x="1706092" y="26187"/>
                  </a:lnTo>
                  <a:lnTo>
                    <a:pt x="1706092" y="17221"/>
                  </a:lnTo>
                  <a:close/>
                </a:path>
                <a:path w="1729739" h="26669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6187"/>
                  </a:lnTo>
                  <a:lnTo>
                    <a:pt x="1718068" y="26187"/>
                  </a:lnTo>
                  <a:lnTo>
                    <a:pt x="1729282" y="26187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2915628" y="1205674"/>
              <a:ext cx="791210" cy="9525"/>
            </a:xfrm>
            <a:custGeom>
              <a:avLst/>
              <a:gdLst/>
              <a:ahLst/>
              <a:cxnLst/>
              <a:rect l="l" t="t" r="r" b="b"/>
              <a:pathLst>
                <a:path w="791210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15" y="8978"/>
                  </a:lnTo>
                  <a:lnTo>
                    <a:pt x="33642" y="8978"/>
                  </a:lnTo>
                  <a:lnTo>
                    <a:pt x="33642" y="0"/>
                  </a:lnTo>
                  <a:close/>
                </a:path>
                <a:path w="791210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56083" y="8978"/>
                  </a:lnTo>
                  <a:lnTo>
                    <a:pt x="56083" y="0"/>
                  </a:lnTo>
                  <a:close/>
                </a:path>
                <a:path w="791210" h="9525">
                  <a:moveTo>
                    <a:pt x="78524" y="0"/>
                  </a:moveTo>
                  <a:lnTo>
                    <a:pt x="67310" y="0"/>
                  </a:lnTo>
                  <a:lnTo>
                    <a:pt x="56095" y="0"/>
                  </a:lnTo>
                  <a:lnTo>
                    <a:pt x="56095" y="8978"/>
                  </a:lnTo>
                  <a:lnTo>
                    <a:pt x="67310" y="8978"/>
                  </a:lnTo>
                  <a:lnTo>
                    <a:pt x="78524" y="8978"/>
                  </a:lnTo>
                  <a:lnTo>
                    <a:pt x="78524" y="0"/>
                  </a:lnTo>
                  <a:close/>
                </a:path>
                <a:path w="791210" h="9525">
                  <a:moveTo>
                    <a:pt x="135369" y="0"/>
                  </a:moveTo>
                  <a:lnTo>
                    <a:pt x="135369" y="0"/>
                  </a:lnTo>
                  <a:lnTo>
                    <a:pt x="78536" y="0"/>
                  </a:lnTo>
                  <a:lnTo>
                    <a:pt x="78536" y="8978"/>
                  </a:lnTo>
                  <a:lnTo>
                    <a:pt x="135369" y="8978"/>
                  </a:lnTo>
                  <a:lnTo>
                    <a:pt x="135369" y="0"/>
                  </a:lnTo>
                  <a:close/>
                </a:path>
                <a:path w="791210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35382" y="8978"/>
                  </a:lnTo>
                  <a:lnTo>
                    <a:pt x="146583" y="8978"/>
                  </a:lnTo>
                  <a:lnTo>
                    <a:pt x="157810" y="8978"/>
                  </a:lnTo>
                  <a:lnTo>
                    <a:pt x="157810" y="0"/>
                  </a:lnTo>
                  <a:close/>
                </a:path>
                <a:path w="791210" h="9525">
                  <a:moveTo>
                    <a:pt x="203428" y="0"/>
                  </a:moveTo>
                  <a:lnTo>
                    <a:pt x="203428" y="0"/>
                  </a:lnTo>
                  <a:lnTo>
                    <a:pt x="157822" y="0"/>
                  </a:lnTo>
                  <a:lnTo>
                    <a:pt x="157822" y="8978"/>
                  </a:lnTo>
                  <a:lnTo>
                    <a:pt x="203428" y="8978"/>
                  </a:lnTo>
                  <a:lnTo>
                    <a:pt x="203428" y="0"/>
                  </a:lnTo>
                  <a:close/>
                </a:path>
                <a:path w="791210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25869" y="8978"/>
                  </a:lnTo>
                  <a:lnTo>
                    <a:pt x="225869" y="0"/>
                  </a:lnTo>
                  <a:close/>
                </a:path>
                <a:path w="791210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48310" y="8978"/>
                  </a:lnTo>
                  <a:lnTo>
                    <a:pt x="248310" y="0"/>
                  </a:lnTo>
                  <a:close/>
                </a:path>
                <a:path w="791210" h="952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48323" y="0"/>
                  </a:lnTo>
                  <a:lnTo>
                    <a:pt x="248323" y="8978"/>
                  </a:lnTo>
                  <a:lnTo>
                    <a:pt x="259537" y="8978"/>
                  </a:lnTo>
                  <a:lnTo>
                    <a:pt x="270751" y="8978"/>
                  </a:lnTo>
                  <a:lnTo>
                    <a:pt x="281965" y="8978"/>
                  </a:lnTo>
                  <a:lnTo>
                    <a:pt x="281965" y="0"/>
                  </a:lnTo>
                  <a:close/>
                </a:path>
                <a:path w="791210" h="9525">
                  <a:moveTo>
                    <a:pt x="316369" y="0"/>
                  </a:moveTo>
                  <a:lnTo>
                    <a:pt x="305155" y="0"/>
                  </a:lnTo>
                  <a:lnTo>
                    <a:pt x="293941" y="0"/>
                  </a:lnTo>
                  <a:lnTo>
                    <a:pt x="281978" y="0"/>
                  </a:lnTo>
                  <a:lnTo>
                    <a:pt x="281978" y="8978"/>
                  </a:lnTo>
                  <a:lnTo>
                    <a:pt x="293928" y="8978"/>
                  </a:lnTo>
                  <a:lnTo>
                    <a:pt x="305155" y="8978"/>
                  </a:lnTo>
                  <a:lnTo>
                    <a:pt x="316369" y="8978"/>
                  </a:lnTo>
                  <a:lnTo>
                    <a:pt x="316369" y="0"/>
                  </a:lnTo>
                  <a:close/>
                </a:path>
                <a:path w="791210" h="9525">
                  <a:moveTo>
                    <a:pt x="327596" y="0"/>
                  </a:moveTo>
                  <a:lnTo>
                    <a:pt x="316382" y="0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27596" y="0"/>
                  </a:lnTo>
                  <a:close/>
                </a:path>
                <a:path w="791210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61251" y="8978"/>
                  </a:lnTo>
                  <a:lnTo>
                    <a:pt x="361251" y="0"/>
                  </a:lnTo>
                  <a:close/>
                </a:path>
                <a:path w="791210" h="9525">
                  <a:moveTo>
                    <a:pt x="394906" y="0"/>
                  </a:moveTo>
                  <a:lnTo>
                    <a:pt x="383692" y="0"/>
                  </a:lnTo>
                  <a:lnTo>
                    <a:pt x="372478" y="0"/>
                  </a:lnTo>
                  <a:lnTo>
                    <a:pt x="361264" y="0"/>
                  </a:lnTo>
                  <a:lnTo>
                    <a:pt x="361264" y="8978"/>
                  </a:lnTo>
                  <a:lnTo>
                    <a:pt x="372478" y="8978"/>
                  </a:lnTo>
                  <a:lnTo>
                    <a:pt x="383692" y="8978"/>
                  </a:lnTo>
                  <a:lnTo>
                    <a:pt x="394906" y="8978"/>
                  </a:lnTo>
                  <a:lnTo>
                    <a:pt x="394906" y="0"/>
                  </a:lnTo>
                  <a:close/>
                </a:path>
                <a:path w="791210" h="9525">
                  <a:moveTo>
                    <a:pt x="418096" y="0"/>
                  </a:moveTo>
                  <a:lnTo>
                    <a:pt x="406882" y="0"/>
                  </a:lnTo>
                  <a:lnTo>
                    <a:pt x="394919" y="0"/>
                  </a:lnTo>
                  <a:lnTo>
                    <a:pt x="394919" y="8978"/>
                  </a:lnTo>
                  <a:lnTo>
                    <a:pt x="406882" y="8978"/>
                  </a:lnTo>
                  <a:lnTo>
                    <a:pt x="418096" y="8978"/>
                  </a:lnTo>
                  <a:lnTo>
                    <a:pt x="418096" y="0"/>
                  </a:lnTo>
                  <a:close/>
                </a:path>
                <a:path w="791210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40537" y="8978"/>
                  </a:lnTo>
                  <a:lnTo>
                    <a:pt x="440537" y="0"/>
                  </a:lnTo>
                  <a:close/>
                </a:path>
                <a:path w="791210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40550" y="0"/>
                  </a:lnTo>
                  <a:lnTo>
                    <a:pt x="440550" y="8978"/>
                  </a:lnTo>
                  <a:lnTo>
                    <a:pt x="451764" y="8978"/>
                  </a:lnTo>
                  <a:lnTo>
                    <a:pt x="462978" y="8978"/>
                  </a:lnTo>
                  <a:lnTo>
                    <a:pt x="474192" y="8978"/>
                  </a:lnTo>
                  <a:lnTo>
                    <a:pt x="474192" y="0"/>
                  </a:lnTo>
                  <a:close/>
                </a:path>
                <a:path w="791210" h="952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74205" y="8978"/>
                  </a:lnTo>
                  <a:lnTo>
                    <a:pt x="485419" y="8978"/>
                  </a:lnTo>
                  <a:lnTo>
                    <a:pt x="496633" y="8978"/>
                  </a:lnTo>
                  <a:lnTo>
                    <a:pt x="496633" y="0"/>
                  </a:lnTo>
                  <a:close/>
                </a:path>
                <a:path w="791210" h="9525">
                  <a:moveTo>
                    <a:pt x="519823" y="0"/>
                  </a:moveTo>
                  <a:lnTo>
                    <a:pt x="508609" y="0"/>
                  </a:lnTo>
                  <a:lnTo>
                    <a:pt x="496646" y="0"/>
                  </a:lnTo>
                  <a:lnTo>
                    <a:pt x="496646" y="8978"/>
                  </a:lnTo>
                  <a:lnTo>
                    <a:pt x="508609" y="8978"/>
                  </a:lnTo>
                  <a:lnTo>
                    <a:pt x="519823" y="8978"/>
                  </a:lnTo>
                  <a:lnTo>
                    <a:pt x="519823" y="0"/>
                  </a:lnTo>
                  <a:close/>
                </a:path>
                <a:path w="791210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42264" y="8978"/>
                  </a:lnTo>
                  <a:lnTo>
                    <a:pt x="553478" y="8978"/>
                  </a:lnTo>
                  <a:lnTo>
                    <a:pt x="553478" y="0"/>
                  </a:lnTo>
                  <a:close/>
                </a:path>
                <a:path w="791210" h="952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978"/>
                  </a:lnTo>
                  <a:lnTo>
                    <a:pt x="564705" y="8978"/>
                  </a:lnTo>
                  <a:lnTo>
                    <a:pt x="575919" y="8978"/>
                  </a:lnTo>
                  <a:lnTo>
                    <a:pt x="587133" y="8978"/>
                  </a:lnTo>
                  <a:lnTo>
                    <a:pt x="587133" y="0"/>
                  </a:lnTo>
                  <a:close/>
                </a:path>
                <a:path w="791210" h="9525">
                  <a:moveTo>
                    <a:pt x="609574" y="0"/>
                  </a:moveTo>
                  <a:lnTo>
                    <a:pt x="598360" y="0"/>
                  </a:lnTo>
                  <a:lnTo>
                    <a:pt x="587146" y="0"/>
                  </a:lnTo>
                  <a:lnTo>
                    <a:pt x="587146" y="8978"/>
                  </a:lnTo>
                  <a:lnTo>
                    <a:pt x="598360" y="8978"/>
                  </a:lnTo>
                  <a:lnTo>
                    <a:pt x="609574" y="8978"/>
                  </a:lnTo>
                  <a:lnTo>
                    <a:pt x="609574" y="0"/>
                  </a:lnTo>
                  <a:close/>
                </a:path>
                <a:path w="791210" h="9525">
                  <a:moveTo>
                    <a:pt x="632764" y="0"/>
                  </a:moveTo>
                  <a:lnTo>
                    <a:pt x="621550" y="0"/>
                  </a:lnTo>
                  <a:lnTo>
                    <a:pt x="609587" y="0"/>
                  </a:lnTo>
                  <a:lnTo>
                    <a:pt x="609587" y="8978"/>
                  </a:lnTo>
                  <a:lnTo>
                    <a:pt x="621550" y="8978"/>
                  </a:lnTo>
                  <a:lnTo>
                    <a:pt x="632764" y="8978"/>
                  </a:lnTo>
                  <a:lnTo>
                    <a:pt x="632764" y="0"/>
                  </a:lnTo>
                  <a:close/>
                </a:path>
                <a:path w="791210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32777" y="0"/>
                  </a:lnTo>
                  <a:lnTo>
                    <a:pt x="632777" y="8978"/>
                  </a:lnTo>
                  <a:lnTo>
                    <a:pt x="643991" y="8978"/>
                  </a:lnTo>
                  <a:lnTo>
                    <a:pt x="655205" y="8978"/>
                  </a:lnTo>
                  <a:lnTo>
                    <a:pt x="666419" y="8978"/>
                  </a:lnTo>
                  <a:lnTo>
                    <a:pt x="666419" y="0"/>
                  </a:lnTo>
                  <a:close/>
                </a:path>
                <a:path w="791210" h="952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66432" y="8978"/>
                  </a:lnTo>
                  <a:lnTo>
                    <a:pt x="677646" y="8978"/>
                  </a:lnTo>
                  <a:lnTo>
                    <a:pt x="688860" y="8978"/>
                  </a:lnTo>
                  <a:lnTo>
                    <a:pt x="688860" y="0"/>
                  </a:lnTo>
                  <a:close/>
                </a:path>
                <a:path w="791210" h="952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88873" y="8978"/>
                  </a:lnTo>
                  <a:lnTo>
                    <a:pt x="700087" y="8978"/>
                  </a:lnTo>
                  <a:lnTo>
                    <a:pt x="711301" y="8978"/>
                  </a:lnTo>
                  <a:lnTo>
                    <a:pt x="711301" y="0"/>
                  </a:lnTo>
                  <a:close/>
                </a:path>
                <a:path w="791210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1314" y="0"/>
                  </a:lnTo>
                  <a:lnTo>
                    <a:pt x="711314" y="8978"/>
                  </a:lnTo>
                  <a:lnTo>
                    <a:pt x="723277" y="8978"/>
                  </a:lnTo>
                  <a:lnTo>
                    <a:pt x="734491" y="8978"/>
                  </a:lnTo>
                  <a:lnTo>
                    <a:pt x="745705" y="8978"/>
                  </a:lnTo>
                  <a:lnTo>
                    <a:pt x="745705" y="0"/>
                  </a:lnTo>
                  <a:close/>
                </a:path>
                <a:path w="791210" h="952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978"/>
                  </a:lnTo>
                  <a:lnTo>
                    <a:pt x="756932" y="8978"/>
                  </a:lnTo>
                  <a:lnTo>
                    <a:pt x="768146" y="8978"/>
                  </a:lnTo>
                  <a:lnTo>
                    <a:pt x="779360" y="8978"/>
                  </a:lnTo>
                  <a:lnTo>
                    <a:pt x="779360" y="0"/>
                  </a:lnTo>
                  <a:close/>
                </a:path>
                <a:path w="791210" h="9525">
                  <a:moveTo>
                    <a:pt x="790587" y="0"/>
                  </a:moveTo>
                  <a:lnTo>
                    <a:pt x="779373" y="0"/>
                  </a:lnTo>
                  <a:lnTo>
                    <a:pt x="779373" y="8978"/>
                  </a:lnTo>
                  <a:lnTo>
                    <a:pt x="790587" y="8978"/>
                  </a:lnTo>
                  <a:lnTo>
                    <a:pt x="79058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3706215" y="1205674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21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21" y="8979"/>
                  </a:lnTo>
                  <a:lnTo>
                    <a:pt x="11221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3717442" y="1205674"/>
              <a:ext cx="34925" cy="9525"/>
            </a:xfrm>
            <a:custGeom>
              <a:avLst/>
              <a:gdLst/>
              <a:ahLst/>
              <a:cxnLst/>
              <a:rect l="l" t="t" r="r" b="b"/>
              <a:pathLst>
                <a:path w="34925" h="952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34925" h="9525">
                  <a:moveTo>
                    <a:pt x="34404" y="0"/>
                  </a:move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3440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3751846" y="1205674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3774287" y="1205674"/>
              <a:ext cx="22860" cy="9525"/>
            </a:xfrm>
            <a:custGeom>
              <a:avLst/>
              <a:gdLst/>
              <a:ahLst/>
              <a:cxnLst/>
              <a:rect l="l" t="t" r="r" b="b"/>
              <a:pathLst>
                <a:path w="22860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3796728" y="1205674"/>
              <a:ext cx="11430" cy="9525"/>
            </a:xfrm>
            <a:custGeom>
              <a:avLst/>
              <a:gdLst/>
              <a:ahLst/>
              <a:cxnLst/>
              <a:rect l="l" t="t" r="r" b="b"/>
              <a:pathLst>
                <a:path w="11429" h="9525">
                  <a:moveTo>
                    <a:pt x="11216" y="0"/>
                  </a:moveTo>
                  <a:lnTo>
                    <a:pt x="0" y="0"/>
                  </a:lnTo>
                  <a:lnTo>
                    <a:pt x="0" y="8979"/>
                  </a:lnTo>
                  <a:lnTo>
                    <a:pt x="11216" y="8979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2451887" y="1188491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1378483" y="17183"/>
                  </a:moveTo>
                  <a:lnTo>
                    <a:pt x="1367269" y="17183"/>
                  </a:lnTo>
                  <a:lnTo>
                    <a:pt x="1356055" y="17183"/>
                  </a:lnTo>
                  <a:lnTo>
                    <a:pt x="1356055" y="26162"/>
                  </a:lnTo>
                  <a:lnTo>
                    <a:pt x="1367269" y="26162"/>
                  </a:lnTo>
                  <a:lnTo>
                    <a:pt x="1378483" y="26162"/>
                  </a:lnTo>
                  <a:lnTo>
                    <a:pt x="1378483" y="17183"/>
                  </a:lnTo>
                  <a:close/>
                </a:path>
                <a:path w="1729739" h="26669">
                  <a:moveTo>
                    <a:pt x="1412887" y="17183"/>
                  </a:moveTo>
                  <a:lnTo>
                    <a:pt x="1401673" y="17183"/>
                  </a:lnTo>
                  <a:lnTo>
                    <a:pt x="1389710" y="17183"/>
                  </a:lnTo>
                  <a:lnTo>
                    <a:pt x="1378496" y="17183"/>
                  </a:lnTo>
                  <a:lnTo>
                    <a:pt x="1378496" y="26162"/>
                  </a:lnTo>
                  <a:lnTo>
                    <a:pt x="1389710" y="26162"/>
                  </a:lnTo>
                  <a:lnTo>
                    <a:pt x="1401673" y="26162"/>
                  </a:lnTo>
                  <a:lnTo>
                    <a:pt x="1412887" y="26162"/>
                  </a:lnTo>
                  <a:lnTo>
                    <a:pt x="1412887" y="17183"/>
                  </a:lnTo>
                  <a:close/>
                </a:path>
                <a:path w="1729739" h="26669">
                  <a:moveTo>
                    <a:pt x="1435328" y="17183"/>
                  </a:moveTo>
                  <a:lnTo>
                    <a:pt x="1424114" y="17183"/>
                  </a:lnTo>
                  <a:lnTo>
                    <a:pt x="1412900" y="17183"/>
                  </a:lnTo>
                  <a:lnTo>
                    <a:pt x="1412900" y="26162"/>
                  </a:lnTo>
                  <a:lnTo>
                    <a:pt x="1424114" y="26162"/>
                  </a:lnTo>
                  <a:lnTo>
                    <a:pt x="1435328" y="26162"/>
                  </a:lnTo>
                  <a:lnTo>
                    <a:pt x="1435328" y="17183"/>
                  </a:lnTo>
                  <a:close/>
                </a:path>
                <a:path w="1729739" h="26669">
                  <a:moveTo>
                    <a:pt x="1457769" y="17183"/>
                  </a:moveTo>
                  <a:lnTo>
                    <a:pt x="1446555" y="17183"/>
                  </a:lnTo>
                  <a:lnTo>
                    <a:pt x="1435341" y="17183"/>
                  </a:lnTo>
                  <a:lnTo>
                    <a:pt x="1435341" y="26162"/>
                  </a:lnTo>
                  <a:lnTo>
                    <a:pt x="1446555" y="26162"/>
                  </a:lnTo>
                  <a:lnTo>
                    <a:pt x="1457769" y="26162"/>
                  </a:lnTo>
                  <a:lnTo>
                    <a:pt x="1457769" y="17183"/>
                  </a:lnTo>
                  <a:close/>
                </a:path>
                <a:path w="1729739" h="26669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57782" y="17183"/>
                  </a:lnTo>
                  <a:lnTo>
                    <a:pt x="1457782" y="26162"/>
                  </a:lnTo>
                  <a:lnTo>
                    <a:pt x="1468996" y="26162"/>
                  </a:lnTo>
                  <a:lnTo>
                    <a:pt x="1480210" y="26162"/>
                  </a:lnTo>
                  <a:lnTo>
                    <a:pt x="1491424" y="26162"/>
                  </a:lnTo>
                  <a:lnTo>
                    <a:pt x="1491424" y="17183"/>
                  </a:lnTo>
                  <a:close/>
                </a:path>
                <a:path w="1729739" h="26669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6162"/>
                  </a:lnTo>
                  <a:lnTo>
                    <a:pt x="1503400" y="26162"/>
                  </a:lnTo>
                  <a:lnTo>
                    <a:pt x="1514614" y="26162"/>
                  </a:lnTo>
                  <a:lnTo>
                    <a:pt x="1525828" y="26162"/>
                  </a:lnTo>
                  <a:lnTo>
                    <a:pt x="1525828" y="17183"/>
                  </a:lnTo>
                  <a:close/>
                </a:path>
                <a:path w="1729739" h="26669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6162"/>
                  </a:lnTo>
                  <a:lnTo>
                    <a:pt x="1537055" y="26162"/>
                  </a:lnTo>
                  <a:lnTo>
                    <a:pt x="1548269" y="26162"/>
                  </a:lnTo>
                  <a:lnTo>
                    <a:pt x="1548269" y="17183"/>
                  </a:lnTo>
                  <a:close/>
                </a:path>
                <a:path w="1729739" h="26669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6162"/>
                  </a:lnTo>
                  <a:lnTo>
                    <a:pt x="1559496" y="26162"/>
                  </a:lnTo>
                  <a:lnTo>
                    <a:pt x="1570710" y="26162"/>
                  </a:lnTo>
                  <a:lnTo>
                    <a:pt x="1570710" y="17183"/>
                  </a:lnTo>
                  <a:close/>
                </a:path>
                <a:path w="1729739" h="26669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6162"/>
                  </a:lnTo>
                  <a:lnTo>
                    <a:pt x="1581937" y="26162"/>
                  </a:lnTo>
                  <a:lnTo>
                    <a:pt x="1593151" y="26162"/>
                  </a:lnTo>
                  <a:lnTo>
                    <a:pt x="1604365" y="26162"/>
                  </a:lnTo>
                  <a:lnTo>
                    <a:pt x="1604365" y="17183"/>
                  </a:lnTo>
                  <a:close/>
                </a:path>
                <a:path w="1729739" h="26669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6162"/>
                  </a:lnTo>
                  <a:lnTo>
                    <a:pt x="1616341" y="26162"/>
                  </a:lnTo>
                  <a:lnTo>
                    <a:pt x="1627555" y="26162"/>
                  </a:lnTo>
                  <a:lnTo>
                    <a:pt x="1627555" y="17183"/>
                  </a:lnTo>
                  <a:close/>
                </a:path>
                <a:path w="1729739" h="26669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6162"/>
                  </a:lnTo>
                  <a:lnTo>
                    <a:pt x="1638782" y="26162"/>
                  </a:lnTo>
                  <a:lnTo>
                    <a:pt x="1649996" y="26162"/>
                  </a:lnTo>
                  <a:lnTo>
                    <a:pt x="1649996" y="17183"/>
                  </a:lnTo>
                  <a:close/>
                </a:path>
                <a:path w="1729739" h="26669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6162"/>
                  </a:lnTo>
                  <a:lnTo>
                    <a:pt x="1661223" y="26162"/>
                  </a:lnTo>
                  <a:lnTo>
                    <a:pt x="1672437" y="26162"/>
                  </a:lnTo>
                  <a:lnTo>
                    <a:pt x="1683651" y="26162"/>
                  </a:lnTo>
                  <a:lnTo>
                    <a:pt x="1683651" y="17183"/>
                  </a:lnTo>
                  <a:close/>
                </a:path>
                <a:path w="1729739" h="26669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6162"/>
                  </a:lnTo>
                  <a:lnTo>
                    <a:pt x="1694878" y="26162"/>
                  </a:lnTo>
                  <a:lnTo>
                    <a:pt x="1706092" y="26162"/>
                  </a:lnTo>
                  <a:lnTo>
                    <a:pt x="1706092" y="17183"/>
                  </a:lnTo>
                  <a:close/>
                </a:path>
                <a:path w="1729739" h="26669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6162"/>
                  </a:lnTo>
                  <a:lnTo>
                    <a:pt x="1718068" y="26162"/>
                  </a:lnTo>
                  <a:lnTo>
                    <a:pt x="1729282" y="2616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2779496" y="1188483"/>
              <a:ext cx="12065" cy="9525"/>
            </a:xfrm>
            <a:custGeom>
              <a:avLst/>
              <a:gdLst/>
              <a:ahLst/>
              <a:cxnLst/>
              <a:rect l="l" t="t" r="r" b="b"/>
              <a:pathLst>
                <a:path w="12064" h="9525">
                  <a:moveTo>
                    <a:pt x="11965" y="0"/>
                  </a:moveTo>
                  <a:lnTo>
                    <a:pt x="0" y="0"/>
                  </a:lnTo>
                  <a:lnTo>
                    <a:pt x="0" y="8974"/>
                  </a:lnTo>
                  <a:lnTo>
                    <a:pt x="11965" y="8974"/>
                  </a:lnTo>
                  <a:lnTo>
                    <a:pt x="11965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2791460" y="1188491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11214" y="0"/>
                  </a:move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11214" y="0"/>
                  </a:lnTo>
                  <a:close/>
                </a:path>
                <a:path w="802004" h="952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966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44869" y="0"/>
                  </a:lnTo>
                  <a:close/>
                </a:path>
                <a:path w="802004" h="952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966"/>
                  </a:lnTo>
                  <a:lnTo>
                    <a:pt x="56095" y="8966"/>
                  </a:lnTo>
                  <a:lnTo>
                    <a:pt x="67310" y="8966"/>
                  </a:lnTo>
                  <a:lnTo>
                    <a:pt x="67310" y="0"/>
                  </a:lnTo>
                  <a:close/>
                </a:path>
                <a:path w="802004" h="9525">
                  <a:moveTo>
                    <a:pt x="124155" y="0"/>
                  </a:moveTo>
                  <a:lnTo>
                    <a:pt x="124155" y="0"/>
                  </a:lnTo>
                  <a:lnTo>
                    <a:pt x="67322" y="0"/>
                  </a:lnTo>
                  <a:lnTo>
                    <a:pt x="67322" y="8966"/>
                  </a:lnTo>
                  <a:lnTo>
                    <a:pt x="124155" y="8966"/>
                  </a:lnTo>
                  <a:lnTo>
                    <a:pt x="124155" y="0"/>
                  </a:lnTo>
                  <a:close/>
                </a:path>
                <a:path w="802004" h="952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966"/>
                  </a:lnTo>
                  <a:lnTo>
                    <a:pt x="135382" y="8966"/>
                  </a:lnTo>
                  <a:lnTo>
                    <a:pt x="146583" y="8966"/>
                  </a:lnTo>
                  <a:lnTo>
                    <a:pt x="157810" y="8966"/>
                  </a:lnTo>
                  <a:lnTo>
                    <a:pt x="157810" y="0"/>
                  </a:lnTo>
                  <a:close/>
                </a:path>
                <a:path w="802004" h="952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966"/>
                  </a:lnTo>
                  <a:lnTo>
                    <a:pt x="169037" y="8966"/>
                  </a:lnTo>
                  <a:lnTo>
                    <a:pt x="180251" y="8966"/>
                  </a:lnTo>
                  <a:lnTo>
                    <a:pt x="180251" y="0"/>
                  </a:lnTo>
                  <a:close/>
                </a:path>
                <a:path w="802004" h="9525">
                  <a:moveTo>
                    <a:pt x="202692" y="0"/>
                  </a:moveTo>
                  <a:lnTo>
                    <a:pt x="191477" y="0"/>
                  </a:lnTo>
                  <a:lnTo>
                    <a:pt x="180263" y="0"/>
                  </a:lnTo>
                  <a:lnTo>
                    <a:pt x="180263" y="8966"/>
                  </a:lnTo>
                  <a:lnTo>
                    <a:pt x="191477" y="8966"/>
                  </a:lnTo>
                  <a:lnTo>
                    <a:pt x="202692" y="8966"/>
                  </a:lnTo>
                  <a:lnTo>
                    <a:pt x="202692" y="0"/>
                  </a:lnTo>
                  <a:close/>
                </a:path>
                <a:path w="802004" h="9525">
                  <a:moveTo>
                    <a:pt x="259537" y="0"/>
                  </a:moveTo>
                  <a:lnTo>
                    <a:pt x="259537" y="0"/>
                  </a:lnTo>
                  <a:lnTo>
                    <a:pt x="202704" y="0"/>
                  </a:lnTo>
                  <a:lnTo>
                    <a:pt x="202704" y="8966"/>
                  </a:lnTo>
                  <a:lnTo>
                    <a:pt x="259537" y="8966"/>
                  </a:lnTo>
                  <a:lnTo>
                    <a:pt x="259537" y="0"/>
                  </a:lnTo>
                  <a:close/>
                </a:path>
                <a:path w="802004" h="9525">
                  <a:moveTo>
                    <a:pt x="281978" y="0"/>
                  </a:moveTo>
                  <a:lnTo>
                    <a:pt x="270764" y="0"/>
                  </a:lnTo>
                  <a:lnTo>
                    <a:pt x="259549" y="0"/>
                  </a:lnTo>
                  <a:lnTo>
                    <a:pt x="259549" y="8966"/>
                  </a:lnTo>
                  <a:lnTo>
                    <a:pt x="270751" y="8966"/>
                  </a:lnTo>
                  <a:lnTo>
                    <a:pt x="281978" y="8966"/>
                  </a:lnTo>
                  <a:lnTo>
                    <a:pt x="281978" y="0"/>
                  </a:lnTo>
                  <a:close/>
                </a:path>
                <a:path w="802004" h="9525">
                  <a:moveTo>
                    <a:pt x="327596" y="0"/>
                  </a:moveTo>
                  <a:lnTo>
                    <a:pt x="327596" y="0"/>
                  </a:lnTo>
                  <a:lnTo>
                    <a:pt x="281990" y="0"/>
                  </a:lnTo>
                  <a:lnTo>
                    <a:pt x="281990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004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802004" h="952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72478" y="0"/>
                  </a:lnTo>
                  <a:close/>
                </a:path>
                <a:path w="802004" h="9525">
                  <a:moveTo>
                    <a:pt x="406133" y="0"/>
                  </a:moveTo>
                  <a:lnTo>
                    <a:pt x="394919" y="0"/>
                  </a:lnTo>
                  <a:lnTo>
                    <a:pt x="383705" y="0"/>
                  </a:lnTo>
                  <a:lnTo>
                    <a:pt x="372491" y="0"/>
                  </a:lnTo>
                  <a:lnTo>
                    <a:pt x="372491" y="8966"/>
                  </a:lnTo>
                  <a:lnTo>
                    <a:pt x="383705" y="8966"/>
                  </a:lnTo>
                  <a:lnTo>
                    <a:pt x="394919" y="8966"/>
                  </a:lnTo>
                  <a:lnTo>
                    <a:pt x="406133" y="8966"/>
                  </a:lnTo>
                  <a:lnTo>
                    <a:pt x="406133" y="0"/>
                  </a:lnTo>
                  <a:close/>
                </a:path>
                <a:path w="802004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146" y="0"/>
                  </a:lnTo>
                  <a:lnTo>
                    <a:pt x="406146" y="8966"/>
                  </a:lnTo>
                  <a:lnTo>
                    <a:pt x="418096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004" h="9525">
                  <a:moveTo>
                    <a:pt x="451764" y="0"/>
                  </a:move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51764" y="0"/>
                  </a:lnTo>
                  <a:close/>
                </a:path>
                <a:path w="802004" h="952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51777" y="0"/>
                  </a:lnTo>
                  <a:lnTo>
                    <a:pt x="451777" y="8966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85419" y="0"/>
                  </a:lnTo>
                  <a:close/>
                </a:path>
                <a:path w="802004" h="9525">
                  <a:moveTo>
                    <a:pt x="519074" y="0"/>
                  </a:moveTo>
                  <a:lnTo>
                    <a:pt x="507860" y="0"/>
                  </a:lnTo>
                  <a:lnTo>
                    <a:pt x="496646" y="0"/>
                  </a:lnTo>
                  <a:lnTo>
                    <a:pt x="485432" y="0"/>
                  </a:lnTo>
                  <a:lnTo>
                    <a:pt x="485432" y="8966"/>
                  </a:lnTo>
                  <a:lnTo>
                    <a:pt x="496646" y="8966"/>
                  </a:lnTo>
                  <a:lnTo>
                    <a:pt x="507860" y="8966"/>
                  </a:lnTo>
                  <a:lnTo>
                    <a:pt x="519074" y="8966"/>
                  </a:lnTo>
                  <a:lnTo>
                    <a:pt x="519074" y="0"/>
                  </a:lnTo>
                  <a:close/>
                </a:path>
                <a:path w="802004" h="9525">
                  <a:moveTo>
                    <a:pt x="542264" y="0"/>
                  </a:moveTo>
                  <a:lnTo>
                    <a:pt x="531050" y="0"/>
                  </a:lnTo>
                  <a:lnTo>
                    <a:pt x="519087" y="0"/>
                  </a:lnTo>
                  <a:lnTo>
                    <a:pt x="519087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802004" h="952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966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64705" y="0"/>
                  </a:lnTo>
                  <a:close/>
                </a:path>
                <a:path w="802004" h="952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64718" y="0"/>
                  </a:lnTo>
                  <a:lnTo>
                    <a:pt x="564718" y="8966"/>
                  </a:lnTo>
                  <a:lnTo>
                    <a:pt x="575932" y="8966"/>
                  </a:lnTo>
                  <a:lnTo>
                    <a:pt x="587146" y="8966"/>
                  </a:lnTo>
                  <a:lnTo>
                    <a:pt x="598360" y="8966"/>
                  </a:lnTo>
                  <a:lnTo>
                    <a:pt x="598360" y="0"/>
                  </a:lnTo>
                  <a:close/>
                </a:path>
                <a:path w="802004" h="9525">
                  <a:moveTo>
                    <a:pt x="620801" y="0"/>
                  </a:moveTo>
                  <a:lnTo>
                    <a:pt x="609587" y="0"/>
                  </a:lnTo>
                  <a:lnTo>
                    <a:pt x="598373" y="0"/>
                  </a:lnTo>
                  <a:lnTo>
                    <a:pt x="598373" y="8966"/>
                  </a:lnTo>
                  <a:lnTo>
                    <a:pt x="609587" y="8966"/>
                  </a:lnTo>
                  <a:lnTo>
                    <a:pt x="620801" y="8966"/>
                  </a:lnTo>
                  <a:lnTo>
                    <a:pt x="620801" y="0"/>
                  </a:lnTo>
                  <a:close/>
                </a:path>
                <a:path w="802004" h="9525">
                  <a:moveTo>
                    <a:pt x="643991" y="0"/>
                  </a:moveTo>
                  <a:lnTo>
                    <a:pt x="632777" y="0"/>
                  </a:lnTo>
                  <a:lnTo>
                    <a:pt x="620814" y="0"/>
                  </a:lnTo>
                  <a:lnTo>
                    <a:pt x="620814" y="8966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43991" y="0"/>
                  </a:lnTo>
                  <a:close/>
                </a:path>
                <a:path w="802004" h="952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44004" y="0"/>
                  </a:lnTo>
                  <a:lnTo>
                    <a:pt x="644004" y="8966"/>
                  </a:lnTo>
                  <a:lnTo>
                    <a:pt x="655218" y="8966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77646" y="0"/>
                  </a:lnTo>
                  <a:close/>
                </a:path>
                <a:path w="802004" h="952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966"/>
                  </a:lnTo>
                  <a:lnTo>
                    <a:pt x="688873" y="8966"/>
                  </a:lnTo>
                  <a:lnTo>
                    <a:pt x="700087" y="8966"/>
                  </a:lnTo>
                  <a:lnTo>
                    <a:pt x="711301" y="8966"/>
                  </a:lnTo>
                  <a:lnTo>
                    <a:pt x="711301" y="0"/>
                  </a:lnTo>
                  <a:close/>
                </a:path>
                <a:path w="802004" h="9525">
                  <a:moveTo>
                    <a:pt x="733742" y="0"/>
                  </a:moveTo>
                  <a:lnTo>
                    <a:pt x="722528" y="0"/>
                  </a:lnTo>
                  <a:lnTo>
                    <a:pt x="711314" y="0"/>
                  </a:lnTo>
                  <a:lnTo>
                    <a:pt x="711314" y="8966"/>
                  </a:lnTo>
                  <a:lnTo>
                    <a:pt x="722528" y="8966"/>
                  </a:lnTo>
                  <a:lnTo>
                    <a:pt x="733742" y="8966"/>
                  </a:lnTo>
                  <a:lnTo>
                    <a:pt x="733742" y="0"/>
                  </a:lnTo>
                  <a:close/>
                </a:path>
                <a:path w="802004" h="9525">
                  <a:moveTo>
                    <a:pt x="756932" y="0"/>
                  </a:moveTo>
                  <a:lnTo>
                    <a:pt x="745718" y="0"/>
                  </a:lnTo>
                  <a:lnTo>
                    <a:pt x="733755" y="0"/>
                  </a:lnTo>
                  <a:lnTo>
                    <a:pt x="733755" y="8966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56932" y="0"/>
                  </a:lnTo>
                  <a:close/>
                </a:path>
                <a:path w="802004" h="952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966"/>
                  </a:lnTo>
                  <a:lnTo>
                    <a:pt x="768159" y="8966"/>
                  </a:lnTo>
                  <a:lnTo>
                    <a:pt x="779373" y="8966"/>
                  </a:lnTo>
                  <a:lnTo>
                    <a:pt x="790587" y="8966"/>
                  </a:lnTo>
                  <a:lnTo>
                    <a:pt x="790587" y="0"/>
                  </a:lnTo>
                  <a:close/>
                </a:path>
                <a:path w="802004" h="9525">
                  <a:moveTo>
                    <a:pt x="801814" y="0"/>
                  </a:moveTo>
                  <a:lnTo>
                    <a:pt x="790600" y="0"/>
                  </a:lnTo>
                  <a:lnTo>
                    <a:pt x="790600" y="8966"/>
                  </a:lnTo>
                  <a:lnTo>
                    <a:pt x="801814" y="8966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2451887" y="1171282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03441" y="0"/>
                  </a:move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03441" y="0"/>
                  </a:lnTo>
                  <a:close/>
                </a:path>
                <a:path w="1729739" h="26669">
                  <a:moveTo>
                    <a:pt x="1152601" y="17208"/>
                  </a:moveTo>
                  <a:lnTo>
                    <a:pt x="1141387" y="17208"/>
                  </a:lnTo>
                  <a:lnTo>
                    <a:pt x="1130173" y="17208"/>
                  </a:lnTo>
                  <a:lnTo>
                    <a:pt x="1130173" y="26174"/>
                  </a:lnTo>
                  <a:lnTo>
                    <a:pt x="1141387" y="26174"/>
                  </a:lnTo>
                  <a:lnTo>
                    <a:pt x="1152601" y="26174"/>
                  </a:lnTo>
                  <a:lnTo>
                    <a:pt x="1152601" y="17208"/>
                  </a:lnTo>
                  <a:close/>
                </a:path>
                <a:path w="1729739" h="26669">
                  <a:moveTo>
                    <a:pt x="1175042" y="17208"/>
                  </a:moveTo>
                  <a:lnTo>
                    <a:pt x="1163828" y="17208"/>
                  </a:lnTo>
                  <a:lnTo>
                    <a:pt x="1152613" y="17208"/>
                  </a:lnTo>
                  <a:lnTo>
                    <a:pt x="1152613" y="26174"/>
                  </a:lnTo>
                  <a:lnTo>
                    <a:pt x="1163828" y="26174"/>
                  </a:lnTo>
                  <a:lnTo>
                    <a:pt x="1175042" y="26174"/>
                  </a:lnTo>
                  <a:lnTo>
                    <a:pt x="1175042" y="17208"/>
                  </a:lnTo>
                  <a:close/>
                </a:path>
                <a:path w="1729739" h="26669">
                  <a:moveTo>
                    <a:pt x="1209446" y="17208"/>
                  </a:moveTo>
                  <a:lnTo>
                    <a:pt x="1198232" y="17208"/>
                  </a:lnTo>
                  <a:lnTo>
                    <a:pt x="1187018" y="17208"/>
                  </a:lnTo>
                  <a:lnTo>
                    <a:pt x="1175054" y="17208"/>
                  </a:lnTo>
                  <a:lnTo>
                    <a:pt x="1175054" y="26174"/>
                  </a:lnTo>
                  <a:lnTo>
                    <a:pt x="1187018" y="26174"/>
                  </a:lnTo>
                  <a:lnTo>
                    <a:pt x="1198232" y="26174"/>
                  </a:lnTo>
                  <a:lnTo>
                    <a:pt x="1209446" y="26174"/>
                  </a:lnTo>
                  <a:lnTo>
                    <a:pt x="1209446" y="17208"/>
                  </a:lnTo>
                  <a:close/>
                </a:path>
                <a:path w="1729739" h="26669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6174"/>
                  </a:lnTo>
                  <a:lnTo>
                    <a:pt x="1220673" y="26174"/>
                  </a:lnTo>
                  <a:lnTo>
                    <a:pt x="1231887" y="26174"/>
                  </a:lnTo>
                  <a:lnTo>
                    <a:pt x="1243101" y="26174"/>
                  </a:lnTo>
                  <a:lnTo>
                    <a:pt x="1243101" y="17208"/>
                  </a:lnTo>
                  <a:close/>
                </a:path>
                <a:path w="1729739" h="26669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6174"/>
                  </a:lnTo>
                  <a:lnTo>
                    <a:pt x="1254328" y="26174"/>
                  </a:lnTo>
                  <a:lnTo>
                    <a:pt x="1265542" y="26174"/>
                  </a:lnTo>
                  <a:lnTo>
                    <a:pt x="1265542" y="17208"/>
                  </a:lnTo>
                  <a:close/>
                </a:path>
                <a:path w="1729739" h="26669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6174"/>
                  </a:lnTo>
                  <a:lnTo>
                    <a:pt x="1276769" y="26174"/>
                  </a:lnTo>
                  <a:lnTo>
                    <a:pt x="1288732" y="26174"/>
                  </a:lnTo>
                  <a:lnTo>
                    <a:pt x="1288732" y="17208"/>
                  </a:lnTo>
                  <a:close/>
                </a:path>
                <a:path w="1729739" h="26669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6174"/>
                  </a:lnTo>
                  <a:lnTo>
                    <a:pt x="1299959" y="26174"/>
                  </a:lnTo>
                  <a:lnTo>
                    <a:pt x="1311173" y="26174"/>
                  </a:lnTo>
                  <a:lnTo>
                    <a:pt x="1322387" y="26174"/>
                  </a:lnTo>
                  <a:lnTo>
                    <a:pt x="1322387" y="17208"/>
                  </a:lnTo>
                  <a:close/>
                </a:path>
                <a:path w="1729739" h="26669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6174"/>
                  </a:lnTo>
                  <a:lnTo>
                    <a:pt x="1333614" y="26174"/>
                  </a:lnTo>
                  <a:lnTo>
                    <a:pt x="1344828" y="26174"/>
                  </a:lnTo>
                  <a:lnTo>
                    <a:pt x="1344828" y="17208"/>
                  </a:lnTo>
                  <a:close/>
                </a:path>
                <a:path w="1729739" h="26669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6174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208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2644114" y="1171282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802639" h="952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32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487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802639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142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802639" h="9525">
                  <a:moveTo>
                    <a:pt x="158559" y="0"/>
                  </a:moveTo>
                  <a:lnTo>
                    <a:pt x="147345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802639" h="952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6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802639" h="9525">
                  <a:moveTo>
                    <a:pt x="271500" y="0"/>
                  </a:moveTo>
                  <a:lnTo>
                    <a:pt x="271500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802639" h="952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27" y="8966"/>
                  </a:lnTo>
                  <a:lnTo>
                    <a:pt x="293928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802639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639" h="952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50037" y="0"/>
                  </a:lnTo>
                  <a:close/>
                </a:path>
                <a:path w="802639" h="9525">
                  <a:moveTo>
                    <a:pt x="406882" y="0"/>
                  </a:moveTo>
                  <a:lnTo>
                    <a:pt x="406882" y="0"/>
                  </a:lnTo>
                  <a:lnTo>
                    <a:pt x="350050" y="0"/>
                  </a:lnTo>
                  <a:lnTo>
                    <a:pt x="350050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802639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096" y="8966"/>
                  </a:lnTo>
                  <a:lnTo>
                    <a:pt x="429323" y="8966"/>
                  </a:lnTo>
                  <a:lnTo>
                    <a:pt x="429323" y="0"/>
                  </a:lnTo>
                  <a:close/>
                </a:path>
                <a:path w="802639" h="9525">
                  <a:moveTo>
                    <a:pt x="474941" y="0"/>
                  </a:moveTo>
                  <a:lnTo>
                    <a:pt x="474941" y="0"/>
                  </a:lnTo>
                  <a:lnTo>
                    <a:pt x="429336" y="0"/>
                  </a:lnTo>
                  <a:lnTo>
                    <a:pt x="429336" y="8966"/>
                  </a:lnTo>
                  <a:lnTo>
                    <a:pt x="474941" y="8966"/>
                  </a:lnTo>
                  <a:lnTo>
                    <a:pt x="474941" y="0"/>
                  </a:lnTo>
                  <a:close/>
                </a:path>
                <a:path w="802639" h="952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802639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639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639" h="9525">
                  <a:moveTo>
                    <a:pt x="587883" y="0"/>
                  </a:moveTo>
                  <a:lnTo>
                    <a:pt x="576668" y="0"/>
                  </a:lnTo>
                  <a:lnTo>
                    <a:pt x="565454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5442" y="8966"/>
                  </a:lnTo>
                  <a:lnTo>
                    <a:pt x="576668" y="8966"/>
                  </a:lnTo>
                  <a:lnTo>
                    <a:pt x="587883" y="8966"/>
                  </a:lnTo>
                  <a:lnTo>
                    <a:pt x="587883" y="0"/>
                  </a:lnTo>
                  <a:close/>
                </a:path>
                <a:path w="802639" h="9525">
                  <a:moveTo>
                    <a:pt x="599109" y="0"/>
                  </a:moveTo>
                  <a:lnTo>
                    <a:pt x="587895" y="0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599109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966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66419" y="8966"/>
                  </a:lnTo>
                  <a:lnTo>
                    <a:pt x="666419" y="0"/>
                  </a:lnTo>
                  <a:close/>
                </a:path>
                <a:path w="802639" h="9525">
                  <a:moveTo>
                    <a:pt x="689610" y="0"/>
                  </a:moveTo>
                  <a:lnTo>
                    <a:pt x="678395" y="0"/>
                  </a:lnTo>
                  <a:lnTo>
                    <a:pt x="666432" y="0"/>
                  </a:lnTo>
                  <a:lnTo>
                    <a:pt x="666432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689610" y="0"/>
                  </a:lnTo>
                  <a:close/>
                </a:path>
                <a:path w="802639" h="952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966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12050" y="0"/>
                  </a:lnTo>
                  <a:close/>
                </a:path>
                <a:path w="802639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966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639" h="952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68146" y="0"/>
                  </a:lnTo>
                  <a:close/>
                </a:path>
                <a:path w="802639" h="9525">
                  <a:moveTo>
                    <a:pt x="791337" y="0"/>
                  </a:moveTo>
                  <a:lnTo>
                    <a:pt x="780122" y="0"/>
                  </a:lnTo>
                  <a:lnTo>
                    <a:pt x="768159" y="0"/>
                  </a:lnTo>
                  <a:lnTo>
                    <a:pt x="768159" y="8966"/>
                  </a:lnTo>
                  <a:lnTo>
                    <a:pt x="780122" y="8966"/>
                  </a:lnTo>
                  <a:lnTo>
                    <a:pt x="791337" y="8966"/>
                  </a:lnTo>
                  <a:lnTo>
                    <a:pt x="791337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91349" y="8966"/>
                  </a:lnTo>
                  <a:lnTo>
                    <a:pt x="802563" y="896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2451887" y="1154074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3177" y="8978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56845" y="0"/>
                  </a:move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56845" y="0"/>
                  </a:lnTo>
                  <a:close/>
                </a:path>
                <a:path w="1729739" h="26669">
                  <a:moveTo>
                    <a:pt x="1017219" y="17208"/>
                  </a:moveTo>
                  <a:lnTo>
                    <a:pt x="1006005" y="17208"/>
                  </a:lnTo>
                  <a:lnTo>
                    <a:pt x="994791" y="17208"/>
                  </a:lnTo>
                  <a:lnTo>
                    <a:pt x="983576" y="17208"/>
                  </a:lnTo>
                  <a:lnTo>
                    <a:pt x="983576" y="26174"/>
                  </a:lnTo>
                  <a:lnTo>
                    <a:pt x="994791" y="26174"/>
                  </a:lnTo>
                  <a:lnTo>
                    <a:pt x="1006005" y="26174"/>
                  </a:lnTo>
                  <a:lnTo>
                    <a:pt x="1017219" y="26174"/>
                  </a:lnTo>
                  <a:lnTo>
                    <a:pt x="1017219" y="17208"/>
                  </a:lnTo>
                  <a:close/>
                </a:path>
                <a:path w="1729739" h="26669">
                  <a:moveTo>
                    <a:pt x="1050874" y="17208"/>
                  </a:moveTo>
                  <a:lnTo>
                    <a:pt x="1039660" y="17208"/>
                  </a:lnTo>
                  <a:lnTo>
                    <a:pt x="1028446" y="17208"/>
                  </a:lnTo>
                  <a:lnTo>
                    <a:pt x="1017231" y="17208"/>
                  </a:lnTo>
                  <a:lnTo>
                    <a:pt x="1017231" y="26174"/>
                  </a:lnTo>
                  <a:lnTo>
                    <a:pt x="1028446" y="26174"/>
                  </a:lnTo>
                  <a:lnTo>
                    <a:pt x="1039660" y="26174"/>
                  </a:lnTo>
                  <a:lnTo>
                    <a:pt x="1050874" y="26174"/>
                  </a:lnTo>
                  <a:lnTo>
                    <a:pt x="1050874" y="17208"/>
                  </a:lnTo>
                  <a:close/>
                </a:path>
                <a:path w="1729739" h="26669">
                  <a:moveTo>
                    <a:pt x="1073315" y="17208"/>
                  </a:moveTo>
                  <a:lnTo>
                    <a:pt x="1062101" y="17208"/>
                  </a:lnTo>
                  <a:lnTo>
                    <a:pt x="1050886" y="17208"/>
                  </a:lnTo>
                  <a:lnTo>
                    <a:pt x="1050886" y="26174"/>
                  </a:lnTo>
                  <a:lnTo>
                    <a:pt x="1062101" y="26174"/>
                  </a:lnTo>
                  <a:lnTo>
                    <a:pt x="1073315" y="26174"/>
                  </a:lnTo>
                  <a:lnTo>
                    <a:pt x="1073315" y="17208"/>
                  </a:lnTo>
                  <a:close/>
                </a:path>
                <a:path w="1729739" h="26669">
                  <a:moveTo>
                    <a:pt x="1096505" y="17208"/>
                  </a:moveTo>
                  <a:lnTo>
                    <a:pt x="1085291" y="17208"/>
                  </a:lnTo>
                  <a:lnTo>
                    <a:pt x="1073327" y="17208"/>
                  </a:lnTo>
                  <a:lnTo>
                    <a:pt x="1073327" y="26174"/>
                  </a:lnTo>
                  <a:lnTo>
                    <a:pt x="1085291" y="26174"/>
                  </a:lnTo>
                  <a:lnTo>
                    <a:pt x="1096505" y="26174"/>
                  </a:lnTo>
                  <a:lnTo>
                    <a:pt x="1096505" y="17208"/>
                  </a:lnTo>
                  <a:close/>
                </a:path>
                <a:path w="1729739" h="26669">
                  <a:moveTo>
                    <a:pt x="1130160" y="17208"/>
                  </a:moveTo>
                  <a:lnTo>
                    <a:pt x="1118946" y="17208"/>
                  </a:lnTo>
                  <a:lnTo>
                    <a:pt x="1107732" y="17208"/>
                  </a:lnTo>
                  <a:lnTo>
                    <a:pt x="1096518" y="17208"/>
                  </a:lnTo>
                  <a:lnTo>
                    <a:pt x="1096518" y="26174"/>
                  </a:lnTo>
                  <a:lnTo>
                    <a:pt x="1107732" y="26174"/>
                  </a:lnTo>
                  <a:lnTo>
                    <a:pt x="1118946" y="26174"/>
                  </a:lnTo>
                  <a:lnTo>
                    <a:pt x="1130160" y="26174"/>
                  </a:lnTo>
                  <a:lnTo>
                    <a:pt x="1130160" y="17208"/>
                  </a:lnTo>
                  <a:close/>
                </a:path>
                <a:path w="1729739" h="26669">
                  <a:moveTo>
                    <a:pt x="1152601" y="17208"/>
                  </a:moveTo>
                  <a:lnTo>
                    <a:pt x="1141387" y="17208"/>
                  </a:lnTo>
                  <a:lnTo>
                    <a:pt x="1130173" y="17208"/>
                  </a:lnTo>
                  <a:lnTo>
                    <a:pt x="1130173" y="26174"/>
                  </a:lnTo>
                  <a:lnTo>
                    <a:pt x="1141387" y="26174"/>
                  </a:lnTo>
                  <a:lnTo>
                    <a:pt x="1152601" y="26174"/>
                  </a:lnTo>
                  <a:lnTo>
                    <a:pt x="1152601" y="17208"/>
                  </a:lnTo>
                  <a:close/>
                </a:path>
                <a:path w="1729739" h="26669">
                  <a:moveTo>
                    <a:pt x="1175042" y="17208"/>
                  </a:moveTo>
                  <a:lnTo>
                    <a:pt x="1163828" y="17208"/>
                  </a:lnTo>
                  <a:lnTo>
                    <a:pt x="1152613" y="17208"/>
                  </a:lnTo>
                  <a:lnTo>
                    <a:pt x="1152613" y="26174"/>
                  </a:lnTo>
                  <a:lnTo>
                    <a:pt x="1163828" y="26174"/>
                  </a:lnTo>
                  <a:lnTo>
                    <a:pt x="1175042" y="26174"/>
                  </a:lnTo>
                  <a:lnTo>
                    <a:pt x="1175042" y="17208"/>
                  </a:lnTo>
                  <a:close/>
                </a:path>
                <a:path w="1729739" h="26669">
                  <a:moveTo>
                    <a:pt x="1209446" y="17208"/>
                  </a:moveTo>
                  <a:lnTo>
                    <a:pt x="1198232" y="17208"/>
                  </a:lnTo>
                  <a:lnTo>
                    <a:pt x="1187018" y="17208"/>
                  </a:lnTo>
                  <a:lnTo>
                    <a:pt x="1175054" y="17208"/>
                  </a:lnTo>
                  <a:lnTo>
                    <a:pt x="1175054" y="26174"/>
                  </a:lnTo>
                  <a:lnTo>
                    <a:pt x="1187018" y="26174"/>
                  </a:lnTo>
                  <a:lnTo>
                    <a:pt x="1198232" y="26174"/>
                  </a:lnTo>
                  <a:lnTo>
                    <a:pt x="1209446" y="26174"/>
                  </a:lnTo>
                  <a:lnTo>
                    <a:pt x="1209446" y="17208"/>
                  </a:lnTo>
                  <a:close/>
                </a:path>
                <a:path w="1729739" h="26669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6174"/>
                  </a:lnTo>
                  <a:lnTo>
                    <a:pt x="1220673" y="26174"/>
                  </a:lnTo>
                  <a:lnTo>
                    <a:pt x="1231887" y="26174"/>
                  </a:lnTo>
                  <a:lnTo>
                    <a:pt x="1243101" y="26174"/>
                  </a:lnTo>
                  <a:lnTo>
                    <a:pt x="1243101" y="17208"/>
                  </a:lnTo>
                  <a:close/>
                </a:path>
                <a:path w="1729739" h="26669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6174"/>
                  </a:lnTo>
                  <a:lnTo>
                    <a:pt x="1254328" y="26174"/>
                  </a:lnTo>
                  <a:lnTo>
                    <a:pt x="1265542" y="26174"/>
                  </a:lnTo>
                  <a:lnTo>
                    <a:pt x="1265542" y="17208"/>
                  </a:lnTo>
                  <a:close/>
                </a:path>
                <a:path w="1729739" h="26669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6174"/>
                  </a:lnTo>
                  <a:lnTo>
                    <a:pt x="1276769" y="26174"/>
                  </a:lnTo>
                  <a:lnTo>
                    <a:pt x="1288732" y="26174"/>
                  </a:lnTo>
                  <a:lnTo>
                    <a:pt x="1288732" y="17208"/>
                  </a:lnTo>
                  <a:close/>
                </a:path>
                <a:path w="1729739" h="26669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6174"/>
                  </a:lnTo>
                  <a:lnTo>
                    <a:pt x="1299959" y="26174"/>
                  </a:lnTo>
                  <a:lnTo>
                    <a:pt x="1311173" y="26174"/>
                  </a:lnTo>
                  <a:lnTo>
                    <a:pt x="1322387" y="26174"/>
                  </a:lnTo>
                  <a:lnTo>
                    <a:pt x="1322387" y="17208"/>
                  </a:lnTo>
                  <a:close/>
                </a:path>
                <a:path w="1729739" h="26669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6174"/>
                  </a:lnTo>
                  <a:lnTo>
                    <a:pt x="1333614" y="26174"/>
                  </a:lnTo>
                  <a:lnTo>
                    <a:pt x="1344828" y="26174"/>
                  </a:lnTo>
                  <a:lnTo>
                    <a:pt x="1344828" y="17208"/>
                  </a:lnTo>
                  <a:close/>
                </a:path>
                <a:path w="1729739" h="26669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6174"/>
                  </a:lnTo>
                  <a:lnTo>
                    <a:pt x="1356055" y="26174"/>
                  </a:lnTo>
                  <a:lnTo>
                    <a:pt x="1367269" y="26174"/>
                  </a:lnTo>
                  <a:lnTo>
                    <a:pt x="1378483" y="26174"/>
                  </a:lnTo>
                  <a:lnTo>
                    <a:pt x="1378483" y="17208"/>
                  </a:lnTo>
                  <a:close/>
                </a:path>
                <a:path w="1729739" h="26669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6174"/>
                  </a:lnTo>
                  <a:lnTo>
                    <a:pt x="1389710" y="26174"/>
                  </a:lnTo>
                  <a:lnTo>
                    <a:pt x="1401673" y="26174"/>
                  </a:lnTo>
                  <a:lnTo>
                    <a:pt x="1412887" y="26174"/>
                  </a:lnTo>
                  <a:lnTo>
                    <a:pt x="1412887" y="17208"/>
                  </a:lnTo>
                  <a:close/>
                </a:path>
                <a:path w="1729739" h="26669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6174"/>
                  </a:lnTo>
                  <a:lnTo>
                    <a:pt x="1424114" y="26174"/>
                  </a:lnTo>
                  <a:lnTo>
                    <a:pt x="1435328" y="26174"/>
                  </a:lnTo>
                  <a:lnTo>
                    <a:pt x="1435328" y="17208"/>
                  </a:lnTo>
                  <a:close/>
                </a:path>
                <a:path w="1729739" h="26669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6174"/>
                  </a:lnTo>
                  <a:lnTo>
                    <a:pt x="1446555" y="26174"/>
                  </a:lnTo>
                  <a:lnTo>
                    <a:pt x="1457769" y="26174"/>
                  </a:lnTo>
                  <a:lnTo>
                    <a:pt x="1457769" y="17208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6174"/>
                  </a:lnTo>
                  <a:lnTo>
                    <a:pt x="1468996" y="26174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2497518" y="1154074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33642" y="8978"/>
                  </a:lnTo>
                  <a:lnTo>
                    <a:pt x="33642" y="0"/>
                  </a:lnTo>
                  <a:close/>
                </a:path>
                <a:path w="802004" h="952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978"/>
                  </a:lnTo>
                  <a:lnTo>
                    <a:pt x="44869" y="8978"/>
                  </a:lnTo>
                  <a:lnTo>
                    <a:pt x="56083" y="8978"/>
                  </a:lnTo>
                  <a:lnTo>
                    <a:pt x="67297" y="8978"/>
                  </a:lnTo>
                  <a:lnTo>
                    <a:pt x="67297" y="0"/>
                  </a:lnTo>
                  <a:close/>
                </a:path>
                <a:path w="802004" h="9525">
                  <a:moveTo>
                    <a:pt x="90487" y="0"/>
                  </a:moveTo>
                  <a:lnTo>
                    <a:pt x="79273" y="0"/>
                  </a:lnTo>
                  <a:lnTo>
                    <a:pt x="67310" y="0"/>
                  </a:lnTo>
                  <a:lnTo>
                    <a:pt x="67310" y="8978"/>
                  </a:lnTo>
                  <a:lnTo>
                    <a:pt x="79273" y="8978"/>
                  </a:lnTo>
                  <a:lnTo>
                    <a:pt x="90487" y="8978"/>
                  </a:lnTo>
                  <a:lnTo>
                    <a:pt x="90487" y="0"/>
                  </a:lnTo>
                  <a:close/>
                </a:path>
                <a:path w="802004" h="952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12928" y="8978"/>
                  </a:lnTo>
                  <a:lnTo>
                    <a:pt x="112928" y="0"/>
                  </a:lnTo>
                  <a:close/>
                </a:path>
                <a:path w="802004" h="952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35369" y="8978"/>
                  </a:lnTo>
                  <a:lnTo>
                    <a:pt x="146583" y="8978"/>
                  </a:lnTo>
                  <a:lnTo>
                    <a:pt x="146583" y="0"/>
                  </a:lnTo>
                  <a:close/>
                </a:path>
                <a:path w="802004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978"/>
                  </a:lnTo>
                  <a:lnTo>
                    <a:pt x="157810" y="8978"/>
                  </a:lnTo>
                  <a:lnTo>
                    <a:pt x="169024" y="8978"/>
                  </a:lnTo>
                  <a:lnTo>
                    <a:pt x="169024" y="0"/>
                  </a:lnTo>
                  <a:close/>
                </a:path>
                <a:path w="802004" h="952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978"/>
                  </a:lnTo>
                  <a:lnTo>
                    <a:pt x="181000" y="8978"/>
                  </a:lnTo>
                  <a:lnTo>
                    <a:pt x="192214" y="8978"/>
                  </a:lnTo>
                  <a:lnTo>
                    <a:pt x="192214" y="0"/>
                  </a:lnTo>
                  <a:close/>
                </a:path>
                <a:path w="802004" h="952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978"/>
                  </a:lnTo>
                  <a:lnTo>
                    <a:pt x="203428" y="8978"/>
                  </a:lnTo>
                  <a:lnTo>
                    <a:pt x="214655" y="8978"/>
                  </a:lnTo>
                  <a:lnTo>
                    <a:pt x="225869" y="8978"/>
                  </a:lnTo>
                  <a:lnTo>
                    <a:pt x="225869" y="0"/>
                  </a:lnTo>
                  <a:close/>
                </a:path>
                <a:path w="802004" h="952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978"/>
                  </a:lnTo>
                  <a:lnTo>
                    <a:pt x="237083" y="8978"/>
                  </a:lnTo>
                  <a:lnTo>
                    <a:pt x="248310" y="8978"/>
                  </a:lnTo>
                  <a:lnTo>
                    <a:pt x="259524" y="8978"/>
                  </a:lnTo>
                  <a:lnTo>
                    <a:pt x="259524" y="0"/>
                  </a:lnTo>
                  <a:close/>
                </a:path>
                <a:path w="802004" h="952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978"/>
                  </a:lnTo>
                  <a:lnTo>
                    <a:pt x="270738" y="8978"/>
                  </a:lnTo>
                  <a:lnTo>
                    <a:pt x="281965" y="8978"/>
                  </a:lnTo>
                  <a:lnTo>
                    <a:pt x="281965" y="0"/>
                  </a:lnTo>
                  <a:close/>
                </a:path>
                <a:path w="802004" h="9525">
                  <a:moveTo>
                    <a:pt x="305155" y="0"/>
                  </a:moveTo>
                  <a:lnTo>
                    <a:pt x="293941" y="0"/>
                  </a:lnTo>
                  <a:lnTo>
                    <a:pt x="281978" y="0"/>
                  </a:lnTo>
                  <a:lnTo>
                    <a:pt x="281978" y="8978"/>
                  </a:lnTo>
                  <a:lnTo>
                    <a:pt x="293941" y="8978"/>
                  </a:lnTo>
                  <a:lnTo>
                    <a:pt x="305155" y="8978"/>
                  </a:lnTo>
                  <a:lnTo>
                    <a:pt x="305155" y="0"/>
                  </a:lnTo>
                  <a:close/>
                </a:path>
                <a:path w="802004" h="952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27596" y="8978"/>
                  </a:lnTo>
                  <a:lnTo>
                    <a:pt x="338810" y="8978"/>
                  </a:lnTo>
                  <a:lnTo>
                    <a:pt x="338810" y="0"/>
                  </a:lnTo>
                  <a:close/>
                </a:path>
                <a:path w="802004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978"/>
                  </a:lnTo>
                  <a:lnTo>
                    <a:pt x="350037" y="8978"/>
                  </a:lnTo>
                  <a:lnTo>
                    <a:pt x="361251" y="8978"/>
                  </a:lnTo>
                  <a:lnTo>
                    <a:pt x="361251" y="0"/>
                  </a:lnTo>
                  <a:close/>
                </a:path>
                <a:path w="802004" h="9525">
                  <a:moveTo>
                    <a:pt x="418096" y="0"/>
                  </a:moveTo>
                  <a:lnTo>
                    <a:pt x="418096" y="0"/>
                  </a:lnTo>
                  <a:lnTo>
                    <a:pt x="361264" y="0"/>
                  </a:lnTo>
                  <a:lnTo>
                    <a:pt x="361264" y="8978"/>
                  </a:lnTo>
                  <a:lnTo>
                    <a:pt x="418096" y="8978"/>
                  </a:lnTo>
                  <a:lnTo>
                    <a:pt x="418096" y="0"/>
                  </a:lnTo>
                  <a:close/>
                </a:path>
                <a:path w="802004" h="9525">
                  <a:moveTo>
                    <a:pt x="451751" y="0"/>
                  </a:moveTo>
                  <a:lnTo>
                    <a:pt x="440537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40524" y="8978"/>
                  </a:lnTo>
                  <a:lnTo>
                    <a:pt x="451751" y="8978"/>
                  </a:lnTo>
                  <a:lnTo>
                    <a:pt x="451751" y="0"/>
                  </a:lnTo>
                  <a:close/>
                </a:path>
                <a:path w="802004" h="952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51764" y="8978"/>
                  </a:lnTo>
                  <a:lnTo>
                    <a:pt x="462978" y="8978"/>
                  </a:lnTo>
                  <a:lnTo>
                    <a:pt x="474192" y="8978"/>
                  </a:lnTo>
                  <a:lnTo>
                    <a:pt x="474192" y="0"/>
                  </a:lnTo>
                  <a:close/>
                </a:path>
                <a:path w="802004" h="9525">
                  <a:moveTo>
                    <a:pt x="496633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74205" y="8978"/>
                  </a:lnTo>
                  <a:lnTo>
                    <a:pt x="485419" y="8978"/>
                  </a:lnTo>
                  <a:lnTo>
                    <a:pt x="496633" y="8978"/>
                  </a:lnTo>
                  <a:lnTo>
                    <a:pt x="496633" y="0"/>
                  </a:lnTo>
                  <a:close/>
                </a:path>
                <a:path w="802004" h="9525">
                  <a:moveTo>
                    <a:pt x="553478" y="0"/>
                  </a:moveTo>
                  <a:lnTo>
                    <a:pt x="553478" y="0"/>
                  </a:lnTo>
                  <a:lnTo>
                    <a:pt x="496646" y="0"/>
                  </a:lnTo>
                  <a:lnTo>
                    <a:pt x="496646" y="8978"/>
                  </a:lnTo>
                  <a:lnTo>
                    <a:pt x="553478" y="8978"/>
                  </a:lnTo>
                  <a:lnTo>
                    <a:pt x="553478" y="0"/>
                  </a:lnTo>
                  <a:close/>
                </a:path>
                <a:path w="802004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978"/>
                  </a:lnTo>
                  <a:lnTo>
                    <a:pt x="564692" y="8978"/>
                  </a:lnTo>
                  <a:lnTo>
                    <a:pt x="575919" y="8978"/>
                  </a:lnTo>
                  <a:lnTo>
                    <a:pt x="575919" y="0"/>
                  </a:lnTo>
                  <a:close/>
                </a:path>
                <a:path w="802004" h="9525">
                  <a:moveTo>
                    <a:pt x="621538" y="0"/>
                  </a:moveTo>
                  <a:lnTo>
                    <a:pt x="621538" y="0"/>
                  </a:lnTo>
                  <a:lnTo>
                    <a:pt x="575932" y="0"/>
                  </a:lnTo>
                  <a:lnTo>
                    <a:pt x="575932" y="8978"/>
                  </a:lnTo>
                  <a:lnTo>
                    <a:pt x="621538" y="8978"/>
                  </a:lnTo>
                  <a:lnTo>
                    <a:pt x="621538" y="0"/>
                  </a:lnTo>
                  <a:close/>
                </a:path>
                <a:path w="802004" h="952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21550" y="8978"/>
                  </a:lnTo>
                  <a:lnTo>
                    <a:pt x="632764" y="8978"/>
                  </a:lnTo>
                  <a:lnTo>
                    <a:pt x="643978" y="8978"/>
                  </a:lnTo>
                  <a:lnTo>
                    <a:pt x="643978" y="0"/>
                  </a:lnTo>
                  <a:close/>
                </a:path>
                <a:path w="802004" h="952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978"/>
                  </a:lnTo>
                  <a:lnTo>
                    <a:pt x="655205" y="8978"/>
                  </a:lnTo>
                  <a:lnTo>
                    <a:pt x="666419" y="8978"/>
                  </a:lnTo>
                  <a:lnTo>
                    <a:pt x="666419" y="0"/>
                  </a:lnTo>
                  <a:close/>
                </a:path>
                <a:path w="802004" h="952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978"/>
                  </a:lnTo>
                  <a:lnTo>
                    <a:pt x="677646" y="8978"/>
                  </a:lnTo>
                  <a:lnTo>
                    <a:pt x="688860" y="8978"/>
                  </a:lnTo>
                  <a:lnTo>
                    <a:pt x="700074" y="8978"/>
                  </a:lnTo>
                  <a:lnTo>
                    <a:pt x="700074" y="0"/>
                  </a:lnTo>
                  <a:close/>
                </a:path>
                <a:path w="802004" h="9525">
                  <a:moveTo>
                    <a:pt x="734479" y="0"/>
                  </a:moveTo>
                  <a:lnTo>
                    <a:pt x="723265" y="0"/>
                  </a:lnTo>
                  <a:lnTo>
                    <a:pt x="712050" y="0"/>
                  </a:lnTo>
                  <a:lnTo>
                    <a:pt x="700087" y="0"/>
                  </a:lnTo>
                  <a:lnTo>
                    <a:pt x="700087" y="8978"/>
                  </a:lnTo>
                  <a:lnTo>
                    <a:pt x="712038" y="8978"/>
                  </a:lnTo>
                  <a:lnTo>
                    <a:pt x="723265" y="8978"/>
                  </a:lnTo>
                  <a:lnTo>
                    <a:pt x="734479" y="8978"/>
                  </a:lnTo>
                  <a:lnTo>
                    <a:pt x="734479" y="0"/>
                  </a:lnTo>
                  <a:close/>
                </a:path>
                <a:path w="802004" h="9525">
                  <a:moveTo>
                    <a:pt x="745705" y="0"/>
                  </a:moveTo>
                  <a:lnTo>
                    <a:pt x="734491" y="0"/>
                  </a:lnTo>
                  <a:lnTo>
                    <a:pt x="734491" y="8978"/>
                  </a:lnTo>
                  <a:lnTo>
                    <a:pt x="745705" y="8978"/>
                  </a:lnTo>
                  <a:lnTo>
                    <a:pt x="745705" y="0"/>
                  </a:lnTo>
                  <a:close/>
                </a:path>
                <a:path w="802004" h="952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45718" y="0"/>
                  </a:lnTo>
                  <a:lnTo>
                    <a:pt x="745718" y="8978"/>
                  </a:lnTo>
                  <a:lnTo>
                    <a:pt x="756932" y="8978"/>
                  </a:lnTo>
                  <a:lnTo>
                    <a:pt x="768146" y="8978"/>
                  </a:lnTo>
                  <a:lnTo>
                    <a:pt x="779360" y="8978"/>
                  </a:lnTo>
                  <a:lnTo>
                    <a:pt x="779360" y="0"/>
                  </a:lnTo>
                  <a:close/>
                </a:path>
                <a:path w="802004" h="952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978"/>
                  </a:lnTo>
                  <a:lnTo>
                    <a:pt x="790587" y="8978"/>
                  </a:lnTo>
                  <a:lnTo>
                    <a:pt x="801801" y="8978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3288106" y="1154074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78"/>
                  </a:lnTo>
                  <a:lnTo>
                    <a:pt x="11214" y="8978"/>
                  </a:lnTo>
                  <a:lnTo>
                    <a:pt x="22428" y="8978"/>
                  </a:lnTo>
                  <a:lnTo>
                    <a:pt x="22428" y="0"/>
                  </a:lnTo>
                  <a:close/>
                </a:path>
                <a:path w="802639" h="9525">
                  <a:moveTo>
                    <a:pt x="45618" y="0"/>
                  </a:moveTo>
                  <a:lnTo>
                    <a:pt x="34404" y="0"/>
                  </a:lnTo>
                  <a:lnTo>
                    <a:pt x="22440" y="0"/>
                  </a:lnTo>
                  <a:lnTo>
                    <a:pt x="22440" y="8978"/>
                  </a:lnTo>
                  <a:lnTo>
                    <a:pt x="34404" y="8978"/>
                  </a:lnTo>
                  <a:lnTo>
                    <a:pt x="45618" y="8978"/>
                  </a:lnTo>
                  <a:lnTo>
                    <a:pt x="45618" y="0"/>
                  </a:lnTo>
                  <a:close/>
                </a:path>
                <a:path w="802639" h="9525">
                  <a:moveTo>
                    <a:pt x="68059" y="0"/>
                  </a:moveTo>
                  <a:lnTo>
                    <a:pt x="56845" y="0"/>
                  </a:lnTo>
                  <a:lnTo>
                    <a:pt x="45631" y="0"/>
                  </a:lnTo>
                  <a:lnTo>
                    <a:pt x="45631" y="8978"/>
                  </a:lnTo>
                  <a:lnTo>
                    <a:pt x="56845" y="8978"/>
                  </a:lnTo>
                  <a:lnTo>
                    <a:pt x="68059" y="8978"/>
                  </a:lnTo>
                  <a:lnTo>
                    <a:pt x="68059" y="0"/>
                  </a:lnTo>
                  <a:close/>
                </a:path>
                <a:path w="802639" h="952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978"/>
                  </a:lnTo>
                  <a:lnTo>
                    <a:pt x="79286" y="8978"/>
                  </a:lnTo>
                  <a:lnTo>
                    <a:pt x="90500" y="8978"/>
                  </a:lnTo>
                  <a:lnTo>
                    <a:pt x="101714" y="8978"/>
                  </a:lnTo>
                  <a:lnTo>
                    <a:pt x="101714" y="0"/>
                  </a:lnTo>
                  <a:close/>
                </a:path>
                <a:path w="802639" h="952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978"/>
                  </a:lnTo>
                  <a:lnTo>
                    <a:pt x="112941" y="8978"/>
                  </a:lnTo>
                  <a:lnTo>
                    <a:pt x="124155" y="8978"/>
                  </a:lnTo>
                  <a:lnTo>
                    <a:pt x="124155" y="0"/>
                  </a:lnTo>
                  <a:close/>
                </a:path>
                <a:path w="802639" h="9525">
                  <a:moveTo>
                    <a:pt x="147345" y="0"/>
                  </a:moveTo>
                  <a:lnTo>
                    <a:pt x="136131" y="0"/>
                  </a:lnTo>
                  <a:lnTo>
                    <a:pt x="124167" y="0"/>
                  </a:lnTo>
                  <a:lnTo>
                    <a:pt x="124167" y="8978"/>
                  </a:lnTo>
                  <a:lnTo>
                    <a:pt x="136131" y="8978"/>
                  </a:lnTo>
                  <a:lnTo>
                    <a:pt x="147345" y="8978"/>
                  </a:lnTo>
                  <a:lnTo>
                    <a:pt x="147345" y="0"/>
                  </a:lnTo>
                  <a:close/>
                </a:path>
                <a:path w="802639" h="9525">
                  <a:moveTo>
                    <a:pt x="181000" y="0"/>
                  </a:moveTo>
                  <a:lnTo>
                    <a:pt x="169786" y="0"/>
                  </a:lnTo>
                  <a:lnTo>
                    <a:pt x="158572" y="0"/>
                  </a:lnTo>
                  <a:lnTo>
                    <a:pt x="147358" y="0"/>
                  </a:lnTo>
                  <a:lnTo>
                    <a:pt x="147358" y="8978"/>
                  </a:lnTo>
                  <a:lnTo>
                    <a:pt x="158572" y="8978"/>
                  </a:lnTo>
                  <a:lnTo>
                    <a:pt x="169786" y="8978"/>
                  </a:lnTo>
                  <a:lnTo>
                    <a:pt x="181000" y="8978"/>
                  </a:lnTo>
                  <a:lnTo>
                    <a:pt x="181000" y="0"/>
                  </a:lnTo>
                  <a:close/>
                </a:path>
                <a:path w="802639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81013" y="0"/>
                  </a:lnTo>
                  <a:lnTo>
                    <a:pt x="181013" y="8978"/>
                  </a:lnTo>
                  <a:lnTo>
                    <a:pt x="192227" y="8978"/>
                  </a:lnTo>
                  <a:lnTo>
                    <a:pt x="203441" y="8978"/>
                  </a:lnTo>
                  <a:lnTo>
                    <a:pt x="214655" y="8978"/>
                  </a:lnTo>
                  <a:lnTo>
                    <a:pt x="214655" y="0"/>
                  </a:lnTo>
                  <a:close/>
                </a:path>
                <a:path w="802639" h="952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14668" y="8978"/>
                  </a:lnTo>
                  <a:lnTo>
                    <a:pt x="225882" y="8978"/>
                  </a:lnTo>
                  <a:lnTo>
                    <a:pt x="237096" y="8978"/>
                  </a:lnTo>
                  <a:lnTo>
                    <a:pt x="237096" y="0"/>
                  </a:lnTo>
                  <a:close/>
                </a:path>
                <a:path w="802639" h="9525">
                  <a:moveTo>
                    <a:pt x="260286" y="0"/>
                  </a:moveTo>
                  <a:lnTo>
                    <a:pt x="249072" y="0"/>
                  </a:lnTo>
                  <a:lnTo>
                    <a:pt x="237109" y="0"/>
                  </a:lnTo>
                  <a:lnTo>
                    <a:pt x="237109" y="8978"/>
                  </a:lnTo>
                  <a:lnTo>
                    <a:pt x="249072" y="8978"/>
                  </a:lnTo>
                  <a:lnTo>
                    <a:pt x="260286" y="8978"/>
                  </a:lnTo>
                  <a:lnTo>
                    <a:pt x="260286" y="0"/>
                  </a:lnTo>
                  <a:close/>
                </a:path>
                <a:path w="802639" h="952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60299" y="0"/>
                  </a:lnTo>
                  <a:lnTo>
                    <a:pt x="260299" y="8978"/>
                  </a:lnTo>
                  <a:lnTo>
                    <a:pt x="271513" y="8978"/>
                  </a:lnTo>
                  <a:lnTo>
                    <a:pt x="282727" y="8978"/>
                  </a:lnTo>
                  <a:lnTo>
                    <a:pt x="293941" y="8978"/>
                  </a:lnTo>
                  <a:lnTo>
                    <a:pt x="293941" y="0"/>
                  </a:lnTo>
                  <a:close/>
                </a:path>
                <a:path w="802639" h="952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93954" y="8978"/>
                  </a:lnTo>
                  <a:lnTo>
                    <a:pt x="305168" y="8978"/>
                  </a:lnTo>
                  <a:lnTo>
                    <a:pt x="316382" y="8978"/>
                  </a:lnTo>
                  <a:lnTo>
                    <a:pt x="316382" y="0"/>
                  </a:lnTo>
                  <a:close/>
                </a:path>
                <a:path w="802639" h="9525">
                  <a:moveTo>
                    <a:pt x="338823" y="0"/>
                  </a:moveTo>
                  <a:lnTo>
                    <a:pt x="327609" y="0"/>
                  </a:lnTo>
                  <a:lnTo>
                    <a:pt x="316395" y="0"/>
                  </a:lnTo>
                  <a:lnTo>
                    <a:pt x="316395" y="8978"/>
                  </a:lnTo>
                  <a:lnTo>
                    <a:pt x="327609" y="8978"/>
                  </a:lnTo>
                  <a:lnTo>
                    <a:pt x="338823" y="8978"/>
                  </a:lnTo>
                  <a:lnTo>
                    <a:pt x="338823" y="0"/>
                  </a:lnTo>
                  <a:close/>
                </a:path>
                <a:path w="802639" h="9525">
                  <a:moveTo>
                    <a:pt x="373227" y="0"/>
                  </a:moveTo>
                  <a:lnTo>
                    <a:pt x="362013" y="0"/>
                  </a:lnTo>
                  <a:lnTo>
                    <a:pt x="350799" y="0"/>
                  </a:lnTo>
                  <a:lnTo>
                    <a:pt x="338836" y="0"/>
                  </a:lnTo>
                  <a:lnTo>
                    <a:pt x="338836" y="8978"/>
                  </a:lnTo>
                  <a:lnTo>
                    <a:pt x="350799" y="8978"/>
                  </a:lnTo>
                  <a:lnTo>
                    <a:pt x="362013" y="8978"/>
                  </a:lnTo>
                  <a:lnTo>
                    <a:pt x="373227" y="8978"/>
                  </a:lnTo>
                  <a:lnTo>
                    <a:pt x="373227" y="0"/>
                  </a:lnTo>
                  <a:close/>
                </a:path>
                <a:path w="802639" h="952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73240" y="0"/>
                  </a:lnTo>
                  <a:lnTo>
                    <a:pt x="373240" y="8978"/>
                  </a:lnTo>
                  <a:lnTo>
                    <a:pt x="384454" y="8978"/>
                  </a:lnTo>
                  <a:lnTo>
                    <a:pt x="395668" y="8978"/>
                  </a:lnTo>
                  <a:lnTo>
                    <a:pt x="406882" y="8978"/>
                  </a:lnTo>
                  <a:lnTo>
                    <a:pt x="406882" y="0"/>
                  </a:lnTo>
                  <a:close/>
                </a:path>
                <a:path w="802639" h="952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406895" y="8978"/>
                  </a:lnTo>
                  <a:lnTo>
                    <a:pt x="418109" y="8978"/>
                  </a:lnTo>
                  <a:lnTo>
                    <a:pt x="429323" y="8978"/>
                  </a:lnTo>
                  <a:lnTo>
                    <a:pt x="429323" y="0"/>
                  </a:lnTo>
                  <a:close/>
                </a:path>
                <a:path w="802639" h="9525">
                  <a:moveTo>
                    <a:pt x="452513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29336" y="8978"/>
                  </a:lnTo>
                  <a:lnTo>
                    <a:pt x="440550" y="8978"/>
                  </a:lnTo>
                  <a:lnTo>
                    <a:pt x="452513" y="8978"/>
                  </a:lnTo>
                  <a:lnTo>
                    <a:pt x="452513" y="0"/>
                  </a:lnTo>
                  <a:close/>
                </a:path>
                <a:path w="802639" h="952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52526" y="0"/>
                  </a:lnTo>
                  <a:lnTo>
                    <a:pt x="452526" y="8978"/>
                  </a:lnTo>
                  <a:lnTo>
                    <a:pt x="463740" y="8978"/>
                  </a:lnTo>
                  <a:lnTo>
                    <a:pt x="474954" y="8978"/>
                  </a:lnTo>
                  <a:lnTo>
                    <a:pt x="486168" y="8978"/>
                  </a:lnTo>
                  <a:lnTo>
                    <a:pt x="486168" y="0"/>
                  </a:lnTo>
                  <a:close/>
                </a:path>
                <a:path w="802639" h="952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86181" y="8978"/>
                  </a:lnTo>
                  <a:lnTo>
                    <a:pt x="497395" y="8978"/>
                  </a:lnTo>
                  <a:lnTo>
                    <a:pt x="508609" y="8978"/>
                  </a:lnTo>
                  <a:lnTo>
                    <a:pt x="508609" y="0"/>
                  </a:lnTo>
                  <a:close/>
                </a:path>
                <a:path w="802639" h="952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08622" y="0"/>
                  </a:lnTo>
                  <a:lnTo>
                    <a:pt x="508622" y="8978"/>
                  </a:lnTo>
                  <a:lnTo>
                    <a:pt x="519836" y="8978"/>
                  </a:lnTo>
                  <a:lnTo>
                    <a:pt x="531050" y="8978"/>
                  </a:lnTo>
                  <a:lnTo>
                    <a:pt x="542264" y="8978"/>
                  </a:lnTo>
                  <a:lnTo>
                    <a:pt x="542264" y="0"/>
                  </a:lnTo>
                  <a:close/>
                </a:path>
                <a:path w="802639" h="9525">
                  <a:moveTo>
                    <a:pt x="576668" y="0"/>
                  </a:moveTo>
                  <a:lnTo>
                    <a:pt x="565454" y="0"/>
                  </a:lnTo>
                  <a:lnTo>
                    <a:pt x="553491" y="0"/>
                  </a:lnTo>
                  <a:lnTo>
                    <a:pt x="542277" y="0"/>
                  </a:lnTo>
                  <a:lnTo>
                    <a:pt x="542277" y="8978"/>
                  </a:lnTo>
                  <a:lnTo>
                    <a:pt x="553491" y="8978"/>
                  </a:lnTo>
                  <a:lnTo>
                    <a:pt x="565454" y="8978"/>
                  </a:lnTo>
                  <a:lnTo>
                    <a:pt x="576668" y="8978"/>
                  </a:lnTo>
                  <a:lnTo>
                    <a:pt x="576668" y="0"/>
                  </a:lnTo>
                  <a:close/>
                </a:path>
                <a:path w="802639" h="9525">
                  <a:moveTo>
                    <a:pt x="599109" y="0"/>
                  </a:moveTo>
                  <a:lnTo>
                    <a:pt x="587895" y="0"/>
                  </a:lnTo>
                  <a:lnTo>
                    <a:pt x="576681" y="0"/>
                  </a:lnTo>
                  <a:lnTo>
                    <a:pt x="576681" y="8978"/>
                  </a:lnTo>
                  <a:lnTo>
                    <a:pt x="587895" y="8978"/>
                  </a:lnTo>
                  <a:lnTo>
                    <a:pt x="599109" y="8978"/>
                  </a:lnTo>
                  <a:lnTo>
                    <a:pt x="599109" y="0"/>
                  </a:lnTo>
                  <a:close/>
                </a:path>
                <a:path w="802639" h="952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978"/>
                  </a:lnTo>
                  <a:lnTo>
                    <a:pt x="610336" y="8978"/>
                  </a:lnTo>
                  <a:lnTo>
                    <a:pt x="621550" y="8978"/>
                  </a:lnTo>
                  <a:lnTo>
                    <a:pt x="621550" y="0"/>
                  </a:lnTo>
                  <a:close/>
                </a:path>
                <a:path w="802639" h="952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1563" y="0"/>
                  </a:lnTo>
                  <a:lnTo>
                    <a:pt x="621563" y="8978"/>
                  </a:lnTo>
                  <a:lnTo>
                    <a:pt x="632777" y="8978"/>
                  </a:lnTo>
                  <a:lnTo>
                    <a:pt x="643991" y="8978"/>
                  </a:lnTo>
                  <a:lnTo>
                    <a:pt x="655205" y="8978"/>
                  </a:lnTo>
                  <a:lnTo>
                    <a:pt x="655205" y="0"/>
                  </a:lnTo>
                  <a:close/>
                </a:path>
                <a:path w="802639" h="952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55218" y="0"/>
                  </a:lnTo>
                  <a:lnTo>
                    <a:pt x="655218" y="8978"/>
                  </a:lnTo>
                  <a:lnTo>
                    <a:pt x="667181" y="8978"/>
                  </a:lnTo>
                  <a:lnTo>
                    <a:pt x="678395" y="8978"/>
                  </a:lnTo>
                  <a:lnTo>
                    <a:pt x="689610" y="8978"/>
                  </a:lnTo>
                  <a:lnTo>
                    <a:pt x="689610" y="0"/>
                  </a:lnTo>
                  <a:close/>
                </a:path>
                <a:path w="802639" h="952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978"/>
                  </a:lnTo>
                  <a:lnTo>
                    <a:pt x="700836" y="8978"/>
                  </a:lnTo>
                  <a:lnTo>
                    <a:pt x="712050" y="8978"/>
                  </a:lnTo>
                  <a:lnTo>
                    <a:pt x="712050" y="0"/>
                  </a:lnTo>
                  <a:close/>
                </a:path>
                <a:path w="802639" h="9525">
                  <a:moveTo>
                    <a:pt x="734491" y="0"/>
                  </a:moveTo>
                  <a:lnTo>
                    <a:pt x="723277" y="0"/>
                  </a:lnTo>
                  <a:lnTo>
                    <a:pt x="712063" y="0"/>
                  </a:lnTo>
                  <a:lnTo>
                    <a:pt x="712063" y="8978"/>
                  </a:lnTo>
                  <a:lnTo>
                    <a:pt x="723277" y="8978"/>
                  </a:lnTo>
                  <a:lnTo>
                    <a:pt x="734491" y="8978"/>
                  </a:lnTo>
                  <a:lnTo>
                    <a:pt x="734491" y="0"/>
                  </a:lnTo>
                  <a:close/>
                </a:path>
                <a:path w="802639" h="952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34504" y="0"/>
                  </a:lnTo>
                  <a:lnTo>
                    <a:pt x="734504" y="8978"/>
                  </a:lnTo>
                  <a:lnTo>
                    <a:pt x="745718" y="8978"/>
                  </a:lnTo>
                  <a:lnTo>
                    <a:pt x="756932" y="8978"/>
                  </a:lnTo>
                  <a:lnTo>
                    <a:pt x="768146" y="8978"/>
                  </a:lnTo>
                  <a:lnTo>
                    <a:pt x="768146" y="0"/>
                  </a:lnTo>
                  <a:close/>
                </a:path>
                <a:path w="802639" h="9525">
                  <a:moveTo>
                    <a:pt x="791337" y="0"/>
                  </a:moveTo>
                  <a:lnTo>
                    <a:pt x="780122" y="0"/>
                  </a:lnTo>
                  <a:lnTo>
                    <a:pt x="768159" y="0"/>
                  </a:lnTo>
                  <a:lnTo>
                    <a:pt x="768159" y="8978"/>
                  </a:lnTo>
                  <a:lnTo>
                    <a:pt x="780122" y="8978"/>
                  </a:lnTo>
                  <a:lnTo>
                    <a:pt x="791337" y="8978"/>
                  </a:lnTo>
                  <a:lnTo>
                    <a:pt x="791337" y="0"/>
                  </a:lnTo>
                  <a:close/>
                </a:path>
                <a:path w="802639" h="9525">
                  <a:moveTo>
                    <a:pt x="802563" y="0"/>
                  </a:moveTo>
                  <a:lnTo>
                    <a:pt x="791349" y="0"/>
                  </a:lnTo>
                  <a:lnTo>
                    <a:pt x="791349" y="8978"/>
                  </a:lnTo>
                  <a:lnTo>
                    <a:pt x="802563" y="8978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2451887" y="1136878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1729739" h="26669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1729739" h="26669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1729739" h="26669">
                  <a:moveTo>
                    <a:pt x="599109" y="0"/>
                  </a:moveTo>
                  <a:lnTo>
                    <a:pt x="599109" y="0"/>
                  </a:lnTo>
                  <a:lnTo>
                    <a:pt x="542277" y="0"/>
                  </a:lnTo>
                  <a:lnTo>
                    <a:pt x="542277" y="8966"/>
                  </a:lnTo>
                  <a:lnTo>
                    <a:pt x="599109" y="8966"/>
                  </a:lnTo>
                  <a:lnTo>
                    <a:pt x="599109" y="0"/>
                  </a:lnTo>
                  <a:close/>
                </a:path>
                <a:path w="1729739" h="26669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966"/>
                  </a:lnTo>
                  <a:lnTo>
                    <a:pt x="610323" y="8966"/>
                  </a:lnTo>
                  <a:lnTo>
                    <a:pt x="621550" y="8966"/>
                  </a:lnTo>
                  <a:lnTo>
                    <a:pt x="621550" y="0"/>
                  </a:lnTo>
                  <a:close/>
                </a:path>
                <a:path w="1729739" h="26669">
                  <a:moveTo>
                    <a:pt x="667169" y="0"/>
                  </a:moveTo>
                  <a:lnTo>
                    <a:pt x="667169" y="0"/>
                  </a:lnTo>
                  <a:lnTo>
                    <a:pt x="621563" y="0"/>
                  </a:lnTo>
                  <a:lnTo>
                    <a:pt x="621563" y="8966"/>
                  </a:lnTo>
                  <a:lnTo>
                    <a:pt x="667169" y="8966"/>
                  </a:lnTo>
                  <a:lnTo>
                    <a:pt x="667169" y="0"/>
                  </a:lnTo>
                  <a:close/>
                </a:path>
                <a:path w="1729739" h="26669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67181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689610" y="0"/>
                  </a:lnTo>
                  <a:close/>
                </a:path>
                <a:path w="1729739" h="26669">
                  <a:moveTo>
                    <a:pt x="700836" y="0"/>
                  </a:moveTo>
                  <a:lnTo>
                    <a:pt x="689622" y="0"/>
                  </a:lnTo>
                  <a:lnTo>
                    <a:pt x="689622" y="8966"/>
                  </a:lnTo>
                  <a:lnTo>
                    <a:pt x="700836" y="8966"/>
                  </a:lnTo>
                  <a:lnTo>
                    <a:pt x="700836" y="0"/>
                  </a:lnTo>
                  <a:close/>
                </a:path>
                <a:path w="1729739" h="26669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195"/>
                  </a:lnTo>
                  <a:close/>
                </a:path>
                <a:path w="1729739" h="26669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195"/>
                  </a:lnTo>
                  <a:close/>
                </a:path>
                <a:path w="1729739" h="26669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195"/>
                  </a:lnTo>
                  <a:close/>
                </a:path>
                <a:path w="1729739" h="26669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3141510" y="1136878"/>
              <a:ext cx="802005" cy="9525"/>
            </a:xfrm>
            <a:custGeom>
              <a:avLst/>
              <a:gdLst/>
              <a:ahLst/>
              <a:cxnLst/>
              <a:rect l="l" t="t" r="r" b="b"/>
              <a:pathLst>
                <a:path w="802004" h="952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2428" y="8966"/>
                  </a:lnTo>
                  <a:lnTo>
                    <a:pt x="22428" y="0"/>
                  </a:lnTo>
                  <a:close/>
                </a:path>
                <a:path w="802004" h="952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22440" y="0"/>
                  </a:lnTo>
                  <a:lnTo>
                    <a:pt x="22440" y="8966"/>
                  </a:lnTo>
                  <a:lnTo>
                    <a:pt x="33655" y="8966"/>
                  </a:lnTo>
                  <a:lnTo>
                    <a:pt x="44869" y="8966"/>
                  </a:lnTo>
                  <a:lnTo>
                    <a:pt x="56083" y="8966"/>
                  </a:lnTo>
                  <a:lnTo>
                    <a:pt x="56083" y="0"/>
                  </a:lnTo>
                  <a:close/>
                </a:path>
                <a:path w="802004" h="9525">
                  <a:moveTo>
                    <a:pt x="90487" y="0"/>
                  </a:moveTo>
                  <a:lnTo>
                    <a:pt x="79273" y="0"/>
                  </a:lnTo>
                  <a:lnTo>
                    <a:pt x="68059" y="0"/>
                  </a:lnTo>
                  <a:lnTo>
                    <a:pt x="56095" y="0"/>
                  </a:lnTo>
                  <a:lnTo>
                    <a:pt x="56095" y="8966"/>
                  </a:lnTo>
                  <a:lnTo>
                    <a:pt x="68046" y="8966"/>
                  </a:lnTo>
                  <a:lnTo>
                    <a:pt x="79273" y="8966"/>
                  </a:lnTo>
                  <a:lnTo>
                    <a:pt x="90487" y="8966"/>
                  </a:lnTo>
                  <a:lnTo>
                    <a:pt x="90487" y="0"/>
                  </a:lnTo>
                  <a:close/>
                </a:path>
                <a:path w="802004" h="9525">
                  <a:moveTo>
                    <a:pt x="101714" y="0"/>
                  </a:moveTo>
                  <a:lnTo>
                    <a:pt x="90500" y="0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01714" y="0"/>
                  </a:lnTo>
                  <a:close/>
                </a:path>
                <a:path w="802004" h="9525">
                  <a:moveTo>
                    <a:pt x="135369" y="0"/>
                  </a:moveTo>
                  <a:lnTo>
                    <a:pt x="124155" y="0"/>
                  </a:lnTo>
                  <a:lnTo>
                    <a:pt x="112941" y="0"/>
                  </a:lnTo>
                  <a:lnTo>
                    <a:pt x="101727" y="0"/>
                  </a:lnTo>
                  <a:lnTo>
                    <a:pt x="101727" y="8966"/>
                  </a:lnTo>
                  <a:lnTo>
                    <a:pt x="112941" y="8966"/>
                  </a:lnTo>
                  <a:lnTo>
                    <a:pt x="124155" y="8966"/>
                  </a:lnTo>
                  <a:lnTo>
                    <a:pt x="135369" y="8966"/>
                  </a:lnTo>
                  <a:lnTo>
                    <a:pt x="135369" y="0"/>
                  </a:lnTo>
                  <a:close/>
                </a:path>
                <a:path w="802004" h="952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35382" y="0"/>
                  </a:lnTo>
                  <a:lnTo>
                    <a:pt x="135382" y="8966"/>
                  </a:lnTo>
                  <a:lnTo>
                    <a:pt x="146596" y="8966"/>
                  </a:lnTo>
                  <a:lnTo>
                    <a:pt x="157810" y="8966"/>
                  </a:lnTo>
                  <a:lnTo>
                    <a:pt x="169024" y="8966"/>
                  </a:lnTo>
                  <a:lnTo>
                    <a:pt x="169024" y="0"/>
                  </a:lnTo>
                  <a:close/>
                </a:path>
                <a:path w="802004" h="952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802004" h="952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802004" h="952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5882" y="8966"/>
                  </a:lnTo>
                  <a:lnTo>
                    <a:pt x="237096" y="8966"/>
                  </a:lnTo>
                  <a:lnTo>
                    <a:pt x="248310" y="8966"/>
                  </a:lnTo>
                  <a:lnTo>
                    <a:pt x="248310" y="0"/>
                  </a:lnTo>
                  <a:close/>
                </a:path>
                <a:path w="802004" h="9525">
                  <a:moveTo>
                    <a:pt x="270751" y="0"/>
                  </a:moveTo>
                  <a:lnTo>
                    <a:pt x="259537" y="0"/>
                  </a:lnTo>
                  <a:lnTo>
                    <a:pt x="248323" y="0"/>
                  </a:lnTo>
                  <a:lnTo>
                    <a:pt x="248323" y="8966"/>
                  </a:lnTo>
                  <a:lnTo>
                    <a:pt x="259537" y="8966"/>
                  </a:lnTo>
                  <a:lnTo>
                    <a:pt x="270751" y="8966"/>
                  </a:lnTo>
                  <a:lnTo>
                    <a:pt x="270751" y="0"/>
                  </a:lnTo>
                  <a:close/>
                </a:path>
                <a:path w="802004" h="9525">
                  <a:moveTo>
                    <a:pt x="293941" y="0"/>
                  </a:moveTo>
                  <a:lnTo>
                    <a:pt x="282727" y="0"/>
                  </a:lnTo>
                  <a:lnTo>
                    <a:pt x="270764" y="0"/>
                  </a:lnTo>
                  <a:lnTo>
                    <a:pt x="270764" y="8966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293941" y="0"/>
                  </a:lnTo>
                  <a:close/>
                </a:path>
                <a:path w="802004" h="952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966"/>
                  </a:lnTo>
                  <a:lnTo>
                    <a:pt x="305168" y="8966"/>
                  </a:lnTo>
                  <a:lnTo>
                    <a:pt x="316382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802004" h="952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8823" y="8966"/>
                  </a:lnTo>
                  <a:lnTo>
                    <a:pt x="350037" y="8966"/>
                  </a:lnTo>
                  <a:lnTo>
                    <a:pt x="361251" y="8966"/>
                  </a:lnTo>
                  <a:lnTo>
                    <a:pt x="361251" y="0"/>
                  </a:lnTo>
                  <a:close/>
                </a:path>
                <a:path w="802004" h="952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966"/>
                  </a:lnTo>
                  <a:lnTo>
                    <a:pt x="372478" y="8966"/>
                  </a:lnTo>
                  <a:lnTo>
                    <a:pt x="383692" y="8966"/>
                  </a:lnTo>
                  <a:lnTo>
                    <a:pt x="383692" y="0"/>
                  </a:lnTo>
                  <a:close/>
                </a:path>
                <a:path w="802004" h="9525">
                  <a:moveTo>
                    <a:pt x="406882" y="0"/>
                  </a:moveTo>
                  <a:lnTo>
                    <a:pt x="395668" y="0"/>
                  </a:lnTo>
                  <a:lnTo>
                    <a:pt x="383705" y="0"/>
                  </a:lnTo>
                  <a:lnTo>
                    <a:pt x="383705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802004" h="952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18109" y="8966"/>
                  </a:lnTo>
                  <a:lnTo>
                    <a:pt x="429323" y="8966"/>
                  </a:lnTo>
                  <a:lnTo>
                    <a:pt x="440537" y="8966"/>
                  </a:lnTo>
                  <a:lnTo>
                    <a:pt x="440537" y="0"/>
                  </a:lnTo>
                  <a:close/>
                </a:path>
                <a:path w="802004" h="952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966"/>
                  </a:lnTo>
                  <a:lnTo>
                    <a:pt x="451764" y="8966"/>
                  </a:lnTo>
                  <a:lnTo>
                    <a:pt x="462978" y="8966"/>
                  </a:lnTo>
                  <a:lnTo>
                    <a:pt x="462978" y="0"/>
                  </a:lnTo>
                  <a:close/>
                </a:path>
                <a:path w="802004" h="9525">
                  <a:moveTo>
                    <a:pt x="485419" y="0"/>
                  </a:moveTo>
                  <a:lnTo>
                    <a:pt x="474205" y="0"/>
                  </a:lnTo>
                  <a:lnTo>
                    <a:pt x="462991" y="0"/>
                  </a:lnTo>
                  <a:lnTo>
                    <a:pt x="462991" y="8966"/>
                  </a:lnTo>
                  <a:lnTo>
                    <a:pt x="474205" y="8966"/>
                  </a:lnTo>
                  <a:lnTo>
                    <a:pt x="485419" y="8966"/>
                  </a:lnTo>
                  <a:lnTo>
                    <a:pt x="485419" y="0"/>
                  </a:lnTo>
                  <a:close/>
                </a:path>
                <a:path w="802004" h="952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5432" y="0"/>
                  </a:lnTo>
                  <a:lnTo>
                    <a:pt x="485432" y="8966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802004" h="952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53478" y="8966"/>
                  </a:lnTo>
                  <a:lnTo>
                    <a:pt x="553478" y="0"/>
                  </a:lnTo>
                  <a:close/>
                </a:path>
                <a:path w="802004" h="952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966"/>
                  </a:lnTo>
                  <a:lnTo>
                    <a:pt x="564705" y="8966"/>
                  </a:lnTo>
                  <a:lnTo>
                    <a:pt x="575919" y="8966"/>
                  </a:lnTo>
                  <a:lnTo>
                    <a:pt x="575919" y="0"/>
                  </a:lnTo>
                  <a:close/>
                </a:path>
                <a:path w="802004" h="9525">
                  <a:moveTo>
                    <a:pt x="599109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75932" y="8966"/>
                  </a:lnTo>
                  <a:lnTo>
                    <a:pt x="587146" y="8966"/>
                  </a:lnTo>
                  <a:lnTo>
                    <a:pt x="599109" y="8966"/>
                  </a:lnTo>
                  <a:lnTo>
                    <a:pt x="599109" y="0"/>
                  </a:lnTo>
                  <a:close/>
                </a:path>
                <a:path w="802004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966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004" h="952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3991" y="8966"/>
                  </a:lnTo>
                  <a:lnTo>
                    <a:pt x="655205" y="8966"/>
                  </a:lnTo>
                  <a:lnTo>
                    <a:pt x="655205" y="0"/>
                  </a:lnTo>
                  <a:close/>
                </a:path>
                <a:path w="802004" h="9525">
                  <a:moveTo>
                    <a:pt x="688860" y="0"/>
                  </a:moveTo>
                  <a:lnTo>
                    <a:pt x="677646" y="0"/>
                  </a:lnTo>
                  <a:lnTo>
                    <a:pt x="666432" y="0"/>
                  </a:lnTo>
                  <a:lnTo>
                    <a:pt x="655218" y="0"/>
                  </a:lnTo>
                  <a:lnTo>
                    <a:pt x="655218" y="8966"/>
                  </a:lnTo>
                  <a:lnTo>
                    <a:pt x="666432" y="8966"/>
                  </a:lnTo>
                  <a:lnTo>
                    <a:pt x="677646" y="8966"/>
                  </a:lnTo>
                  <a:lnTo>
                    <a:pt x="688860" y="8966"/>
                  </a:lnTo>
                  <a:lnTo>
                    <a:pt x="688860" y="0"/>
                  </a:lnTo>
                  <a:close/>
                </a:path>
                <a:path w="802004" h="9525">
                  <a:moveTo>
                    <a:pt x="723265" y="0"/>
                  </a:moveTo>
                  <a:lnTo>
                    <a:pt x="712050" y="0"/>
                  </a:lnTo>
                  <a:lnTo>
                    <a:pt x="700087" y="0"/>
                  </a:lnTo>
                  <a:lnTo>
                    <a:pt x="688873" y="0"/>
                  </a:lnTo>
                  <a:lnTo>
                    <a:pt x="688873" y="8966"/>
                  </a:lnTo>
                  <a:lnTo>
                    <a:pt x="700087" y="8966"/>
                  </a:lnTo>
                  <a:lnTo>
                    <a:pt x="712050" y="8966"/>
                  </a:lnTo>
                  <a:lnTo>
                    <a:pt x="723265" y="8966"/>
                  </a:lnTo>
                  <a:lnTo>
                    <a:pt x="723265" y="0"/>
                  </a:lnTo>
                  <a:close/>
                </a:path>
                <a:path w="802004" h="952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5705" y="8966"/>
                  </a:lnTo>
                  <a:lnTo>
                    <a:pt x="745705" y="0"/>
                  </a:lnTo>
                  <a:close/>
                </a:path>
                <a:path w="802004" h="952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966"/>
                  </a:lnTo>
                  <a:lnTo>
                    <a:pt x="756932" y="8966"/>
                  </a:lnTo>
                  <a:lnTo>
                    <a:pt x="768146" y="8966"/>
                  </a:lnTo>
                  <a:lnTo>
                    <a:pt x="768146" y="0"/>
                  </a:lnTo>
                  <a:close/>
                </a:path>
                <a:path w="802004" h="952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68159" y="0"/>
                  </a:lnTo>
                  <a:lnTo>
                    <a:pt x="768159" y="8966"/>
                  </a:lnTo>
                  <a:lnTo>
                    <a:pt x="779373" y="8966"/>
                  </a:lnTo>
                  <a:lnTo>
                    <a:pt x="790587" y="8966"/>
                  </a:lnTo>
                  <a:lnTo>
                    <a:pt x="801801" y="8966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2451887" y="1119670"/>
              <a:ext cx="1729739" cy="26670"/>
            </a:xfrm>
            <a:custGeom>
              <a:avLst/>
              <a:gdLst/>
              <a:ahLst/>
              <a:cxnLst/>
              <a:rect l="l" t="t" r="r" b="b"/>
              <a:pathLst>
                <a:path w="1729739" h="26669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11214" y="8966"/>
                  </a:lnTo>
                  <a:lnTo>
                    <a:pt x="23177" y="8966"/>
                  </a:lnTo>
                  <a:lnTo>
                    <a:pt x="23177" y="0"/>
                  </a:lnTo>
                  <a:close/>
                </a:path>
                <a:path w="1729739" h="26669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966"/>
                  </a:lnTo>
                  <a:lnTo>
                    <a:pt x="34404" y="8966"/>
                  </a:lnTo>
                  <a:lnTo>
                    <a:pt x="45618" y="8966"/>
                  </a:lnTo>
                  <a:lnTo>
                    <a:pt x="45618" y="0"/>
                  </a:lnTo>
                  <a:close/>
                </a:path>
                <a:path w="1729739" h="26669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966"/>
                  </a:lnTo>
                  <a:lnTo>
                    <a:pt x="56845" y="8966"/>
                  </a:lnTo>
                  <a:lnTo>
                    <a:pt x="68059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1729739" h="26669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90500" y="8966"/>
                  </a:lnTo>
                  <a:lnTo>
                    <a:pt x="101714" y="8966"/>
                  </a:lnTo>
                  <a:lnTo>
                    <a:pt x="112928" y="8966"/>
                  </a:lnTo>
                  <a:lnTo>
                    <a:pt x="112928" y="0"/>
                  </a:lnTo>
                  <a:close/>
                </a:path>
                <a:path w="1729739" h="26669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966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36118" y="0"/>
                  </a:lnTo>
                  <a:close/>
                </a:path>
                <a:path w="1729739" h="26669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966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58559" y="0"/>
                  </a:lnTo>
                  <a:close/>
                </a:path>
                <a:path w="1729739" h="26669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966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192214" y="0"/>
                  </a:lnTo>
                  <a:close/>
                </a:path>
                <a:path w="1729739" h="26669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966"/>
                  </a:lnTo>
                  <a:lnTo>
                    <a:pt x="203441" y="8966"/>
                  </a:lnTo>
                  <a:lnTo>
                    <a:pt x="214655" y="8966"/>
                  </a:lnTo>
                  <a:lnTo>
                    <a:pt x="214655" y="0"/>
                  </a:lnTo>
                  <a:close/>
                </a:path>
                <a:path w="1729739" h="26669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966"/>
                  </a:lnTo>
                  <a:lnTo>
                    <a:pt x="226631" y="8966"/>
                  </a:lnTo>
                  <a:lnTo>
                    <a:pt x="237845" y="8966"/>
                  </a:lnTo>
                  <a:lnTo>
                    <a:pt x="237845" y="0"/>
                  </a:lnTo>
                  <a:close/>
                </a:path>
                <a:path w="1729739" h="26669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966"/>
                  </a:lnTo>
                  <a:lnTo>
                    <a:pt x="249059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71500" y="0"/>
                  </a:lnTo>
                  <a:close/>
                </a:path>
                <a:path w="1729739" h="26669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966"/>
                  </a:lnTo>
                  <a:lnTo>
                    <a:pt x="282714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05155" y="0"/>
                  </a:lnTo>
                  <a:close/>
                </a:path>
                <a:path w="1729739" h="26669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966"/>
                  </a:lnTo>
                  <a:lnTo>
                    <a:pt x="316369" y="8966"/>
                  </a:lnTo>
                  <a:lnTo>
                    <a:pt x="327596" y="8966"/>
                  </a:lnTo>
                  <a:lnTo>
                    <a:pt x="327596" y="0"/>
                  </a:lnTo>
                  <a:close/>
                </a:path>
                <a:path w="1729739" h="26669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966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50786" y="0"/>
                  </a:lnTo>
                  <a:close/>
                </a:path>
                <a:path w="1729739" h="26669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966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84441" y="0"/>
                  </a:lnTo>
                  <a:close/>
                </a:path>
                <a:path w="1729739" h="26669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966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06882" y="0"/>
                  </a:lnTo>
                  <a:close/>
                </a:path>
                <a:path w="1729739" h="26669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966"/>
                  </a:lnTo>
                  <a:lnTo>
                    <a:pt x="463727" y="8966"/>
                  </a:lnTo>
                  <a:lnTo>
                    <a:pt x="463727" y="0"/>
                  </a:lnTo>
                  <a:close/>
                </a:path>
                <a:path w="1729739" h="26669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966"/>
                  </a:lnTo>
                  <a:lnTo>
                    <a:pt x="474954" y="8966"/>
                  </a:lnTo>
                  <a:lnTo>
                    <a:pt x="486156" y="8966"/>
                  </a:lnTo>
                  <a:lnTo>
                    <a:pt x="497382" y="8966"/>
                  </a:lnTo>
                  <a:lnTo>
                    <a:pt x="497382" y="0"/>
                  </a:lnTo>
                  <a:close/>
                </a:path>
                <a:path w="1729739" h="26669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966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19823" y="0"/>
                  </a:lnTo>
                  <a:close/>
                </a:path>
                <a:path w="1729739" h="26669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966"/>
                  </a:lnTo>
                  <a:lnTo>
                    <a:pt x="531050" y="8966"/>
                  </a:lnTo>
                  <a:lnTo>
                    <a:pt x="542264" y="8966"/>
                  </a:lnTo>
                  <a:lnTo>
                    <a:pt x="542264" y="0"/>
                  </a:lnTo>
                  <a:close/>
                </a:path>
                <a:path w="1729739" h="26669">
                  <a:moveTo>
                    <a:pt x="554240" y="0"/>
                  </a:moveTo>
                  <a:lnTo>
                    <a:pt x="542277" y="0"/>
                  </a:lnTo>
                  <a:lnTo>
                    <a:pt x="542277" y="8966"/>
                  </a:lnTo>
                  <a:lnTo>
                    <a:pt x="554240" y="8966"/>
                  </a:lnTo>
                  <a:lnTo>
                    <a:pt x="554240" y="0"/>
                  </a:lnTo>
                  <a:close/>
                </a:path>
                <a:path w="1729739" h="26669">
                  <a:moveTo>
                    <a:pt x="1491424" y="17208"/>
                  </a:moveTo>
                  <a:lnTo>
                    <a:pt x="1480210" y="17208"/>
                  </a:lnTo>
                  <a:lnTo>
                    <a:pt x="1480210" y="26174"/>
                  </a:lnTo>
                  <a:lnTo>
                    <a:pt x="1491424" y="26174"/>
                  </a:lnTo>
                  <a:lnTo>
                    <a:pt x="1491424" y="17208"/>
                  </a:lnTo>
                  <a:close/>
                </a:path>
                <a:path w="1729739" h="26669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6174"/>
                  </a:lnTo>
                  <a:lnTo>
                    <a:pt x="1503400" y="26174"/>
                  </a:lnTo>
                  <a:lnTo>
                    <a:pt x="1514614" y="26174"/>
                  </a:lnTo>
                  <a:lnTo>
                    <a:pt x="1525828" y="26174"/>
                  </a:lnTo>
                  <a:lnTo>
                    <a:pt x="1525828" y="17208"/>
                  </a:lnTo>
                  <a:close/>
                </a:path>
                <a:path w="1729739" h="26669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6174"/>
                  </a:lnTo>
                  <a:lnTo>
                    <a:pt x="1537055" y="26174"/>
                  </a:lnTo>
                  <a:lnTo>
                    <a:pt x="1548269" y="26174"/>
                  </a:lnTo>
                  <a:lnTo>
                    <a:pt x="1548269" y="17208"/>
                  </a:lnTo>
                  <a:close/>
                </a:path>
                <a:path w="1729739" h="26669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6174"/>
                  </a:lnTo>
                  <a:lnTo>
                    <a:pt x="1559496" y="26174"/>
                  </a:lnTo>
                  <a:lnTo>
                    <a:pt x="1570710" y="26174"/>
                  </a:lnTo>
                  <a:lnTo>
                    <a:pt x="1570710" y="17208"/>
                  </a:lnTo>
                  <a:close/>
                </a:path>
                <a:path w="1729739" h="26669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6174"/>
                  </a:lnTo>
                  <a:lnTo>
                    <a:pt x="1581937" y="26174"/>
                  </a:lnTo>
                  <a:lnTo>
                    <a:pt x="1593151" y="26174"/>
                  </a:lnTo>
                  <a:lnTo>
                    <a:pt x="1604365" y="26174"/>
                  </a:lnTo>
                  <a:lnTo>
                    <a:pt x="1604365" y="17208"/>
                  </a:lnTo>
                  <a:close/>
                </a:path>
                <a:path w="1729739" h="26669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6174"/>
                  </a:lnTo>
                  <a:lnTo>
                    <a:pt x="1616341" y="26174"/>
                  </a:lnTo>
                  <a:lnTo>
                    <a:pt x="1627555" y="26174"/>
                  </a:lnTo>
                  <a:lnTo>
                    <a:pt x="1627555" y="17208"/>
                  </a:lnTo>
                  <a:close/>
                </a:path>
                <a:path w="1729739" h="26669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6174"/>
                  </a:lnTo>
                  <a:lnTo>
                    <a:pt x="1638782" y="26174"/>
                  </a:lnTo>
                  <a:lnTo>
                    <a:pt x="1649996" y="26174"/>
                  </a:lnTo>
                  <a:lnTo>
                    <a:pt x="1649996" y="17208"/>
                  </a:lnTo>
                  <a:close/>
                </a:path>
                <a:path w="1729739" h="26669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6174"/>
                  </a:lnTo>
                  <a:lnTo>
                    <a:pt x="1661223" y="26174"/>
                  </a:lnTo>
                  <a:lnTo>
                    <a:pt x="1672437" y="26174"/>
                  </a:lnTo>
                  <a:lnTo>
                    <a:pt x="1683651" y="26174"/>
                  </a:lnTo>
                  <a:lnTo>
                    <a:pt x="1683651" y="17208"/>
                  </a:lnTo>
                  <a:close/>
                </a:path>
                <a:path w="1729739" h="26669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6174"/>
                  </a:lnTo>
                  <a:lnTo>
                    <a:pt x="1694878" y="26174"/>
                  </a:lnTo>
                  <a:lnTo>
                    <a:pt x="1706092" y="26174"/>
                  </a:lnTo>
                  <a:lnTo>
                    <a:pt x="1706092" y="17208"/>
                  </a:lnTo>
                  <a:close/>
                </a:path>
                <a:path w="1729739" h="26669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6174"/>
                  </a:lnTo>
                  <a:lnTo>
                    <a:pt x="1718068" y="26174"/>
                  </a:lnTo>
                  <a:lnTo>
                    <a:pt x="1729282" y="26174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2994164" y="1119670"/>
              <a:ext cx="802640" cy="9525"/>
            </a:xfrm>
            <a:custGeom>
              <a:avLst/>
              <a:gdLst/>
              <a:ahLst/>
              <a:cxnLst/>
              <a:rect l="l" t="t" r="r" b="b"/>
              <a:pathLst>
                <a:path w="802639" h="9525">
                  <a:moveTo>
                    <a:pt x="56832" y="0"/>
                  </a:moveTo>
                  <a:lnTo>
                    <a:pt x="56832" y="0"/>
                  </a:lnTo>
                  <a:lnTo>
                    <a:pt x="0" y="0"/>
                  </a:lnTo>
                  <a:lnTo>
                    <a:pt x="0" y="8966"/>
                  </a:lnTo>
                  <a:lnTo>
                    <a:pt x="56832" y="8966"/>
                  </a:lnTo>
                  <a:lnTo>
                    <a:pt x="56832" y="0"/>
                  </a:lnTo>
                  <a:close/>
                </a:path>
                <a:path w="802639" h="952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56845" y="8966"/>
                  </a:lnTo>
                  <a:lnTo>
                    <a:pt x="68046" y="8966"/>
                  </a:lnTo>
                  <a:lnTo>
                    <a:pt x="79273" y="8966"/>
                  </a:lnTo>
                  <a:lnTo>
                    <a:pt x="79273" y="0"/>
                  </a:lnTo>
                  <a:close/>
                </a:path>
                <a:path w="802639" h="9525">
                  <a:moveTo>
                    <a:pt x="124891" y="0"/>
                  </a:moveTo>
                  <a:lnTo>
                    <a:pt x="124891" y="0"/>
                  </a:lnTo>
                  <a:lnTo>
                    <a:pt x="79286" y="0"/>
                  </a:lnTo>
                  <a:lnTo>
                    <a:pt x="79286" y="8966"/>
                  </a:lnTo>
                  <a:lnTo>
                    <a:pt x="124891" y="8966"/>
                  </a:lnTo>
                  <a:lnTo>
                    <a:pt x="124891" y="0"/>
                  </a:lnTo>
                  <a:close/>
                </a:path>
                <a:path w="802639" h="9525">
                  <a:moveTo>
                    <a:pt x="147332" y="0"/>
                  </a:moveTo>
                  <a:lnTo>
                    <a:pt x="136118" y="0"/>
                  </a:lnTo>
                  <a:lnTo>
                    <a:pt x="124904" y="0"/>
                  </a:lnTo>
                  <a:lnTo>
                    <a:pt x="124904" y="8966"/>
                  </a:lnTo>
                  <a:lnTo>
                    <a:pt x="136118" y="8966"/>
                  </a:lnTo>
                  <a:lnTo>
                    <a:pt x="147332" y="8966"/>
                  </a:lnTo>
                  <a:lnTo>
                    <a:pt x="147332" y="0"/>
                  </a:lnTo>
                  <a:close/>
                </a:path>
                <a:path w="802639" h="9525">
                  <a:moveTo>
                    <a:pt x="169773" y="0"/>
                  </a:moveTo>
                  <a:lnTo>
                    <a:pt x="158559" y="0"/>
                  </a:lnTo>
                  <a:lnTo>
                    <a:pt x="147345" y="0"/>
                  </a:lnTo>
                  <a:lnTo>
                    <a:pt x="147345" y="8966"/>
                  </a:lnTo>
                  <a:lnTo>
                    <a:pt x="158559" y="8966"/>
                  </a:lnTo>
                  <a:lnTo>
                    <a:pt x="169773" y="8966"/>
                  </a:lnTo>
                  <a:lnTo>
                    <a:pt x="169773" y="0"/>
                  </a:lnTo>
                  <a:close/>
                </a:path>
                <a:path w="802639" h="9525">
                  <a:moveTo>
                    <a:pt x="203428" y="0"/>
                  </a:moveTo>
                  <a:lnTo>
                    <a:pt x="192214" y="0"/>
                  </a:lnTo>
                  <a:lnTo>
                    <a:pt x="181000" y="0"/>
                  </a:lnTo>
                  <a:lnTo>
                    <a:pt x="169786" y="0"/>
                  </a:lnTo>
                  <a:lnTo>
                    <a:pt x="169786" y="8966"/>
                  </a:lnTo>
                  <a:lnTo>
                    <a:pt x="181000" y="8966"/>
                  </a:lnTo>
                  <a:lnTo>
                    <a:pt x="192214" y="8966"/>
                  </a:lnTo>
                  <a:lnTo>
                    <a:pt x="203428" y="8966"/>
                  </a:lnTo>
                  <a:lnTo>
                    <a:pt x="203428" y="0"/>
                  </a:lnTo>
                  <a:close/>
                </a:path>
                <a:path w="802639" h="9525">
                  <a:moveTo>
                    <a:pt x="237832" y="0"/>
                  </a:moveTo>
                  <a:lnTo>
                    <a:pt x="226618" y="0"/>
                  </a:lnTo>
                  <a:lnTo>
                    <a:pt x="215404" y="0"/>
                  </a:lnTo>
                  <a:lnTo>
                    <a:pt x="203441" y="0"/>
                  </a:lnTo>
                  <a:lnTo>
                    <a:pt x="203441" y="8966"/>
                  </a:lnTo>
                  <a:lnTo>
                    <a:pt x="215392" y="8966"/>
                  </a:lnTo>
                  <a:lnTo>
                    <a:pt x="226618" y="8966"/>
                  </a:lnTo>
                  <a:lnTo>
                    <a:pt x="237832" y="8966"/>
                  </a:lnTo>
                  <a:lnTo>
                    <a:pt x="237832" y="0"/>
                  </a:lnTo>
                  <a:close/>
                </a:path>
                <a:path w="802639" h="9525">
                  <a:moveTo>
                    <a:pt x="249059" y="0"/>
                  </a:moveTo>
                  <a:lnTo>
                    <a:pt x="237845" y="0"/>
                  </a:lnTo>
                  <a:lnTo>
                    <a:pt x="237845" y="8966"/>
                  </a:lnTo>
                  <a:lnTo>
                    <a:pt x="249059" y="8966"/>
                  </a:lnTo>
                  <a:lnTo>
                    <a:pt x="249059" y="0"/>
                  </a:lnTo>
                  <a:close/>
                </a:path>
                <a:path w="802639" h="952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9072" y="0"/>
                  </a:lnTo>
                  <a:lnTo>
                    <a:pt x="249072" y="8966"/>
                  </a:lnTo>
                  <a:lnTo>
                    <a:pt x="260286" y="8966"/>
                  </a:lnTo>
                  <a:lnTo>
                    <a:pt x="271500" y="8966"/>
                  </a:lnTo>
                  <a:lnTo>
                    <a:pt x="282714" y="8966"/>
                  </a:lnTo>
                  <a:lnTo>
                    <a:pt x="282714" y="0"/>
                  </a:lnTo>
                  <a:close/>
                </a:path>
                <a:path w="802639" h="9525">
                  <a:moveTo>
                    <a:pt x="316369" y="0"/>
                  </a:moveTo>
                  <a:lnTo>
                    <a:pt x="305155" y="0"/>
                  </a:lnTo>
                  <a:lnTo>
                    <a:pt x="293941" y="0"/>
                  </a:lnTo>
                  <a:lnTo>
                    <a:pt x="282727" y="0"/>
                  </a:lnTo>
                  <a:lnTo>
                    <a:pt x="282727" y="8966"/>
                  </a:lnTo>
                  <a:lnTo>
                    <a:pt x="293941" y="8966"/>
                  </a:lnTo>
                  <a:lnTo>
                    <a:pt x="305155" y="8966"/>
                  </a:lnTo>
                  <a:lnTo>
                    <a:pt x="316369" y="8966"/>
                  </a:lnTo>
                  <a:lnTo>
                    <a:pt x="316369" y="0"/>
                  </a:lnTo>
                  <a:close/>
                </a:path>
                <a:path w="802639" h="9525">
                  <a:moveTo>
                    <a:pt x="339559" y="0"/>
                  </a:moveTo>
                  <a:lnTo>
                    <a:pt x="328345" y="0"/>
                  </a:lnTo>
                  <a:lnTo>
                    <a:pt x="316382" y="0"/>
                  </a:lnTo>
                  <a:lnTo>
                    <a:pt x="316382" y="8966"/>
                  </a:lnTo>
                  <a:lnTo>
                    <a:pt x="328345" y="8966"/>
                  </a:lnTo>
                  <a:lnTo>
                    <a:pt x="339559" y="8966"/>
                  </a:lnTo>
                  <a:lnTo>
                    <a:pt x="339559" y="0"/>
                  </a:lnTo>
                  <a:close/>
                </a:path>
                <a:path w="802639" h="9525">
                  <a:moveTo>
                    <a:pt x="362000" y="0"/>
                  </a:moveTo>
                  <a:lnTo>
                    <a:pt x="350786" y="0"/>
                  </a:lnTo>
                  <a:lnTo>
                    <a:pt x="339572" y="0"/>
                  </a:lnTo>
                  <a:lnTo>
                    <a:pt x="339572" y="8966"/>
                  </a:lnTo>
                  <a:lnTo>
                    <a:pt x="350786" y="8966"/>
                  </a:lnTo>
                  <a:lnTo>
                    <a:pt x="362000" y="8966"/>
                  </a:lnTo>
                  <a:lnTo>
                    <a:pt x="362000" y="0"/>
                  </a:lnTo>
                  <a:close/>
                </a:path>
                <a:path w="802639" h="9525">
                  <a:moveTo>
                    <a:pt x="395655" y="0"/>
                  </a:moveTo>
                  <a:lnTo>
                    <a:pt x="384441" y="0"/>
                  </a:lnTo>
                  <a:lnTo>
                    <a:pt x="373227" y="0"/>
                  </a:lnTo>
                  <a:lnTo>
                    <a:pt x="362013" y="0"/>
                  </a:lnTo>
                  <a:lnTo>
                    <a:pt x="362013" y="8966"/>
                  </a:lnTo>
                  <a:lnTo>
                    <a:pt x="373227" y="8966"/>
                  </a:lnTo>
                  <a:lnTo>
                    <a:pt x="384441" y="8966"/>
                  </a:lnTo>
                  <a:lnTo>
                    <a:pt x="395655" y="8966"/>
                  </a:lnTo>
                  <a:lnTo>
                    <a:pt x="395655" y="0"/>
                  </a:lnTo>
                  <a:close/>
                </a:path>
                <a:path w="802639" h="952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95668" y="8966"/>
                  </a:lnTo>
                  <a:lnTo>
                    <a:pt x="406882" y="8966"/>
                  </a:lnTo>
                  <a:lnTo>
                    <a:pt x="418096" y="8966"/>
                  </a:lnTo>
                  <a:lnTo>
                    <a:pt x="418096" y="0"/>
                  </a:lnTo>
                  <a:close/>
                </a:path>
                <a:path w="802639" h="9525">
                  <a:moveTo>
                    <a:pt x="441286" y="0"/>
                  </a:moveTo>
                  <a:lnTo>
                    <a:pt x="430072" y="0"/>
                  </a:lnTo>
                  <a:lnTo>
                    <a:pt x="418109" y="0"/>
                  </a:lnTo>
                  <a:lnTo>
                    <a:pt x="418109" y="8966"/>
                  </a:lnTo>
                  <a:lnTo>
                    <a:pt x="430072" y="8966"/>
                  </a:lnTo>
                  <a:lnTo>
                    <a:pt x="441286" y="8966"/>
                  </a:lnTo>
                  <a:lnTo>
                    <a:pt x="441286" y="0"/>
                  </a:lnTo>
                  <a:close/>
                </a:path>
                <a:path w="802639" h="9525">
                  <a:moveTo>
                    <a:pt x="474941" y="0"/>
                  </a:moveTo>
                  <a:lnTo>
                    <a:pt x="463727" y="0"/>
                  </a:lnTo>
                  <a:lnTo>
                    <a:pt x="452513" y="0"/>
                  </a:lnTo>
                  <a:lnTo>
                    <a:pt x="441299" y="0"/>
                  </a:lnTo>
                  <a:lnTo>
                    <a:pt x="441299" y="8966"/>
                  </a:lnTo>
                  <a:lnTo>
                    <a:pt x="452513" y="8966"/>
                  </a:lnTo>
                  <a:lnTo>
                    <a:pt x="463727" y="8966"/>
                  </a:lnTo>
                  <a:lnTo>
                    <a:pt x="474941" y="8966"/>
                  </a:lnTo>
                  <a:lnTo>
                    <a:pt x="474941" y="0"/>
                  </a:lnTo>
                  <a:close/>
                </a:path>
                <a:path w="802639" h="9525">
                  <a:moveTo>
                    <a:pt x="508596" y="0"/>
                  </a:moveTo>
                  <a:lnTo>
                    <a:pt x="497382" y="0"/>
                  </a:lnTo>
                  <a:lnTo>
                    <a:pt x="486168" y="0"/>
                  </a:lnTo>
                  <a:lnTo>
                    <a:pt x="474954" y="0"/>
                  </a:lnTo>
                  <a:lnTo>
                    <a:pt x="474954" y="8966"/>
                  </a:lnTo>
                  <a:lnTo>
                    <a:pt x="486168" y="8966"/>
                  </a:lnTo>
                  <a:lnTo>
                    <a:pt x="497382" y="8966"/>
                  </a:lnTo>
                  <a:lnTo>
                    <a:pt x="508596" y="8966"/>
                  </a:lnTo>
                  <a:lnTo>
                    <a:pt x="508596" y="0"/>
                  </a:lnTo>
                  <a:close/>
                </a:path>
                <a:path w="802639" h="952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508609" y="8966"/>
                  </a:lnTo>
                  <a:lnTo>
                    <a:pt x="519823" y="8966"/>
                  </a:lnTo>
                  <a:lnTo>
                    <a:pt x="531037" y="8966"/>
                  </a:lnTo>
                  <a:lnTo>
                    <a:pt x="531037" y="0"/>
                  </a:lnTo>
                  <a:close/>
                </a:path>
                <a:path w="802639" h="9525">
                  <a:moveTo>
                    <a:pt x="554228" y="0"/>
                  </a:moveTo>
                  <a:lnTo>
                    <a:pt x="543013" y="0"/>
                  </a:lnTo>
                  <a:lnTo>
                    <a:pt x="531050" y="0"/>
                  </a:lnTo>
                  <a:lnTo>
                    <a:pt x="531050" y="8966"/>
                  </a:lnTo>
                  <a:lnTo>
                    <a:pt x="543013" y="8966"/>
                  </a:lnTo>
                  <a:lnTo>
                    <a:pt x="554228" y="8966"/>
                  </a:lnTo>
                  <a:lnTo>
                    <a:pt x="554228" y="0"/>
                  </a:lnTo>
                  <a:close/>
                </a:path>
                <a:path w="802639" h="9525">
                  <a:moveTo>
                    <a:pt x="587883" y="0"/>
                  </a:moveTo>
                  <a:lnTo>
                    <a:pt x="576668" y="0"/>
                  </a:lnTo>
                  <a:lnTo>
                    <a:pt x="565454" y="0"/>
                  </a:lnTo>
                  <a:lnTo>
                    <a:pt x="554240" y="0"/>
                  </a:lnTo>
                  <a:lnTo>
                    <a:pt x="554240" y="8966"/>
                  </a:lnTo>
                  <a:lnTo>
                    <a:pt x="565454" y="8966"/>
                  </a:lnTo>
                  <a:lnTo>
                    <a:pt x="576668" y="8966"/>
                  </a:lnTo>
                  <a:lnTo>
                    <a:pt x="587883" y="8966"/>
                  </a:lnTo>
                  <a:lnTo>
                    <a:pt x="587883" y="0"/>
                  </a:lnTo>
                  <a:close/>
                </a:path>
                <a:path w="802639" h="9525">
                  <a:moveTo>
                    <a:pt x="610323" y="0"/>
                  </a:moveTo>
                  <a:lnTo>
                    <a:pt x="599109" y="0"/>
                  </a:lnTo>
                  <a:lnTo>
                    <a:pt x="587895" y="0"/>
                  </a:lnTo>
                  <a:lnTo>
                    <a:pt x="587895" y="8966"/>
                  </a:lnTo>
                  <a:lnTo>
                    <a:pt x="599109" y="8966"/>
                  </a:lnTo>
                  <a:lnTo>
                    <a:pt x="610323" y="8966"/>
                  </a:lnTo>
                  <a:lnTo>
                    <a:pt x="610323" y="0"/>
                  </a:lnTo>
                  <a:close/>
                </a:path>
                <a:path w="802639" h="952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610336" y="8966"/>
                  </a:lnTo>
                  <a:lnTo>
                    <a:pt x="621550" y="8966"/>
                  </a:lnTo>
                  <a:lnTo>
                    <a:pt x="632764" y="8966"/>
                  </a:lnTo>
                  <a:lnTo>
                    <a:pt x="632764" y="0"/>
                  </a:lnTo>
                  <a:close/>
                </a:path>
                <a:path w="802639" h="9525">
                  <a:moveTo>
                    <a:pt x="667169" y="0"/>
                  </a:moveTo>
                  <a:lnTo>
                    <a:pt x="655955" y="0"/>
                  </a:lnTo>
                  <a:lnTo>
                    <a:pt x="644740" y="0"/>
                  </a:lnTo>
                  <a:lnTo>
                    <a:pt x="632777" y="0"/>
                  </a:lnTo>
                  <a:lnTo>
                    <a:pt x="632777" y="8966"/>
                  </a:lnTo>
                  <a:lnTo>
                    <a:pt x="644740" y="8966"/>
                  </a:lnTo>
                  <a:lnTo>
                    <a:pt x="655955" y="8966"/>
                  </a:lnTo>
                  <a:lnTo>
                    <a:pt x="667169" y="8966"/>
                  </a:lnTo>
                  <a:lnTo>
                    <a:pt x="667169" y="0"/>
                  </a:lnTo>
                  <a:close/>
                </a:path>
                <a:path w="802639" h="9525">
                  <a:moveTo>
                    <a:pt x="700824" y="0"/>
                  </a:moveTo>
                  <a:lnTo>
                    <a:pt x="689610" y="0"/>
                  </a:lnTo>
                  <a:lnTo>
                    <a:pt x="678395" y="0"/>
                  </a:lnTo>
                  <a:lnTo>
                    <a:pt x="667181" y="0"/>
                  </a:lnTo>
                  <a:lnTo>
                    <a:pt x="667181" y="8966"/>
                  </a:lnTo>
                  <a:lnTo>
                    <a:pt x="678395" y="8966"/>
                  </a:lnTo>
                  <a:lnTo>
                    <a:pt x="689610" y="8966"/>
                  </a:lnTo>
                  <a:lnTo>
                    <a:pt x="700824" y="8966"/>
                  </a:lnTo>
                  <a:lnTo>
                    <a:pt x="700824" y="0"/>
                  </a:lnTo>
                  <a:close/>
                </a:path>
                <a:path w="802639" h="9525">
                  <a:moveTo>
                    <a:pt x="723265" y="0"/>
                  </a:moveTo>
                  <a:lnTo>
                    <a:pt x="712050" y="0"/>
                  </a:lnTo>
                  <a:lnTo>
                    <a:pt x="700836" y="0"/>
                  </a:lnTo>
                  <a:lnTo>
                    <a:pt x="700836" y="8966"/>
                  </a:lnTo>
                  <a:lnTo>
                    <a:pt x="712050" y="8966"/>
                  </a:lnTo>
                  <a:lnTo>
                    <a:pt x="723265" y="8966"/>
                  </a:lnTo>
                  <a:lnTo>
                    <a:pt x="723265" y="0"/>
                  </a:lnTo>
                  <a:close/>
                </a:path>
                <a:path w="802639" h="9525">
                  <a:moveTo>
                    <a:pt x="74645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23277" y="8966"/>
                  </a:lnTo>
                  <a:lnTo>
                    <a:pt x="734491" y="8966"/>
                  </a:lnTo>
                  <a:lnTo>
                    <a:pt x="746455" y="8966"/>
                  </a:lnTo>
                  <a:lnTo>
                    <a:pt x="746455" y="0"/>
                  </a:lnTo>
                  <a:close/>
                </a:path>
                <a:path w="802639" h="9525">
                  <a:moveTo>
                    <a:pt x="780110" y="0"/>
                  </a:moveTo>
                  <a:lnTo>
                    <a:pt x="768896" y="0"/>
                  </a:lnTo>
                  <a:lnTo>
                    <a:pt x="757682" y="0"/>
                  </a:lnTo>
                  <a:lnTo>
                    <a:pt x="746467" y="0"/>
                  </a:lnTo>
                  <a:lnTo>
                    <a:pt x="746467" y="8966"/>
                  </a:lnTo>
                  <a:lnTo>
                    <a:pt x="757682" y="8966"/>
                  </a:lnTo>
                  <a:lnTo>
                    <a:pt x="768896" y="8966"/>
                  </a:lnTo>
                  <a:lnTo>
                    <a:pt x="780110" y="8966"/>
                  </a:lnTo>
                  <a:lnTo>
                    <a:pt x="780110" y="0"/>
                  </a:lnTo>
                  <a:close/>
                </a:path>
                <a:path w="802639" h="9525">
                  <a:moveTo>
                    <a:pt x="802551" y="0"/>
                  </a:moveTo>
                  <a:lnTo>
                    <a:pt x="791337" y="0"/>
                  </a:lnTo>
                  <a:lnTo>
                    <a:pt x="780122" y="0"/>
                  </a:lnTo>
                  <a:lnTo>
                    <a:pt x="780122" y="8966"/>
                  </a:lnTo>
                  <a:lnTo>
                    <a:pt x="791337" y="8966"/>
                  </a:lnTo>
                  <a:lnTo>
                    <a:pt x="802551" y="8966"/>
                  </a:lnTo>
                  <a:lnTo>
                    <a:pt x="80255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2451887" y="1103223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1344828" y="16446"/>
                  </a:moveTo>
                  <a:lnTo>
                    <a:pt x="1333614" y="16446"/>
                  </a:lnTo>
                  <a:lnTo>
                    <a:pt x="1333614" y="25412"/>
                  </a:lnTo>
                  <a:lnTo>
                    <a:pt x="1344828" y="25412"/>
                  </a:lnTo>
                  <a:lnTo>
                    <a:pt x="1344828" y="16446"/>
                  </a:lnTo>
                  <a:close/>
                </a:path>
                <a:path w="1729739" h="26034">
                  <a:moveTo>
                    <a:pt x="1378483" y="16446"/>
                  </a:moveTo>
                  <a:lnTo>
                    <a:pt x="1367269" y="16446"/>
                  </a:lnTo>
                  <a:lnTo>
                    <a:pt x="1356055" y="16446"/>
                  </a:lnTo>
                  <a:lnTo>
                    <a:pt x="1344841" y="16446"/>
                  </a:lnTo>
                  <a:lnTo>
                    <a:pt x="1344841" y="25412"/>
                  </a:lnTo>
                  <a:lnTo>
                    <a:pt x="1356055" y="25412"/>
                  </a:lnTo>
                  <a:lnTo>
                    <a:pt x="1367269" y="25412"/>
                  </a:lnTo>
                  <a:lnTo>
                    <a:pt x="1378483" y="25412"/>
                  </a:lnTo>
                  <a:lnTo>
                    <a:pt x="1378483" y="16446"/>
                  </a:lnTo>
                  <a:close/>
                </a:path>
                <a:path w="1729739" h="26034">
                  <a:moveTo>
                    <a:pt x="1412887" y="16446"/>
                  </a:moveTo>
                  <a:lnTo>
                    <a:pt x="1401673" y="16446"/>
                  </a:lnTo>
                  <a:lnTo>
                    <a:pt x="1389710" y="16446"/>
                  </a:lnTo>
                  <a:lnTo>
                    <a:pt x="1378496" y="16446"/>
                  </a:lnTo>
                  <a:lnTo>
                    <a:pt x="1378496" y="25412"/>
                  </a:lnTo>
                  <a:lnTo>
                    <a:pt x="1389710" y="25412"/>
                  </a:lnTo>
                  <a:lnTo>
                    <a:pt x="1401673" y="25412"/>
                  </a:lnTo>
                  <a:lnTo>
                    <a:pt x="1412887" y="25412"/>
                  </a:lnTo>
                  <a:lnTo>
                    <a:pt x="1412887" y="16446"/>
                  </a:lnTo>
                  <a:close/>
                </a:path>
                <a:path w="1729739" h="26034">
                  <a:moveTo>
                    <a:pt x="1435328" y="16446"/>
                  </a:moveTo>
                  <a:lnTo>
                    <a:pt x="1424114" y="16446"/>
                  </a:lnTo>
                  <a:lnTo>
                    <a:pt x="1412900" y="16446"/>
                  </a:lnTo>
                  <a:lnTo>
                    <a:pt x="1412900" y="25412"/>
                  </a:lnTo>
                  <a:lnTo>
                    <a:pt x="1424114" y="25412"/>
                  </a:lnTo>
                  <a:lnTo>
                    <a:pt x="1435328" y="25412"/>
                  </a:lnTo>
                  <a:lnTo>
                    <a:pt x="1435328" y="16446"/>
                  </a:lnTo>
                  <a:close/>
                </a:path>
                <a:path w="1729739" h="26034">
                  <a:moveTo>
                    <a:pt x="1457769" y="16446"/>
                  </a:moveTo>
                  <a:lnTo>
                    <a:pt x="1446555" y="16446"/>
                  </a:lnTo>
                  <a:lnTo>
                    <a:pt x="1435341" y="16446"/>
                  </a:lnTo>
                  <a:lnTo>
                    <a:pt x="1435341" y="25412"/>
                  </a:lnTo>
                  <a:lnTo>
                    <a:pt x="1446555" y="25412"/>
                  </a:lnTo>
                  <a:lnTo>
                    <a:pt x="1457769" y="25412"/>
                  </a:lnTo>
                  <a:lnTo>
                    <a:pt x="1457769" y="16446"/>
                  </a:lnTo>
                  <a:close/>
                </a:path>
                <a:path w="1729739" h="26034">
                  <a:moveTo>
                    <a:pt x="1491424" y="16446"/>
                  </a:moveTo>
                  <a:lnTo>
                    <a:pt x="1480210" y="16446"/>
                  </a:lnTo>
                  <a:lnTo>
                    <a:pt x="1468996" y="16446"/>
                  </a:lnTo>
                  <a:lnTo>
                    <a:pt x="1457782" y="16446"/>
                  </a:lnTo>
                  <a:lnTo>
                    <a:pt x="1457782" y="25412"/>
                  </a:lnTo>
                  <a:lnTo>
                    <a:pt x="1468996" y="25412"/>
                  </a:lnTo>
                  <a:lnTo>
                    <a:pt x="1480210" y="25412"/>
                  </a:lnTo>
                  <a:lnTo>
                    <a:pt x="1491424" y="25412"/>
                  </a:lnTo>
                  <a:lnTo>
                    <a:pt x="1491424" y="16446"/>
                  </a:lnTo>
                  <a:close/>
                </a:path>
                <a:path w="1729739" h="26034">
                  <a:moveTo>
                    <a:pt x="1525828" y="16446"/>
                  </a:moveTo>
                  <a:lnTo>
                    <a:pt x="1514614" y="16446"/>
                  </a:lnTo>
                  <a:lnTo>
                    <a:pt x="1503400" y="16446"/>
                  </a:lnTo>
                  <a:lnTo>
                    <a:pt x="1491437" y="16446"/>
                  </a:lnTo>
                  <a:lnTo>
                    <a:pt x="1491437" y="25412"/>
                  </a:lnTo>
                  <a:lnTo>
                    <a:pt x="1503400" y="25412"/>
                  </a:lnTo>
                  <a:lnTo>
                    <a:pt x="1514614" y="25412"/>
                  </a:lnTo>
                  <a:lnTo>
                    <a:pt x="1525828" y="25412"/>
                  </a:lnTo>
                  <a:lnTo>
                    <a:pt x="1525828" y="16446"/>
                  </a:lnTo>
                  <a:close/>
                </a:path>
                <a:path w="1729739" h="26034">
                  <a:moveTo>
                    <a:pt x="1548269" y="16446"/>
                  </a:moveTo>
                  <a:lnTo>
                    <a:pt x="1537055" y="16446"/>
                  </a:lnTo>
                  <a:lnTo>
                    <a:pt x="1525841" y="16446"/>
                  </a:lnTo>
                  <a:lnTo>
                    <a:pt x="1525841" y="25412"/>
                  </a:lnTo>
                  <a:lnTo>
                    <a:pt x="1537055" y="25412"/>
                  </a:lnTo>
                  <a:lnTo>
                    <a:pt x="1548269" y="25412"/>
                  </a:lnTo>
                  <a:lnTo>
                    <a:pt x="1548269" y="16446"/>
                  </a:lnTo>
                  <a:close/>
                </a:path>
                <a:path w="1729739" h="26034">
                  <a:moveTo>
                    <a:pt x="1570710" y="16446"/>
                  </a:moveTo>
                  <a:lnTo>
                    <a:pt x="1559496" y="16446"/>
                  </a:lnTo>
                  <a:lnTo>
                    <a:pt x="1548282" y="16446"/>
                  </a:lnTo>
                  <a:lnTo>
                    <a:pt x="1548282" y="25412"/>
                  </a:lnTo>
                  <a:lnTo>
                    <a:pt x="1559496" y="25412"/>
                  </a:lnTo>
                  <a:lnTo>
                    <a:pt x="1570710" y="25412"/>
                  </a:lnTo>
                  <a:lnTo>
                    <a:pt x="1570710" y="16446"/>
                  </a:lnTo>
                  <a:close/>
                </a:path>
                <a:path w="1729739" h="26034">
                  <a:moveTo>
                    <a:pt x="1604365" y="16446"/>
                  </a:moveTo>
                  <a:lnTo>
                    <a:pt x="1593151" y="16446"/>
                  </a:lnTo>
                  <a:lnTo>
                    <a:pt x="1581937" y="16446"/>
                  </a:lnTo>
                  <a:lnTo>
                    <a:pt x="1570723" y="16446"/>
                  </a:lnTo>
                  <a:lnTo>
                    <a:pt x="1570723" y="25412"/>
                  </a:lnTo>
                  <a:lnTo>
                    <a:pt x="1581937" y="25412"/>
                  </a:lnTo>
                  <a:lnTo>
                    <a:pt x="1593151" y="25412"/>
                  </a:lnTo>
                  <a:lnTo>
                    <a:pt x="1604365" y="25412"/>
                  </a:lnTo>
                  <a:lnTo>
                    <a:pt x="1604365" y="16446"/>
                  </a:lnTo>
                  <a:close/>
                </a:path>
                <a:path w="1729739" h="26034">
                  <a:moveTo>
                    <a:pt x="1627555" y="16446"/>
                  </a:moveTo>
                  <a:lnTo>
                    <a:pt x="1616341" y="16446"/>
                  </a:lnTo>
                  <a:lnTo>
                    <a:pt x="1604378" y="16446"/>
                  </a:lnTo>
                  <a:lnTo>
                    <a:pt x="1604378" y="25412"/>
                  </a:lnTo>
                  <a:lnTo>
                    <a:pt x="1616341" y="25412"/>
                  </a:lnTo>
                  <a:lnTo>
                    <a:pt x="1627555" y="25412"/>
                  </a:lnTo>
                  <a:lnTo>
                    <a:pt x="1627555" y="16446"/>
                  </a:lnTo>
                  <a:close/>
                </a:path>
                <a:path w="1729739" h="26034">
                  <a:moveTo>
                    <a:pt x="1649996" y="16446"/>
                  </a:moveTo>
                  <a:lnTo>
                    <a:pt x="1638782" y="16446"/>
                  </a:lnTo>
                  <a:lnTo>
                    <a:pt x="1627568" y="16446"/>
                  </a:lnTo>
                  <a:lnTo>
                    <a:pt x="1627568" y="25412"/>
                  </a:lnTo>
                  <a:lnTo>
                    <a:pt x="1638782" y="25412"/>
                  </a:lnTo>
                  <a:lnTo>
                    <a:pt x="1649996" y="25412"/>
                  </a:lnTo>
                  <a:lnTo>
                    <a:pt x="1649996" y="16446"/>
                  </a:lnTo>
                  <a:close/>
                </a:path>
                <a:path w="1729739" h="26034">
                  <a:moveTo>
                    <a:pt x="1683651" y="16446"/>
                  </a:moveTo>
                  <a:lnTo>
                    <a:pt x="1672437" y="16446"/>
                  </a:lnTo>
                  <a:lnTo>
                    <a:pt x="1661223" y="16446"/>
                  </a:lnTo>
                  <a:lnTo>
                    <a:pt x="1650009" y="16446"/>
                  </a:lnTo>
                  <a:lnTo>
                    <a:pt x="1650009" y="25412"/>
                  </a:lnTo>
                  <a:lnTo>
                    <a:pt x="1661223" y="25412"/>
                  </a:lnTo>
                  <a:lnTo>
                    <a:pt x="1672437" y="25412"/>
                  </a:lnTo>
                  <a:lnTo>
                    <a:pt x="1683651" y="25412"/>
                  </a:lnTo>
                  <a:lnTo>
                    <a:pt x="1683651" y="16446"/>
                  </a:lnTo>
                  <a:close/>
                </a:path>
                <a:path w="1729739" h="26034">
                  <a:moveTo>
                    <a:pt x="1706092" y="16446"/>
                  </a:moveTo>
                  <a:lnTo>
                    <a:pt x="1694878" y="16446"/>
                  </a:lnTo>
                  <a:lnTo>
                    <a:pt x="1683664" y="16446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6446"/>
                  </a:lnTo>
                  <a:close/>
                </a:path>
                <a:path w="1729739" h="26034">
                  <a:moveTo>
                    <a:pt x="1729282" y="16446"/>
                  </a:moveTo>
                  <a:lnTo>
                    <a:pt x="1718068" y="16446"/>
                  </a:lnTo>
                  <a:lnTo>
                    <a:pt x="1706105" y="16446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6446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2847556" y="1103223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802639" h="8255">
                  <a:moveTo>
                    <a:pt x="68059" y="0"/>
                  </a:moveTo>
                  <a:lnTo>
                    <a:pt x="68059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68059" y="8216"/>
                  </a:lnTo>
                  <a:lnTo>
                    <a:pt x="68059" y="0"/>
                  </a:lnTo>
                  <a:close/>
                </a:path>
                <a:path w="802639" h="8255">
                  <a:moveTo>
                    <a:pt x="101714" y="0"/>
                  </a:moveTo>
                  <a:lnTo>
                    <a:pt x="90500" y="0"/>
                  </a:lnTo>
                  <a:lnTo>
                    <a:pt x="79286" y="0"/>
                  </a:lnTo>
                  <a:lnTo>
                    <a:pt x="68072" y="0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487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80263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802639" h="8255">
                  <a:moveTo>
                    <a:pt x="146596" y="0"/>
                  </a:moveTo>
                  <a:lnTo>
                    <a:pt x="135382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35382" y="8216"/>
                  </a:lnTo>
                  <a:lnTo>
                    <a:pt x="146596" y="8216"/>
                  </a:lnTo>
                  <a:lnTo>
                    <a:pt x="146596" y="0"/>
                  </a:lnTo>
                  <a:close/>
                </a:path>
                <a:path w="802639" h="8255">
                  <a:moveTo>
                    <a:pt x="203441" y="0"/>
                  </a:moveTo>
                  <a:lnTo>
                    <a:pt x="203441" y="0"/>
                  </a:lnTo>
                  <a:lnTo>
                    <a:pt x="146608" y="0"/>
                  </a:lnTo>
                  <a:lnTo>
                    <a:pt x="146608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802639" h="825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55" y="8216"/>
                  </a:lnTo>
                  <a:lnTo>
                    <a:pt x="225882" y="8216"/>
                  </a:lnTo>
                  <a:lnTo>
                    <a:pt x="225882" y="0"/>
                  </a:lnTo>
                  <a:close/>
                </a:path>
                <a:path w="802639" h="8255">
                  <a:moveTo>
                    <a:pt x="271500" y="0"/>
                  </a:moveTo>
                  <a:lnTo>
                    <a:pt x="271500" y="0"/>
                  </a:lnTo>
                  <a:lnTo>
                    <a:pt x="225894" y="0"/>
                  </a:lnTo>
                  <a:lnTo>
                    <a:pt x="225894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802639" h="8255">
                  <a:moveTo>
                    <a:pt x="293941" y="0"/>
                  </a:move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293941" y="0"/>
                  </a:lnTo>
                  <a:close/>
                </a:path>
                <a:path w="802639" h="8255">
                  <a:moveTo>
                    <a:pt x="316382" y="0"/>
                  </a:moveTo>
                  <a:lnTo>
                    <a:pt x="305168" y="0"/>
                  </a:lnTo>
                  <a:lnTo>
                    <a:pt x="293954" y="0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  <a:path w="802639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16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50037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050" y="0"/>
                  </a:lnTo>
                  <a:lnTo>
                    <a:pt x="350050" y="8216"/>
                  </a:lnTo>
                  <a:lnTo>
                    <a:pt x="362000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395668" y="0"/>
                  </a:move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395668" y="0"/>
                  </a:lnTo>
                  <a:close/>
                </a:path>
                <a:path w="802639" h="8255">
                  <a:moveTo>
                    <a:pt x="429323" y="0"/>
                  </a:moveTo>
                  <a:lnTo>
                    <a:pt x="418109" y="0"/>
                  </a:lnTo>
                  <a:lnTo>
                    <a:pt x="406895" y="0"/>
                  </a:lnTo>
                  <a:lnTo>
                    <a:pt x="395681" y="0"/>
                  </a:lnTo>
                  <a:lnTo>
                    <a:pt x="395681" y="8216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29323" y="8216"/>
                  </a:lnTo>
                  <a:lnTo>
                    <a:pt x="429323" y="0"/>
                  </a:lnTo>
                  <a:close/>
                </a:path>
                <a:path w="802639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29336" y="0"/>
                  </a:lnTo>
                  <a:lnTo>
                    <a:pt x="429336" y="8216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62978" y="8216"/>
                  </a:lnTo>
                  <a:lnTo>
                    <a:pt x="462978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2991" y="0"/>
                  </a:lnTo>
                  <a:lnTo>
                    <a:pt x="462991" y="8216"/>
                  </a:lnTo>
                  <a:lnTo>
                    <a:pt x="474954" y="8216"/>
                  </a:lnTo>
                  <a:lnTo>
                    <a:pt x="486168" y="8216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508609" y="0"/>
                  </a:moveTo>
                  <a:lnTo>
                    <a:pt x="497395" y="0"/>
                  </a:lnTo>
                  <a:lnTo>
                    <a:pt x="486181" y="0"/>
                  </a:lnTo>
                  <a:lnTo>
                    <a:pt x="486181" y="8216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08609" y="0"/>
                  </a:lnTo>
                  <a:close/>
                </a:path>
                <a:path w="802639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08622" y="0"/>
                  </a:lnTo>
                  <a:lnTo>
                    <a:pt x="508622" y="8216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802639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16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64705" y="0"/>
                  </a:lnTo>
                  <a:close/>
                </a:path>
                <a:path w="802639" h="8255">
                  <a:moveTo>
                    <a:pt x="587895" y="0"/>
                  </a:moveTo>
                  <a:lnTo>
                    <a:pt x="576681" y="0"/>
                  </a:lnTo>
                  <a:lnTo>
                    <a:pt x="564718" y="0"/>
                  </a:lnTo>
                  <a:lnTo>
                    <a:pt x="564718" y="8216"/>
                  </a:lnTo>
                  <a:lnTo>
                    <a:pt x="576681" y="8216"/>
                  </a:lnTo>
                  <a:lnTo>
                    <a:pt x="587895" y="8216"/>
                  </a:lnTo>
                  <a:lnTo>
                    <a:pt x="587895" y="0"/>
                  </a:lnTo>
                  <a:close/>
                </a:path>
                <a:path w="802639" h="825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87908" y="0"/>
                  </a:lnTo>
                  <a:lnTo>
                    <a:pt x="587908" y="8216"/>
                  </a:lnTo>
                  <a:lnTo>
                    <a:pt x="599122" y="8216"/>
                  </a:lnTo>
                  <a:lnTo>
                    <a:pt x="610336" y="8216"/>
                  </a:lnTo>
                  <a:lnTo>
                    <a:pt x="621550" y="8216"/>
                  </a:lnTo>
                  <a:lnTo>
                    <a:pt x="621550" y="0"/>
                  </a:lnTo>
                  <a:close/>
                </a:path>
                <a:path w="802639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1563" y="0"/>
                  </a:lnTo>
                  <a:lnTo>
                    <a:pt x="621563" y="8216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55205" y="0"/>
                  </a:lnTo>
                  <a:close/>
                </a:path>
                <a:path w="802639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639" h="8255">
                  <a:moveTo>
                    <a:pt x="700836" y="0"/>
                  </a:moveTo>
                  <a:lnTo>
                    <a:pt x="689622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9622" y="8216"/>
                  </a:lnTo>
                  <a:lnTo>
                    <a:pt x="700836" y="8216"/>
                  </a:lnTo>
                  <a:lnTo>
                    <a:pt x="700836" y="0"/>
                  </a:lnTo>
                  <a:close/>
                </a:path>
                <a:path w="802639" h="8255">
                  <a:moveTo>
                    <a:pt x="734491" y="0"/>
                  </a:moveTo>
                  <a:lnTo>
                    <a:pt x="723277" y="0"/>
                  </a:lnTo>
                  <a:lnTo>
                    <a:pt x="712063" y="0"/>
                  </a:lnTo>
                  <a:lnTo>
                    <a:pt x="700849" y="0"/>
                  </a:lnTo>
                  <a:lnTo>
                    <a:pt x="700849" y="8216"/>
                  </a:lnTo>
                  <a:lnTo>
                    <a:pt x="712063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34491" y="0"/>
                  </a:lnTo>
                  <a:close/>
                </a:path>
                <a:path w="802639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16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56932" y="0"/>
                  </a:lnTo>
                  <a:close/>
                </a:path>
                <a:path w="802639" h="8255">
                  <a:moveTo>
                    <a:pt x="779373" y="0"/>
                  </a:moveTo>
                  <a:lnTo>
                    <a:pt x="768159" y="0"/>
                  </a:lnTo>
                  <a:lnTo>
                    <a:pt x="756945" y="0"/>
                  </a:lnTo>
                  <a:lnTo>
                    <a:pt x="756945" y="8216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79373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79386" y="0"/>
                  </a:lnTo>
                  <a:lnTo>
                    <a:pt x="779386" y="8216"/>
                  </a:lnTo>
                  <a:lnTo>
                    <a:pt x="791349" y="8216"/>
                  </a:lnTo>
                  <a:lnTo>
                    <a:pt x="802563" y="821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2451887" y="108600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60286" y="0"/>
                  </a:move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60286" y="0"/>
                  </a:lnTo>
                  <a:close/>
                </a:path>
                <a:path w="1729739" h="26034">
                  <a:moveTo>
                    <a:pt x="1209446" y="17221"/>
                  </a:moveTo>
                  <a:lnTo>
                    <a:pt x="1198232" y="17221"/>
                  </a:lnTo>
                  <a:lnTo>
                    <a:pt x="1187018" y="17221"/>
                  </a:lnTo>
                  <a:lnTo>
                    <a:pt x="1187018" y="25438"/>
                  </a:lnTo>
                  <a:lnTo>
                    <a:pt x="1198232" y="25438"/>
                  </a:lnTo>
                  <a:lnTo>
                    <a:pt x="1209446" y="25438"/>
                  </a:lnTo>
                  <a:lnTo>
                    <a:pt x="1209446" y="17221"/>
                  </a:lnTo>
                  <a:close/>
                </a:path>
                <a:path w="1729739" h="26034">
                  <a:moveTo>
                    <a:pt x="1243101" y="17221"/>
                  </a:moveTo>
                  <a:lnTo>
                    <a:pt x="1231887" y="17221"/>
                  </a:lnTo>
                  <a:lnTo>
                    <a:pt x="1220673" y="17221"/>
                  </a:lnTo>
                  <a:lnTo>
                    <a:pt x="1209459" y="17221"/>
                  </a:lnTo>
                  <a:lnTo>
                    <a:pt x="1209459" y="25438"/>
                  </a:lnTo>
                  <a:lnTo>
                    <a:pt x="1220673" y="25438"/>
                  </a:lnTo>
                  <a:lnTo>
                    <a:pt x="1231887" y="25438"/>
                  </a:lnTo>
                  <a:lnTo>
                    <a:pt x="1243101" y="25438"/>
                  </a:lnTo>
                  <a:lnTo>
                    <a:pt x="1243101" y="17221"/>
                  </a:lnTo>
                  <a:close/>
                </a:path>
                <a:path w="1729739" h="26034">
                  <a:moveTo>
                    <a:pt x="1265542" y="17221"/>
                  </a:moveTo>
                  <a:lnTo>
                    <a:pt x="1254328" y="17221"/>
                  </a:lnTo>
                  <a:lnTo>
                    <a:pt x="1243114" y="17221"/>
                  </a:lnTo>
                  <a:lnTo>
                    <a:pt x="1243114" y="25438"/>
                  </a:lnTo>
                  <a:lnTo>
                    <a:pt x="1254328" y="25438"/>
                  </a:lnTo>
                  <a:lnTo>
                    <a:pt x="1265542" y="25438"/>
                  </a:lnTo>
                  <a:lnTo>
                    <a:pt x="1265542" y="17221"/>
                  </a:lnTo>
                  <a:close/>
                </a:path>
                <a:path w="1729739" h="26034">
                  <a:moveTo>
                    <a:pt x="1288732" y="17221"/>
                  </a:moveTo>
                  <a:lnTo>
                    <a:pt x="1276769" y="17221"/>
                  </a:lnTo>
                  <a:lnTo>
                    <a:pt x="1265555" y="17221"/>
                  </a:lnTo>
                  <a:lnTo>
                    <a:pt x="1265555" y="25438"/>
                  </a:lnTo>
                  <a:lnTo>
                    <a:pt x="1276769" y="25438"/>
                  </a:lnTo>
                  <a:lnTo>
                    <a:pt x="1288732" y="25438"/>
                  </a:lnTo>
                  <a:lnTo>
                    <a:pt x="1288732" y="17221"/>
                  </a:lnTo>
                  <a:close/>
                </a:path>
                <a:path w="1729739" h="26034">
                  <a:moveTo>
                    <a:pt x="1322387" y="17221"/>
                  </a:moveTo>
                  <a:lnTo>
                    <a:pt x="1311173" y="17221"/>
                  </a:lnTo>
                  <a:lnTo>
                    <a:pt x="1299959" y="17221"/>
                  </a:lnTo>
                  <a:lnTo>
                    <a:pt x="1288745" y="17221"/>
                  </a:lnTo>
                  <a:lnTo>
                    <a:pt x="1288745" y="25438"/>
                  </a:lnTo>
                  <a:lnTo>
                    <a:pt x="1299959" y="25438"/>
                  </a:lnTo>
                  <a:lnTo>
                    <a:pt x="1311173" y="25438"/>
                  </a:lnTo>
                  <a:lnTo>
                    <a:pt x="1322387" y="25438"/>
                  </a:lnTo>
                  <a:lnTo>
                    <a:pt x="1322387" y="17221"/>
                  </a:lnTo>
                  <a:close/>
                </a:path>
                <a:path w="1729739" h="26034">
                  <a:moveTo>
                    <a:pt x="1344828" y="17221"/>
                  </a:moveTo>
                  <a:lnTo>
                    <a:pt x="1333614" y="17221"/>
                  </a:lnTo>
                  <a:lnTo>
                    <a:pt x="1322400" y="17221"/>
                  </a:lnTo>
                  <a:lnTo>
                    <a:pt x="1322400" y="25438"/>
                  </a:lnTo>
                  <a:lnTo>
                    <a:pt x="1333614" y="25438"/>
                  </a:lnTo>
                  <a:lnTo>
                    <a:pt x="1344828" y="25438"/>
                  </a:lnTo>
                  <a:lnTo>
                    <a:pt x="1344828" y="17221"/>
                  </a:lnTo>
                  <a:close/>
                </a:path>
                <a:path w="1729739" h="26034">
                  <a:moveTo>
                    <a:pt x="1378483" y="17221"/>
                  </a:moveTo>
                  <a:lnTo>
                    <a:pt x="1367269" y="17221"/>
                  </a:lnTo>
                  <a:lnTo>
                    <a:pt x="1356055" y="17221"/>
                  </a:lnTo>
                  <a:lnTo>
                    <a:pt x="1344841" y="17221"/>
                  </a:lnTo>
                  <a:lnTo>
                    <a:pt x="1344841" y="25438"/>
                  </a:lnTo>
                  <a:lnTo>
                    <a:pt x="1356055" y="25438"/>
                  </a:lnTo>
                  <a:lnTo>
                    <a:pt x="1367269" y="25438"/>
                  </a:lnTo>
                  <a:lnTo>
                    <a:pt x="1378483" y="25438"/>
                  </a:lnTo>
                  <a:lnTo>
                    <a:pt x="1378483" y="17221"/>
                  </a:lnTo>
                  <a:close/>
                </a:path>
                <a:path w="1729739" h="26034">
                  <a:moveTo>
                    <a:pt x="1412887" y="17221"/>
                  </a:moveTo>
                  <a:lnTo>
                    <a:pt x="1401673" y="17221"/>
                  </a:lnTo>
                  <a:lnTo>
                    <a:pt x="1389710" y="17221"/>
                  </a:lnTo>
                  <a:lnTo>
                    <a:pt x="1378496" y="17221"/>
                  </a:lnTo>
                  <a:lnTo>
                    <a:pt x="1378496" y="25438"/>
                  </a:lnTo>
                  <a:lnTo>
                    <a:pt x="1389710" y="25438"/>
                  </a:lnTo>
                  <a:lnTo>
                    <a:pt x="1401673" y="25438"/>
                  </a:lnTo>
                  <a:lnTo>
                    <a:pt x="1412887" y="25438"/>
                  </a:lnTo>
                  <a:lnTo>
                    <a:pt x="1412887" y="17221"/>
                  </a:lnTo>
                  <a:close/>
                </a:path>
                <a:path w="1729739" h="26034">
                  <a:moveTo>
                    <a:pt x="1435328" y="17221"/>
                  </a:moveTo>
                  <a:lnTo>
                    <a:pt x="1424114" y="17221"/>
                  </a:lnTo>
                  <a:lnTo>
                    <a:pt x="1412900" y="17221"/>
                  </a:lnTo>
                  <a:lnTo>
                    <a:pt x="1412900" y="25438"/>
                  </a:lnTo>
                  <a:lnTo>
                    <a:pt x="1424114" y="25438"/>
                  </a:lnTo>
                  <a:lnTo>
                    <a:pt x="1435328" y="25438"/>
                  </a:lnTo>
                  <a:lnTo>
                    <a:pt x="1435328" y="17221"/>
                  </a:lnTo>
                  <a:close/>
                </a:path>
                <a:path w="1729739" h="26034">
                  <a:moveTo>
                    <a:pt x="1457769" y="17221"/>
                  </a:moveTo>
                  <a:lnTo>
                    <a:pt x="1446555" y="17221"/>
                  </a:lnTo>
                  <a:lnTo>
                    <a:pt x="1435341" y="17221"/>
                  </a:lnTo>
                  <a:lnTo>
                    <a:pt x="1435341" y="25438"/>
                  </a:lnTo>
                  <a:lnTo>
                    <a:pt x="1446555" y="25438"/>
                  </a:lnTo>
                  <a:lnTo>
                    <a:pt x="1457769" y="25438"/>
                  </a:lnTo>
                  <a:lnTo>
                    <a:pt x="1457769" y="17221"/>
                  </a:lnTo>
                  <a:close/>
                </a:path>
                <a:path w="1729739" h="26034">
                  <a:moveTo>
                    <a:pt x="1491424" y="17221"/>
                  </a:moveTo>
                  <a:lnTo>
                    <a:pt x="1480210" y="17221"/>
                  </a:lnTo>
                  <a:lnTo>
                    <a:pt x="1468996" y="17221"/>
                  </a:lnTo>
                  <a:lnTo>
                    <a:pt x="1457782" y="17221"/>
                  </a:lnTo>
                  <a:lnTo>
                    <a:pt x="1457782" y="25438"/>
                  </a:lnTo>
                  <a:lnTo>
                    <a:pt x="1468996" y="25438"/>
                  </a:lnTo>
                  <a:lnTo>
                    <a:pt x="1480210" y="25438"/>
                  </a:lnTo>
                  <a:lnTo>
                    <a:pt x="1491424" y="25438"/>
                  </a:lnTo>
                  <a:lnTo>
                    <a:pt x="1491424" y="17221"/>
                  </a:lnTo>
                  <a:close/>
                </a:path>
                <a:path w="1729739" h="26034">
                  <a:moveTo>
                    <a:pt x="1525828" y="17221"/>
                  </a:moveTo>
                  <a:lnTo>
                    <a:pt x="1514614" y="17221"/>
                  </a:lnTo>
                  <a:lnTo>
                    <a:pt x="1503400" y="17221"/>
                  </a:lnTo>
                  <a:lnTo>
                    <a:pt x="1491437" y="17221"/>
                  </a:lnTo>
                  <a:lnTo>
                    <a:pt x="1491437" y="25438"/>
                  </a:lnTo>
                  <a:lnTo>
                    <a:pt x="1503400" y="25438"/>
                  </a:lnTo>
                  <a:lnTo>
                    <a:pt x="1514614" y="25438"/>
                  </a:lnTo>
                  <a:lnTo>
                    <a:pt x="1525828" y="25438"/>
                  </a:lnTo>
                  <a:lnTo>
                    <a:pt x="1525828" y="17221"/>
                  </a:lnTo>
                  <a:close/>
                </a:path>
                <a:path w="1729739" h="26034">
                  <a:moveTo>
                    <a:pt x="1548269" y="17221"/>
                  </a:moveTo>
                  <a:lnTo>
                    <a:pt x="1537055" y="17221"/>
                  </a:lnTo>
                  <a:lnTo>
                    <a:pt x="1525841" y="17221"/>
                  </a:lnTo>
                  <a:lnTo>
                    <a:pt x="1525841" y="25438"/>
                  </a:lnTo>
                  <a:lnTo>
                    <a:pt x="1537055" y="25438"/>
                  </a:lnTo>
                  <a:lnTo>
                    <a:pt x="1548269" y="25438"/>
                  </a:lnTo>
                  <a:lnTo>
                    <a:pt x="1548269" y="17221"/>
                  </a:lnTo>
                  <a:close/>
                </a:path>
                <a:path w="1729739" h="26034">
                  <a:moveTo>
                    <a:pt x="1570710" y="17221"/>
                  </a:moveTo>
                  <a:lnTo>
                    <a:pt x="1559496" y="17221"/>
                  </a:lnTo>
                  <a:lnTo>
                    <a:pt x="1548282" y="17221"/>
                  </a:lnTo>
                  <a:lnTo>
                    <a:pt x="1548282" y="25438"/>
                  </a:lnTo>
                  <a:lnTo>
                    <a:pt x="1559496" y="25438"/>
                  </a:lnTo>
                  <a:lnTo>
                    <a:pt x="1570710" y="25438"/>
                  </a:lnTo>
                  <a:lnTo>
                    <a:pt x="1570710" y="17221"/>
                  </a:lnTo>
                  <a:close/>
                </a:path>
                <a:path w="1729739" h="26034">
                  <a:moveTo>
                    <a:pt x="1604365" y="17221"/>
                  </a:moveTo>
                  <a:lnTo>
                    <a:pt x="1593151" y="17221"/>
                  </a:lnTo>
                  <a:lnTo>
                    <a:pt x="1581937" y="17221"/>
                  </a:lnTo>
                  <a:lnTo>
                    <a:pt x="1570723" y="17221"/>
                  </a:lnTo>
                  <a:lnTo>
                    <a:pt x="1570723" y="2543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21"/>
                  </a:lnTo>
                  <a:close/>
                </a:path>
                <a:path w="1729739" h="26034">
                  <a:moveTo>
                    <a:pt x="1627555" y="17221"/>
                  </a:moveTo>
                  <a:lnTo>
                    <a:pt x="1616341" y="17221"/>
                  </a:lnTo>
                  <a:lnTo>
                    <a:pt x="1604378" y="17221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21"/>
                  </a:lnTo>
                  <a:close/>
                </a:path>
                <a:path w="1729739" h="26034">
                  <a:moveTo>
                    <a:pt x="1649996" y="17221"/>
                  </a:moveTo>
                  <a:lnTo>
                    <a:pt x="1638782" y="17221"/>
                  </a:lnTo>
                  <a:lnTo>
                    <a:pt x="1627568" y="17221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21"/>
                  </a:lnTo>
                  <a:close/>
                </a:path>
                <a:path w="1729739" h="26034">
                  <a:moveTo>
                    <a:pt x="1683651" y="17221"/>
                  </a:moveTo>
                  <a:lnTo>
                    <a:pt x="1672437" y="17221"/>
                  </a:lnTo>
                  <a:lnTo>
                    <a:pt x="1661223" y="17221"/>
                  </a:lnTo>
                  <a:lnTo>
                    <a:pt x="1650009" y="17221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21"/>
                  </a:lnTo>
                  <a:close/>
                </a:path>
                <a:path w="1729739" h="26034">
                  <a:moveTo>
                    <a:pt x="1706092" y="17221"/>
                  </a:moveTo>
                  <a:lnTo>
                    <a:pt x="1694878" y="17221"/>
                  </a:lnTo>
                  <a:lnTo>
                    <a:pt x="1683664" y="17221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21"/>
                  </a:lnTo>
                  <a:close/>
                </a:path>
                <a:path w="1729739" h="26034">
                  <a:moveTo>
                    <a:pt x="1729282" y="17221"/>
                  </a:moveTo>
                  <a:lnTo>
                    <a:pt x="1718068" y="17221"/>
                  </a:lnTo>
                  <a:lnTo>
                    <a:pt x="1706105" y="17221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21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2700947" y="1086002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22440" y="0"/>
                  </a:moveTo>
                  <a:lnTo>
                    <a:pt x="1122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26" y="8229"/>
                  </a:lnTo>
                  <a:lnTo>
                    <a:pt x="22440" y="8229"/>
                  </a:lnTo>
                  <a:lnTo>
                    <a:pt x="22440" y="0"/>
                  </a:lnTo>
                  <a:close/>
                </a:path>
                <a:path w="802004" h="8255">
                  <a:moveTo>
                    <a:pt x="56095" y="0"/>
                  </a:moveTo>
                  <a:lnTo>
                    <a:pt x="44881" y="0"/>
                  </a:lnTo>
                  <a:lnTo>
                    <a:pt x="33667" y="0"/>
                  </a:lnTo>
                  <a:lnTo>
                    <a:pt x="22453" y="0"/>
                  </a:lnTo>
                  <a:lnTo>
                    <a:pt x="22453" y="8229"/>
                  </a:lnTo>
                  <a:lnTo>
                    <a:pt x="33655" y="8229"/>
                  </a:lnTo>
                  <a:lnTo>
                    <a:pt x="44881" y="8229"/>
                  </a:lnTo>
                  <a:lnTo>
                    <a:pt x="56095" y="8229"/>
                  </a:lnTo>
                  <a:lnTo>
                    <a:pt x="56095" y="0"/>
                  </a:lnTo>
                  <a:close/>
                </a:path>
                <a:path w="802004" h="8255">
                  <a:moveTo>
                    <a:pt x="78536" y="0"/>
                  </a:moveTo>
                  <a:lnTo>
                    <a:pt x="67322" y="0"/>
                  </a:lnTo>
                  <a:lnTo>
                    <a:pt x="56108" y="0"/>
                  </a:lnTo>
                  <a:lnTo>
                    <a:pt x="56108" y="8229"/>
                  </a:lnTo>
                  <a:lnTo>
                    <a:pt x="67310" y="8229"/>
                  </a:lnTo>
                  <a:lnTo>
                    <a:pt x="78536" y="8229"/>
                  </a:lnTo>
                  <a:lnTo>
                    <a:pt x="78536" y="0"/>
                  </a:lnTo>
                  <a:close/>
                </a:path>
                <a:path w="802004" h="8255">
                  <a:moveTo>
                    <a:pt x="101727" y="0"/>
                  </a:moveTo>
                  <a:lnTo>
                    <a:pt x="90512" y="0"/>
                  </a:lnTo>
                  <a:lnTo>
                    <a:pt x="78549" y="0"/>
                  </a:lnTo>
                  <a:lnTo>
                    <a:pt x="78549" y="8229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01727" y="0"/>
                  </a:lnTo>
                  <a:close/>
                </a:path>
                <a:path w="802004" h="8255">
                  <a:moveTo>
                    <a:pt x="135382" y="0"/>
                  </a:moveTo>
                  <a:lnTo>
                    <a:pt x="124167" y="0"/>
                  </a:lnTo>
                  <a:lnTo>
                    <a:pt x="112953" y="0"/>
                  </a:lnTo>
                  <a:lnTo>
                    <a:pt x="101739" y="0"/>
                  </a:lnTo>
                  <a:lnTo>
                    <a:pt x="101739" y="8229"/>
                  </a:lnTo>
                  <a:lnTo>
                    <a:pt x="112953" y="8229"/>
                  </a:lnTo>
                  <a:lnTo>
                    <a:pt x="124167" y="8229"/>
                  </a:lnTo>
                  <a:lnTo>
                    <a:pt x="135382" y="8229"/>
                  </a:lnTo>
                  <a:lnTo>
                    <a:pt x="135382" y="0"/>
                  </a:lnTo>
                  <a:close/>
                </a:path>
                <a:path w="802004" h="8255">
                  <a:moveTo>
                    <a:pt x="157822" y="0"/>
                  </a:moveTo>
                  <a:lnTo>
                    <a:pt x="146608" y="0"/>
                  </a:lnTo>
                  <a:lnTo>
                    <a:pt x="135394" y="0"/>
                  </a:lnTo>
                  <a:lnTo>
                    <a:pt x="135394" y="8229"/>
                  </a:lnTo>
                  <a:lnTo>
                    <a:pt x="146608" y="8229"/>
                  </a:lnTo>
                  <a:lnTo>
                    <a:pt x="157822" y="8229"/>
                  </a:lnTo>
                  <a:lnTo>
                    <a:pt x="157822" y="0"/>
                  </a:lnTo>
                  <a:close/>
                </a:path>
                <a:path w="802004" h="8255">
                  <a:moveTo>
                    <a:pt x="214668" y="0"/>
                  </a:moveTo>
                  <a:lnTo>
                    <a:pt x="214668" y="0"/>
                  </a:lnTo>
                  <a:lnTo>
                    <a:pt x="157835" y="0"/>
                  </a:lnTo>
                  <a:lnTo>
                    <a:pt x="157835" y="8229"/>
                  </a:lnTo>
                  <a:lnTo>
                    <a:pt x="214668" y="8229"/>
                  </a:lnTo>
                  <a:lnTo>
                    <a:pt x="214668" y="0"/>
                  </a:lnTo>
                  <a:close/>
                </a:path>
                <a:path w="802004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14680" y="0"/>
                  </a:lnTo>
                  <a:lnTo>
                    <a:pt x="214680" y="8229"/>
                  </a:lnTo>
                  <a:lnTo>
                    <a:pt x="225894" y="8229"/>
                  </a:lnTo>
                  <a:lnTo>
                    <a:pt x="237096" y="8229"/>
                  </a:lnTo>
                  <a:lnTo>
                    <a:pt x="248323" y="8229"/>
                  </a:lnTo>
                  <a:lnTo>
                    <a:pt x="248323" y="0"/>
                  </a:lnTo>
                  <a:close/>
                </a:path>
                <a:path w="802004" h="8255">
                  <a:moveTo>
                    <a:pt x="270764" y="0"/>
                  </a:moveTo>
                  <a:lnTo>
                    <a:pt x="259549" y="0"/>
                  </a:lnTo>
                  <a:lnTo>
                    <a:pt x="248335" y="0"/>
                  </a:lnTo>
                  <a:lnTo>
                    <a:pt x="248335" y="8229"/>
                  </a:lnTo>
                  <a:lnTo>
                    <a:pt x="259549" y="8229"/>
                  </a:lnTo>
                  <a:lnTo>
                    <a:pt x="270764" y="8229"/>
                  </a:lnTo>
                  <a:lnTo>
                    <a:pt x="270764" y="0"/>
                  </a:lnTo>
                  <a:close/>
                </a:path>
                <a:path w="802004" h="8255">
                  <a:moveTo>
                    <a:pt x="293204" y="0"/>
                  </a:moveTo>
                  <a:lnTo>
                    <a:pt x="281990" y="0"/>
                  </a:lnTo>
                  <a:lnTo>
                    <a:pt x="270776" y="0"/>
                  </a:lnTo>
                  <a:lnTo>
                    <a:pt x="270776" y="8229"/>
                  </a:lnTo>
                  <a:lnTo>
                    <a:pt x="281990" y="8229"/>
                  </a:lnTo>
                  <a:lnTo>
                    <a:pt x="293204" y="8229"/>
                  </a:lnTo>
                  <a:lnTo>
                    <a:pt x="293204" y="0"/>
                  </a:lnTo>
                  <a:close/>
                </a:path>
                <a:path w="802004" h="8255">
                  <a:moveTo>
                    <a:pt x="350050" y="0"/>
                  </a:moveTo>
                  <a:lnTo>
                    <a:pt x="350050" y="0"/>
                  </a:lnTo>
                  <a:lnTo>
                    <a:pt x="293217" y="0"/>
                  </a:lnTo>
                  <a:lnTo>
                    <a:pt x="293217" y="8229"/>
                  </a:lnTo>
                  <a:lnTo>
                    <a:pt x="350050" y="8229"/>
                  </a:lnTo>
                  <a:lnTo>
                    <a:pt x="350050" y="0"/>
                  </a:lnTo>
                  <a:close/>
                </a:path>
                <a:path w="802004" h="8255">
                  <a:moveTo>
                    <a:pt x="372491" y="0"/>
                  </a:moveTo>
                  <a:lnTo>
                    <a:pt x="361276" y="0"/>
                  </a:lnTo>
                  <a:lnTo>
                    <a:pt x="350062" y="0"/>
                  </a:lnTo>
                  <a:lnTo>
                    <a:pt x="350062" y="8229"/>
                  </a:lnTo>
                  <a:lnTo>
                    <a:pt x="361264" y="8229"/>
                  </a:lnTo>
                  <a:lnTo>
                    <a:pt x="372491" y="8229"/>
                  </a:lnTo>
                  <a:lnTo>
                    <a:pt x="372491" y="0"/>
                  </a:lnTo>
                  <a:close/>
                </a:path>
                <a:path w="802004" h="8255">
                  <a:moveTo>
                    <a:pt x="418109" y="0"/>
                  </a:moveTo>
                  <a:lnTo>
                    <a:pt x="418109" y="0"/>
                  </a:lnTo>
                  <a:lnTo>
                    <a:pt x="372503" y="0"/>
                  </a:lnTo>
                  <a:lnTo>
                    <a:pt x="372503" y="8229"/>
                  </a:lnTo>
                  <a:lnTo>
                    <a:pt x="418109" y="8229"/>
                  </a:lnTo>
                  <a:lnTo>
                    <a:pt x="418109" y="0"/>
                  </a:lnTo>
                  <a:close/>
                </a:path>
                <a:path w="802004" h="8255">
                  <a:moveTo>
                    <a:pt x="440550" y="0"/>
                  </a:moveTo>
                  <a:lnTo>
                    <a:pt x="429336" y="0"/>
                  </a:lnTo>
                  <a:lnTo>
                    <a:pt x="418122" y="0"/>
                  </a:lnTo>
                  <a:lnTo>
                    <a:pt x="418122" y="8229"/>
                  </a:lnTo>
                  <a:lnTo>
                    <a:pt x="429336" y="8229"/>
                  </a:lnTo>
                  <a:lnTo>
                    <a:pt x="440550" y="8229"/>
                  </a:lnTo>
                  <a:lnTo>
                    <a:pt x="440550" y="0"/>
                  </a:lnTo>
                  <a:close/>
                </a:path>
                <a:path w="802004" h="8255">
                  <a:moveTo>
                    <a:pt x="462991" y="0"/>
                  </a:moveTo>
                  <a:lnTo>
                    <a:pt x="451777" y="0"/>
                  </a:lnTo>
                  <a:lnTo>
                    <a:pt x="440563" y="0"/>
                  </a:lnTo>
                  <a:lnTo>
                    <a:pt x="440563" y="8229"/>
                  </a:lnTo>
                  <a:lnTo>
                    <a:pt x="451777" y="8229"/>
                  </a:lnTo>
                  <a:lnTo>
                    <a:pt x="462991" y="8229"/>
                  </a:lnTo>
                  <a:lnTo>
                    <a:pt x="462991" y="0"/>
                  </a:lnTo>
                  <a:close/>
                </a:path>
                <a:path w="802004" h="8255">
                  <a:moveTo>
                    <a:pt x="496646" y="0"/>
                  </a:moveTo>
                  <a:lnTo>
                    <a:pt x="485432" y="0"/>
                  </a:lnTo>
                  <a:lnTo>
                    <a:pt x="474218" y="0"/>
                  </a:lnTo>
                  <a:lnTo>
                    <a:pt x="463003" y="0"/>
                  </a:lnTo>
                  <a:lnTo>
                    <a:pt x="463003" y="8229"/>
                  </a:lnTo>
                  <a:lnTo>
                    <a:pt x="474218" y="8229"/>
                  </a:lnTo>
                  <a:lnTo>
                    <a:pt x="485432" y="8229"/>
                  </a:lnTo>
                  <a:lnTo>
                    <a:pt x="496646" y="8229"/>
                  </a:lnTo>
                  <a:lnTo>
                    <a:pt x="496646" y="0"/>
                  </a:lnTo>
                  <a:close/>
                </a:path>
                <a:path w="802004" h="8255">
                  <a:moveTo>
                    <a:pt x="531050" y="0"/>
                  </a:moveTo>
                  <a:lnTo>
                    <a:pt x="519836" y="0"/>
                  </a:lnTo>
                  <a:lnTo>
                    <a:pt x="508622" y="0"/>
                  </a:lnTo>
                  <a:lnTo>
                    <a:pt x="496658" y="0"/>
                  </a:lnTo>
                  <a:lnTo>
                    <a:pt x="496658" y="8229"/>
                  </a:lnTo>
                  <a:lnTo>
                    <a:pt x="508609" y="8229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31050" y="0"/>
                  </a:lnTo>
                  <a:close/>
                </a:path>
                <a:path w="802004" h="8255">
                  <a:moveTo>
                    <a:pt x="542277" y="0"/>
                  </a:moveTo>
                  <a:lnTo>
                    <a:pt x="531063" y="0"/>
                  </a:lnTo>
                  <a:lnTo>
                    <a:pt x="531063" y="8229"/>
                  </a:lnTo>
                  <a:lnTo>
                    <a:pt x="542277" y="8229"/>
                  </a:lnTo>
                  <a:lnTo>
                    <a:pt x="542277" y="0"/>
                  </a:lnTo>
                  <a:close/>
                </a:path>
                <a:path w="802004" h="8255">
                  <a:moveTo>
                    <a:pt x="575932" y="0"/>
                  </a:moveTo>
                  <a:lnTo>
                    <a:pt x="564718" y="0"/>
                  </a:lnTo>
                  <a:lnTo>
                    <a:pt x="553504" y="0"/>
                  </a:lnTo>
                  <a:lnTo>
                    <a:pt x="542290" y="0"/>
                  </a:lnTo>
                  <a:lnTo>
                    <a:pt x="542290" y="8229"/>
                  </a:lnTo>
                  <a:lnTo>
                    <a:pt x="553504" y="8229"/>
                  </a:lnTo>
                  <a:lnTo>
                    <a:pt x="564718" y="8229"/>
                  </a:lnTo>
                  <a:lnTo>
                    <a:pt x="575932" y="8229"/>
                  </a:lnTo>
                  <a:lnTo>
                    <a:pt x="575932" y="0"/>
                  </a:lnTo>
                  <a:close/>
                </a:path>
                <a:path w="802004" h="8255">
                  <a:moveTo>
                    <a:pt x="609587" y="0"/>
                  </a:moveTo>
                  <a:lnTo>
                    <a:pt x="598373" y="0"/>
                  </a:lnTo>
                  <a:lnTo>
                    <a:pt x="587159" y="0"/>
                  </a:lnTo>
                  <a:lnTo>
                    <a:pt x="575945" y="0"/>
                  </a:lnTo>
                  <a:lnTo>
                    <a:pt x="575945" y="8229"/>
                  </a:lnTo>
                  <a:lnTo>
                    <a:pt x="587159" y="8229"/>
                  </a:lnTo>
                  <a:lnTo>
                    <a:pt x="598373" y="8229"/>
                  </a:lnTo>
                  <a:lnTo>
                    <a:pt x="609587" y="8229"/>
                  </a:lnTo>
                  <a:lnTo>
                    <a:pt x="609587" y="0"/>
                  </a:lnTo>
                  <a:close/>
                </a:path>
                <a:path w="802004" h="8255">
                  <a:moveTo>
                    <a:pt x="632777" y="0"/>
                  </a:moveTo>
                  <a:lnTo>
                    <a:pt x="621563" y="0"/>
                  </a:lnTo>
                  <a:lnTo>
                    <a:pt x="609600" y="0"/>
                  </a:lnTo>
                  <a:lnTo>
                    <a:pt x="609600" y="8229"/>
                  </a:lnTo>
                  <a:lnTo>
                    <a:pt x="621563" y="8229"/>
                  </a:lnTo>
                  <a:lnTo>
                    <a:pt x="632777" y="8229"/>
                  </a:lnTo>
                  <a:lnTo>
                    <a:pt x="632777" y="0"/>
                  </a:lnTo>
                  <a:close/>
                </a:path>
                <a:path w="802004" h="8255">
                  <a:moveTo>
                    <a:pt x="655218" y="0"/>
                  </a:moveTo>
                  <a:lnTo>
                    <a:pt x="644004" y="0"/>
                  </a:lnTo>
                  <a:lnTo>
                    <a:pt x="632790" y="0"/>
                  </a:lnTo>
                  <a:lnTo>
                    <a:pt x="632790" y="8229"/>
                  </a:lnTo>
                  <a:lnTo>
                    <a:pt x="644004" y="8229"/>
                  </a:lnTo>
                  <a:lnTo>
                    <a:pt x="655218" y="8229"/>
                  </a:lnTo>
                  <a:lnTo>
                    <a:pt x="655218" y="0"/>
                  </a:lnTo>
                  <a:close/>
                </a:path>
                <a:path w="802004" h="8255">
                  <a:moveTo>
                    <a:pt x="688873" y="0"/>
                  </a:moveTo>
                  <a:lnTo>
                    <a:pt x="677659" y="0"/>
                  </a:lnTo>
                  <a:lnTo>
                    <a:pt x="666445" y="0"/>
                  </a:lnTo>
                  <a:lnTo>
                    <a:pt x="655231" y="0"/>
                  </a:lnTo>
                  <a:lnTo>
                    <a:pt x="655231" y="8229"/>
                  </a:lnTo>
                  <a:lnTo>
                    <a:pt x="666445" y="8229"/>
                  </a:lnTo>
                  <a:lnTo>
                    <a:pt x="677659" y="8229"/>
                  </a:lnTo>
                  <a:lnTo>
                    <a:pt x="688873" y="8229"/>
                  </a:lnTo>
                  <a:lnTo>
                    <a:pt x="688873" y="0"/>
                  </a:lnTo>
                  <a:close/>
                </a:path>
                <a:path w="802004" h="8255">
                  <a:moveTo>
                    <a:pt x="711314" y="0"/>
                  </a:moveTo>
                  <a:lnTo>
                    <a:pt x="700100" y="0"/>
                  </a:lnTo>
                  <a:lnTo>
                    <a:pt x="688886" y="0"/>
                  </a:lnTo>
                  <a:lnTo>
                    <a:pt x="688886" y="8229"/>
                  </a:lnTo>
                  <a:lnTo>
                    <a:pt x="700100" y="8229"/>
                  </a:lnTo>
                  <a:lnTo>
                    <a:pt x="711314" y="8229"/>
                  </a:lnTo>
                  <a:lnTo>
                    <a:pt x="711314" y="0"/>
                  </a:lnTo>
                  <a:close/>
                </a:path>
                <a:path w="802004" h="8255">
                  <a:moveTo>
                    <a:pt x="734504" y="0"/>
                  </a:moveTo>
                  <a:lnTo>
                    <a:pt x="723290" y="0"/>
                  </a:lnTo>
                  <a:lnTo>
                    <a:pt x="711327" y="0"/>
                  </a:lnTo>
                  <a:lnTo>
                    <a:pt x="711327" y="8229"/>
                  </a:lnTo>
                  <a:lnTo>
                    <a:pt x="723290" y="8229"/>
                  </a:lnTo>
                  <a:lnTo>
                    <a:pt x="734504" y="8229"/>
                  </a:lnTo>
                  <a:lnTo>
                    <a:pt x="734504" y="0"/>
                  </a:lnTo>
                  <a:close/>
                </a:path>
                <a:path w="802004" h="8255">
                  <a:moveTo>
                    <a:pt x="768159" y="0"/>
                  </a:moveTo>
                  <a:lnTo>
                    <a:pt x="756945" y="0"/>
                  </a:lnTo>
                  <a:lnTo>
                    <a:pt x="745731" y="0"/>
                  </a:lnTo>
                  <a:lnTo>
                    <a:pt x="734517" y="0"/>
                  </a:lnTo>
                  <a:lnTo>
                    <a:pt x="734517" y="8229"/>
                  </a:lnTo>
                  <a:lnTo>
                    <a:pt x="745731" y="8229"/>
                  </a:lnTo>
                  <a:lnTo>
                    <a:pt x="756945" y="8229"/>
                  </a:lnTo>
                  <a:lnTo>
                    <a:pt x="768159" y="8229"/>
                  </a:lnTo>
                  <a:lnTo>
                    <a:pt x="768159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79386" y="0"/>
                  </a:lnTo>
                  <a:lnTo>
                    <a:pt x="768172" y="0"/>
                  </a:lnTo>
                  <a:lnTo>
                    <a:pt x="768172" y="8229"/>
                  </a:lnTo>
                  <a:lnTo>
                    <a:pt x="779386" y="8229"/>
                  </a:lnTo>
                  <a:lnTo>
                    <a:pt x="790600" y="8229"/>
                  </a:lnTo>
                  <a:lnTo>
                    <a:pt x="801814" y="8229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2451887" y="1068819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050874" y="17183"/>
                  </a:moveTo>
                  <a:lnTo>
                    <a:pt x="1039660" y="17183"/>
                  </a:lnTo>
                  <a:lnTo>
                    <a:pt x="1039660" y="25412"/>
                  </a:lnTo>
                  <a:lnTo>
                    <a:pt x="1050874" y="25412"/>
                  </a:lnTo>
                  <a:lnTo>
                    <a:pt x="1050874" y="17183"/>
                  </a:lnTo>
                  <a:close/>
                </a:path>
                <a:path w="1729739" h="26034">
                  <a:moveTo>
                    <a:pt x="1073315" y="17183"/>
                  </a:moveTo>
                  <a:lnTo>
                    <a:pt x="1062101" y="17183"/>
                  </a:lnTo>
                  <a:lnTo>
                    <a:pt x="1050886" y="17183"/>
                  </a:lnTo>
                  <a:lnTo>
                    <a:pt x="1050886" y="25412"/>
                  </a:lnTo>
                  <a:lnTo>
                    <a:pt x="1062101" y="25412"/>
                  </a:lnTo>
                  <a:lnTo>
                    <a:pt x="1073315" y="25412"/>
                  </a:lnTo>
                  <a:lnTo>
                    <a:pt x="1073315" y="17183"/>
                  </a:lnTo>
                  <a:close/>
                </a:path>
                <a:path w="1729739" h="26034">
                  <a:moveTo>
                    <a:pt x="1096505" y="17183"/>
                  </a:moveTo>
                  <a:lnTo>
                    <a:pt x="1085291" y="17183"/>
                  </a:lnTo>
                  <a:lnTo>
                    <a:pt x="1073327" y="17183"/>
                  </a:lnTo>
                  <a:lnTo>
                    <a:pt x="1073327" y="25412"/>
                  </a:lnTo>
                  <a:lnTo>
                    <a:pt x="1085291" y="25412"/>
                  </a:lnTo>
                  <a:lnTo>
                    <a:pt x="1096505" y="25412"/>
                  </a:lnTo>
                  <a:lnTo>
                    <a:pt x="1096505" y="17183"/>
                  </a:lnTo>
                  <a:close/>
                </a:path>
                <a:path w="1729739" h="26034">
                  <a:moveTo>
                    <a:pt x="1130160" y="17183"/>
                  </a:moveTo>
                  <a:lnTo>
                    <a:pt x="1118946" y="17183"/>
                  </a:lnTo>
                  <a:lnTo>
                    <a:pt x="1107732" y="17183"/>
                  </a:lnTo>
                  <a:lnTo>
                    <a:pt x="1096518" y="17183"/>
                  </a:lnTo>
                  <a:lnTo>
                    <a:pt x="1096518" y="25412"/>
                  </a:lnTo>
                  <a:lnTo>
                    <a:pt x="1107732" y="25412"/>
                  </a:lnTo>
                  <a:lnTo>
                    <a:pt x="1118946" y="25412"/>
                  </a:lnTo>
                  <a:lnTo>
                    <a:pt x="1130160" y="25412"/>
                  </a:lnTo>
                  <a:lnTo>
                    <a:pt x="1130160" y="17183"/>
                  </a:lnTo>
                  <a:close/>
                </a:path>
                <a:path w="1729739" h="26034">
                  <a:moveTo>
                    <a:pt x="1152601" y="17183"/>
                  </a:moveTo>
                  <a:lnTo>
                    <a:pt x="1141387" y="17183"/>
                  </a:lnTo>
                  <a:lnTo>
                    <a:pt x="1130173" y="17183"/>
                  </a:lnTo>
                  <a:lnTo>
                    <a:pt x="1130173" y="25412"/>
                  </a:lnTo>
                  <a:lnTo>
                    <a:pt x="1141387" y="25412"/>
                  </a:lnTo>
                  <a:lnTo>
                    <a:pt x="1152601" y="25412"/>
                  </a:lnTo>
                  <a:lnTo>
                    <a:pt x="1152601" y="17183"/>
                  </a:lnTo>
                  <a:close/>
                </a:path>
                <a:path w="1729739" h="26034">
                  <a:moveTo>
                    <a:pt x="1175042" y="17183"/>
                  </a:moveTo>
                  <a:lnTo>
                    <a:pt x="1163828" y="17183"/>
                  </a:lnTo>
                  <a:lnTo>
                    <a:pt x="1152613" y="17183"/>
                  </a:lnTo>
                  <a:lnTo>
                    <a:pt x="1152613" y="25412"/>
                  </a:lnTo>
                  <a:lnTo>
                    <a:pt x="1163828" y="25412"/>
                  </a:lnTo>
                  <a:lnTo>
                    <a:pt x="1175042" y="25412"/>
                  </a:lnTo>
                  <a:lnTo>
                    <a:pt x="1175042" y="17183"/>
                  </a:lnTo>
                  <a:close/>
                </a:path>
                <a:path w="1729739" h="26034">
                  <a:moveTo>
                    <a:pt x="1209446" y="17183"/>
                  </a:moveTo>
                  <a:lnTo>
                    <a:pt x="1198232" y="17183"/>
                  </a:lnTo>
                  <a:lnTo>
                    <a:pt x="1187018" y="17183"/>
                  </a:lnTo>
                  <a:lnTo>
                    <a:pt x="1175054" y="17183"/>
                  </a:lnTo>
                  <a:lnTo>
                    <a:pt x="1175054" y="25412"/>
                  </a:lnTo>
                  <a:lnTo>
                    <a:pt x="1187018" y="25412"/>
                  </a:lnTo>
                  <a:lnTo>
                    <a:pt x="1198232" y="25412"/>
                  </a:lnTo>
                  <a:lnTo>
                    <a:pt x="1209446" y="25412"/>
                  </a:lnTo>
                  <a:lnTo>
                    <a:pt x="1209446" y="17183"/>
                  </a:lnTo>
                  <a:close/>
                </a:path>
                <a:path w="1729739" h="26034">
                  <a:moveTo>
                    <a:pt x="1243101" y="17183"/>
                  </a:moveTo>
                  <a:lnTo>
                    <a:pt x="1231887" y="17183"/>
                  </a:lnTo>
                  <a:lnTo>
                    <a:pt x="1220673" y="17183"/>
                  </a:lnTo>
                  <a:lnTo>
                    <a:pt x="1209459" y="17183"/>
                  </a:lnTo>
                  <a:lnTo>
                    <a:pt x="1209459" y="25412"/>
                  </a:lnTo>
                  <a:lnTo>
                    <a:pt x="1220673" y="25412"/>
                  </a:lnTo>
                  <a:lnTo>
                    <a:pt x="1231887" y="25412"/>
                  </a:lnTo>
                  <a:lnTo>
                    <a:pt x="1243101" y="25412"/>
                  </a:lnTo>
                  <a:lnTo>
                    <a:pt x="1243101" y="17183"/>
                  </a:lnTo>
                  <a:close/>
                </a:path>
                <a:path w="1729739" h="26034">
                  <a:moveTo>
                    <a:pt x="1265542" y="17183"/>
                  </a:moveTo>
                  <a:lnTo>
                    <a:pt x="1254328" y="17183"/>
                  </a:lnTo>
                  <a:lnTo>
                    <a:pt x="1243114" y="17183"/>
                  </a:lnTo>
                  <a:lnTo>
                    <a:pt x="1243114" y="25412"/>
                  </a:lnTo>
                  <a:lnTo>
                    <a:pt x="1254328" y="25412"/>
                  </a:lnTo>
                  <a:lnTo>
                    <a:pt x="1265542" y="25412"/>
                  </a:lnTo>
                  <a:lnTo>
                    <a:pt x="1265542" y="17183"/>
                  </a:lnTo>
                  <a:close/>
                </a:path>
                <a:path w="1729739" h="26034">
                  <a:moveTo>
                    <a:pt x="1288732" y="17183"/>
                  </a:moveTo>
                  <a:lnTo>
                    <a:pt x="1276769" y="17183"/>
                  </a:lnTo>
                  <a:lnTo>
                    <a:pt x="1265555" y="17183"/>
                  </a:lnTo>
                  <a:lnTo>
                    <a:pt x="1265555" y="25412"/>
                  </a:lnTo>
                  <a:lnTo>
                    <a:pt x="1276769" y="25412"/>
                  </a:lnTo>
                  <a:lnTo>
                    <a:pt x="1288732" y="25412"/>
                  </a:lnTo>
                  <a:lnTo>
                    <a:pt x="1288732" y="17183"/>
                  </a:lnTo>
                  <a:close/>
                </a:path>
                <a:path w="1729739" h="26034">
                  <a:moveTo>
                    <a:pt x="1322387" y="17183"/>
                  </a:moveTo>
                  <a:lnTo>
                    <a:pt x="1311173" y="17183"/>
                  </a:lnTo>
                  <a:lnTo>
                    <a:pt x="1299959" y="17183"/>
                  </a:lnTo>
                  <a:lnTo>
                    <a:pt x="1288745" y="17183"/>
                  </a:lnTo>
                  <a:lnTo>
                    <a:pt x="1288745" y="25412"/>
                  </a:lnTo>
                  <a:lnTo>
                    <a:pt x="1299959" y="25412"/>
                  </a:lnTo>
                  <a:lnTo>
                    <a:pt x="1311173" y="25412"/>
                  </a:lnTo>
                  <a:lnTo>
                    <a:pt x="1322387" y="25412"/>
                  </a:lnTo>
                  <a:lnTo>
                    <a:pt x="1322387" y="17183"/>
                  </a:lnTo>
                  <a:close/>
                </a:path>
                <a:path w="1729739" h="26034">
                  <a:moveTo>
                    <a:pt x="1344828" y="17183"/>
                  </a:moveTo>
                  <a:lnTo>
                    <a:pt x="1333614" y="17183"/>
                  </a:lnTo>
                  <a:lnTo>
                    <a:pt x="1322400" y="17183"/>
                  </a:lnTo>
                  <a:lnTo>
                    <a:pt x="1322400" y="25412"/>
                  </a:lnTo>
                  <a:lnTo>
                    <a:pt x="1333614" y="25412"/>
                  </a:lnTo>
                  <a:lnTo>
                    <a:pt x="1344828" y="25412"/>
                  </a:lnTo>
                  <a:lnTo>
                    <a:pt x="1344828" y="17183"/>
                  </a:lnTo>
                  <a:close/>
                </a:path>
                <a:path w="1729739" h="26034">
                  <a:moveTo>
                    <a:pt x="1378483" y="17183"/>
                  </a:moveTo>
                  <a:lnTo>
                    <a:pt x="1367269" y="17183"/>
                  </a:lnTo>
                  <a:lnTo>
                    <a:pt x="1356055" y="17183"/>
                  </a:lnTo>
                  <a:lnTo>
                    <a:pt x="1344841" y="17183"/>
                  </a:lnTo>
                  <a:lnTo>
                    <a:pt x="1344841" y="25412"/>
                  </a:lnTo>
                  <a:lnTo>
                    <a:pt x="1356055" y="25412"/>
                  </a:lnTo>
                  <a:lnTo>
                    <a:pt x="1367269" y="25412"/>
                  </a:lnTo>
                  <a:lnTo>
                    <a:pt x="1378483" y="25412"/>
                  </a:lnTo>
                  <a:lnTo>
                    <a:pt x="1378483" y="17183"/>
                  </a:lnTo>
                  <a:close/>
                </a:path>
                <a:path w="1729739" h="26034">
                  <a:moveTo>
                    <a:pt x="1412887" y="17183"/>
                  </a:moveTo>
                  <a:lnTo>
                    <a:pt x="1401673" y="17183"/>
                  </a:lnTo>
                  <a:lnTo>
                    <a:pt x="1389710" y="17183"/>
                  </a:lnTo>
                  <a:lnTo>
                    <a:pt x="1378496" y="17183"/>
                  </a:lnTo>
                  <a:lnTo>
                    <a:pt x="1378496" y="25412"/>
                  </a:lnTo>
                  <a:lnTo>
                    <a:pt x="1389710" y="25412"/>
                  </a:lnTo>
                  <a:lnTo>
                    <a:pt x="1401673" y="25412"/>
                  </a:lnTo>
                  <a:lnTo>
                    <a:pt x="1412887" y="25412"/>
                  </a:lnTo>
                  <a:lnTo>
                    <a:pt x="1412887" y="17183"/>
                  </a:lnTo>
                  <a:close/>
                </a:path>
                <a:path w="1729739" h="26034">
                  <a:moveTo>
                    <a:pt x="1435328" y="17183"/>
                  </a:moveTo>
                  <a:lnTo>
                    <a:pt x="1424114" y="17183"/>
                  </a:lnTo>
                  <a:lnTo>
                    <a:pt x="1412900" y="17183"/>
                  </a:lnTo>
                  <a:lnTo>
                    <a:pt x="1412900" y="25412"/>
                  </a:lnTo>
                  <a:lnTo>
                    <a:pt x="1424114" y="25412"/>
                  </a:lnTo>
                  <a:lnTo>
                    <a:pt x="1435328" y="25412"/>
                  </a:lnTo>
                  <a:lnTo>
                    <a:pt x="1435328" y="17183"/>
                  </a:lnTo>
                  <a:close/>
                </a:path>
                <a:path w="1729739" h="26034">
                  <a:moveTo>
                    <a:pt x="1457769" y="17183"/>
                  </a:moveTo>
                  <a:lnTo>
                    <a:pt x="1446555" y="17183"/>
                  </a:lnTo>
                  <a:lnTo>
                    <a:pt x="1435341" y="17183"/>
                  </a:lnTo>
                  <a:lnTo>
                    <a:pt x="1435341" y="25412"/>
                  </a:lnTo>
                  <a:lnTo>
                    <a:pt x="1446555" y="25412"/>
                  </a:lnTo>
                  <a:lnTo>
                    <a:pt x="1457769" y="25412"/>
                  </a:lnTo>
                  <a:lnTo>
                    <a:pt x="1457769" y="17183"/>
                  </a:lnTo>
                  <a:close/>
                </a:path>
                <a:path w="1729739" h="26034">
                  <a:moveTo>
                    <a:pt x="1491424" y="17183"/>
                  </a:moveTo>
                  <a:lnTo>
                    <a:pt x="1480210" y="17183"/>
                  </a:lnTo>
                  <a:lnTo>
                    <a:pt x="1468996" y="17183"/>
                  </a:lnTo>
                  <a:lnTo>
                    <a:pt x="1457782" y="17183"/>
                  </a:lnTo>
                  <a:lnTo>
                    <a:pt x="1457782" y="25412"/>
                  </a:lnTo>
                  <a:lnTo>
                    <a:pt x="1468996" y="25412"/>
                  </a:lnTo>
                  <a:lnTo>
                    <a:pt x="1480210" y="25412"/>
                  </a:lnTo>
                  <a:lnTo>
                    <a:pt x="1491424" y="25412"/>
                  </a:lnTo>
                  <a:lnTo>
                    <a:pt x="1491424" y="17183"/>
                  </a:lnTo>
                  <a:close/>
                </a:path>
                <a:path w="1729739" h="26034">
                  <a:moveTo>
                    <a:pt x="1525828" y="17183"/>
                  </a:moveTo>
                  <a:lnTo>
                    <a:pt x="1514614" y="17183"/>
                  </a:lnTo>
                  <a:lnTo>
                    <a:pt x="1503400" y="17183"/>
                  </a:lnTo>
                  <a:lnTo>
                    <a:pt x="1491437" y="17183"/>
                  </a:lnTo>
                  <a:lnTo>
                    <a:pt x="1491437" y="25412"/>
                  </a:lnTo>
                  <a:lnTo>
                    <a:pt x="1503400" y="25412"/>
                  </a:lnTo>
                  <a:lnTo>
                    <a:pt x="1514614" y="25412"/>
                  </a:lnTo>
                  <a:lnTo>
                    <a:pt x="1525828" y="25412"/>
                  </a:lnTo>
                  <a:lnTo>
                    <a:pt x="1525828" y="17183"/>
                  </a:lnTo>
                  <a:close/>
                </a:path>
                <a:path w="1729739" h="26034">
                  <a:moveTo>
                    <a:pt x="1548269" y="17183"/>
                  </a:moveTo>
                  <a:lnTo>
                    <a:pt x="1537055" y="17183"/>
                  </a:lnTo>
                  <a:lnTo>
                    <a:pt x="1525841" y="17183"/>
                  </a:lnTo>
                  <a:lnTo>
                    <a:pt x="1525841" y="25412"/>
                  </a:lnTo>
                  <a:lnTo>
                    <a:pt x="1537055" y="25412"/>
                  </a:lnTo>
                  <a:lnTo>
                    <a:pt x="1548269" y="25412"/>
                  </a:lnTo>
                  <a:lnTo>
                    <a:pt x="1548269" y="17183"/>
                  </a:lnTo>
                  <a:close/>
                </a:path>
                <a:path w="1729739" h="26034">
                  <a:moveTo>
                    <a:pt x="1570710" y="17183"/>
                  </a:moveTo>
                  <a:lnTo>
                    <a:pt x="1559496" y="17183"/>
                  </a:lnTo>
                  <a:lnTo>
                    <a:pt x="1548282" y="17183"/>
                  </a:lnTo>
                  <a:lnTo>
                    <a:pt x="1548282" y="25412"/>
                  </a:lnTo>
                  <a:lnTo>
                    <a:pt x="1559496" y="25412"/>
                  </a:lnTo>
                  <a:lnTo>
                    <a:pt x="1570710" y="25412"/>
                  </a:lnTo>
                  <a:lnTo>
                    <a:pt x="1570710" y="17183"/>
                  </a:lnTo>
                  <a:close/>
                </a:path>
                <a:path w="1729739" h="26034">
                  <a:moveTo>
                    <a:pt x="1604365" y="17183"/>
                  </a:moveTo>
                  <a:lnTo>
                    <a:pt x="1593151" y="17183"/>
                  </a:lnTo>
                  <a:lnTo>
                    <a:pt x="1581937" y="17183"/>
                  </a:lnTo>
                  <a:lnTo>
                    <a:pt x="1570723" y="17183"/>
                  </a:lnTo>
                  <a:lnTo>
                    <a:pt x="1570723" y="25412"/>
                  </a:lnTo>
                  <a:lnTo>
                    <a:pt x="1581937" y="25412"/>
                  </a:lnTo>
                  <a:lnTo>
                    <a:pt x="1593151" y="25412"/>
                  </a:lnTo>
                  <a:lnTo>
                    <a:pt x="1604365" y="25412"/>
                  </a:lnTo>
                  <a:lnTo>
                    <a:pt x="1604365" y="17183"/>
                  </a:lnTo>
                  <a:close/>
                </a:path>
                <a:path w="1729739" h="26034">
                  <a:moveTo>
                    <a:pt x="1627555" y="17183"/>
                  </a:moveTo>
                  <a:lnTo>
                    <a:pt x="1616341" y="17183"/>
                  </a:lnTo>
                  <a:lnTo>
                    <a:pt x="1604378" y="17183"/>
                  </a:lnTo>
                  <a:lnTo>
                    <a:pt x="1604378" y="25412"/>
                  </a:lnTo>
                  <a:lnTo>
                    <a:pt x="1616341" y="25412"/>
                  </a:lnTo>
                  <a:lnTo>
                    <a:pt x="1627555" y="25412"/>
                  </a:lnTo>
                  <a:lnTo>
                    <a:pt x="1627555" y="17183"/>
                  </a:lnTo>
                  <a:close/>
                </a:path>
                <a:path w="1729739" h="26034">
                  <a:moveTo>
                    <a:pt x="1649996" y="17183"/>
                  </a:moveTo>
                  <a:lnTo>
                    <a:pt x="1638782" y="17183"/>
                  </a:lnTo>
                  <a:lnTo>
                    <a:pt x="1627568" y="17183"/>
                  </a:lnTo>
                  <a:lnTo>
                    <a:pt x="1627568" y="25412"/>
                  </a:lnTo>
                  <a:lnTo>
                    <a:pt x="1638782" y="25412"/>
                  </a:lnTo>
                  <a:lnTo>
                    <a:pt x="1649996" y="25412"/>
                  </a:lnTo>
                  <a:lnTo>
                    <a:pt x="1649996" y="17183"/>
                  </a:lnTo>
                  <a:close/>
                </a:path>
                <a:path w="1729739" h="26034">
                  <a:moveTo>
                    <a:pt x="1683651" y="17183"/>
                  </a:moveTo>
                  <a:lnTo>
                    <a:pt x="1672437" y="17183"/>
                  </a:lnTo>
                  <a:lnTo>
                    <a:pt x="1661223" y="17183"/>
                  </a:lnTo>
                  <a:lnTo>
                    <a:pt x="1650009" y="17183"/>
                  </a:lnTo>
                  <a:lnTo>
                    <a:pt x="1650009" y="25412"/>
                  </a:lnTo>
                  <a:lnTo>
                    <a:pt x="1661223" y="25412"/>
                  </a:lnTo>
                  <a:lnTo>
                    <a:pt x="1672437" y="25412"/>
                  </a:lnTo>
                  <a:lnTo>
                    <a:pt x="1683651" y="25412"/>
                  </a:lnTo>
                  <a:lnTo>
                    <a:pt x="1683651" y="17183"/>
                  </a:lnTo>
                  <a:close/>
                </a:path>
                <a:path w="1729739" h="26034">
                  <a:moveTo>
                    <a:pt x="1706092" y="17183"/>
                  </a:moveTo>
                  <a:lnTo>
                    <a:pt x="1694878" y="17183"/>
                  </a:lnTo>
                  <a:lnTo>
                    <a:pt x="1683664" y="17183"/>
                  </a:lnTo>
                  <a:lnTo>
                    <a:pt x="1683664" y="25412"/>
                  </a:lnTo>
                  <a:lnTo>
                    <a:pt x="1694878" y="25412"/>
                  </a:lnTo>
                  <a:lnTo>
                    <a:pt x="1706092" y="25412"/>
                  </a:lnTo>
                  <a:lnTo>
                    <a:pt x="1706092" y="17183"/>
                  </a:lnTo>
                  <a:close/>
                </a:path>
                <a:path w="1729739" h="26034">
                  <a:moveTo>
                    <a:pt x="1729282" y="17183"/>
                  </a:moveTo>
                  <a:lnTo>
                    <a:pt x="1718068" y="17183"/>
                  </a:lnTo>
                  <a:lnTo>
                    <a:pt x="1706105" y="17183"/>
                  </a:lnTo>
                  <a:lnTo>
                    <a:pt x="1706105" y="25412"/>
                  </a:lnTo>
                  <a:lnTo>
                    <a:pt x="1718068" y="25412"/>
                  </a:lnTo>
                  <a:lnTo>
                    <a:pt x="1729282" y="25412"/>
                  </a:lnTo>
                  <a:lnTo>
                    <a:pt x="1729282" y="17183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2553601" y="1068819"/>
              <a:ext cx="181610" cy="8255"/>
            </a:xfrm>
            <a:custGeom>
              <a:avLst/>
              <a:gdLst/>
              <a:ahLst/>
              <a:cxnLst/>
              <a:rect l="l" t="t" r="r" b="b"/>
              <a:pathLst>
                <a:path w="181610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181610" h="8255">
                  <a:moveTo>
                    <a:pt x="34404" y="0"/>
                  </a:moveTo>
                  <a:lnTo>
                    <a:pt x="2319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34404" y="0"/>
                  </a:lnTo>
                  <a:close/>
                </a:path>
                <a:path w="181610" h="8255">
                  <a:moveTo>
                    <a:pt x="56845" y="0"/>
                  </a:moveTo>
                  <a:lnTo>
                    <a:pt x="45631" y="0"/>
                  </a:lnTo>
                  <a:lnTo>
                    <a:pt x="34417" y="0"/>
                  </a:lnTo>
                  <a:lnTo>
                    <a:pt x="34417" y="8216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  <a:path w="181610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216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181610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  <a:path w="181610" h="8255">
                  <a:moveTo>
                    <a:pt x="136131" y="0"/>
                  </a:moveTo>
                  <a:lnTo>
                    <a:pt x="124917" y="0"/>
                  </a:lnTo>
                  <a:lnTo>
                    <a:pt x="112953" y="0"/>
                  </a:lnTo>
                  <a:lnTo>
                    <a:pt x="112953" y="8216"/>
                  </a:lnTo>
                  <a:lnTo>
                    <a:pt x="124917" y="8216"/>
                  </a:lnTo>
                  <a:lnTo>
                    <a:pt x="136131" y="8216"/>
                  </a:lnTo>
                  <a:lnTo>
                    <a:pt x="136131" y="0"/>
                  </a:lnTo>
                  <a:close/>
                </a:path>
                <a:path w="181610" h="8255">
                  <a:moveTo>
                    <a:pt x="169786" y="0"/>
                  </a:moveTo>
                  <a:lnTo>
                    <a:pt x="158572" y="0"/>
                  </a:lnTo>
                  <a:lnTo>
                    <a:pt x="147358" y="0"/>
                  </a:lnTo>
                  <a:lnTo>
                    <a:pt x="136144" y="0"/>
                  </a:lnTo>
                  <a:lnTo>
                    <a:pt x="136144" y="8216"/>
                  </a:lnTo>
                  <a:lnTo>
                    <a:pt x="147345" y="8216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69786" y="0"/>
                  </a:lnTo>
                  <a:close/>
                </a:path>
                <a:path w="181610" h="8255">
                  <a:moveTo>
                    <a:pt x="181013" y="0"/>
                  </a:moveTo>
                  <a:lnTo>
                    <a:pt x="169799" y="0"/>
                  </a:lnTo>
                  <a:lnTo>
                    <a:pt x="169799" y="8216"/>
                  </a:lnTo>
                  <a:lnTo>
                    <a:pt x="181013" y="8216"/>
                  </a:lnTo>
                  <a:lnTo>
                    <a:pt x="18101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2734614" y="1068811"/>
              <a:ext cx="11430" cy="8255"/>
            </a:xfrm>
            <a:custGeom>
              <a:avLst/>
              <a:gdLst/>
              <a:ahLst/>
              <a:cxnLst/>
              <a:rect l="l" t="t" r="r" b="b"/>
              <a:pathLst>
                <a:path w="11430" h="8255">
                  <a:moveTo>
                    <a:pt x="11216" y="0"/>
                  </a:moveTo>
                  <a:lnTo>
                    <a:pt x="0" y="0"/>
                  </a:lnTo>
                  <a:lnTo>
                    <a:pt x="0" y="8225"/>
                  </a:lnTo>
                  <a:lnTo>
                    <a:pt x="11216" y="8225"/>
                  </a:lnTo>
                  <a:lnTo>
                    <a:pt x="11216" y="0"/>
                  </a:lnTo>
                  <a:close/>
                </a:path>
              </a:pathLst>
            </a:custGeom>
            <a:solidFill>
              <a:srgbClr val="FFB8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2745829" y="1068819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802639" h="8255">
                  <a:moveTo>
                    <a:pt x="33655" y="0"/>
                  </a:move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28" y="8216"/>
                  </a:lnTo>
                  <a:lnTo>
                    <a:pt x="33655" y="8216"/>
                  </a:lnTo>
                  <a:lnTo>
                    <a:pt x="33655" y="0"/>
                  </a:lnTo>
                  <a:close/>
                </a:path>
                <a:path w="802639" h="8255">
                  <a:moveTo>
                    <a:pt x="56845" y="0"/>
                  </a:moveTo>
                  <a:lnTo>
                    <a:pt x="45631" y="0"/>
                  </a:lnTo>
                  <a:lnTo>
                    <a:pt x="33667" y="0"/>
                  </a:lnTo>
                  <a:lnTo>
                    <a:pt x="33667" y="8216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56845" y="0"/>
                  </a:lnTo>
                  <a:close/>
                </a:path>
                <a:path w="802639" h="8255">
                  <a:moveTo>
                    <a:pt x="90500" y="0"/>
                  </a:moveTo>
                  <a:lnTo>
                    <a:pt x="79286" y="0"/>
                  </a:lnTo>
                  <a:lnTo>
                    <a:pt x="68072" y="0"/>
                  </a:lnTo>
                  <a:lnTo>
                    <a:pt x="56857" y="0"/>
                  </a:lnTo>
                  <a:lnTo>
                    <a:pt x="56857" y="8216"/>
                  </a:lnTo>
                  <a:lnTo>
                    <a:pt x="6807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802639" h="8255">
                  <a:moveTo>
                    <a:pt x="112941" y="0"/>
                  </a:move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27" y="8216"/>
                  </a:lnTo>
                  <a:lnTo>
                    <a:pt x="112941" y="8216"/>
                  </a:lnTo>
                  <a:lnTo>
                    <a:pt x="112941" y="0"/>
                  </a:lnTo>
                  <a:close/>
                </a:path>
                <a:path w="802639" h="8255">
                  <a:moveTo>
                    <a:pt x="169786" y="0"/>
                  </a:moveTo>
                  <a:lnTo>
                    <a:pt x="169786" y="0"/>
                  </a:lnTo>
                  <a:lnTo>
                    <a:pt x="112953" y="0"/>
                  </a:lnTo>
                  <a:lnTo>
                    <a:pt x="112953" y="8216"/>
                  </a:lnTo>
                  <a:lnTo>
                    <a:pt x="169786" y="8216"/>
                  </a:lnTo>
                  <a:lnTo>
                    <a:pt x="169786" y="0"/>
                  </a:lnTo>
                  <a:close/>
                </a:path>
                <a:path w="802639" h="8255">
                  <a:moveTo>
                    <a:pt x="203441" y="0"/>
                  </a:moveTo>
                  <a:lnTo>
                    <a:pt x="192227" y="0"/>
                  </a:lnTo>
                  <a:lnTo>
                    <a:pt x="181013" y="0"/>
                  </a:lnTo>
                  <a:lnTo>
                    <a:pt x="169799" y="0"/>
                  </a:lnTo>
                  <a:lnTo>
                    <a:pt x="169799" y="8216"/>
                  </a:lnTo>
                  <a:lnTo>
                    <a:pt x="181013" y="8216"/>
                  </a:lnTo>
                  <a:lnTo>
                    <a:pt x="192214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802639" h="8255">
                  <a:moveTo>
                    <a:pt x="225882" y="0"/>
                  </a:move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25882" y="0"/>
                  </a:lnTo>
                  <a:close/>
                </a:path>
                <a:path w="802639" h="8255">
                  <a:moveTo>
                    <a:pt x="248323" y="0"/>
                  </a:moveTo>
                  <a:lnTo>
                    <a:pt x="237109" y="0"/>
                  </a:lnTo>
                  <a:lnTo>
                    <a:pt x="225894" y="0"/>
                  </a:lnTo>
                  <a:lnTo>
                    <a:pt x="225894" y="8216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48323" y="0"/>
                  </a:lnTo>
                  <a:close/>
                </a:path>
                <a:path w="802639" h="8255">
                  <a:moveTo>
                    <a:pt x="305168" y="0"/>
                  </a:moveTo>
                  <a:lnTo>
                    <a:pt x="305168" y="0"/>
                  </a:lnTo>
                  <a:lnTo>
                    <a:pt x="248335" y="0"/>
                  </a:lnTo>
                  <a:lnTo>
                    <a:pt x="248335" y="8216"/>
                  </a:lnTo>
                  <a:lnTo>
                    <a:pt x="305168" y="8216"/>
                  </a:lnTo>
                  <a:lnTo>
                    <a:pt x="305168" y="0"/>
                  </a:lnTo>
                  <a:close/>
                </a:path>
                <a:path w="802639" h="8255">
                  <a:moveTo>
                    <a:pt x="327609" y="0"/>
                  </a:moveTo>
                  <a:lnTo>
                    <a:pt x="316395" y="0"/>
                  </a:lnTo>
                  <a:lnTo>
                    <a:pt x="305181" y="0"/>
                  </a:lnTo>
                  <a:lnTo>
                    <a:pt x="305181" y="8216"/>
                  </a:lnTo>
                  <a:lnTo>
                    <a:pt x="316382" y="8216"/>
                  </a:lnTo>
                  <a:lnTo>
                    <a:pt x="327609" y="8216"/>
                  </a:lnTo>
                  <a:lnTo>
                    <a:pt x="327609" y="0"/>
                  </a:lnTo>
                  <a:close/>
                </a:path>
                <a:path w="802639" h="8255">
                  <a:moveTo>
                    <a:pt x="373227" y="0"/>
                  </a:moveTo>
                  <a:lnTo>
                    <a:pt x="373227" y="0"/>
                  </a:lnTo>
                  <a:lnTo>
                    <a:pt x="327621" y="0"/>
                  </a:lnTo>
                  <a:lnTo>
                    <a:pt x="327621" y="8216"/>
                  </a:lnTo>
                  <a:lnTo>
                    <a:pt x="373227" y="8216"/>
                  </a:lnTo>
                  <a:lnTo>
                    <a:pt x="373227" y="0"/>
                  </a:lnTo>
                  <a:close/>
                </a:path>
                <a:path w="802639" h="8255">
                  <a:moveTo>
                    <a:pt x="395668" y="0"/>
                  </a:moveTo>
                  <a:lnTo>
                    <a:pt x="384454" y="0"/>
                  </a:lnTo>
                  <a:lnTo>
                    <a:pt x="373240" y="0"/>
                  </a:lnTo>
                  <a:lnTo>
                    <a:pt x="373240" y="8216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395668" y="0"/>
                  </a:lnTo>
                  <a:close/>
                </a:path>
                <a:path w="802639" h="8255">
                  <a:moveTo>
                    <a:pt x="418109" y="0"/>
                  </a:moveTo>
                  <a:lnTo>
                    <a:pt x="406895" y="0"/>
                  </a:lnTo>
                  <a:lnTo>
                    <a:pt x="395681" y="0"/>
                  </a:lnTo>
                  <a:lnTo>
                    <a:pt x="395681" y="8216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18109" y="0"/>
                  </a:lnTo>
                  <a:close/>
                </a:path>
                <a:path w="802639" h="8255">
                  <a:moveTo>
                    <a:pt x="451764" y="0"/>
                  </a:moveTo>
                  <a:lnTo>
                    <a:pt x="440550" y="0"/>
                  </a:lnTo>
                  <a:lnTo>
                    <a:pt x="429336" y="0"/>
                  </a:lnTo>
                  <a:lnTo>
                    <a:pt x="418122" y="0"/>
                  </a:lnTo>
                  <a:lnTo>
                    <a:pt x="418122" y="8216"/>
                  </a:lnTo>
                  <a:lnTo>
                    <a:pt x="429336" y="8216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51764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3740" y="0"/>
                  </a:lnTo>
                  <a:lnTo>
                    <a:pt x="451777" y="0"/>
                  </a:lnTo>
                  <a:lnTo>
                    <a:pt x="451777" y="8216"/>
                  </a:lnTo>
                  <a:lnTo>
                    <a:pt x="463727" y="8216"/>
                  </a:lnTo>
                  <a:lnTo>
                    <a:pt x="474954" y="8216"/>
                  </a:lnTo>
                  <a:lnTo>
                    <a:pt x="486168" y="8216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497395" y="0"/>
                  </a:moveTo>
                  <a:lnTo>
                    <a:pt x="486181" y="0"/>
                  </a:lnTo>
                  <a:lnTo>
                    <a:pt x="486181" y="8216"/>
                  </a:lnTo>
                  <a:lnTo>
                    <a:pt x="497395" y="8216"/>
                  </a:lnTo>
                  <a:lnTo>
                    <a:pt x="497395" y="0"/>
                  </a:lnTo>
                  <a:close/>
                </a:path>
                <a:path w="802639" h="8255">
                  <a:moveTo>
                    <a:pt x="531050" y="0"/>
                  </a:moveTo>
                  <a:lnTo>
                    <a:pt x="519836" y="0"/>
                  </a:lnTo>
                  <a:lnTo>
                    <a:pt x="508622" y="0"/>
                  </a:lnTo>
                  <a:lnTo>
                    <a:pt x="497408" y="0"/>
                  </a:lnTo>
                  <a:lnTo>
                    <a:pt x="497408" y="8216"/>
                  </a:lnTo>
                  <a:lnTo>
                    <a:pt x="508622" y="8216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31050" y="0"/>
                  </a:lnTo>
                  <a:close/>
                </a:path>
                <a:path w="802639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31063" y="0"/>
                  </a:lnTo>
                  <a:lnTo>
                    <a:pt x="531063" y="8216"/>
                  </a:lnTo>
                  <a:lnTo>
                    <a:pt x="542277" y="8216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64705" y="0"/>
                  </a:lnTo>
                  <a:close/>
                </a:path>
                <a:path w="802639" h="8255">
                  <a:moveTo>
                    <a:pt x="587895" y="0"/>
                  </a:moveTo>
                  <a:lnTo>
                    <a:pt x="576681" y="0"/>
                  </a:lnTo>
                  <a:lnTo>
                    <a:pt x="564718" y="0"/>
                  </a:lnTo>
                  <a:lnTo>
                    <a:pt x="564718" y="8216"/>
                  </a:lnTo>
                  <a:lnTo>
                    <a:pt x="576681" y="8216"/>
                  </a:lnTo>
                  <a:lnTo>
                    <a:pt x="587895" y="8216"/>
                  </a:lnTo>
                  <a:lnTo>
                    <a:pt x="587895" y="0"/>
                  </a:lnTo>
                  <a:close/>
                </a:path>
                <a:path w="802639" h="8255">
                  <a:moveTo>
                    <a:pt x="610336" y="0"/>
                  </a:moveTo>
                  <a:lnTo>
                    <a:pt x="599122" y="0"/>
                  </a:lnTo>
                  <a:lnTo>
                    <a:pt x="587908" y="0"/>
                  </a:lnTo>
                  <a:lnTo>
                    <a:pt x="587908" y="8216"/>
                  </a:lnTo>
                  <a:lnTo>
                    <a:pt x="599122" y="8216"/>
                  </a:lnTo>
                  <a:lnTo>
                    <a:pt x="610336" y="8216"/>
                  </a:lnTo>
                  <a:lnTo>
                    <a:pt x="610336" y="0"/>
                  </a:lnTo>
                  <a:close/>
                </a:path>
                <a:path w="802639" h="8255">
                  <a:moveTo>
                    <a:pt x="643991" y="0"/>
                  </a:moveTo>
                  <a:lnTo>
                    <a:pt x="632777" y="0"/>
                  </a:lnTo>
                  <a:lnTo>
                    <a:pt x="621563" y="0"/>
                  </a:lnTo>
                  <a:lnTo>
                    <a:pt x="610349" y="0"/>
                  </a:lnTo>
                  <a:lnTo>
                    <a:pt x="610349" y="8216"/>
                  </a:lnTo>
                  <a:lnTo>
                    <a:pt x="621563" y="8216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43991" y="0"/>
                  </a:lnTo>
                  <a:close/>
                </a:path>
                <a:path w="802639" h="8255">
                  <a:moveTo>
                    <a:pt x="666432" y="0"/>
                  </a:moveTo>
                  <a:lnTo>
                    <a:pt x="655218" y="0"/>
                  </a:lnTo>
                  <a:lnTo>
                    <a:pt x="644004" y="0"/>
                  </a:lnTo>
                  <a:lnTo>
                    <a:pt x="644004" y="8216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66432" y="0"/>
                  </a:lnTo>
                  <a:close/>
                </a:path>
                <a:path w="802639" h="8255">
                  <a:moveTo>
                    <a:pt x="689622" y="0"/>
                  </a:moveTo>
                  <a:lnTo>
                    <a:pt x="678408" y="0"/>
                  </a:lnTo>
                  <a:lnTo>
                    <a:pt x="666445" y="0"/>
                  </a:lnTo>
                  <a:lnTo>
                    <a:pt x="666445" y="8216"/>
                  </a:lnTo>
                  <a:lnTo>
                    <a:pt x="678408" y="8216"/>
                  </a:lnTo>
                  <a:lnTo>
                    <a:pt x="689622" y="8216"/>
                  </a:lnTo>
                  <a:lnTo>
                    <a:pt x="689622" y="0"/>
                  </a:lnTo>
                  <a:close/>
                </a:path>
                <a:path w="802639" h="8255">
                  <a:moveTo>
                    <a:pt x="723277" y="0"/>
                  </a:moveTo>
                  <a:lnTo>
                    <a:pt x="712063" y="0"/>
                  </a:lnTo>
                  <a:lnTo>
                    <a:pt x="700849" y="0"/>
                  </a:lnTo>
                  <a:lnTo>
                    <a:pt x="689635" y="0"/>
                  </a:lnTo>
                  <a:lnTo>
                    <a:pt x="689635" y="8216"/>
                  </a:lnTo>
                  <a:lnTo>
                    <a:pt x="700849" y="8216"/>
                  </a:lnTo>
                  <a:lnTo>
                    <a:pt x="712063" y="8216"/>
                  </a:lnTo>
                  <a:lnTo>
                    <a:pt x="723277" y="8216"/>
                  </a:lnTo>
                  <a:lnTo>
                    <a:pt x="723277" y="0"/>
                  </a:lnTo>
                  <a:close/>
                </a:path>
                <a:path w="802639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23290" y="0"/>
                  </a:lnTo>
                  <a:lnTo>
                    <a:pt x="723290" y="8216"/>
                  </a:lnTo>
                  <a:lnTo>
                    <a:pt x="734504" y="8216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56932" y="0"/>
                  </a:lnTo>
                  <a:close/>
                </a:path>
                <a:path w="802639" h="8255">
                  <a:moveTo>
                    <a:pt x="779373" y="0"/>
                  </a:moveTo>
                  <a:lnTo>
                    <a:pt x="768159" y="0"/>
                  </a:lnTo>
                  <a:lnTo>
                    <a:pt x="756945" y="0"/>
                  </a:lnTo>
                  <a:lnTo>
                    <a:pt x="756945" y="8216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79373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79386" y="0"/>
                  </a:lnTo>
                  <a:lnTo>
                    <a:pt x="779386" y="8216"/>
                  </a:lnTo>
                  <a:lnTo>
                    <a:pt x="791349" y="8216"/>
                  </a:lnTo>
                  <a:lnTo>
                    <a:pt x="802563" y="821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2451887" y="1051610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096505" y="17208"/>
                  </a:moveTo>
                  <a:lnTo>
                    <a:pt x="1085291" y="17208"/>
                  </a:lnTo>
                  <a:lnTo>
                    <a:pt x="1085291" y="25425"/>
                  </a:lnTo>
                  <a:lnTo>
                    <a:pt x="1096505" y="25425"/>
                  </a:lnTo>
                  <a:lnTo>
                    <a:pt x="1096505" y="17208"/>
                  </a:lnTo>
                  <a:close/>
                </a:path>
                <a:path w="1729739" h="26034">
                  <a:moveTo>
                    <a:pt x="1130160" y="17208"/>
                  </a:moveTo>
                  <a:lnTo>
                    <a:pt x="1118946" y="17208"/>
                  </a:lnTo>
                  <a:lnTo>
                    <a:pt x="1107732" y="17208"/>
                  </a:lnTo>
                  <a:lnTo>
                    <a:pt x="1096518" y="17208"/>
                  </a:lnTo>
                  <a:lnTo>
                    <a:pt x="1096518" y="25425"/>
                  </a:lnTo>
                  <a:lnTo>
                    <a:pt x="1107732" y="25425"/>
                  </a:lnTo>
                  <a:lnTo>
                    <a:pt x="1118946" y="25425"/>
                  </a:lnTo>
                  <a:lnTo>
                    <a:pt x="1130160" y="25425"/>
                  </a:lnTo>
                  <a:lnTo>
                    <a:pt x="1130160" y="17208"/>
                  </a:lnTo>
                  <a:close/>
                </a:path>
                <a:path w="1729739" h="26034">
                  <a:moveTo>
                    <a:pt x="1152601" y="17208"/>
                  </a:moveTo>
                  <a:lnTo>
                    <a:pt x="1141387" y="17208"/>
                  </a:lnTo>
                  <a:lnTo>
                    <a:pt x="1130173" y="17208"/>
                  </a:lnTo>
                  <a:lnTo>
                    <a:pt x="1130173" y="25425"/>
                  </a:lnTo>
                  <a:lnTo>
                    <a:pt x="1141387" y="25425"/>
                  </a:lnTo>
                  <a:lnTo>
                    <a:pt x="1152601" y="25425"/>
                  </a:lnTo>
                  <a:lnTo>
                    <a:pt x="1152601" y="17208"/>
                  </a:lnTo>
                  <a:close/>
                </a:path>
                <a:path w="1729739" h="26034">
                  <a:moveTo>
                    <a:pt x="1175042" y="17208"/>
                  </a:moveTo>
                  <a:lnTo>
                    <a:pt x="1163828" y="17208"/>
                  </a:lnTo>
                  <a:lnTo>
                    <a:pt x="1152613" y="17208"/>
                  </a:lnTo>
                  <a:lnTo>
                    <a:pt x="1152613" y="25425"/>
                  </a:lnTo>
                  <a:lnTo>
                    <a:pt x="1163828" y="25425"/>
                  </a:lnTo>
                  <a:lnTo>
                    <a:pt x="1175042" y="25425"/>
                  </a:lnTo>
                  <a:lnTo>
                    <a:pt x="1175042" y="17208"/>
                  </a:lnTo>
                  <a:close/>
                </a:path>
                <a:path w="1729739" h="26034">
                  <a:moveTo>
                    <a:pt x="1209446" y="17208"/>
                  </a:moveTo>
                  <a:lnTo>
                    <a:pt x="1198232" y="17208"/>
                  </a:lnTo>
                  <a:lnTo>
                    <a:pt x="1187018" y="17208"/>
                  </a:lnTo>
                  <a:lnTo>
                    <a:pt x="1175054" y="17208"/>
                  </a:lnTo>
                  <a:lnTo>
                    <a:pt x="1175054" y="25425"/>
                  </a:lnTo>
                  <a:lnTo>
                    <a:pt x="1187018" y="25425"/>
                  </a:lnTo>
                  <a:lnTo>
                    <a:pt x="1198232" y="25425"/>
                  </a:lnTo>
                  <a:lnTo>
                    <a:pt x="1209446" y="25425"/>
                  </a:lnTo>
                  <a:lnTo>
                    <a:pt x="1209446" y="17208"/>
                  </a:lnTo>
                  <a:close/>
                </a:path>
                <a:path w="1729739" h="26034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5425"/>
                  </a:lnTo>
                  <a:lnTo>
                    <a:pt x="1220673" y="25425"/>
                  </a:lnTo>
                  <a:lnTo>
                    <a:pt x="1231887" y="25425"/>
                  </a:lnTo>
                  <a:lnTo>
                    <a:pt x="1243101" y="25425"/>
                  </a:lnTo>
                  <a:lnTo>
                    <a:pt x="1243101" y="17208"/>
                  </a:lnTo>
                  <a:close/>
                </a:path>
                <a:path w="1729739" h="26034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5425"/>
                  </a:lnTo>
                  <a:lnTo>
                    <a:pt x="1254328" y="25425"/>
                  </a:lnTo>
                  <a:lnTo>
                    <a:pt x="1265542" y="25425"/>
                  </a:lnTo>
                  <a:lnTo>
                    <a:pt x="1265542" y="17208"/>
                  </a:lnTo>
                  <a:close/>
                </a:path>
                <a:path w="1729739" h="26034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5425"/>
                  </a:lnTo>
                  <a:lnTo>
                    <a:pt x="1276769" y="25425"/>
                  </a:lnTo>
                  <a:lnTo>
                    <a:pt x="1288732" y="25425"/>
                  </a:lnTo>
                  <a:lnTo>
                    <a:pt x="1288732" y="17208"/>
                  </a:lnTo>
                  <a:close/>
                </a:path>
                <a:path w="1729739" h="26034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5425"/>
                  </a:lnTo>
                  <a:lnTo>
                    <a:pt x="1299959" y="25425"/>
                  </a:lnTo>
                  <a:lnTo>
                    <a:pt x="1311173" y="25425"/>
                  </a:lnTo>
                  <a:lnTo>
                    <a:pt x="1322387" y="25425"/>
                  </a:lnTo>
                  <a:lnTo>
                    <a:pt x="1322387" y="17208"/>
                  </a:lnTo>
                  <a:close/>
                </a:path>
                <a:path w="1729739" h="26034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5425"/>
                  </a:lnTo>
                  <a:lnTo>
                    <a:pt x="1333614" y="25425"/>
                  </a:lnTo>
                  <a:lnTo>
                    <a:pt x="1344828" y="25425"/>
                  </a:lnTo>
                  <a:lnTo>
                    <a:pt x="1344828" y="17208"/>
                  </a:lnTo>
                  <a:close/>
                </a:path>
                <a:path w="1729739" h="26034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5425"/>
                  </a:lnTo>
                  <a:lnTo>
                    <a:pt x="1356055" y="25425"/>
                  </a:lnTo>
                  <a:lnTo>
                    <a:pt x="1367269" y="25425"/>
                  </a:lnTo>
                  <a:lnTo>
                    <a:pt x="1378483" y="25425"/>
                  </a:lnTo>
                  <a:lnTo>
                    <a:pt x="1378483" y="17208"/>
                  </a:lnTo>
                  <a:close/>
                </a:path>
                <a:path w="1729739" h="26034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5425"/>
                  </a:lnTo>
                  <a:lnTo>
                    <a:pt x="1389710" y="25425"/>
                  </a:lnTo>
                  <a:lnTo>
                    <a:pt x="1401673" y="25425"/>
                  </a:lnTo>
                  <a:lnTo>
                    <a:pt x="1412887" y="25425"/>
                  </a:lnTo>
                  <a:lnTo>
                    <a:pt x="1412887" y="17208"/>
                  </a:lnTo>
                  <a:close/>
                </a:path>
                <a:path w="1729739" h="26034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5425"/>
                  </a:lnTo>
                  <a:lnTo>
                    <a:pt x="1424114" y="25425"/>
                  </a:lnTo>
                  <a:lnTo>
                    <a:pt x="1435328" y="25425"/>
                  </a:lnTo>
                  <a:lnTo>
                    <a:pt x="1435328" y="17208"/>
                  </a:lnTo>
                  <a:close/>
                </a:path>
                <a:path w="1729739" h="26034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5425"/>
                  </a:lnTo>
                  <a:lnTo>
                    <a:pt x="1446555" y="25425"/>
                  </a:lnTo>
                  <a:lnTo>
                    <a:pt x="1457769" y="25425"/>
                  </a:lnTo>
                  <a:lnTo>
                    <a:pt x="1457769" y="17208"/>
                  </a:lnTo>
                  <a:close/>
                </a:path>
                <a:path w="1729739" h="26034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5425"/>
                  </a:lnTo>
                  <a:lnTo>
                    <a:pt x="1468996" y="2542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208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2599232" y="1051610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11214" y="0"/>
                  </a:move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11214" y="0"/>
                  </a:lnTo>
                  <a:close/>
                </a:path>
                <a:path w="802004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11226" y="0"/>
                  </a:lnTo>
                  <a:lnTo>
                    <a:pt x="11226" y="8216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802004" h="8255">
                  <a:moveTo>
                    <a:pt x="67310" y="0"/>
                  </a:moveTo>
                  <a:lnTo>
                    <a:pt x="56095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67310" y="0"/>
                  </a:lnTo>
                  <a:close/>
                </a:path>
                <a:path w="802004" h="8255">
                  <a:moveTo>
                    <a:pt x="90500" y="0"/>
                  </a:moveTo>
                  <a:lnTo>
                    <a:pt x="79286" y="0"/>
                  </a:lnTo>
                  <a:lnTo>
                    <a:pt x="67322" y="0"/>
                  </a:lnTo>
                  <a:lnTo>
                    <a:pt x="67322" y="8216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90500" y="0"/>
                  </a:lnTo>
                  <a:close/>
                </a:path>
                <a:path w="802004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90512" y="0"/>
                  </a:lnTo>
                  <a:lnTo>
                    <a:pt x="90512" y="8216"/>
                  </a:lnTo>
                  <a:lnTo>
                    <a:pt x="101714" y="8216"/>
                  </a:lnTo>
                  <a:lnTo>
                    <a:pt x="112941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802004" h="8255">
                  <a:moveTo>
                    <a:pt x="157810" y="0"/>
                  </a:moveTo>
                  <a:lnTo>
                    <a:pt x="146596" y="0"/>
                  </a:lnTo>
                  <a:lnTo>
                    <a:pt x="135382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35369" y="8216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57810" y="0"/>
                  </a:lnTo>
                  <a:close/>
                </a:path>
                <a:path w="802004" h="8255">
                  <a:moveTo>
                    <a:pt x="180251" y="0"/>
                  </a:moveTo>
                  <a:lnTo>
                    <a:pt x="169037" y="0"/>
                  </a:lnTo>
                  <a:lnTo>
                    <a:pt x="157822" y="0"/>
                  </a:lnTo>
                  <a:lnTo>
                    <a:pt x="157822" y="8216"/>
                  </a:lnTo>
                  <a:lnTo>
                    <a:pt x="169024" y="8216"/>
                  </a:lnTo>
                  <a:lnTo>
                    <a:pt x="180251" y="8216"/>
                  </a:lnTo>
                  <a:lnTo>
                    <a:pt x="180251" y="0"/>
                  </a:lnTo>
                  <a:close/>
                </a:path>
                <a:path w="802004" h="8255">
                  <a:moveTo>
                    <a:pt x="203441" y="0"/>
                  </a:moveTo>
                  <a:lnTo>
                    <a:pt x="192227" y="0"/>
                  </a:lnTo>
                  <a:lnTo>
                    <a:pt x="180263" y="0"/>
                  </a:lnTo>
                  <a:lnTo>
                    <a:pt x="180263" y="8216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03441" y="0"/>
                  </a:lnTo>
                  <a:close/>
                </a:path>
                <a:path w="802004" h="8255">
                  <a:moveTo>
                    <a:pt x="237096" y="0"/>
                  </a:moveTo>
                  <a:lnTo>
                    <a:pt x="225882" y="0"/>
                  </a:lnTo>
                  <a:lnTo>
                    <a:pt x="214668" y="0"/>
                  </a:lnTo>
                  <a:lnTo>
                    <a:pt x="203454" y="0"/>
                  </a:lnTo>
                  <a:lnTo>
                    <a:pt x="203454" y="8216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37096" y="0"/>
                  </a:lnTo>
                  <a:close/>
                </a:path>
                <a:path w="802004" h="8255">
                  <a:moveTo>
                    <a:pt x="259537" y="0"/>
                  </a:moveTo>
                  <a:lnTo>
                    <a:pt x="248323" y="0"/>
                  </a:lnTo>
                  <a:lnTo>
                    <a:pt x="237109" y="0"/>
                  </a:lnTo>
                  <a:lnTo>
                    <a:pt x="237109" y="8216"/>
                  </a:lnTo>
                  <a:lnTo>
                    <a:pt x="248323" y="8216"/>
                  </a:lnTo>
                  <a:lnTo>
                    <a:pt x="259537" y="8216"/>
                  </a:lnTo>
                  <a:lnTo>
                    <a:pt x="259537" y="0"/>
                  </a:lnTo>
                  <a:close/>
                </a:path>
                <a:path w="802004" h="8255">
                  <a:moveTo>
                    <a:pt x="316382" y="0"/>
                  </a:moveTo>
                  <a:lnTo>
                    <a:pt x="316382" y="0"/>
                  </a:lnTo>
                  <a:lnTo>
                    <a:pt x="259549" y="0"/>
                  </a:lnTo>
                  <a:lnTo>
                    <a:pt x="259549" y="8216"/>
                  </a:lnTo>
                  <a:lnTo>
                    <a:pt x="316382" y="8216"/>
                  </a:lnTo>
                  <a:lnTo>
                    <a:pt x="316382" y="0"/>
                  </a:lnTo>
                  <a:close/>
                </a:path>
                <a:path w="802004" h="8255">
                  <a:moveTo>
                    <a:pt x="350037" y="0"/>
                  </a:moveTo>
                  <a:lnTo>
                    <a:pt x="338823" y="0"/>
                  </a:lnTo>
                  <a:lnTo>
                    <a:pt x="327609" y="0"/>
                  </a:lnTo>
                  <a:lnTo>
                    <a:pt x="316395" y="0"/>
                  </a:lnTo>
                  <a:lnTo>
                    <a:pt x="316395" y="8216"/>
                  </a:lnTo>
                  <a:lnTo>
                    <a:pt x="327609" y="8216"/>
                  </a:lnTo>
                  <a:lnTo>
                    <a:pt x="338810" y="8216"/>
                  </a:lnTo>
                  <a:lnTo>
                    <a:pt x="350037" y="8216"/>
                  </a:lnTo>
                  <a:lnTo>
                    <a:pt x="350037" y="0"/>
                  </a:lnTo>
                  <a:close/>
                </a:path>
                <a:path w="802004" h="8255">
                  <a:moveTo>
                    <a:pt x="372478" y="0"/>
                  </a:moveTo>
                  <a:lnTo>
                    <a:pt x="361264" y="0"/>
                  </a:lnTo>
                  <a:lnTo>
                    <a:pt x="350050" y="0"/>
                  </a:lnTo>
                  <a:lnTo>
                    <a:pt x="350050" y="8216"/>
                  </a:lnTo>
                  <a:lnTo>
                    <a:pt x="361264" y="8216"/>
                  </a:lnTo>
                  <a:lnTo>
                    <a:pt x="372478" y="8216"/>
                  </a:lnTo>
                  <a:lnTo>
                    <a:pt x="372478" y="0"/>
                  </a:lnTo>
                  <a:close/>
                </a:path>
                <a:path w="802004" h="8255">
                  <a:moveTo>
                    <a:pt x="394919" y="0"/>
                  </a:moveTo>
                  <a:lnTo>
                    <a:pt x="383705" y="0"/>
                  </a:lnTo>
                  <a:lnTo>
                    <a:pt x="372491" y="0"/>
                  </a:lnTo>
                  <a:lnTo>
                    <a:pt x="372491" y="8216"/>
                  </a:lnTo>
                  <a:lnTo>
                    <a:pt x="383705" y="8216"/>
                  </a:lnTo>
                  <a:lnTo>
                    <a:pt x="394919" y="8216"/>
                  </a:lnTo>
                  <a:lnTo>
                    <a:pt x="394919" y="0"/>
                  </a:lnTo>
                  <a:close/>
                </a:path>
                <a:path w="802004" h="8255">
                  <a:moveTo>
                    <a:pt x="451764" y="0"/>
                  </a:moveTo>
                  <a:lnTo>
                    <a:pt x="451764" y="0"/>
                  </a:lnTo>
                  <a:lnTo>
                    <a:pt x="394931" y="0"/>
                  </a:lnTo>
                  <a:lnTo>
                    <a:pt x="394931" y="8216"/>
                  </a:lnTo>
                  <a:lnTo>
                    <a:pt x="451764" y="8216"/>
                  </a:lnTo>
                  <a:lnTo>
                    <a:pt x="451764" y="0"/>
                  </a:lnTo>
                  <a:close/>
                </a:path>
                <a:path w="802004" h="8255">
                  <a:moveTo>
                    <a:pt x="474205" y="0"/>
                  </a:moveTo>
                  <a:lnTo>
                    <a:pt x="462991" y="0"/>
                  </a:lnTo>
                  <a:lnTo>
                    <a:pt x="451777" y="0"/>
                  </a:lnTo>
                  <a:lnTo>
                    <a:pt x="451777" y="8216"/>
                  </a:lnTo>
                  <a:lnTo>
                    <a:pt x="462978" y="8216"/>
                  </a:lnTo>
                  <a:lnTo>
                    <a:pt x="474205" y="8216"/>
                  </a:lnTo>
                  <a:lnTo>
                    <a:pt x="474205" y="0"/>
                  </a:lnTo>
                  <a:close/>
                </a:path>
                <a:path w="802004" h="8255">
                  <a:moveTo>
                    <a:pt x="519823" y="0"/>
                  </a:moveTo>
                  <a:lnTo>
                    <a:pt x="519823" y="0"/>
                  </a:lnTo>
                  <a:lnTo>
                    <a:pt x="474218" y="0"/>
                  </a:lnTo>
                  <a:lnTo>
                    <a:pt x="474218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802004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42264" y="0"/>
                  </a:lnTo>
                  <a:close/>
                </a:path>
                <a:path w="802004" h="8255">
                  <a:moveTo>
                    <a:pt x="564705" y="0"/>
                  </a:moveTo>
                  <a:lnTo>
                    <a:pt x="553491" y="0"/>
                  </a:lnTo>
                  <a:lnTo>
                    <a:pt x="542277" y="0"/>
                  </a:lnTo>
                  <a:lnTo>
                    <a:pt x="542277" y="8216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64705" y="0"/>
                  </a:lnTo>
                  <a:close/>
                </a:path>
                <a:path w="802004" h="8255">
                  <a:moveTo>
                    <a:pt x="598360" y="0"/>
                  </a:moveTo>
                  <a:lnTo>
                    <a:pt x="587146" y="0"/>
                  </a:lnTo>
                  <a:lnTo>
                    <a:pt x="575932" y="0"/>
                  </a:lnTo>
                  <a:lnTo>
                    <a:pt x="564718" y="0"/>
                  </a:lnTo>
                  <a:lnTo>
                    <a:pt x="564718" y="8216"/>
                  </a:lnTo>
                  <a:lnTo>
                    <a:pt x="575932" y="8216"/>
                  </a:lnTo>
                  <a:lnTo>
                    <a:pt x="587146" y="8216"/>
                  </a:lnTo>
                  <a:lnTo>
                    <a:pt x="598360" y="8216"/>
                  </a:lnTo>
                  <a:lnTo>
                    <a:pt x="598360" y="0"/>
                  </a:lnTo>
                  <a:close/>
                </a:path>
                <a:path w="802004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8373" y="0"/>
                  </a:lnTo>
                  <a:lnTo>
                    <a:pt x="598373" y="8216"/>
                  </a:lnTo>
                  <a:lnTo>
                    <a:pt x="610323" y="8216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32764" y="0"/>
                  </a:lnTo>
                  <a:close/>
                </a:path>
                <a:path w="802004" h="8255">
                  <a:moveTo>
                    <a:pt x="643991" y="0"/>
                  </a:moveTo>
                  <a:lnTo>
                    <a:pt x="632777" y="0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43991" y="0"/>
                  </a:lnTo>
                  <a:close/>
                </a:path>
                <a:path w="802004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44004" y="0"/>
                  </a:lnTo>
                  <a:lnTo>
                    <a:pt x="644004" y="8216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004" h="8255">
                  <a:moveTo>
                    <a:pt x="711301" y="0"/>
                  </a:moveTo>
                  <a:lnTo>
                    <a:pt x="700087" y="0"/>
                  </a:lnTo>
                  <a:lnTo>
                    <a:pt x="688873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8873" y="8216"/>
                  </a:lnTo>
                  <a:lnTo>
                    <a:pt x="700087" y="8216"/>
                  </a:lnTo>
                  <a:lnTo>
                    <a:pt x="711301" y="8216"/>
                  </a:lnTo>
                  <a:lnTo>
                    <a:pt x="711301" y="0"/>
                  </a:lnTo>
                  <a:close/>
                </a:path>
                <a:path w="802004" h="8255">
                  <a:moveTo>
                    <a:pt x="734491" y="0"/>
                  </a:moveTo>
                  <a:lnTo>
                    <a:pt x="723277" y="0"/>
                  </a:lnTo>
                  <a:lnTo>
                    <a:pt x="711314" y="0"/>
                  </a:lnTo>
                  <a:lnTo>
                    <a:pt x="711314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34491" y="0"/>
                  </a:lnTo>
                  <a:close/>
                </a:path>
                <a:path w="802004" h="8255">
                  <a:moveTo>
                    <a:pt x="756932" y="0"/>
                  </a:moveTo>
                  <a:lnTo>
                    <a:pt x="745718" y="0"/>
                  </a:lnTo>
                  <a:lnTo>
                    <a:pt x="734504" y="0"/>
                  </a:lnTo>
                  <a:lnTo>
                    <a:pt x="734504" y="8216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56932" y="0"/>
                  </a:lnTo>
                  <a:close/>
                </a:path>
                <a:path w="802004" h="8255">
                  <a:moveTo>
                    <a:pt x="79058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56945" y="0"/>
                  </a:lnTo>
                  <a:lnTo>
                    <a:pt x="756945" y="8216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90587" y="8216"/>
                  </a:lnTo>
                  <a:lnTo>
                    <a:pt x="790587" y="0"/>
                  </a:lnTo>
                  <a:close/>
                </a:path>
                <a:path w="802004" h="8255">
                  <a:moveTo>
                    <a:pt x="801814" y="0"/>
                  </a:moveTo>
                  <a:lnTo>
                    <a:pt x="790600" y="0"/>
                  </a:lnTo>
                  <a:lnTo>
                    <a:pt x="790600" y="8216"/>
                  </a:lnTo>
                  <a:lnTo>
                    <a:pt x="801814" y="8216"/>
                  </a:lnTo>
                  <a:lnTo>
                    <a:pt x="801814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2451887" y="1034402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11214" y="0"/>
                  </a:move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11214" y="0"/>
                  </a:lnTo>
                  <a:close/>
                </a:path>
                <a:path w="1729739" h="26034">
                  <a:moveTo>
                    <a:pt x="960374" y="17208"/>
                  </a:moveTo>
                  <a:lnTo>
                    <a:pt x="949159" y="17208"/>
                  </a:lnTo>
                  <a:lnTo>
                    <a:pt x="937945" y="17208"/>
                  </a:lnTo>
                  <a:lnTo>
                    <a:pt x="937945" y="25425"/>
                  </a:lnTo>
                  <a:lnTo>
                    <a:pt x="949159" y="25425"/>
                  </a:lnTo>
                  <a:lnTo>
                    <a:pt x="960374" y="25425"/>
                  </a:lnTo>
                  <a:lnTo>
                    <a:pt x="960374" y="17208"/>
                  </a:lnTo>
                  <a:close/>
                </a:path>
                <a:path w="1729739" h="26034">
                  <a:moveTo>
                    <a:pt x="983564" y="17208"/>
                  </a:moveTo>
                  <a:lnTo>
                    <a:pt x="972350" y="17208"/>
                  </a:lnTo>
                  <a:lnTo>
                    <a:pt x="960386" y="17208"/>
                  </a:lnTo>
                  <a:lnTo>
                    <a:pt x="960386" y="25425"/>
                  </a:lnTo>
                  <a:lnTo>
                    <a:pt x="972350" y="25425"/>
                  </a:lnTo>
                  <a:lnTo>
                    <a:pt x="983564" y="25425"/>
                  </a:lnTo>
                  <a:lnTo>
                    <a:pt x="983564" y="17208"/>
                  </a:lnTo>
                  <a:close/>
                </a:path>
                <a:path w="1729739" h="26034">
                  <a:moveTo>
                    <a:pt x="1017219" y="17208"/>
                  </a:moveTo>
                  <a:lnTo>
                    <a:pt x="1006005" y="17208"/>
                  </a:lnTo>
                  <a:lnTo>
                    <a:pt x="994791" y="17208"/>
                  </a:lnTo>
                  <a:lnTo>
                    <a:pt x="983576" y="17208"/>
                  </a:lnTo>
                  <a:lnTo>
                    <a:pt x="983576" y="25425"/>
                  </a:lnTo>
                  <a:lnTo>
                    <a:pt x="994791" y="25425"/>
                  </a:lnTo>
                  <a:lnTo>
                    <a:pt x="1006005" y="25425"/>
                  </a:lnTo>
                  <a:lnTo>
                    <a:pt x="1017219" y="25425"/>
                  </a:lnTo>
                  <a:lnTo>
                    <a:pt x="1017219" y="17208"/>
                  </a:lnTo>
                  <a:close/>
                </a:path>
                <a:path w="1729739" h="26034">
                  <a:moveTo>
                    <a:pt x="1050874" y="17208"/>
                  </a:moveTo>
                  <a:lnTo>
                    <a:pt x="1039660" y="17208"/>
                  </a:lnTo>
                  <a:lnTo>
                    <a:pt x="1028446" y="17208"/>
                  </a:lnTo>
                  <a:lnTo>
                    <a:pt x="1017231" y="17208"/>
                  </a:lnTo>
                  <a:lnTo>
                    <a:pt x="1017231" y="25425"/>
                  </a:lnTo>
                  <a:lnTo>
                    <a:pt x="1028446" y="25425"/>
                  </a:lnTo>
                  <a:lnTo>
                    <a:pt x="1039660" y="25425"/>
                  </a:lnTo>
                  <a:lnTo>
                    <a:pt x="1050874" y="25425"/>
                  </a:lnTo>
                  <a:lnTo>
                    <a:pt x="1050874" y="17208"/>
                  </a:lnTo>
                  <a:close/>
                </a:path>
                <a:path w="1729739" h="26034">
                  <a:moveTo>
                    <a:pt x="1073315" y="17208"/>
                  </a:moveTo>
                  <a:lnTo>
                    <a:pt x="1062101" y="17208"/>
                  </a:lnTo>
                  <a:lnTo>
                    <a:pt x="1050886" y="17208"/>
                  </a:lnTo>
                  <a:lnTo>
                    <a:pt x="1050886" y="25425"/>
                  </a:lnTo>
                  <a:lnTo>
                    <a:pt x="1062101" y="25425"/>
                  </a:lnTo>
                  <a:lnTo>
                    <a:pt x="1073315" y="25425"/>
                  </a:lnTo>
                  <a:lnTo>
                    <a:pt x="1073315" y="17208"/>
                  </a:lnTo>
                  <a:close/>
                </a:path>
                <a:path w="1729739" h="26034">
                  <a:moveTo>
                    <a:pt x="1096505" y="17208"/>
                  </a:moveTo>
                  <a:lnTo>
                    <a:pt x="1085291" y="17208"/>
                  </a:lnTo>
                  <a:lnTo>
                    <a:pt x="1073327" y="17208"/>
                  </a:lnTo>
                  <a:lnTo>
                    <a:pt x="1073327" y="25425"/>
                  </a:lnTo>
                  <a:lnTo>
                    <a:pt x="1085291" y="25425"/>
                  </a:lnTo>
                  <a:lnTo>
                    <a:pt x="1096505" y="25425"/>
                  </a:lnTo>
                  <a:lnTo>
                    <a:pt x="1096505" y="17208"/>
                  </a:lnTo>
                  <a:close/>
                </a:path>
                <a:path w="1729739" h="26034">
                  <a:moveTo>
                    <a:pt x="1130160" y="17208"/>
                  </a:moveTo>
                  <a:lnTo>
                    <a:pt x="1118946" y="17208"/>
                  </a:lnTo>
                  <a:lnTo>
                    <a:pt x="1107732" y="17208"/>
                  </a:lnTo>
                  <a:lnTo>
                    <a:pt x="1096518" y="17208"/>
                  </a:lnTo>
                  <a:lnTo>
                    <a:pt x="1096518" y="25425"/>
                  </a:lnTo>
                  <a:lnTo>
                    <a:pt x="1107732" y="25425"/>
                  </a:lnTo>
                  <a:lnTo>
                    <a:pt x="1118946" y="25425"/>
                  </a:lnTo>
                  <a:lnTo>
                    <a:pt x="1130160" y="25425"/>
                  </a:lnTo>
                  <a:lnTo>
                    <a:pt x="1130160" y="17208"/>
                  </a:lnTo>
                  <a:close/>
                </a:path>
                <a:path w="1729739" h="26034">
                  <a:moveTo>
                    <a:pt x="1152601" y="17208"/>
                  </a:moveTo>
                  <a:lnTo>
                    <a:pt x="1141387" y="17208"/>
                  </a:lnTo>
                  <a:lnTo>
                    <a:pt x="1130173" y="17208"/>
                  </a:lnTo>
                  <a:lnTo>
                    <a:pt x="1130173" y="25425"/>
                  </a:lnTo>
                  <a:lnTo>
                    <a:pt x="1141387" y="25425"/>
                  </a:lnTo>
                  <a:lnTo>
                    <a:pt x="1152601" y="25425"/>
                  </a:lnTo>
                  <a:lnTo>
                    <a:pt x="1152601" y="17208"/>
                  </a:lnTo>
                  <a:close/>
                </a:path>
                <a:path w="1729739" h="26034">
                  <a:moveTo>
                    <a:pt x="1175042" y="17208"/>
                  </a:moveTo>
                  <a:lnTo>
                    <a:pt x="1163828" y="17208"/>
                  </a:lnTo>
                  <a:lnTo>
                    <a:pt x="1152613" y="17208"/>
                  </a:lnTo>
                  <a:lnTo>
                    <a:pt x="1152613" y="25425"/>
                  </a:lnTo>
                  <a:lnTo>
                    <a:pt x="1163828" y="25425"/>
                  </a:lnTo>
                  <a:lnTo>
                    <a:pt x="1175042" y="25425"/>
                  </a:lnTo>
                  <a:lnTo>
                    <a:pt x="1175042" y="17208"/>
                  </a:lnTo>
                  <a:close/>
                </a:path>
                <a:path w="1729739" h="26034">
                  <a:moveTo>
                    <a:pt x="1209446" y="17208"/>
                  </a:moveTo>
                  <a:lnTo>
                    <a:pt x="1198232" y="17208"/>
                  </a:lnTo>
                  <a:lnTo>
                    <a:pt x="1187018" y="17208"/>
                  </a:lnTo>
                  <a:lnTo>
                    <a:pt x="1175054" y="17208"/>
                  </a:lnTo>
                  <a:lnTo>
                    <a:pt x="1175054" y="25425"/>
                  </a:lnTo>
                  <a:lnTo>
                    <a:pt x="1187018" y="25425"/>
                  </a:lnTo>
                  <a:lnTo>
                    <a:pt x="1198232" y="25425"/>
                  </a:lnTo>
                  <a:lnTo>
                    <a:pt x="1209446" y="25425"/>
                  </a:lnTo>
                  <a:lnTo>
                    <a:pt x="1209446" y="17208"/>
                  </a:lnTo>
                  <a:close/>
                </a:path>
                <a:path w="1729739" h="26034">
                  <a:moveTo>
                    <a:pt x="1243101" y="17208"/>
                  </a:moveTo>
                  <a:lnTo>
                    <a:pt x="1231887" y="17208"/>
                  </a:lnTo>
                  <a:lnTo>
                    <a:pt x="1220673" y="17208"/>
                  </a:lnTo>
                  <a:lnTo>
                    <a:pt x="1209459" y="17208"/>
                  </a:lnTo>
                  <a:lnTo>
                    <a:pt x="1209459" y="25425"/>
                  </a:lnTo>
                  <a:lnTo>
                    <a:pt x="1220673" y="25425"/>
                  </a:lnTo>
                  <a:lnTo>
                    <a:pt x="1231887" y="25425"/>
                  </a:lnTo>
                  <a:lnTo>
                    <a:pt x="1243101" y="25425"/>
                  </a:lnTo>
                  <a:lnTo>
                    <a:pt x="1243101" y="17208"/>
                  </a:lnTo>
                  <a:close/>
                </a:path>
                <a:path w="1729739" h="26034">
                  <a:moveTo>
                    <a:pt x="1265542" y="17208"/>
                  </a:moveTo>
                  <a:lnTo>
                    <a:pt x="1254328" y="17208"/>
                  </a:lnTo>
                  <a:lnTo>
                    <a:pt x="1243114" y="17208"/>
                  </a:lnTo>
                  <a:lnTo>
                    <a:pt x="1243114" y="25425"/>
                  </a:lnTo>
                  <a:lnTo>
                    <a:pt x="1254328" y="25425"/>
                  </a:lnTo>
                  <a:lnTo>
                    <a:pt x="1265542" y="25425"/>
                  </a:lnTo>
                  <a:lnTo>
                    <a:pt x="1265542" y="17208"/>
                  </a:lnTo>
                  <a:close/>
                </a:path>
                <a:path w="1729739" h="26034">
                  <a:moveTo>
                    <a:pt x="1288732" y="17208"/>
                  </a:moveTo>
                  <a:lnTo>
                    <a:pt x="1276769" y="17208"/>
                  </a:lnTo>
                  <a:lnTo>
                    <a:pt x="1265555" y="17208"/>
                  </a:lnTo>
                  <a:lnTo>
                    <a:pt x="1265555" y="25425"/>
                  </a:lnTo>
                  <a:lnTo>
                    <a:pt x="1276769" y="25425"/>
                  </a:lnTo>
                  <a:lnTo>
                    <a:pt x="1288732" y="25425"/>
                  </a:lnTo>
                  <a:lnTo>
                    <a:pt x="1288732" y="17208"/>
                  </a:lnTo>
                  <a:close/>
                </a:path>
                <a:path w="1729739" h="26034">
                  <a:moveTo>
                    <a:pt x="1322387" y="17208"/>
                  </a:moveTo>
                  <a:lnTo>
                    <a:pt x="1311173" y="17208"/>
                  </a:lnTo>
                  <a:lnTo>
                    <a:pt x="1299959" y="17208"/>
                  </a:lnTo>
                  <a:lnTo>
                    <a:pt x="1288745" y="17208"/>
                  </a:lnTo>
                  <a:lnTo>
                    <a:pt x="1288745" y="25425"/>
                  </a:lnTo>
                  <a:lnTo>
                    <a:pt x="1299959" y="25425"/>
                  </a:lnTo>
                  <a:lnTo>
                    <a:pt x="1311173" y="25425"/>
                  </a:lnTo>
                  <a:lnTo>
                    <a:pt x="1322387" y="25425"/>
                  </a:lnTo>
                  <a:lnTo>
                    <a:pt x="1322387" y="17208"/>
                  </a:lnTo>
                  <a:close/>
                </a:path>
                <a:path w="1729739" h="26034">
                  <a:moveTo>
                    <a:pt x="1344828" y="17208"/>
                  </a:moveTo>
                  <a:lnTo>
                    <a:pt x="1333614" y="17208"/>
                  </a:lnTo>
                  <a:lnTo>
                    <a:pt x="1322400" y="17208"/>
                  </a:lnTo>
                  <a:lnTo>
                    <a:pt x="1322400" y="25425"/>
                  </a:lnTo>
                  <a:lnTo>
                    <a:pt x="1333614" y="25425"/>
                  </a:lnTo>
                  <a:lnTo>
                    <a:pt x="1344828" y="25425"/>
                  </a:lnTo>
                  <a:lnTo>
                    <a:pt x="1344828" y="17208"/>
                  </a:lnTo>
                  <a:close/>
                </a:path>
                <a:path w="1729739" h="26034">
                  <a:moveTo>
                    <a:pt x="1378483" y="17208"/>
                  </a:moveTo>
                  <a:lnTo>
                    <a:pt x="1367269" y="17208"/>
                  </a:lnTo>
                  <a:lnTo>
                    <a:pt x="1356055" y="17208"/>
                  </a:lnTo>
                  <a:lnTo>
                    <a:pt x="1344841" y="17208"/>
                  </a:lnTo>
                  <a:lnTo>
                    <a:pt x="1344841" y="25425"/>
                  </a:lnTo>
                  <a:lnTo>
                    <a:pt x="1356055" y="25425"/>
                  </a:lnTo>
                  <a:lnTo>
                    <a:pt x="1367269" y="25425"/>
                  </a:lnTo>
                  <a:lnTo>
                    <a:pt x="1378483" y="25425"/>
                  </a:lnTo>
                  <a:lnTo>
                    <a:pt x="1378483" y="17208"/>
                  </a:lnTo>
                  <a:close/>
                </a:path>
                <a:path w="1729739" h="26034">
                  <a:moveTo>
                    <a:pt x="1412887" y="17208"/>
                  </a:moveTo>
                  <a:lnTo>
                    <a:pt x="1401673" y="17208"/>
                  </a:lnTo>
                  <a:lnTo>
                    <a:pt x="1389710" y="17208"/>
                  </a:lnTo>
                  <a:lnTo>
                    <a:pt x="1378496" y="17208"/>
                  </a:lnTo>
                  <a:lnTo>
                    <a:pt x="1378496" y="25425"/>
                  </a:lnTo>
                  <a:lnTo>
                    <a:pt x="1389710" y="25425"/>
                  </a:lnTo>
                  <a:lnTo>
                    <a:pt x="1401673" y="25425"/>
                  </a:lnTo>
                  <a:lnTo>
                    <a:pt x="1412887" y="25425"/>
                  </a:lnTo>
                  <a:lnTo>
                    <a:pt x="1412887" y="17208"/>
                  </a:lnTo>
                  <a:close/>
                </a:path>
                <a:path w="1729739" h="26034">
                  <a:moveTo>
                    <a:pt x="1435328" y="17208"/>
                  </a:moveTo>
                  <a:lnTo>
                    <a:pt x="1424114" y="17208"/>
                  </a:lnTo>
                  <a:lnTo>
                    <a:pt x="1412900" y="17208"/>
                  </a:lnTo>
                  <a:lnTo>
                    <a:pt x="1412900" y="25425"/>
                  </a:lnTo>
                  <a:lnTo>
                    <a:pt x="1424114" y="25425"/>
                  </a:lnTo>
                  <a:lnTo>
                    <a:pt x="1435328" y="25425"/>
                  </a:lnTo>
                  <a:lnTo>
                    <a:pt x="1435328" y="17208"/>
                  </a:lnTo>
                  <a:close/>
                </a:path>
                <a:path w="1729739" h="26034">
                  <a:moveTo>
                    <a:pt x="1457769" y="17208"/>
                  </a:moveTo>
                  <a:lnTo>
                    <a:pt x="1446555" y="17208"/>
                  </a:lnTo>
                  <a:lnTo>
                    <a:pt x="1435341" y="17208"/>
                  </a:lnTo>
                  <a:lnTo>
                    <a:pt x="1435341" y="25425"/>
                  </a:lnTo>
                  <a:lnTo>
                    <a:pt x="1446555" y="25425"/>
                  </a:lnTo>
                  <a:lnTo>
                    <a:pt x="1457769" y="25425"/>
                  </a:lnTo>
                  <a:lnTo>
                    <a:pt x="1457769" y="17208"/>
                  </a:lnTo>
                  <a:close/>
                </a:path>
                <a:path w="1729739" h="26034">
                  <a:moveTo>
                    <a:pt x="1491424" y="17208"/>
                  </a:moveTo>
                  <a:lnTo>
                    <a:pt x="1480210" y="17208"/>
                  </a:lnTo>
                  <a:lnTo>
                    <a:pt x="1468996" y="17208"/>
                  </a:lnTo>
                  <a:lnTo>
                    <a:pt x="1457782" y="17208"/>
                  </a:lnTo>
                  <a:lnTo>
                    <a:pt x="1457782" y="25425"/>
                  </a:lnTo>
                  <a:lnTo>
                    <a:pt x="1468996" y="2542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208"/>
                  </a:lnTo>
                  <a:close/>
                </a:path>
                <a:path w="1729739" h="26034">
                  <a:moveTo>
                    <a:pt x="1525828" y="17208"/>
                  </a:moveTo>
                  <a:lnTo>
                    <a:pt x="1514614" y="17208"/>
                  </a:lnTo>
                  <a:lnTo>
                    <a:pt x="1503400" y="17208"/>
                  </a:lnTo>
                  <a:lnTo>
                    <a:pt x="1491437" y="17208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208"/>
                  </a:lnTo>
                  <a:close/>
                </a:path>
                <a:path w="1729739" h="26034">
                  <a:moveTo>
                    <a:pt x="1548269" y="17208"/>
                  </a:moveTo>
                  <a:lnTo>
                    <a:pt x="1537055" y="17208"/>
                  </a:lnTo>
                  <a:lnTo>
                    <a:pt x="1525841" y="17208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208"/>
                  </a:lnTo>
                  <a:close/>
                </a:path>
                <a:path w="1729739" h="26034">
                  <a:moveTo>
                    <a:pt x="1570710" y="17208"/>
                  </a:moveTo>
                  <a:lnTo>
                    <a:pt x="1559496" y="17208"/>
                  </a:lnTo>
                  <a:lnTo>
                    <a:pt x="1548282" y="17208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208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70723" y="17208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2451887" y="1034402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802639" h="8255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802639" h="8255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802639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802639" h="8255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802639" h="8255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80263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80263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802639" h="8255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802639" h="8255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802639" h="8255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802639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802639" h="8255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802639" h="8255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802639" h="8255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802639" h="825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802639" h="8255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802639" h="8255">
                  <a:moveTo>
                    <a:pt x="599109" y="0"/>
                  </a:moveTo>
                  <a:lnTo>
                    <a:pt x="599109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99109" y="8229"/>
                  </a:lnTo>
                  <a:lnTo>
                    <a:pt x="599109" y="0"/>
                  </a:lnTo>
                  <a:close/>
                </a:path>
                <a:path w="802639" h="8255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229"/>
                  </a:lnTo>
                  <a:lnTo>
                    <a:pt x="610323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802639" h="8255">
                  <a:moveTo>
                    <a:pt x="667169" y="0"/>
                  </a:moveTo>
                  <a:lnTo>
                    <a:pt x="667169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67169" y="8229"/>
                  </a:lnTo>
                  <a:lnTo>
                    <a:pt x="667169" y="0"/>
                  </a:lnTo>
                  <a:close/>
                </a:path>
                <a:path w="802639" h="8255">
                  <a:moveTo>
                    <a:pt x="689610" y="0"/>
                  </a:moveTo>
                  <a:lnTo>
                    <a:pt x="678395" y="0"/>
                  </a:lnTo>
                  <a:lnTo>
                    <a:pt x="667181" y="0"/>
                  </a:lnTo>
                  <a:lnTo>
                    <a:pt x="667181" y="8229"/>
                  </a:lnTo>
                  <a:lnTo>
                    <a:pt x="678395" y="8229"/>
                  </a:lnTo>
                  <a:lnTo>
                    <a:pt x="689610" y="8229"/>
                  </a:lnTo>
                  <a:lnTo>
                    <a:pt x="689610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89622" y="8229"/>
                  </a:lnTo>
                  <a:lnTo>
                    <a:pt x="700836" y="8229"/>
                  </a:lnTo>
                  <a:lnTo>
                    <a:pt x="712050" y="8229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229"/>
                  </a:lnTo>
                  <a:lnTo>
                    <a:pt x="723277" y="8229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45705" y="0"/>
                  </a:lnTo>
                  <a:close/>
                </a:path>
                <a:path w="802639" h="8255">
                  <a:moveTo>
                    <a:pt x="780110" y="0"/>
                  </a:moveTo>
                  <a:lnTo>
                    <a:pt x="768896" y="0"/>
                  </a:lnTo>
                  <a:lnTo>
                    <a:pt x="757682" y="0"/>
                  </a:lnTo>
                  <a:lnTo>
                    <a:pt x="745718" y="0"/>
                  </a:lnTo>
                  <a:lnTo>
                    <a:pt x="745718" y="8229"/>
                  </a:lnTo>
                  <a:lnTo>
                    <a:pt x="757669" y="8229"/>
                  </a:lnTo>
                  <a:lnTo>
                    <a:pt x="768896" y="8229"/>
                  </a:lnTo>
                  <a:lnTo>
                    <a:pt x="780110" y="8229"/>
                  </a:lnTo>
                  <a:lnTo>
                    <a:pt x="780110" y="0"/>
                  </a:lnTo>
                  <a:close/>
                </a:path>
                <a:path w="802639" h="8255">
                  <a:moveTo>
                    <a:pt x="791337" y="0"/>
                  </a:moveTo>
                  <a:lnTo>
                    <a:pt x="780122" y="0"/>
                  </a:lnTo>
                  <a:lnTo>
                    <a:pt x="780122" y="8229"/>
                  </a:lnTo>
                  <a:lnTo>
                    <a:pt x="791337" y="8229"/>
                  </a:lnTo>
                  <a:lnTo>
                    <a:pt x="79133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91349" y="8229"/>
                  </a:lnTo>
                  <a:lnTo>
                    <a:pt x="802563" y="8229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3243237" y="1034402"/>
              <a:ext cx="802005" cy="8255"/>
            </a:xfrm>
            <a:custGeom>
              <a:avLst/>
              <a:gdLst/>
              <a:ahLst/>
              <a:cxnLst/>
              <a:rect l="l" t="t" r="r" b="b"/>
              <a:pathLst>
                <a:path w="802004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2428" y="8229"/>
                  </a:lnTo>
                  <a:lnTo>
                    <a:pt x="33642" y="8229"/>
                  </a:lnTo>
                  <a:lnTo>
                    <a:pt x="33642" y="0"/>
                  </a:lnTo>
                  <a:close/>
                </a:path>
                <a:path w="802004" h="8255">
                  <a:moveTo>
                    <a:pt x="67297" y="0"/>
                  </a:moveTo>
                  <a:lnTo>
                    <a:pt x="56083" y="0"/>
                  </a:lnTo>
                  <a:lnTo>
                    <a:pt x="44869" y="0"/>
                  </a:lnTo>
                  <a:lnTo>
                    <a:pt x="33655" y="0"/>
                  </a:lnTo>
                  <a:lnTo>
                    <a:pt x="33655" y="8229"/>
                  </a:lnTo>
                  <a:lnTo>
                    <a:pt x="44869" y="8229"/>
                  </a:lnTo>
                  <a:lnTo>
                    <a:pt x="56083" y="8229"/>
                  </a:lnTo>
                  <a:lnTo>
                    <a:pt x="67297" y="8229"/>
                  </a:lnTo>
                  <a:lnTo>
                    <a:pt x="67297" y="0"/>
                  </a:lnTo>
                  <a:close/>
                </a:path>
                <a:path w="802004" h="8255">
                  <a:moveTo>
                    <a:pt x="90487" y="0"/>
                  </a:moveTo>
                  <a:lnTo>
                    <a:pt x="79273" y="0"/>
                  </a:lnTo>
                  <a:lnTo>
                    <a:pt x="67310" y="0"/>
                  </a:lnTo>
                  <a:lnTo>
                    <a:pt x="67310" y="8229"/>
                  </a:lnTo>
                  <a:lnTo>
                    <a:pt x="79273" y="8229"/>
                  </a:lnTo>
                  <a:lnTo>
                    <a:pt x="90487" y="8229"/>
                  </a:lnTo>
                  <a:lnTo>
                    <a:pt x="90487" y="0"/>
                  </a:lnTo>
                  <a:close/>
                </a:path>
                <a:path w="802004" h="8255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802004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155" y="8229"/>
                  </a:lnTo>
                  <a:lnTo>
                    <a:pt x="135369" y="8229"/>
                  </a:lnTo>
                  <a:lnTo>
                    <a:pt x="146583" y="8229"/>
                  </a:lnTo>
                  <a:lnTo>
                    <a:pt x="146583" y="0"/>
                  </a:lnTo>
                  <a:close/>
                </a:path>
                <a:path w="802004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29"/>
                  </a:lnTo>
                  <a:lnTo>
                    <a:pt x="157810" y="8229"/>
                  </a:lnTo>
                  <a:lnTo>
                    <a:pt x="169024" y="8229"/>
                  </a:lnTo>
                  <a:lnTo>
                    <a:pt x="169024" y="0"/>
                  </a:lnTo>
                  <a:close/>
                </a:path>
                <a:path w="802004" h="8255">
                  <a:moveTo>
                    <a:pt x="192214" y="0"/>
                  </a:moveTo>
                  <a:lnTo>
                    <a:pt x="181000" y="0"/>
                  </a:lnTo>
                  <a:lnTo>
                    <a:pt x="169037" y="0"/>
                  </a:lnTo>
                  <a:lnTo>
                    <a:pt x="169037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802004" h="8255">
                  <a:moveTo>
                    <a:pt x="225869" y="0"/>
                  </a:moveTo>
                  <a:lnTo>
                    <a:pt x="214655" y="0"/>
                  </a:ln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25869" y="8229"/>
                  </a:lnTo>
                  <a:lnTo>
                    <a:pt x="225869" y="0"/>
                  </a:lnTo>
                  <a:close/>
                </a:path>
                <a:path w="802004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25882" y="0"/>
                  </a:lnTo>
                  <a:lnTo>
                    <a:pt x="225882" y="8229"/>
                  </a:lnTo>
                  <a:lnTo>
                    <a:pt x="237096" y="8229"/>
                  </a:lnTo>
                  <a:lnTo>
                    <a:pt x="248310" y="8229"/>
                  </a:lnTo>
                  <a:lnTo>
                    <a:pt x="259524" y="8229"/>
                  </a:lnTo>
                  <a:lnTo>
                    <a:pt x="259524" y="0"/>
                  </a:lnTo>
                  <a:close/>
                </a:path>
                <a:path w="802004" h="825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229"/>
                  </a:lnTo>
                  <a:lnTo>
                    <a:pt x="270751" y="8229"/>
                  </a:lnTo>
                  <a:lnTo>
                    <a:pt x="281965" y="8229"/>
                  </a:lnTo>
                  <a:lnTo>
                    <a:pt x="281965" y="0"/>
                  </a:lnTo>
                  <a:close/>
                </a:path>
                <a:path w="802004" h="8255">
                  <a:moveTo>
                    <a:pt x="305155" y="0"/>
                  </a:moveTo>
                  <a:lnTo>
                    <a:pt x="293941" y="0"/>
                  </a:lnTo>
                  <a:lnTo>
                    <a:pt x="281978" y="0"/>
                  </a:lnTo>
                  <a:lnTo>
                    <a:pt x="281978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802004" h="8255">
                  <a:moveTo>
                    <a:pt x="338810" y="0"/>
                  </a:moveTo>
                  <a:lnTo>
                    <a:pt x="327596" y="0"/>
                  </a:ln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82" y="8229"/>
                  </a:lnTo>
                  <a:lnTo>
                    <a:pt x="327596" y="8229"/>
                  </a:lnTo>
                  <a:lnTo>
                    <a:pt x="338810" y="8229"/>
                  </a:lnTo>
                  <a:lnTo>
                    <a:pt x="338810" y="0"/>
                  </a:lnTo>
                  <a:close/>
                </a:path>
                <a:path w="802004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229"/>
                  </a:lnTo>
                  <a:lnTo>
                    <a:pt x="350037" y="8229"/>
                  </a:lnTo>
                  <a:lnTo>
                    <a:pt x="361251" y="8229"/>
                  </a:lnTo>
                  <a:lnTo>
                    <a:pt x="361251" y="0"/>
                  </a:lnTo>
                  <a:close/>
                </a:path>
                <a:path w="802004" h="8255">
                  <a:moveTo>
                    <a:pt x="383692" y="0"/>
                  </a:moveTo>
                  <a:lnTo>
                    <a:pt x="372478" y="0"/>
                  </a:lnTo>
                  <a:lnTo>
                    <a:pt x="361264" y="0"/>
                  </a:lnTo>
                  <a:lnTo>
                    <a:pt x="361264" y="8229"/>
                  </a:lnTo>
                  <a:lnTo>
                    <a:pt x="372478" y="8229"/>
                  </a:lnTo>
                  <a:lnTo>
                    <a:pt x="383692" y="8229"/>
                  </a:lnTo>
                  <a:lnTo>
                    <a:pt x="383692" y="0"/>
                  </a:lnTo>
                  <a:close/>
                </a:path>
                <a:path w="802004" h="8255">
                  <a:moveTo>
                    <a:pt x="418096" y="0"/>
                  </a:moveTo>
                  <a:lnTo>
                    <a:pt x="406882" y="0"/>
                  </a:lnTo>
                  <a:lnTo>
                    <a:pt x="395668" y="0"/>
                  </a:lnTo>
                  <a:lnTo>
                    <a:pt x="383705" y="0"/>
                  </a:lnTo>
                  <a:lnTo>
                    <a:pt x="383705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18096" y="8229"/>
                  </a:lnTo>
                  <a:lnTo>
                    <a:pt x="418096" y="0"/>
                  </a:lnTo>
                  <a:close/>
                </a:path>
                <a:path w="802004" h="8255">
                  <a:moveTo>
                    <a:pt x="451751" y="0"/>
                  </a:moveTo>
                  <a:lnTo>
                    <a:pt x="440537" y="0"/>
                  </a:lnTo>
                  <a:lnTo>
                    <a:pt x="429323" y="0"/>
                  </a:lnTo>
                  <a:lnTo>
                    <a:pt x="418109" y="0"/>
                  </a:lnTo>
                  <a:lnTo>
                    <a:pt x="418109" y="8229"/>
                  </a:lnTo>
                  <a:lnTo>
                    <a:pt x="429323" y="8229"/>
                  </a:lnTo>
                  <a:lnTo>
                    <a:pt x="440537" y="8229"/>
                  </a:lnTo>
                  <a:lnTo>
                    <a:pt x="451751" y="8229"/>
                  </a:lnTo>
                  <a:lnTo>
                    <a:pt x="451751" y="0"/>
                  </a:lnTo>
                  <a:close/>
                </a:path>
                <a:path w="802004" h="8255">
                  <a:moveTo>
                    <a:pt x="474192" y="0"/>
                  </a:moveTo>
                  <a:lnTo>
                    <a:pt x="462978" y="0"/>
                  </a:lnTo>
                  <a:lnTo>
                    <a:pt x="451764" y="0"/>
                  </a:lnTo>
                  <a:lnTo>
                    <a:pt x="451764" y="8229"/>
                  </a:lnTo>
                  <a:lnTo>
                    <a:pt x="462978" y="8229"/>
                  </a:lnTo>
                  <a:lnTo>
                    <a:pt x="474192" y="8229"/>
                  </a:lnTo>
                  <a:lnTo>
                    <a:pt x="474192" y="0"/>
                  </a:lnTo>
                  <a:close/>
                </a:path>
                <a:path w="802004" h="8255">
                  <a:moveTo>
                    <a:pt x="497382" y="0"/>
                  </a:moveTo>
                  <a:lnTo>
                    <a:pt x="485419" y="0"/>
                  </a:lnTo>
                  <a:lnTo>
                    <a:pt x="474205" y="0"/>
                  </a:lnTo>
                  <a:lnTo>
                    <a:pt x="474205" y="8229"/>
                  </a:lnTo>
                  <a:lnTo>
                    <a:pt x="485419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802004" h="8255">
                  <a:moveTo>
                    <a:pt x="531037" y="0"/>
                  </a:moveTo>
                  <a:lnTo>
                    <a:pt x="519823" y="0"/>
                  </a:ln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31037" y="8229"/>
                  </a:lnTo>
                  <a:lnTo>
                    <a:pt x="531037" y="0"/>
                  </a:lnTo>
                  <a:close/>
                </a:path>
                <a:path w="802004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53478" y="8229"/>
                  </a:lnTo>
                  <a:lnTo>
                    <a:pt x="553478" y="0"/>
                  </a:lnTo>
                  <a:close/>
                </a:path>
                <a:path w="802004" h="8255">
                  <a:moveTo>
                    <a:pt x="587133" y="0"/>
                  </a:moveTo>
                  <a:lnTo>
                    <a:pt x="575919" y="0"/>
                  </a:lnTo>
                  <a:lnTo>
                    <a:pt x="564705" y="0"/>
                  </a:lnTo>
                  <a:lnTo>
                    <a:pt x="553491" y="0"/>
                  </a:lnTo>
                  <a:lnTo>
                    <a:pt x="553491" y="8229"/>
                  </a:lnTo>
                  <a:lnTo>
                    <a:pt x="564705" y="8229"/>
                  </a:lnTo>
                  <a:lnTo>
                    <a:pt x="575919" y="8229"/>
                  </a:lnTo>
                  <a:lnTo>
                    <a:pt x="587133" y="8229"/>
                  </a:lnTo>
                  <a:lnTo>
                    <a:pt x="587133" y="0"/>
                  </a:lnTo>
                  <a:close/>
                </a:path>
                <a:path w="802004" h="8255">
                  <a:moveTo>
                    <a:pt x="621538" y="0"/>
                  </a:moveTo>
                  <a:lnTo>
                    <a:pt x="610323" y="0"/>
                  </a:lnTo>
                  <a:lnTo>
                    <a:pt x="598360" y="0"/>
                  </a:lnTo>
                  <a:lnTo>
                    <a:pt x="587146" y="0"/>
                  </a:lnTo>
                  <a:lnTo>
                    <a:pt x="587146" y="8229"/>
                  </a:lnTo>
                  <a:lnTo>
                    <a:pt x="598360" y="8229"/>
                  </a:lnTo>
                  <a:lnTo>
                    <a:pt x="610323" y="8229"/>
                  </a:lnTo>
                  <a:lnTo>
                    <a:pt x="621538" y="8229"/>
                  </a:lnTo>
                  <a:lnTo>
                    <a:pt x="621538" y="0"/>
                  </a:lnTo>
                  <a:close/>
                </a:path>
                <a:path w="802004" h="8255">
                  <a:moveTo>
                    <a:pt x="643978" y="0"/>
                  </a:moveTo>
                  <a:lnTo>
                    <a:pt x="632764" y="0"/>
                  </a:lnTo>
                  <a:lnTo>
                    <a:pt x="621550" y="0"/>
                  </a:lnTo>
                  <a:lnTo>
                    <a:pt x="621550" y="8229"/>
                  </a:lnTo>
                  <a:lnTo>
                    <a:pt x="632764" y="8229"/>
                  </a:lnTo>
                  <a:lnTo>
                    <a:pt x="643978" y="8229"/>
                  </a:lnTo>
                  <a:lnTo>
                    <a:pt x="643978" y="0"/>
                  </a:lnTo>
                  <a:close/>
                </a:path>
                <a:path w="802004" h="8255">
                  <a:moveTo>
                    <a:pt x="666419" y="0"/>
                  </a:moveTo>
                  <a:lnTo>
                    <a:pt x="655205" y="0"/>
                  </a:lnTo>
                  <a:lnTo>
                    <a:pt x="643991" y="0"/>
                  </a:lnTo>
                  <a:lnTo>
                    <a:pt x="643991" y="8229"/>
                  </a:lnTo>
                  <a:lnTo>
                    <a:pt x="655205" y="8229"/>
                  </a:lnTo>
                  <a:lnTo>
                    <a:pt x="666419" y="8229"/>
                  </a:lnTo>
                  <a:lnTo>
                    <a:pt x="666419" y="0"/>
                  </a:lnTo>
                  <a:close/>
                </a:path>
                <a:path w="802004" h="8255">
                  <a:moveTo>
                    <a:pt x="700074" y="0"/>
                  </a:moveTo>
                  <a:lnTo>
                    <a:pt x="688860" y="0"/>
                  </a:lnTo>
                  <a:lnTo>
                    <a:pt x="677646" y="0"/>
                  </a:lnTo>
                  <a:lnTo>
                    <a:pt x="666432" y="0"/>
                  </a:lnTo>
                  <a:lnTo>
                    <a:pt x="666432" y="8229"/>
                  </a:lnTo>
                  <a:lnTo>
                    <a:pt x="677646" y="8229"/>
                  </a:lnTo>
                  <a:lnTo>
                    <a:pt x="688860" y="8229"/>
                  </a:lnTo>
                  <a:lnTo>
                    <a:pt x="700074" y="8229"/>
                  </a:lnTo>
                  <a:lnTo>
                    <a:pt x="700074" y="0"/>
                  </a:lnTo>
                  <a:close/>
                </a:path>
                <a:path w="802004" h="8255">
                  <a:moveTo>
                    <a:pt x="734479" y="0"/>
                  </a:moveTo>
                  <a:lnTo>
                    <a:pt x="723265" y="0"/>
                  </a:lnTo>
                  <a:lnTo>
                    <a:pt x="712050" y="0"/>
                  </a:lnTo>
                  <a:lnTo>
                    <a:pt x="700087" y="0"/>
                  </a:lnTo>
                  <a:lnTo>
                    <a:pt x="700087" y="8229"/>
                  </a:lnTo>
                  <a:lnTo>
                    <a:pt x="712050" y="8229"/>
                  </a:lnTo>
                  <a:lnTo>
                    <a:pt x="723265" y="8229"/>
                  </a:lnTo>
                  <a:lnTo>
                    <a:pt x="734479" y="8229"/>
                  </a:lnTo>
                  <a:lnTo>
                    <a:pt x="734479" y="0"/>
                  </a:lnTo>
                  <a:close/>
                </a:path>
                <a:path w="802004" h="8255">
                  <a:moveTo>
                    <a:pt x="756920" y="0"/>
                  </a:moveTo>
                  <a:lnTo>
                    <a:pt x="745705" y="0"/>
                  </a:lnTo>
                  <a:lnTo>
                    <a:pt x="734491" y="0"/>
                  </a:lnTo>
                  <a:lnTo>
                    <a:pt x="734491" y="8229"/>
                  </a:lnTo>
                  <a:lnTo>
                    <a:pt x="745705" y="8229"/>
                  </a:lnTo>
                  <a:lnTo>
                    <a:pt x="756920" y="8229"/>
                  </a:lnTo>
                  <a:lnTo>
                    <a:pt x="756920" y="0"/>
                  </a:lnTo>
                  <a:close/>
                </a:path>
                <a:path w="802004" h="8255">
                  <a:moveTo>
                    <a:pt x="779360" y="0"/>
                  </a:moveTo>
                  <a:lnTo>
                    <a:pt x="768146" y="0"/>
                  </a:lnTo>
                  <a:lnTo>
                    <a:pt x="756932" y="0"/>
                  </a:lnTo>
                  <a:lnTo>
                    <a:pt x="756932" y="8229"/>
                  </a:lnTo>
                  <a:lnTo>
                    <a:pt x="768146" y="8229"/>
                  </a:lnTo>
                  <a:lnTo>
                    <a:pt x="779360" y="8229"/>
                  </a:lnTo>
                  <a:lnTo>
                    <a:pt x="779360" y="0"/>
                  </a:lnTo>
                  <a:close/>
                </a:path>
                <a:path w="802004" h="8255">
                  <a:moveTo>
                    <a:pt x="801801" y="0"/>
                  </a:moveTo>
                  <a:lnTo>
                    <a:pt x="790587" y="0"/>
                  </a:lnTo>
                  <a:lnTo>
                    <a:pt x="779373" y="0"/>
                  </a:lnTo>
                  <a:lnTo>
                    <a:pt x="779373" y="8229"/>
                  </a:lnTo>
                  <a:lnTo>
                    <a:pt x="790587" y="8229"/>
                  </a:lnTo>
                  <a:lnTo>
                    <a:pt x="801801" y="8229"/>
                  </a:lnTo>
                  <a:lnTo>
                    <a:pt x="801801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2451887" y="1017193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214" y="8229"/>
                  </a:lnTo>
                  <a:lnTo>
                    <a:pt x="23177" y="8229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29"/>
                  </a:lnTo>
                  <a:lnTo>
                    <a:pt x="34404" y="8229"/>
                  </a:lnTo>
                  <a:lnTo>
                    <a:pt x="45618" y="8229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29"/>
                  </a:lnTo>
                  <a:lnTo>
                    <a:pt x="56845" y="8229"/>
                  </a:lnTo>
                  <a:lnTo>
                    <a:pt x="68059" y="8229"/>
                  </a:lnTo>
                  <a:lnTo>
                    <a:pt x="79273" y="8229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29"/>
                  </a:lnTo>
                  <a:lnTo>
                    <a:pt x="90500" y="8229"/>
                  </a:lnTo>
                  <a:lnTo>
                    <a:pt x="101714" y="8229"/>
                  </a:lnTo>
                  <a:lnTo>
                    <a:pt x="112928" y="8229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29"/>
                  </a:lnTo>
                  <a:lnTo>
                    <a:pt x="124904" y="8229"/>
                  </a:lnTo>
                  <a:lnTo>
                    <a:pt x="136118" y="8229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29"/>
                  </a:lnTo>
                  <a:lnTo>
                    <a:pt x="147345" y="8229"/>
                  </a:lnTo>
                  <a:lnTo>
                    <a:pt x="158559" y="8229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29"/>
                  </a:lnTo>
                  <a:lnTo>
                    <a:pt x="169786" y="8229"/>
                  </a:lnTo>
                  <a:lnTo>
                    <a:pt x="181000" y="8229"/>
                  </a:lnTo>
                  <a:lnTo>
                    <a:pt x="192214" y="8229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29"/>
                  </a:lnTo>
                  <a:lnTo>
                    <a:pt x="203441" y="8229"/>
                  </a:lnTo>
                  <a:lnTo>
                    <a:pt x="214655" y="8229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29"/>
                  </a:lnTo>
                  <a:lnTo>
                    <a:pt x="226631" y="8229"/>
                  </a:lnTo>
                  <a:lnTo>
                    <a:pt x="237845" y="8229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29"/>
                  </a:lnTo>
                  <a:lnTo>
                    <a:pt x="249059" y="8229"/>
                  </a:lnTo>
                  <a:lnTo>
                    <a:pt x="260286" y="8229"/>
                  </a:lnTo>
                  <a:lnTo>
                    <a:pt x="271500" y="8229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29"/>
                  </a:lnTo>
                  <a:lnTo>
                    <a:pt x="282714" y="8229"/>
                  </a:lnTo>
                  <a:lnTo>
                    <a:pt x="293941" y="8229"/>
                  </a:lnTo>
                  <a:lnTo>
                    <a:pt x="305155" y="8229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29"/>
                  </a:lnTo>
                  <a:lnTo>
                    <a:pt x="316369" y="8229"/>
                  </a:lnTo>
                  <a:lnTo>
                    <a:pt x="327596" y="8229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29"/>
                  </a:lnTo>
                  <a:lnTo>
                    <a:pt x="339572" y="8229"/>
                  </a:lnTo>
                  <a:lnTo>
                    <a:pt x="350786" y="8229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29"/>
                  </a:lnTo>
                  <a:lnTo>
                    <a:pt x="362013" y="8229"/>
                  </a:lnTo>
                  <a:lnTo>
                    <a:pt x="373227" y="8229"/>
                  </a:lnTo>
                  <a:lnTo>
                    <a:pt x="384441" y="8229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29"/>
                  </a:lnTo>
                  <a:lnTo>
                    <a:pt x="395668" y="8229"/>
                  </a:lnTo>
                  <a:lnTo>
                    <a:pt x="406882" y="8229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29"/>
                  </a:lnTo>
                  <a:lnTo>
                    <a:pt x="463727" y="8229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29"/>
                  </a:lnTo>
                  <a:lnTo>
                    <a:pt x="474954" y="8229"/>
                  </a:lnTo>
                  <a:lnTo>
                    <a:pt x="486156" y="8229"/>
                  </a:lnTo>
                  <a:lnTo>
                    <a:pt x="497382" y="8229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97395" y="8229"/>
                  </a:lnTo>
                  <a:lnTo>
                    <a:pt x="508609" y="8229"/>
                  </a:lnTo>
                  <a:lnTo>
                    <a:pt x="519823" y="8229"/>
                  </a:lnTo>
                  <a:lnTo>
                    <a:pt x="519823" y="0"/>
                  </a:lnTo>
                  <a:close/>
                </a:path>
                <a:path w="1729739" h="26034">
                  <a:moveTo>
                    <a:pt x="542264" y="0"/>
                  </a:moveTo>
                  <a:lnTo>
                    <a:pt x="531050" y="0"/>
                  </a:lnTo>
                  <a:lnTo>
                    <a:pt x="519836" y="0"/>
                  </a:lnTo>
                  <a:lnTo>
                    <a:pt x="519836" y="8229"/>
                  </a:lnTo>
                  <a:lnTo>
                    <a:pt x="531050" y="8229"/>
                  </a:lnTo>
                  <a:lnTo>
                    <a:pt x="542264" y="8229"/>
                  </a:lnTo>
                  <a:lnTo>
                    <a:pt x="542264" y="0"/>
                  </a:lnTo>
                  <a:close/>
                </a:path>
                <a:path w="1729739" h="26034">
                  <a:moveTo>
                    <a:pt x="599109" y="0"/>
                  </a:moveTo>
                  <a:lnTo>
                    <a:pt x="599109" y="0"/>
                  </a:lnTo>
                  <a:lnTo>
                    <a:pt x="542277" y="0"/>
                  </a:lnTo>
                  <a:lnTo>
                    <a:pt x="542277" y="8229"/>
                  </a:lnTo>
                  <a:lnTo>
                    <a:pt x="599109" y="8229"/>
                  </a:lnTo>
                  <a:lnTo>
                    <a:pt x="599109" y="0"/>
                  </a:lnTo>
                  <a:close/>
                </a:path>
                <a:path w="1729739" h="26034">
                  <a:moveTo>
                    <a:pt x="621550" y="0"/>
                  </a:moveTo>
                  <a:lnTo>
                    <a:pt x="610336" y="0"/>
                  </a:lnTo>
                  <a:lnTo>
                    <a:pt x="599122" y="0"/>
                  </a:lnTo>
                  <a:lnTo>
                    <a:pt x="599122" y="8229"/>
                  </a:lnTo>
                  <a:lnTo>
                    <a:pt x="610323" y="8229"/>
                  </a:lnTo>
                  <a:lnTo>
                    <a:pt x="621550" y="8229"/>
                  </a:lnTo>
                  <a:lnTo>
                    <a:pt x="621550" y="0"/>
                  </a:lnTo>
                  <a:close/>
                </a:path>
                <a:path w="1729739" h="26034">
                  <a:moveTo>
                    <a:pt x="65595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21563" y="0"/>
                  </a:lnTo>
                  <a:lnTo>
                    <a:pt x="621563" y="8229"/>
                  </a:lnTo>
                  <a:lnTo>
                    <a:pt x="632777" y="8229"/>
                  </a:lnTo>
                  <a:lnTo>
                    <a:pt x="643978" y="8229"/>
                  </a:lnTo>
                  <a:lnTo>
                    <a:pt x="655955" y="8229"/>
                  </a:lnTo>
                  <a:lnTo>
                    <a:pt x="655955" y="0"/>
                  </a:lnTo>
                  <a:close/>
                </a:path>
                <a:path w="1729739" h="26034">
                  <a:moveTo>
                    <a:pt x="1604365" y="17208"/>
                  </a:moveTo>
                  <a:lnTo>
                    <a:pt x="1593151" y="17208"/>
                  </a:lnTo>
                  <a:lnTo>
                    <a:pt x="1581937" y="17208"/>
                  </a:lnTo>
                  <a:lnTo>
                    <a:pt x="1581937" y="25438"/>
                  </a:lnTo>
                  <a:lnTo>
                    <a:pt x="1593151" y="25438"/>
                  </a:lnTo>
                  <a:lnTo>
                    <a:pt x="1604365" y="25438"/>
                  </a:lnTo>
                  <a:lnTo>
                    <a:pt x="1604365" y="17208"/>
                  </a:lnTo>
                  <a:close/>
                </a:path>
                <a:path w="1729739" h="26034">
                  <a:moveTo>
                    <a:pt x="1627555" y="17208"/>
                  </a:moveTo>
                  <a:lnTo>
                    <a:pt x="1616341" y="17208"/>
                  </a:lnTo>
                  <a:lnTo>
                    <a:pt x="1604378" y="17208"/>
                  </a:lnTo>
                  <a:lnTo>
                    <a:pt x="1604378" y="25438"/>
                  </a:lnTo>
                  <a:lnTo>
                    <a:pt x="1616341" y="25438"/>
                  </a:lnTo>
                  <a:lnTo>
                    <a:pt x="1627555" y="25438"/>
                  </a:lnTo>
                  <a:lnTo>
                    <a:pt x="1627555" y="17208"/>
                  </a:lnTo>
                  <a:close/>
                </a:path>
                <a:path w="1729739" h="26034">
                  <a:moveTo>
                    <a:pt x="1649996" y="17208"/>
                  </a:moveTo>
                  <a:lnTo>
                    <a:pt x="1638782" y="17208"/>
                  </a:lnTo>
                  <a:lnTo>
                    <a:pt x="1627568" y="17208"/>
                  </a:lnTo>
                  <a:lnTo>
                    <a:pt x="1627568" y="25438"/>
                  </a:lnTo>
                  <a:lnTo>
                    <a:pt x="1638782" y="25438"/>
                  </a:lnTo>
                  <a:lnTo>
                    <a:pt x="1649996" y="25438"/>
                  </a:lnTo>
                  <a:lnTo>
                    <a:pt x="1649996" y="17208"/>
                  </a:lnTo>
                  <a:close/>
                </a:path>
                <a:path w="1729739" h="26034">
                  <a:moveTo>
                    <a:pt x="1683651" y="17208"/>
                  </a:moveTo>
                  <a:lnTo>
                    <a:pt x="1672437" y="17208"/>
                  </a:lnTo>
                  <a:lnTo>
                    <a:pt x="1661223" y="17208"/>
                  </a:lnTo>
                  <a:lnTo>
                    <a:pt x="1650009" y="17208"/>
                  </a:lnTo>
                  <a:lnTo>
                    <a:pt x="1650009" y="25438"/>
                  </a:lnTo>
                  <a:lnTo>
                    <a:pt x="1661223" y="25438"/>
                  </a:lnTo>
                  <a:lnTo>
                    <a:pt x="1672437" y="25438"/>
                  </a:lnTo>
                  <a:lnTo>
                    <a:pt x="1683651" y="25438"/>
                  </a:lnTo>
                  <a:lnTo>
                    <a:pt x="1683651" y="17208"/>
                  </a:lnTo>
                  <a:close/>
                </a:path>
                <a:path w="1729739" h="26034">
                  <a:moveTo>
                    <a:pt x="1706092" y="17208"/>
                  </a:moveTo>
                  <a:lnTo>
                    <a:pt x="1694878" y="17208"/>
                  </a:lnTo>
                  <a:lnTo>
                    <a:pt x="1683664" y="17208"/>
                  </a:lnTo>
                  <a:lnTo>
                    <a:pt x="1683664" y="25438"/>
                  </a:lnTo>
                  <a:lnTo>
                    <a:pt x="1694878" y="25438"/>
                  </a:lnTo>
                  <a:lnTo>
                    <a:pt x="1706092" y="25438"/>
                  </a:lnTo>
                  <a:lnTo>
                    <a:pt x="1706092" y="17208"/>
                  </a:lnTo>
                  <a:close/>
                </a:path>
                <a:path w="1729739" h="26034">
                  <a:moveTo>
                    <a:pt x="1729282" y="17208"/>
                  </a:moveTo>
                  <a:lnTo>
                    <a:pt x="1718068" y="17208"/>
                  </a:lnTo>
                  <a:lnTo>
                    <a:pt x="1706105" y="17208"/>
                  </a:lnTo>
                  <a:lnTo>
                    <a:pt x="1706105" y="25438"/>
                  </a:lnTo>
                  <a:lnTo>
                    <a:pt x="1718068" y="25438"/>
                  </a:lnTo>
                  <a:lnTo>
                    <a:pt x="1729282" y="25438"/>
                  </a:lnTo>
                  <a:lnTo>
                    <a:pt x="1729282" y="17208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3095866" y="1017193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3190" y="0"/>
                  </a:moveTo>
                  <a:lnTo>
                    <a:pt x="11976" y="0"/>
                  </a:lnTo>
                  <a:lnTo>
                    <a:pt x="0" y="0"/>
                  </a:lnTo>
                  <a:lnTo>
                    <a:pt x="0" y="8229"/>
                  </a:lnTo>
                  <a:lnTo>
                    <a:pt x="11976" y="8229"/>
                  </a:lnTo>
                  <a:lnTo>
                    <a:pt x="23190" y="8229"/>
                  </a:lnTo>
                  <a:lnTo>
                    <a:pt x="23190" y="0"/>
                  </a:lnTo>
                  <a:close/>
                </a:path>
                <a:path w="802639" h="8255">
                  <a:moveTo>
                    <a:pt x="45631" y="0"/>
                  </a:moveTo>
                  <a:lnTo>
                    <a:pt x="34417" y="0"/>
                  </a:lnTo>
                  <a:lnTo>
                    <a:pt x="23202" y="0"/>
                  </a:lnTo>
                  <a:lnTo>
                    <a:pt x="23202" y="8229"/>
                  </a:lnTo>
                  <a:lnTo>
                    <a:pt x="34417" y="8229"/>
                  </a:lnTo>
                  <a:lnTo>
                    <a:pt x="45631" y="8229"/>
                  </a:lnTo>
                  <a:lnTo>
                    <a:pt x="45631" y="0"/>
                  </a:lnTo>
                  <a:close/>
                </a:path>
                <a:path w="802639" h="8255">
                  <a:moveTo>
                    <a:pt x="68072" y="0"/>
                  </a:moveTo>
                  <a:lnTo>
                    <a:pt x="56857" y="0"/>
                  </a:lnTo>
                  <a:lnTo>
                    <a:pt x="45643" y="0"/>
                  </a:lnTo>
                  <a:lnTo>
                    <a:pt x="45643" y="8229"/>
                  </a:lnTo>
                  <a:lnTo>
                    <a:pt x="56857" y="8229"/>
                  </a:lnTo>
                  <a:lnTo>
                    <a:pt x="68072" y="8229"/>
                  </a:lnTo>
                  <a:lnTo>
                    <a:pt x="68072" y="0"/>
                  </a:lnTo>
                  <a:close/>
                </a:path>
                <a:path w="802639" h="8255">
                  <a:moveTo>
                    <a:pt x="101727" y="0"/>
                  </a:moveTo>
                  <a:lnTo>
                    <a:pt x="90512" y="0"/>
                  </a:lnTo>
                  <a:lnTo>
                    <a:pt x="79298" y="0"/>
                  </a:lnTo>
                  <a:lnTo>
                    <a:pt x="68084" y="0"/>
                  </a:lnTo>
                  <a:lnTo>
                    <a:pt x="68084" y="8229"/>
                  </a:lnTo>
                  <a:lnTo>
                    <a:pt x="79298" y="8229"/>
                  </a:lnTo>
                  <a:lnTo>
                    <a:pt x="90512" y="8229"/>
                  </a:lnTo>
                  <a:lnTo>
                    <a:pt x="101727" y="8229"/>
                  </a:lnTo>
                  <a:lnTo>
                    <a:pt x="101727" y="0"/>
                  </a:lnTo>
                  <a:close/>
                </a:path>
                <a:path w="802639" h="8255">
                  <a:moveTo>
                    <a:pt x="136131" y="0"/>
                  </a:moveTo>
                  <a:lnTo>
                    <a:pt x="124917" y="0"/>
                  </a:lnTo>
                  <a:lnTo>
                    <a:pt x="113703" y="0"/>
                  </a:lnTo>
                  <a:lnTo>
                    <a:pt x="101739" y="0"/>
                  </a:lnTo>
                  <a:lnTo>
                    <a:pt x="101739" y="8229"/>
                  </a:lnTo>
                  <a:lnTo>
                    <a:pt x="113690" y="8229"/>
                  </a:lnTo>
                  <a:lnTo>
                    <a:pt x="124917" y="8229"/>
                  </a:lnTo>
                  <a:lnTo>
                    <a:pt x="136131" y="8229"/>
                  </a:lnTo>
                  <a:lnTo>
                    <a:pt x="136131" y="0"/>
                  </a:lnTo>
                  <a:close/>
                </a:path>
                <a:path w="802639" h="8255">
                  <a:moveTo>
                    <a:pt x="147358" y="0"/>
                  </a:moveTo>
                  <a:lnTo>
                    <a:pt x="136144" y="0"/>
                  </a:lnTo>
                  <a:lnTo>
                    <a:pt x="136144" y="8229"/>
                  </a:lnTo>
                  <a:lnTo>
                    <a:pt x="147358" y="8229"/>
                  </a:lnTo>
                  <a:lnTo>
                    <a:pt x="147358" y="0"/>
                  </a:lnTo>
                  <a:close/>
                </a:path>
                <a:path w="802639" h="8255">
                  <a:moveTo>
                    <a:pt x="181013" y="0"/>
                  </a:moveTo>
                  <a:lnTo>
                    <a:pt x="169799" y="0"/>
                  </a:lnTo>
                  <a:lnTo>
                    <a:pt x="158584" y="0"/>
                  </a:lnTo>
                  <a:lnTo>
                    <a:pt x="147370" y="0"/>
                  </a:lnTo>
                  <a:lnTo>
                    <a:pt x="147370" y="8229"/>
                  </a:lnTo>
                  <a:lnTo>
                    <a:pt x="158584" y="8229"/>
                  </a:lnTo>
                  <a:lnTo>
                    <a:pt x="169799" y="8229"/>
                  </a:lnTo>
                  <a:lnTo>
                    <a:pt x="181013" y="8229"/>
                  </a:lnTo>
                  <a:lnTo>
                    <a:pt x="181013" y="0"/>
                  </a:lnTo>
                  <a:close/>
                </a:path>
                <a:path w="802639" h="8255">
                  <a:moveTo>
                    <a:pt x="214668" y="0"/>
                  </a:moveTo>
                  <a:lnTo>
                    <a:pt x="203454" y="0"/>
                  </a:lnTo>
                  <a:lnTo>
                    <a:pt x="192239" y="0"/>
                  </a:lnTo>
                  <a:lnTo>
                    <a:pt x="181025" y="0"/>
                  </a:lnTo>
                  <a:lnTo>
                    <a:pt x="181025" y="8229"/>
                  </a:lnTo>
                  <a:lnTo>
                    <a:pt x="192239" y="8229"/>
                  </a:lnTo>
                  <a:lnTo>
                    <a:pt x="203454" y="8229"/>
                  </a:lnTo>
                  <a:lnTo>
                    <a:pt x="214668" y="8229"/>
                  </a:lnTo>
                  <a:lnTo>
                    <a:pt x="214668" y="0"/>
                  </a:lnTo>
                  <a:close/>
                </a:path>
                <a:path w="802639" h="8255">
                  <a:moveTo>
                    <a:pt x="237858" y="0"/>
                  </a:moveTo>
                  <a:lnTo>
                    <a:pt x="226644" y="0"/>
                  </a:lnTo>
                  <a:lnTo>
                    <a:pt x="214680" y="0"/>
                  </a:lnTo>
                  <a:lnTo>
                    <a:pt x="214680" y="8229"/>
                  </a:lnTo>
                  <a:lnTo>
                    <a:pt x="226644" y="8229"/>
                  </a:lnTo>
                  <a:lnTo>
                    <a:pt x="237858" y="8229"/>
                  </a:lnTo>
                  <a:lnTo>
                    <a:pt x="237858" y="0"/>
                  </a:lnTo>
                  <a:close/>
                </a:path>
                <a:path w="802639" h="8255">
                  <a:moveTo>
                    <a:pt x="260299" y="0"/>
                  </a:moveTo>
                  <a:lnTo>
                    <a:pt x="249085" y="0"/>
                  </a:lnTo>
                  <a:lnTo>
                    <a:pt x="237871" y="0"/>
                  </a:lnTo>
                  <a:lnTo>
                    <a:pt x="237871" y="8229"/>
                  </a:lnTo>
                  <a:lnTo>
                    <a:pt x="249085" y="8229"/>
                  </a:lnTo>
                  <a:lnTo>
                    <a:pt x="260299" y="8229"/>
                  </a:lnTo>
                  <a:lnTo>
                    <a:pt x="260299" y="0"/>
                  </a:lnTo>
                  <a:close/>
                </a:path>
                <a:path w="802639" h="8255">
                  <a:moveTo>
                    <a:pt x="293954" y="0"/>
                  </a:moveTo>
                  <a:lnTo>
                    <a:pt x="282740" y="0"/>
                  </a:lnTo>
                  <a:lnTo>
                    <a:pt x="271526" y="0"/>
                  </a:lnTo>
                  <a:lnTo>
                    <a:pt x="260311" y="0"/>
                  </a:lnTo>
                  <a:lnTo>
                    <a:pt x="260311" y="8229"/>
                  </a:lnTo>
                  <a:lnTo>
                    <a:pt x="271526" y="8229"/>
                  </a:lnTo>
                  <a:lnTo>
                    <a:pt x="282740" y="8229"/>
                  </a:lnTo>
                  <a:lnTo>
                    <a:pt x="293954" y="8229"/>
                  </a:lnTo>
                  <a:lnTo>
                    <a:pt x="293954" y="0"/>
                  </a:lnTo>
                  <a:close/>
                </a:path>
                <a:path w="802639" h="8255">
                  <a:moveTo>
                    <a:pt x="316395" y="0"/>
                  </a:moveTo>
                  <a:lnTo>
                    <a:pt x="305181" y="0"/>
                  </a:lnTo>
                  <a:lnTo>
                    <a:pt x="293966" y="0"/>
                  </a:lnTo>
                  <a:lnTo>
                    <a:pt x="293966" y="8229"/>
                  </a:lnTo>
                  <a:lnTo>
                    <a:pt x="305181" y="8229"/>
                  </a:lnTo>
                  <a:lnTo>
                    <a:pt x="316395" y="8229"/>
                  </a:lnTo>
                  <a:lnTo>
                    <a:pt x="316395" y="0"/>
                  </a:lnTo>
                  <a:close/>
                </a:path>
                <a:path w="802639" h="8255">
                  <a:moveTo>
                    <a:pt x="339585" y="0"/>
                  </a:moveTo>
                  <a:lnTo>
                    <a:pt x="328371" y="0"/>
                  </a:lnTo>
                  <a:lnTo>
                    <a:pt x="316407" y="0"/>
                  </a:lnTo>
                  <a:lnTo>
                    <a:pt x="316407" y="8229"/>
                  </a:lnTo>
                  <a:lnTo>
                    <a:pt x="328371" y="8229"/>
                  </a:lnTo>
                  <a:lnTo>
                    <a:pt x="339585" y="8229"/>
                  </a:lnTo>
                  <a:lnTo>
                    <a:pt x="339585" y="0"/>
                  </a:lnTo>
                  <a:close/>
                </a:path>
                <a:path w="802639" h="8255">
                  <a:moveTo>
                    <a:pt x="373240" y="0"/>
                  </a:moveTo>
                  <a:lnTo>
                    <a:pt x="362026" y="0"/>
                  </a:lnTo>
                  <a:lnTo>
                    <a:pt x="350812" y="0"/>
                  </a:lnTo>
                  <a:lnTo>
                    <a:pt x="339598" y="0"/>
                  </a:lnTo>
                  <a:lnTo>
                    <a:pt x="339598" y="8229"/>
                  </a:lnTo>
                  <a:lnTo>
                    <a:pt x="350812" y="8229"/>
                  </a:lnTo>
                  <a:lnTo>
                    <a:pt x="362026" y="8229"/>
                  </a:lnTo>
                  <a:lnTo>
                    <a:pt x="373240" y="8229"/>
                  </a:lnTo>
                  <a:lnTo>
                    <a:pt x="373240" y="0"/>
                  </a:lnTo>
                  <a:close/>
                </a:path>
                <a:path w="802639" h="8255">
                  <a:moveTo>
                    <a:pt x="406895" y="0"/>
                  </a:moveTo>
                  <a:lnTo>
                    <a:pt x="395681" y="0"/>
                  </a:lnTo>
                  <a:lnTo>
                    <a:pt x="384467" y="0"/>
                  </a:lnTo>
                  <a:lnTo>
                    <a:pt x="373253" y="0"/>
                  </a:lnTo>
                  <a:lnTo>
                    <a:pt x="373253" y="8229"/>
                  </a:lnTo>
                  <a:lnTo>
                    <a:pt x="384467" y="8229"/>
                  </a:lnTo>
                  <a:lnTo>
                    <a:pt x="395681" y="8229"/>
                  </a:lnTo>
                  <a:lnTo>
                    <a:pt x="406895" y="8229"/>
                  </a:lnTo>
                  <a:lnTo>
                    <a:pt x="406895" y="0"/>
                  </a:lnTo>
                  <a:close/>
                </a:path>
                <a:path w="802639" h="8255">
                  <a:moveTo>
                    <a:pt x="429336" y="0"/>
                  </a:moveTo>
                  <a:lnTo>
                    <a:pt x="418122" y="0"/>
                  </a:lnTo>
                  <a:lnTo>
                    <a:pt x="406908" y="0"/>
                  </a:lnTo>
                  <a:lnTo>
                    <a:pt x="406908" y="8229"/>
                  </a:lnTo>
                  <a:lnTo>
                    <a:pt x="418122" y="8229"/>
                  </a:lnTo>
                  <a:lnTo>
                    <a:pt x="429336" y="8229"/>
                  </a:lnTo>
                  <a:lnTo>
                    <a:pt x="429336" y="0"/>
                  </a:lnTo>
                  <a:close/>
                </a:path>
                <a:path w="802639" h="8255">
                  <a:moveTo>
                    <a:pt x="452526" y="0"/>
                  </a:moveTo>
                  <a:lnTo>
                    <a:pt x="441312" y="0"/>
                  </a:lnTo>
                  <a:lnTo>
                    <a:pt x="429348" y="0"/>
                  </a:lnTo>
                  <a:lnTo>
                    <a:pt x="429348" y="8229"/>
                  </a:lnTo>
                  <a:lnTo>
                    <a:pt x="441312" y="8229"/>
                  </a:lnTo>
                  <a:lnTo>
                    <a:pt x="452526" y="8229"/>
                  </a:lnTo>
                  <a:lnTo>
                    <a:pt x="452526" y="0"/>
                  </a:lnTo>
                  <a:close/>
                </a:path>
                <a:path w="802639" h="8255">
                  <a:moveTo>
                    <a:pt x="486181" y="0"/>
                  </a:moveTo>
                  <a:lnTo>
                    <a:pt x="474967" y="0"/>
                  </a:lnTo>
                  <a:lnTo>
                    <a:pt x="463753" y="0"/>
                  </a:lnTo>
                  <a:lnTo>
                    <a:pt x="452539" y="0"/>
                  </a:lnTo>
                  <a:lnTo>
                    <a:pt x="452539" y="8229"/>
                  </a:lnTo>
                  <a:lnTo>
                    <a:pt x="463753" y="8229"/>
                  </a:lnTo>
                  <a:lnTo>
                    <a:pt x="474967" y="8229"/>
                  </a:lnTo>
                  <a:lnTo>
                    <a:pt x="486181" y="8229"/>
                  </a:lnTo>
                  <a:lnTo>
                    <a:pt x="486181" y="0"/>
                  </a:lnTo>
                  <a:close/>
                </a:path>
                <a:path w="802639" h="8255">
                  <a:moveTo>
                    <a:pt x="508622" y="0"/>
                  </a:moveTo>
                  <a:lnTo>
                    <a:pt x="497408" y="0"/>
                  </a:lnTo>
                  <a:lnTo>
                    <a:pt x="486194" y="0"/>
                  </a:lnTo>
                  <a:lnTo>
                    <a:pt x="486194" y="8229"/>
                  </a:lnTo>
                  <a:lnTo>
                    <a:pt x="497408" y="8229"/>
                  </a:lnTo>
                  <a:lnTo>
                    <a:pt x="508622" y="8229"/>
                  </a:lnTo>
                  <a:lnTo>
                    <a:pt x="508622" y="0"/>
                  </a:lnTo>
                  <a:close/>
                </a:path>
                <a:path w="802639" h="8255">
                  <a:moveTo>
                    <a:pt x="531063" y="0"/>
                  </a:moveTo>
                  <a:lnTo>
                    <a:pt x="519849" y="0"/>
                  </a:lnTo>
                  <a:lnTo>
                    <a:pt x="508635" y="0"/>
                  </a:lnTo>
                  <a:lnTo>
                    <a:pt x="508635" y="8229"/>
                  </a:lnTo>
                  <a:lnTo>
                    <a:pt x="519849" y="8229"/>
                  </a:lnTo>
                  <a:lnTo>
                    <a:pt x="531063" y="8229"/>
                  </a:lnTo>
                  <a:lnTo>
                    <a:pt x="531063" y="0"/>
                  </a:lnTo>
                  <a:close/>
                </a:path>
                <a:path w="802639" h="8255">
                  <a:moveTo>
                    <a:pt x="565467" y="0"/>
                  </a:moveTo>
                  <a:lnTo>
                    <a:pt x="554253" y="0"/>
                  </a:lnTo>
                  <a:lnTo>
                    <a:pt x="543039" y="0"/>
                  </a:lnTo>
                  <a:lnTo>
                    <a:pt x="531075" y="0"/>
                  </a:lnTo>
                  <a:lnTo>
                    <a:pt x="531075" y="8229"/>
                  </a:lnTo>
                  <a:lnTo>
                    <a:pt x="543039" y="8229"/>
                  </a:lnTo>
                  <a:lnTo>
                    <a:pt x="554253" y="8229"/>
                  </a:lnTo>
                  <a:lnTo>
                    <a:pt x="565467" y="8229"/>
                  </a:lnTo>
                  <a:lnTo>
                    <a:pt x="565467" y="0"/>
                  </a:lnTo>
                  <a:close/>
                </a:path>
                <a:path w="802639" h="8255">
                  <a:moveTo>
                    <a:pt x="599122" y="0"/>
                  </a:moveTo>
                  <a:lnTo>
                    <a:pt x="587908" y="0"/>
                  </a:lnTo>
                  <a:lnTo>
                    <a:pt x="576694" y="0"/>
                  </a:lnTo>
                  <a:lnTo>
                    <a:pt x="565480" y="0"/>
                  </a:lnTo>
                  <a:lnTo>
                    <a:pt x="565480" y="8229"/>
                  </a:lnTo>
                  <a:lnTo>
                    <a:pt x="576694" y="8229"/>
                  </a:lnTo>
                  <a:lnTo>
                    <a:pt x="587908" y="8229"/>
                  </a:lnTo>
                  <a:lnTo>
                    <a:pt x="599122" y="8229"/>
                  </a:lnTo>
                  <a:lnTo>
                    <a:pt x="599122" y="0"/>
                  </a:lnTo>
                  <a:close/>
                </a:path>
                <a:path w="802639" h="8255">
                  <a:moveTo>
                    <a:pt x="621563" y="0"/>
                  </a:moveTo>
                  <a:lnTo>
                    <a:pt x="610349" y="0"/>
                  </a:lnTo>
                  <a:lnTo>
                    <a:pt x="599135" y="0"/>
                  </a:lnTo>
                  <a:lnTo>
                    <a:pt x="599135" y="8229"/>
                  </a:lnTo>
                  <a:lnTo>
                    <a:pt x="610349" y="8229"/>
                  </a:lnTo>
                  <a:lnTo>
                    <a:pt x="621563" y="8229"/>
                  </a:lnTo>
                  <a:lnTo>
                    <a:pt x="621563" y="0"/>
                  </a:lnTo>
                  <a:close/>
                </a:path>
                <a:path w="802639" h="8255">
                  <a:moveTo>
                    <a:pt x="644753" y="0"/>
                  </a:moveTo>
                  <a:lnTo>
                    <a:pt x="632790" y="0"/>
                  </a:lnTo>
                  <a:lnTo>
                    <a:pt x="621576" y="0"/>
                  </a:lnTo>
                  <a:lnTo>
                    <a:pt x="621576" y="8229"/>
                  </a:lnTo>
                  <a:lnTo>
                    <a:pt x="632790" y="8229"/>
                  </a:lnTo>
                  <a:lnTo>
                    <a:pt x="644753" y="8229"/>
                  </a:lnTo>
                  <a:lnTo>
                    <a:pt x="644753" y="0"/>
                  </a:lnTo>
                  <a:close/>
                </a:path>
                <a:path w="802639" h="8255">
                  <a:moveTo>
                    <a:pt x="678408" y="0"/>
                  </a:moveTo>
                  <a:lnTo>
                    <a:pt x="667194" y="0"/>
                  </a:lnTo>
                  <a:lnTo>
                    <a:pt x="655980" y="0"/>
                  </a:lnTo>
                  <a:lnTo>
                    <a:pt x="644766" y="0"/>
                  </a:lnTo>
                  <a:lnTo>
                    <a:pt x="644766" y="8229"/>
                  </a:lnTo>
                  <a:lnTo>
                    <a:pt x="655980" y="8229"/>
                  </a:lnTo>
                  <a:lnTo>
                    <a:pt x="667194" y="8229"/>
                  </a:lnTo>
                  <a:lnTo>
                    <a:pt x="678408" y="8229"/>
                  </a:lnTo>
                  <a:lnTo>
                    <a:pt x="678408" y="0"/>
                  </a:lnTo>
                  <a:close/>
                </a:path>
                <a:path w="802639" h="8255">
                  <a:moveTo>
                    <a:pt x="700849" y="0"/>
                  </a:moveTo>
                  <a:lnTo>
                    <a:pt x="689635" y="0"/>
                  </a:lnTo>
                  <a:lnTo>
                    <a:pt x="678421" y="0"/>
                  </a:lnTo>
                  <a:lnTo>
                    <a:pt x="678421" y="8229"/>
                  </a:lnTo>
                  <a:lnTo>
                    <a:pt x="689635" y="8229"/>
                  </a:lnTo>
                  <a:lnTo>
                    <a:pt x="700849" y="8229"/>
                  </a:lnTo>
                  <a:lnTo>
                    <a:pt x="700849" y="0"/>
                  </a:lnTo>
                  <a:close/>
                </a:path>
                <a:path w="802639" h="8255">
                  <a:moveTo>
                    <a:pt x="734504" y="0"/>
                  </a:moveTo>
                  <a:lnTo>
                    <a:pt x="723290" y="0"/>
                  </a:lnTo>
                  <a:lnTo>
                    <a:pt x="712076" y="0"/>
                  </a:lnTo>
                  <a:lnTo>
                    <a:pt x="700862" y="0"/>
                  </a:lnTo>
                  <a:lnTo>
                    <a:pt x="700862" y="8229"/>
                  </a:lnTo>
                  <a:lnTo>
                    <a:pt x="712076" y="8229"/>
                  </a:lnTo>
                  <a:lnTo>
                    <a:pt x="723290" y="8229"/>
                  </a:lnTo>
                  <a:lnTo>
                    <a:pt x="734504" y="8229"/>
                  </a:lnTo>
                  <a:lnTo>
                    <a:pt x="734504" y="0"/>
                  </a:lnTo>
                  <a:close/>
                </a:path>
                <a:path w="802639" h="8255">
                  <a:moveTo>
                    <a:pt x="768908" y="0"/>
                  </a:moveTo>
                  <a:lnTo>
                    <a:pt x="757694" y="0"/>
                  </a:lnTo>
                  <a:lnTo>
                    <a:pt x="745731" y="0"/>
                  </a:lnTo>
                  <a:lnTo>
                    <a:pt x="734517" y="0"/>
                  </a:lnTo>
                  <a:lnTo>
                    <a:pt x="734517" y="8229"/>
                  </a:lnTo>
                  <a:lnTo>
                    <a:pt x="745731" y="8229"/>
                  </a:lnTo>
                  <a:lnTo>
                    <a:pt x="757694" y="8229"/>
                  </a:lnTo>
                  <a:lnTo>
                    <a:pt x="768908" y="8229"/>
                  </a:lnTo>
                  <a:lnTo>
                    <a:pt x="768908" y="0"/>
                  </a:lnTo>
                  <a:close/>
                </a:path>
                <a:path w="802639" h="8255">
                  <a:moveTo>
                    <a:pt x="791349" y="0"/>
                  </a:moveTo>
                  <a:lnTo>
                    <a:pt x="780135" y="0"/>
                  </a:lnTo>
                  <a:lnTo>
                    <a:pt x="768921" y="0"/>
                  </a:lnTo>
                  <a:lnTo>
                    <a:pt x="768921" y="8229"/>
                  </a:lnTo>
                  <a:lnTo>
                    <a:pt x="780135" y="8229"/>
                  </a:lnTo>
                  <a:lnTo>
                    <a:pt x="791349" y="8229"/>
                  </a:lnTo>
                  <a:lnTo>
                    <a:pt x="791349" y="0"/>
                  </a:lnTo>
                  <a:close/>
                </a:path>
                <a:path w="802639" h="8255">
                  <a:moveTo>
                    <a:pt x="802576" y="0"/>
                  </a:moveTo>
                  <a:lnTo>
                    <a:pt x="791362" y="0"/>
                  </a:lnTo>
                  <a:lnTo>
                    <a:pt x="791362" y="8229"/>
                  </a:lnTo>
                  <a:lnTo>
                    <a:pt x="802576" y="8229"/>
                  </a:lnTo>
                  <a:lnTo>
                    <a:pt x="802576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2451887" y="999997"/>
              <a:ext cx="1729739" cy="26034"/>
            </a:xfrm>
            <a:custGeom>
              <a:avLst/>
              <a:gdLst/>
              <a:ahLst/>
              <a:cxnLst/>
              <a:rect l="l" t="t" r="r" b="b"/>
              <a:pathLst>
                <a:path w="1729739" h="26034">
                  <a:moveTo>
                    <a:pt x="23177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3177" y="8216"/>
                  </a:lnTo>
                  <a:lnTo>
                    <a:pt x="23177" y="0"/>
                  </a:lnTo>
                  <a:close/>
                </a:path>
                <a:path w="1729739" h="26034">
                  <a:moveTo>
                    <a:pt x="45618" y="0"/>
                  </a:moveTo>
                  <a:lnTo>
                    <a:pt x="34404" y="0"/>
                  </a:lnTo>
                  <a:lnTo>
                    <a:pt x="23190" y="0"/>
                  </a:lnTo>
                  <a:lnTo>
                    <a:pt x="23190" y="8216"/>
                  </a:lnTo>
                  <a:lnTo>
                    <a:pt x="34404" y="8216"/>
                  </a:lnTo>
                  <a:lnTo>
                    <a:pt x="45618" y="8216"/>
                  </a:lnTo>
                  <a:lnTo>
                    <a:pt x="45618" y="0"/>
                  </a:lnTo>
                  <a:close/>
                </a:path>
                <a:path w="1729739" h="26034">
                  <a:moveTo>
                    <a:pt x="79273" y="0"/>
                  </a:moveTo>
                  <a:lnTo>
                    <a:pt x="68059" y="0"/>
                  </a:lnTo>
                  <a:lnTo>
                    <a:pt x="56845" y="0"/>
                  </a:lnTo>
                  <a:lnTo>
                    <a:pt x="45631" y="0"/>
                  </a:lnTo>
                  <a:lnTo>
                    <a:pt x="45631" y="8216"/>
                  </a:lnTo>
                  <a:lnTo>
                    <a:pt x="56845" y="8216"/>
                  </a:lnTo>
                  <a:lnTo>
                    <a:pt x="68059" y="8216"/>
                  </a:lnTo>
                  <a:lnTo>
                    <a:pt x="79273" y="8216"/>
                  </a:lnTo>
                  <a:lnTo>
                    <a:pt x="79273" y="0"/>
                  </a:lnTo>
                  <a:close/>
                </a:path>
                <a:path w="1729739" h="26034">
                  <a:moveTo>
                    <a:pt x="112928" y="0"/>
                  </a:moveTo>
                  <a:lnTo>
                    <a:pt x="101714" y="0"/>
                  </a:lnTo>
                  <a:lnTo>
                    <a:pt x="90500" y="0"/>
                  </a:lnTo>
                  <a:lnTo>
                    <a:pt x="79286" y="0"/>
                  </a:lnTo>
                  <a:lnTo>
                    <a:pt x="79286" y="8216"/>
                  </a:lnTo>
                  <a:lnTo>
                    <a:pt x="90500" y="8216"/>
                  </a:lnTo>
                  <a:lnTo>
                    <a:pt x="101714" y="8216"/>
                  </a:lnTo>
                  <a:lnTo>
                    <a:pt x="112928" y="8216"/>
                  </a:lnTo>
                  <a:lnTo>
                    <a:pt x="112928" y="0"/>
                  </a:lnTo>
                  <a:close/>
                </a:path>
                <a:path w="1729739" h="26034">
                  <a:moveTo>
                    <a:pt x="136118" y="0"/>
                  </a:moveTo>
                  <a:lnTo>
                    <a:pt x="124904" y="0"/>
                  </a:lnTo>
                  <a:lnTo>
                    <a:pt x="112941" y="0"/>
                  </a:lnTo>
                  <a:lnTo>
                    <a:pt x="112941" y="8216"/>
                  </a:lnTo>
                  <a:lnTo>
                    <a:pt x="124904" y="8216"/>
                  </a:lnTo>
                  <a:lnTo>
                    <a:pt x="136118" y="8216"/>
                  </a:lnTo>
                  <a:lnTo>
                    <a:pt x="136118" y="0"/>
                  </a:lnTo>
                  <a:close/>
                </a:path>
                <a:path w="1729739" h="26034">
                  <a:moveTo>
                    <a:pt x="158559" y="0"/>
                  </a:moveTo>
                  <a:lnTo>
                    <a:pt x="147345" y="0"/>
                  </a:lnTo>
                  <a:lnTo>
                    <a:pt x="136131" y="0"/>
                  </a:lnTo>
                  <a:lnTo>
                    <a:pt x="136131" y="8216"/>
                  </a:lnTo>
                  <a:lnTo>
                    <a:pt x="147345" y="8216"/>
                  </a:lnTo>
                  <a:lnTo>
                    <a:pt x="158559" y="8216"/>
                  </a:lnTo>
                  <a:lnTo>
                    <a:pt x="158559" y="0"/>
                  </a:lnTo>
                  <a:close/>
                </a:path>
                <a:path w="1729739" h="26034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58572" y="0"/>
                  </a:lnTo>
                  <a:lnTo>
                    <a:pt x="158572" y="8216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1729739" h="26034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1729739" h="26034">
                  <a:moveTo>
                    <a:pt x="237845" y="0"/>
                  </a:moveTo>
                  <a:lnTo>
                    <a:pt x="226631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6631" y="8216"/>
                  </a:lnTo>
                  <a:lnTo>
                    <a:pt x="237845" y="8216"/>
                  </a:lnTo>
                  <a:lnTo>
                    <a:pt x="237845" y="0"/>
                  </a:lnTo>
                  <a:close/>
                </a:path>
                <a:path w="1729739" h="26034">
                  <a:moveTo>
                    <a:pt x="271500" y="0"/>
                  </a:moveTo>
                  <a:lnTo>
                    <a:pt x="260286" y="0"/>
                  </a:lnTo>
                  <a:lnTo>
                    <a:pt x="249072" y="0"/>
                  </a:lnTo>
                  <a:lnTo>
                    <a:pt x="237858" y="0"/>
                  </a:lnTo>
                  <a:lnTo>
                    <a:pt x="237858" y="8216"/>
                  </a:lnTo>
                  <a:lnTo>
                    <a:pt x="249059" y="8216"/>
                  </a:lnTo>
                  <a:lnTo>
                    <a:pt x="260286" y="8216"/>
                  </a:lnTo>
                  <a:lnTo>
                    <a:pt x="271500" y="8216"/>
                  </a:lnTo>
                  <a:lnTo>
                    <a:pt x="271500" y="0"/>
                  </a:lnTo>
                  <a:close/>
                </a:path>
                <a:path w="1729739" h="26034">
                  <a:moveTo>
                    <a:pt x="305155" y="0"/>
                  </a:moveTo>
                  <a:lnTo>
                    <a:pt x="293941" y="0"/>
                  </a:lnTo>
                  <a:lnTo>
                    <a:pt x="282727" y="0"/>
                  </a:lnTo>
                  <a:lnTo>
                    <a:pt x="271513" y="0"/>
                  </a:lnTo>
                  <a:lnTo>
                    <a:pt x="271513" y="8216"/>
                  </a:lnTo>
                  <a:lnTo>
                    <a:pt x="282714" y="8216"/>
                  </a:lnTo>
                  <a:lnTo>
                    <a:pt x="293941" y="8216"/>
                  </a:lnTo>
                  <a:lnTo>
                    <a:pt x="305155" y="8216"/>
                  </a:lnTo>
                  <a:lnTo>
                    <a:pt x="305155" y="0"/>
                  </a:lnTo>
                  <a:close/>
                </a:path>
                <a:path w="1729739" h="26034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305168" y="8216"/>
                  </a:lnTo>
                  <a:lnTo>
                    <a:pt x="316369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1729739" h="26034">
                  <a:moveTo>
                    <a:pt x="350786" y="0"/>
                  </a:moveTo>
                  <a:lnTo>
                    <a:pt x="339572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9572" y="8216"/>
                  </a:lnTo>
                  <a:lnTo>
                    <a:pt x="350786" y="8216"/>
                  </a:lnTo>
                  <a:lnTo>
                    <a:pt x="350786" y="0"/>
                  </a:lnTo>
                  <a:close/>
                </a:path>
                <a:path w="1729739" h="26034">
                  <a:moveTo>
                    <a:pt x="384441" y="0"/>
                  </a:moveTo>
                  <a:lnTo>
                    <a:pt x="373227" y="0"/>
                  </a:lnTo>
                  <a:lnTo>
                    <a:pt x="362013" y="0"/>
                  </a:lnTo>
                  <a:lnTo>
                    <a:pt x="350799" y="0"/>
                  </a:lnTo>
                  <a:lnTo>
                    <a:pt x="350799" y="8216"/>
                  </a:lnTo>
                  <a:lnTo>
                    <a:pt x="362013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1729739" h="26034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1729739" h="26034">
                  <a:moveTo>
                    <a:pt x="463727" y="0"/>
                  </a:moveTo>
                  <a:lnTo>
                    <a:pt x="463727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63727" y="8216"/>
                  </a:lnTo>
                  <a:lnTo>
                    <a:pt x="463727" y="0"/>
                  </a:lnTo>
                  <a:close/>
                </a:path>
                <a:path w="1729739" h="26034">
                  <a:moveTo>
                    <a:pt x="497382" y="0"/>
                  </a:moveTo>
                  <a:lnTo>
                    <a:pt x="486168" y="0"/>
                  </a:lnTo>
                  <a:lnTo>
                    <a:pt x="474954" y="0"/>
                  </a:lnTo>
                  <a:lnTo>
                    <a:pt x="463740" y="0"/>
                  </a:lnTo>
                  <a:lnTo>
                    <a:pt x="463740" y="8216"/>
                  </a:lnTo>
                  <a:lnTo>
                    <a:pt x="474954" y="8216"/>
                  </a:lnTo>
                  <a:lnTo>
                    <a:pt x="486156" y="8216"/>
                  </a:lnTo>
                  <a:lnTo>
                    <a:pt x="497382" y="8216"/>
                  </a:lnTo>
                  <a:lnTo>
                    <a:pt x="497382" y="0"/>
                  </a:lnTo>
                  <a:close/>
                </a:path>
                <a:path w="1729739" h="26034">
                  <a:moveTo>
                    <a:pt x="508609" y="0"/>
                  </a:moveTo>
                  <a:lnTo>
                    <a:pt x="497395" y="0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08609" y="0"/>
                  </a:lnTo>
                  <a:close/>
                </a:path>
                <a:path w="1729739" h="26034">
                  <a:moveTo>
                    <a:pt x="1457769" y="17195"/>
                  </a:moveTo>
                  <a:lnTo>
                    <a:pt x="1446555" y="17195"/>
                  </a:lnTo>
                  <a:lnTo>
                    <a:pt x="1435341" y="17195"/>
                  </a:lnTo>
                  <a:lnTo>
                    <a:pt x="1435341" y="25425"/>
                  </a:lnTo>
                  <a:lnTo>
                    <a:pt x="1446555" y="25425"/>
                  </a:lnTo>
                  <a:lnTo>
                    <a:pt x="1457769" y="25425"/>
                  </a:lnTo>
                  <a:lnTo>
                    <a:pt x="1457769" y="17195"/>
                  </a:lnTo>
                  <a:close/>
                </a:path>
                <a:path w="1729739" h="26034">
                  <a:moveTo>
                    <a:pt x="1491424" y="17195"/>
                  </a:moveTo>
                  <a:lnTo>
                    <a:pt x="1480210" y="17195"/>
                  </a:lnTo>
                  <a:lnTo>
                    <a:pt x="1468996" y="17195"/>
                  </a:lnTo>
                  <a:lnTo>
                    <a:pt x="1457782" y="17195"/>
                  </a:lnTo>
                  <a:lnTo>
                    <a:pt x="1457782" y="25425"/>
                  </a:lnTo>
                  <a:lnTo>
                    <a:pt x="1468996" y="25425"/>
                  </a:lnTo>
                  <a:lnTo>
                    <a:pt x="1480210" y="25425"/>
                  </a:lnTo>
                  <a:lnTo>
                    <a:pt x="1491424" y="25425"/>
                  </a:lnTo>
                  <a:lnTo>
                    <a:pt x="1491424" y="17195"/>
                  </a:lnTo>
                  <a:close/>
                </a:path>
                <a:path w="1729739" h="26034">
                  <a:moveTo>
                    <a:pt x="1525828" y="17195"/>
                  </a:moveTo>
                  <a:lnTo>
                    <a:pt x="1514614" y="17195"/>
                  </a:lnTo>
                  <a:lnTo>
                    <a:pt x="1503400" y="17195"/>
                  </a:lnTo>
                  <a:lnTo>
                    <a:pt x="1491437" y="17195"/>
                  </a:lnTo>
                  <a:lnTo>
                    <a:pt x="1491437" y="25425"/>
                  </a:lnTo>
                  <a:lnTo>
                    <a:pt x="1503400" y="25425"/>
                  </a:lnTo>
                  <a:lnTo>
                    <a:pt x="1514614" y="25425"/>
                  </a:lnTo>
                  <a:lnTo>
                    <a:pt x="1525828" y="25425"/>
                  </a:lnTo>
                  <a:lnTo>
                    <a:pt x="1525828" y="17195"/>
                  </a:lnTo>
                  <a:close/>
                </a:path>
                <a:path w="1729739" h="26034">
                  <a:moveTo>
                    <a:pt x="1548269" y="17195"/>
                  </a:moveTo>
                  <a:lnTo>
                    <a:pt x="1537055" y="17195"/>
                  </a:lnTo>
                  <a:lnTo>
                    <a:pt x="1525841" y="17195"/>
                  </a:lnTo>
                  <a:lnTo>
                    <a:pt x="1525841" y="25425"/>
                  </a:lnTo>
                  <a:lnTo>
                    <a:pt x="1537055" y="25425"/>
                  </a:lnTo>
                  <a:lnTo>
                    <a:pt x="1548269" y="25425"/>
                  </a:lnTo>
                  <a:lnTo>
                    <a:pt x="1548269" y="17195"/>
                  </a:lnTo>
                  <a:close/>
                </a:path>
                <a:path w="1729739" h="26034">
                  <a:moveTo>
                    <a:pt x="1570710" y="17195"/>
                  </a:moveTo>
                  <a:lnTo>
                    <a:pt x="1559496" y="17195"/>
                  </a:lnTo>
                  <a:lnTo>
                    <a:pt x="1548282" y="17195"/>
                  </a:lnTo>
                  <a:lnTo>
                    <a:pt x="1548282" y="25425"/>
                  </a:lnTo>
                  <a:lnTo>
                    <a:pt x="1559496" y="25425"/>
                  </a:lnTo>
                  <a:lnTo>
                    <a:pt x="1570710" y="25425"/>
                  </a:lnTo>
                  <a:lnTo>
                    <a:pt x="1570710" y="17195"/>
                  </a:lnTo>
                  <a:close/>
                </a:path>
                <a:path w="1729739" h="26034">
                  <a:moveTo>
                    <a:pt x="1604365" y="17195"/>
                  </a:moveTo>
                  <a:lnTo>
                    <a:pt x="1593151" y="17195"/>
                  </a:lnTo>
                  <a:lnTo>
                    <a:pt x="1581937" y="17195"/>
                  </a:lnTo>
                  <a:lnTo>
                    <a:pt x="1570723" y="17195"/>
                  </a:lnTo>
                  <a:lnTo>
                    <a:pt x="1570723" y="25425"/>
                  </a:lnTo>
                  <a:lnTo>
                    <a:pt x="1581937" y="25425"/>
                  </a:lnTo>
                  <a:lnTo>
                    <a:pt x="1593151" y="25425"/>
                  </a:lnTo>
                  <a:lnTo>
                    <a:pt x="1604365" y="25425"/>
                  </a:lnTo>
                  <a:lnTo>
                    <a:pt x="1604365" y="17195"/>
                  </a:lnTo>
                  <a:close/>
                </a:path>
                <a:path w="1729739" h="26034">
                  <a:moveTo>
                    <a:pt x="1627555" y="17195"/>
                  </a:moveTo>
                  <a:lnTo>
                    <a:pt x="1616341" y="17195"/>
                  </a:lnTo>
                  <a:lnTo>
                    <a:pt x="1604378" y="17195"/>
                  </a:lnTo>
                  <a:lnTo>
                    <a:pt x="1604378" y="25425"/>
                  </a:lnTo>
                  <a:lnTo>
                    <a:pt x="1616341" y="25425"/>
                  </a:lnTo>
                  <a:lnTo>
                    <a:pt x="1627555" y="25425"/>
                  </a:lnTo>
                  <a:lnTo>
                    <a:pt x="1627555" y="17195"/>
                  </a:lnTo>
                  <a:close/>
                </a:path>
                <a:path w="1729739" h="26034">
                  <a:moveTo>
                    <a:pt x="1649996" y="17195"/>
                  </a:moveTo>
                  <a:lnTo>
                    <a:pt x="1638782" y="17195"/>
                  </a:lnTo>
                  <a:lnTo>
                    <a:pt x="1627568" y="17195"/>
                  </a:lnTo>
                  <a:lnTo>
                    <a:pt x="1627568" y="25425"/>
                  </a:lnTo>
                  <a:lnTo>
                    <a:pt x="1638782" y="25425"/>
                  </a:lnTo>
                  <a:lnTo>
                    <a:pt x="1649996" y="25425"/>
                  </a:lnTo>
                  <a:lnTo>
                    <a:pt x="1649996" y="17195"/>
                  </a:lnTo>
                  <a:close/>
                </a:path>
                <a:path w="1729739" h="26034">
                  <a:moveTo>
                    <a:pt x="1683651" y="17195"/>
                  </a:moveTo>
                  <a:lnTo>
                    <a:pt x="1672437" y="17195"/>
                  </a:lnTo>
                  <a:lnTo>
                    <a:pt x="1661223" y="17195"/>
                  </a:lnTo>
                  <a:lnTo>
                    <a:pt x="1650009" y="17195"/>
                  </a:lnTo>
                  <a:lnTo>
                    <a:pt x="1650009" y="25425"/>
                  </a:lnTo>
                  <a:lnTo>
                    <a:pt x="1661223" y="25425"/>
                  </a:lnTo>
                  <a:lnTo>
                    <a:pt x="1672437" y="25425"/>
                  </a:lnTo>
                  <a:lnTo>
                    <a:pt x="1683651" y="25425"/>
                  </a:lnTo>
                  <a:lnTo>
                    <a:pt x="1683651" y="17195"/>
                  </a:lnTo>
                  <a:close/>
                </a:path>
                <a:path w="1729739" h="26034">
                  <a:moveTo>
                    <a:pt x="1706092" y="17195"/>
                  </a:moveTo>
                  <a:lnTo>
                    <a:pt x="1694878" y="17195"/>
                  </a:lnTo>
                  <a:lnTo>
                    <a:pt x="1683664" y="17195"/>
                  </a:lnTo>
                  <a:lnTo>
                    <a:pt x="1683664" y="25425"/>
                  </a:lnTo>
                  <a:lnTo>
                    <a:pt x="1694878" y="25425"/>
                  </a:lnTo>
                  <a:lnTo>
                    <a:pt x="1706092" y="25425"/>
                  </a:lnTo>
                  <a:lnTo>
                    <a:pt x="1706092" y="17195"/>
                  </a:lnTo>
                  <a:close/>
                </a:path>
                <a:path w="1729739" h="26034">
                  <a:moveTo>
                    <a:pt x="1729282" y="17195"/>
                  </a:moveTo>
                  <a:lnTo>
                    <a:pt x="1718068" y="17195"/>
                  </a:lnTo>
                  <a:lnTo>
                    <a:pt x="1706105" y="17195"/>
                  </a:lnTo>
                  <a:lnTo>
                    <a:pt x="1706105" y="25425"/>
                  </a:lnTo>
                  <a:lnTo>
                    <a:pt x="1718068" y="25425"/>
                  </a:lnTo>
                  <a:lnTo>
                    <a:pt x="1729282" y="25425"/>
                  </a:lnTo>
                  <a:lnTo>
                    <a:pt x="1729282" y="17195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2949283" y="999997"/>
              <a:ext cx="802640" cy="8255"/>
            </a:xfrm>
            <a:custGeom>
              <a:avLst/>
              <a:gdLst/>
              <a:ahLst/>
              <a:cxnLst/>
              <a:rect l="l" t="t" r="r" b="b"/>
              <a:pathLst>
                <a:path w="802639" h="8255">
                  <a:moveTo>
                    <a:pt x="22428" y="0"/>
                  </a:move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22428" y="0"/>
                  </a:lnTo>
                  <a:close/>
                </a:path>
                <a:path w="802639" h="8255">
                  <a:moveTo>
                    <a:pt x="44869" y="0"/>
                  </a:moveTo>
                  <a:lnTo>
                    <a:pt x="33655" y="0"/>
                  </a:lnTo>
                  <a:lnTo>
                    <a:pt x="22440" y="0"/>
                  </a:lnTo>
                  <a:lnTo>
                    <a:pt x="22440" y="8216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44869" y="0"/>
                  </a:lnTo>
                  <a:close/>
                </a:path>
                <a:path w="802639" h="8255">
                  <a:moveTo>
                    <a:pt x="101714" y="0"/>
                  </a:moveTo>
                  <a:lnTo>
                    <a:pt x="101714" y="0"/>
                  </a:lnTo>
                  <a:lnTo>
                    <a:pt x="44881" y="0"/>
                  </a:lnTo>
                  <a:lnTo>
                    <a:pt x="44881" y="8216"/>
                  </a:lnTo>
                  <a:lnTo>
                    <a:pt x="101714" y="8216"/>
                  </a:lnTo>
                  <a:lnTo>
                    <a:pt x="101714" y="0"/>
                  </a:lnTo>
                  <a:close/>
                </a:path>
                <a:path w="802639" h="8255">
                  <a:moveTo>
                    <a:pt x="124155" y="0"/>
                  </a:moveTo>
                  <a:lnTo>
                    <a:pt x="112941" y="0"/>
                  </a:lnTo>
                  <a:lnTo>
                    <a:pt x="101727" y="0"/>
                  </a:lnTo>
                  <a:lnTo>
                    <a:pt x="101727" y="8216"/>
                  </a:lnTo>
                  <a:lnTo>
                    <a:pt x="112928" y="8216"/>
                  </a:lnTo>
                  <a:lnTo>
                    <a:pt x="124155" y="8216"/>
                  </a:lnTo>
                  <a:lnTo>
                    <a:pt x="124155" y="0"/>
                  </a:lnTo>
                  <a:close/>
                </a:path>
                <a:path w="802639" h="8255">
                  <a:moveTo>
                    <a:pt x="169773" y="0"/>
                  </a:moveTo>
                  <a:lnTo>
                    <a:pt x="169773" y="0"/>
                  </a:lnTo>
                  <a:lnTo>
                    <a:pt x="124167" y="0"/>
                  </a:lnTo>
                  <a:lnTo>
                    <a:pt x="124167" y="8216"/>
                  </a:lnTo>
                  <a:lnTo>
                    <a:pt x="169773" y="8216"/>
                  </a:lnTo>
                  <a:lnTo>
                    <a:pt x="169773" y="0"/>
                  </a:lnTo>
                  <a:close/>
                </a:path>
                <a:path w="802639" h="8255">
                  <a:moveTo>
                    <a:pt x="192214" y="0"/>
                  </a:moveTo>
                  <a:lnTo>
                    <a:pt x="181000" y="0"/>
                  </a:lnTo>
                  <a:lnTo>
                    <a:pt x="169786" y="0"/>
                  </a:lnTo>
                  <a:lnTo>
                    <a:pt x="169786" y="8216"/>
                  </a:lnTo>
                  <a:lnTo>
                    <a:pt x="181000" y="8216"/>
                  </a:lnTo>
                  <a:lnTo>
                    <a:pt x="192214" y="8216"/>
                  </a:lnTo>
                  <a:lnTo>
                    <a:pt x="192214" y="0"/>
                  </a:lnTo>
                  <a:close/>
                </a:path>
                <a:path w="802639" h="8255">
                  <a:moveTo>
                    <a:pt x="214655" y="0"/>
                  </a:moveTo>
                  <a:lnTo>
                    <a:pt x="203441" y="0"/>
                  </a:lnTo>
                  <a:lnTo>
                    <a:pt x="192227" y="0"/>
                  </a:lnTo>
                  <a:lnTo>
                    <a:pt x="192227" y="8216"/>
                  </a:lnTo>
                  <a:lnTo>
                    <a:pt x="203441" y="8216"/>
                  </a:lnTo>
                  <a:lnTo>
                    <a:pt x="214655" y="8216"/>
                  </a:lnTo>
                  <a:lnTo>
                    <a:pt x="214655" y="0"/>
                  </a:lnTo>
                  <a:close/>
                </a:path>
                <a:path w="802639" h="8255">
                  <a:moveTo>
                    <a:pt x="248310" y="0"/>
                  </a:moveTo>
                  <a:lnTo>
                    <a:pt x="237096" y="0"/>
                  </a:lnTo>
                  <a:lnTo>
                    <a:pt x="225882" y="0"/>
                  </a:lnTo>
                  <a:lnTo>
                    <a:pt x="214668" y="0"/>
                  </a:lnTo>
                  <a:lnTo>
                    <a:pt x="214668" y="8216"/>
                  </a:lnTo>
                  <a:lnTo>
                    <a:pt x="225882" y="8216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48310" y="0"/>
                  </a:lnTo>
                  <a:close/>
                </a:path>
                <a:path w="802639" h="8255">
                  <a:moveTo>
                    <a:pt x="282714" y="0"/>
                  </a:moveTo>
                  <a:lnTo>
                    <a:pt x="271500" y="0"/>
                  </a:lnTo>
                  <a:lnTo>
                    <a:pt x="260286" y="0"/>
                  </a:lnTo>
                  <a:lnTo>
                    <a:pt x="248323" y="0"/>
                  </a:lnTo>
                  <a:lnTo>
                    <a:pt x="248323" y="8216"/>
                  </a:lnTo>
                  <a:lnTo>
                    <a:pt x="260273" y="8216"/>
                  </a:lnTo>
                  <a:lnTo>
                    <a:pt x="271500" y="8216"/>
                  </a:lnTo>
                  <a:lnTo>
                    <a:pt x="282714" y="8216"/>
                  </a:lnTo>
                  <a:lnTo>
                    <a:pt x="282714" y="0"/>
                  </a:lnTo>
                  <a:close/>
                </a:path>
                <a:path w="802639" h="8255">
                  <a:moveTo>
                    <a:pt x="293941" y="0"/>
                  </a:moveTo>
                  <a:lnTo>
                    <a:pt x="282727" y="0"/>
                  </a:lnTo>
                  <a:lnTo>
                    <a:pt x="282727" y="8216"/>
                  </a:lnTo>
                  <a:lnTo>
                    <a:pt x="293941" y="8216"/>
                  </a:lnTo>
                  <a:lnTo>
                    <a:pt x="293941" y="0"/>
                  </a:lnTo>
                  <a:close/>
                </a:path>
                <a:path w="802639" h="8255">
                  <a:moveTo>
                    <a:pt x="327596" y="0"/>
                  </a:moveTo>
                  <a:lnTo>
                    <a:pt x="316382" y="0"/>
                  </a:lnTo>
                  <a:lnTo>
                    <a:pt x="305168" y="0"/>
                  </a:lnTo>
                  <a:lnTo>
                    <a:pt x="293954" y="0"/>
                  </a:lnTo>
                  <a:lnTo>
                    <a:pt x="293954" y="8216"/>
                  </a:lnTo>
                  <a:lnTo>
                    <a:pt x="305168" y="8216"/>
                  </a:lnTo>
                  <a:lnTo>
                    <a:pt x="316382" y="8216"/>
                  </a:lnTo>
                  <a:lnTo>
                    <a:pt x="327596" y="8216"/>
                  </a:lnTo>
                  <a:lnTo>
                    <a:pt x="327596" y="0"/>
                  </a:lnTo>
                  <a:close/>
                </a:path>
                <a:path w="802639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27609" y="0"/>
                  </a:lnTo>
                  <a:lnTo>
                    <a:pt x="327609" y="8216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61251" y="8216"/>
                  </a:lnTo>
                  <a:lnTo>
                    <a:pt x="361251" y="0"/>
                  </a:lnTo>
                  <a:close/>
                </a:path>
                <a:path w="802639" h="8255">
                  <a:moveTo>
                    <a:pt x="384441" y="0"/>
                  </a:moveTo>
                  <a:lnTo>
                    <a:pt x="373227" y="0"/>
                  </a:lnTo>
                  <a:lnTo>
                    <a:pt x="361264" y="0"/>
                  </a:lnTo>
                  <a:lnTo>
                    <a:pt x="361264" y="8216"/>
                  </a:lnTo>
                  <a:lnTo>
                    <a:pt x="373227" y="8216"/>
                  </a:lnTo>
                  <a:lnTo>
                    <a:pt x="384441" y="8216"/>
                  </a:lnTo>
                  <a:lnTo>
                    <a:pt x="384441" y="0"/>
                  </a:lnTo>
                  <a:close/>
                </a:path>
                <a:path w="802639" h="8255">
                  <a:moveTo>
                    <a:pt x="406882" y="0"/>
                  </a:moveTo>
                  <a:lnTo>
                    <a:pt x="395668" y="0"/>
                  </a:lnTo>
                  <a:lnTo>
                    <a:pt x="384454" y="0"/>
                  </a:lnTo>
                  <a:lnTo>
                    <a:pt x="384454" y="8216"/>
                  </a:lnTo>
                  <a:lnTo>
                    <a:pt x="395668" y="8216"/>
                  </a:lnTo>
                  <a:lnTo>
                    <a:pt x="406882" y="8216"/>
                  </a:lnTo>
                  <a:lnTo>
                    <a:pt x="406882" y="0"/>
                  </a:lnTo>
                  <a:close/>
                </a:path>
                <a:path w="802639" h="8255">
                  <a:moveTo>
                    <a:pt x="440537" y="0"/>
                  </a:moveTo>
                  <a:lnTo>
                    <a:pt x="429323" y="0"/>
                  </a:lnTo>
                  <a:lnTo>
                    <a:pt x="418109" y="0"/>
                  </a:lnTo>
                  <a:lnTo>
                    <a:pt x="406895" y="0"/>
                  </a:lnTo>
                  <a:lnTo>
                    <a:pt x="406895" y="8216"/>
                  </a:lnTo>
                  <a:lnTo>
                    <a:pt x="418109" y="8216"/>
                  </a:lnTo>
                  <a:lnTo>
                    <a:pt x="429323" y="8216"/>
                  </a:lnTo>
                  <a:lnTo>
                    <a:pt x="440537" y="8216"/>
                  </a:lnTo>
                  <a:lnTo>
                    <a:pt x="440537" y="0"/>
                  </a:lnTo>
                  <a:close/>
                </a:path>
                <a:path w="802639" h="8255">
                  <a:moveTo>
                    <a:pt x="462978" y="0"/>
                  </a:moveTo>
                  <a:lnTo>
                    <a:pt x="451764" y="0"/>
                  </a:lnTo>
                  <a:lnTo>
                    <a:pt x="440550" y="0"/>
                  </a:lnTo>
                  <a:lnTo>
                    <a:pt x="440550" y="8216"/>
                  </a:lnTo>
                  <a:lnTo>
                    <a:pt x="451764" y="8216"/>
                  </a:lnTo>
                  <a:lnTo>
                    <a:pt x="462978" y="8216"/>
                  </a:lnTo>
                  <a:lnTo>
                    <a:pt x="462978" y="0"/>
                  </a:lnTo>
                  <a:close/>
                </a:path>
                <a:path w="802639" h="8255">
                  <a:moveTo>
                    <a:pt x="486168" y="0"/>
                  </a:moveTo>
                  <a:lnTo>
                    <a:pt x="474954" y="0"/>
                  </a:lnTo>
                  <a:lnTo>
                    <a:pt x="462991" y="0"/>
                  </a:lnTo>
                  <a:lnTo>
                    <a:pt x="462991" y="8216"/>
                  </a:lnTo>
                  <a:lnTo>
                    <a:pt x="474954" y="8216"/>
                  </a:lnTo>
                  <a:lnTo>
                    <a:pt x="486168" y="8216"/>
                  </a:lnTo>
                  <a:lnTo>
                    <a:pt x="486168" y="0"/>
                  </a:lnTo>
                  <a:close/>
                </a:path>
                <a:path w="802639" h="8255">
                  <a:moveTo>
                    <a:pt x="519823" y="0"/>
                  </a:moveTo>
                  <a:lnTo>
                    <a:pt x="508609" y="0"/>
                  </a:lnTo>
                  <a:lnTo>
                    <a:pt x="497395" y="0"/>
                  </a:lnTo>
                  <a:lnTo>
                    <a:pt x="486181" y="0"/>
                  </a:lnTo>
                  <a:lnTo>
                    <a:pt x="486181" y="8216"/>
                  </a:lnTo>
                  <a:lnTo>
                    <a:pt x="497395" y="8216"/>
                  </a:lnTo>
                  <a:lnTo>
                    <a:pt x="508609" y="8216"/>
                  </a:lnTo>
                  <a:lnTo>
                    <a:pt x="519823" y="8216"/>
                  </a:lnTo>
                  <a:lnTo>
                    <a:pt x="519823" y="0"/>
                  </a:lnTo>
                  <a:close/>
                </a:path>
                <a:path w="802639" h="8255">
                  <a:moveTo>
                    <a:pt x="553478" y="0"/>
                  </a:moveTo>
                  <a:lnTo>
                    <a:pt x="542264" y="0"/>
                  </a:lnTo>
                  <a:lnTo>
                    <a:pt x="531050" y="0"/>
                  </a:lnTo>
                  <a:lnTo>
                    <a:pt x="519836" y="0"/>
                  </a:lnTo>
                  <a:lnTo>
                    <a:pt x="519836" y="8216"/>
                  </a:lnTo>
                  <a:lnTo>
                    <a:pt x="531050" y="8216"/>
                  </a:lnTo>
                  <a:lnTo>
                    <a:pt x="542264" y="8216"/>
                  </a:lnTo>
                  <a:lnTo>
                    <a:pt x="553478" y="8216"/>
                  </a:lnTo>
                  <a:lnTo>
                    <a:pt x="553478" y="0"/>
                  </a:lnTo>
                  <a:close/>
                </a:path>
                <a:path w="802639" h="8255">
                  <a:moveTo>
                    <a:pt x="575919" y="0"/>
                  </a:moveTo>
                  <a:lnTo>
                    <a:pt x="564705" y="0"/>
                  </a:lnTo>
                  <a:lnTo>
                    <a:pt x="553491" y="0"/>
                  </a:lnTo>
                  <a:lnTo>
                    <a:pt x="553491" y="8216"/>
                  </a:lnTo>
                  <a:lnTo>
                    <a:pt x="564705" y="8216"/>
                  </a:lnTo>
                  <a:lnTo>
                    <a:pt x="575919" y="8216"/>
                  </a:lnTo>
                  <a:lnTo>
                    <a:pt x="575919" y="0"/>
                  </a:lnTo>
                  <a:close/>
                </a:path>
                <a:path w="802639" h="8255">
                  <a:moveTo>
                    <a:pt x="599109" y="0"/>
                  </a:moveTo>
                  <a:lnTo>
                    <a:pt x="587895" y="0"/>
                  </a:lnTo>
                  <a:lnTo>
                    <a:pt x="575932" y="0"/>
                  </a:lnTo>
                  <a:lnTo>
                    <a:pt x="575932" y="8216"/>
                  </a:lnTo>
                  <a:lnTo>
                    <a:pt x="587895" y="8216"/>
                  </a:lnTo>
                  <a:lnTo>
                    <a:pt x="599109" y="8216"/>
                  </a:lnTo>
                  <a:lnTo>
                    <a:pt x="599109" y="0"/>
                  </a:lnTo>
                  <a:close/>
                </a:path>
                <a:path w="802639" h="8255">
                  <a:moveTo>
                    <a:pt x="632764" y="0"/>
                  </a:moveTo>
                  <a:lnTo>
                    <a:pt x="621550" y="0"/>
                  </a:lnTo>
                  <a:lnTo>
                    <a:pt x="610336" y="0"/>
                  </a:lnTo>
                  <a:lnTo>
                    <a:pt x="599122" y="0"/>
                  </a:lnTo>
                  <a:lnTo>
                    <a:pt x="599122" y="8216"/>
                  </a:lnTo>
                  <a:lnTo>
                    <a:pt x="610336" y="8216"/>
                  </a:lnTo>
                  <a:lnTo>
                    <a:pt x="621550" y="8216"/>
                  </a:lnTo>
                  <a:lnTo>
                    <a:pt x="632764" y="8216"/>
                  </a:lnTo>
                  <a:lnTo>
                    <a:pt x="632764" y="0"/>
                  </a:lnTo>
                  <a:close/>
                </a:path>
                <a:path w="802639" h="8255">
                  <a:moveTo>
                    <a:pt x="655205" y="0"/>
                  </a:moveTo>
                  <a:lnTo>
                    <a:pt x="643991" y="0"/>
                  </a:lnTo>
                  <a:lnTo>
                    <a:pt x="632777" y="0"/>
                  </a:lnTo>
                  <a:lnTo>
                    <a:pt x="632777" y="8216"/>
                  </a:lnTo>
                  <a:lnTo>
                    <a:pt x="643991" y="8216"/>
                  </a:lnTo>
                  <a:lnTo>
                    <a:pt x="655205" y="8216"/>
                  </a:lnTo>
                  <a:lnTo>
                    <a:pt x="655205" y="0"/>
                  </a:lnTo>
                  <a:close/>
                </a:path>
                <a:path w="802639" h="8255">
                  <a:moveTo>
                    <a:pt x="677646" y="0"/>
                  </a:moveTo>
                  <a:lnTo>
                    <a:pt x="666432" y="0"/>
                  </a:lnTo>
                  <a:lnTo>
                    <a:pt x="655218" y="0"/>
                  </a:lnTo>
                  <a:lnTo>
                    <a:pt x="655218" y="8216"/>
                  </a:lnTo>
                  <a:lnTo>
                    <a:pt x="666432" y="8216"/>
                  </a:lnTo>
                  <a:lnTo>
                    <a:pt x="677646" y="8216"/>
                  </a:lnTo>
                  <a:lnTo>
                    <a:pt x="677646" y="0"/>
                  </a:lnTo>
                  <a:close/>
                </a:path>
                <a:path w="802639" h="8255">
                  <a:moveTo>
                    <a:pt x="712050" y="0"/>
                  </a:moveTo>
                  <a:lnTo>
                    <a:pt x="700836" y="0"/>
                  </a:lnTo>
                  <a:lnTo>
                    <a:pt x="689622" y="0"/>
                  </a:lnTo>
                  <a:lnTo>
                    <a:pt x="677659" y="0"/>
                  </a:lnTo>
                  <a:lnTo>
                    <a:pt x="677659" y="8216"/>
                  </a:lnTo>
                  <a:lnTo>
                    <a:pt x="689622" y="8216"/>
                  </a:lnTo>
                  <a:lnTo>
                    <a:pt x="700836" y="8216"/>
                  </a:lnTo>
                  <a:lnTo>
                    <a:pt x="712050" y="8216"/>
                  </a:lnTo>
                  <a:lnTo>
                    <a:pt x="712050" y="0"/>
                  </a:lnTo>
                  <a:close/>
                </a:path>
                <a:path w="802639" h="8255">
                  <a:moveTo>
                    <a:pt x="745705" y="0"/>
                  </a:moveTo>
                  <a:lnTo>
                    <a:pt x="734491" y="0"/>
                  </a:lnTo>
                  <a:lnTo>
                    <a:pt x="723277" y="0"/>
                  </a:lnTo>
                  <a:lnTo>
                    <a:pt x="712063" y="0"/>
                  </a:lnTo>
                  <a:lnTo>
                    <a:pt x="712063" y="8216"/>
                  </a:lnTo>
                  <a:lnTo>
                    <a:pt x="723277" y="8216"/>
                  </a:lnTo>
                  <a:lnTo>
                    <a:pt x="734491" y="8216"/>
                  </a:lnTo>
                  <a:lnTo>
                    <a:pt x="745705" y="8216"/>
                  </a:lnTo>
                  <a:lnTo>
                    <a:pt x="745705" y="0"/>
                  </a:lnTo>
                  <a:close/>
                </a:path>
                <a:path w="802639" h="8255">
                  <a:moveTo>
                    <a:pt x="768146" y="0"/>
                  </a:moveTo>
                  <a:lnTo>
                    <a:pt x="756932" y="0"/>
                  </a:lnTo>
                  <a:lnTo>
                    <a:pt x="745718" y="0"/>
                  </a:lnTo>
                  <a:lnTo>
                    <a:pt x="745718" y="8216"/>
                  </a:lnTo>
                  <a:lnTo>
                    <a:pt x="756932" y="8216"/>
                  </a:lnTo>
                  <a:lnTo>
                    <a:pt x="768146" y="8216"/>
                  </a:lnTo>
                  <a:lnTo>
                    <a:pt x="768146" y="0"/>
                  </a:lnTo>
                  <a:close/>
                </a:path>
                <a:path w="802639" h="8255">
                  <a:moveTo>
                    <a:pt x="791337" y="0"/>
                  </a:moveTo>
                  <a:lnTo>
                    <a:pt x="779373" y="0"/>
                  </a:lnTo>
                  <a:lnTo>
                    <a:pt x="768159" y="0"/>
                  </a:lnTo>
                  <a:lnTo>
                    <a:pt x="768159" y="8216"/>
                  </a:lnTo>
                  <a:lnTo>
                    <a:pt x="779373" y="8216"/>
                  </a:lnTo>
                  <a:lnTo>
                    <a:pt x="791337" y="8216"/>
                  </a:lnTo>
                  <a:lnTo>
                    <a:pt x="791337" y="0"/>
                  </a:lnTo>
                  <a:close/>
                </a:path>
                <a:path w="802639" h="8255">
                  <a:moveTo>
                    <a:pt x="802563" y="0"/>
                  </a:moveTo>
                  <a:lnTo>
                    <a:pt x="791349" y="0"/>
                  </a:lnTo>
                  <a:lnTo>
                    <a:pt x="791349" y="8216"/>
                  </a:lnTo>
                  <a:lnTo>
                    <a:pt x="802563" y="8216"/>
                  </a:lnTo>
                  <a:lnTo>
                    <a:pt x="802563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3740632" y="999997"/>
              <a:ext cx="440690" cy="8255"/>
            </a:xfrm>
            <a:custGeom>
              <a:avLst/>
              <a:gdLst/>
              <a:ahLst/>
              <a:cxnLst/>
              <a:rect l="l" t="t" r="r" b="b"/>
              <a:pathLst>
                <a:path w="440689" h="8255">
                  <a:moveTo>
                    <a:pt x="33642" y="0"/>
                  </a:moveTo>
                  <a:lnTo>
                    <a:pt x="22428" y="0"/>
                  </a:lnTo>
                  <a:lnTo>
                    <a:pt x="11214" y="0"/>
                  </a:lnTo>
                  <a:lnTo>
                    <a:pt x="0" y="0"/>
                  </a:lnTo>
                  <a:lnTo>
                    <a:pt x="0" y="8216"/>
                  </a:lnTo>
                  <a:lnTo>
                    <a:pt x="11214" y="8216"/>
                  </a:lnTo>
                  <a:lnTo>
                    <a:pt x="22428" y="8216"/>
                  </a:lnTo>
                  <a:lnTo>
                    <a:pt x="33642" y="8216"/>
                  </a:lnTo>
                  <a:lnTo>
                    <a:pt x="33642" y="0"/>
                  </a:lnTo>
                  <a:close/>
                </a:path>
                <a:path w="440689" h="8255">
                  <a:moveTo>
                    <a:pt x="56083" y="0"/>
                  </a:moveTo>
                  <a:lnTo>
                    <a:pt x="44869" y="0"/>
                  </a:lnTo>
                  <a:lnTo>
                    <a:pt x="33655" y="0"/>
                  </a:lnTo>
                  <a:lnTo>
                    <a:pt x="33655" y="8216"/>
                  </a:lnTo>
                  <a:lnTo>
                    <a:pt x="44869" y="8216"/>
                  </a:lnTo>
                  <a:lnTo>
                    <a:pt x="56083" y="8216"/>
                  </a:lnTo>
                  <a:lnTo>
                    <a:pt x="56083" y="0"/>
                  </a:lnTo>
                  <a:close/>
                </a:path>
                <a:path w="440689" h="8255">
                  <a:moveTo>
                    <a:pt x="89738" y="0"/>
                  </a:moveTo>
                  <a:lnTo>
                    <a:pt x="78524" y="0"/>
                  </a:lnTo>
                  <a:lnTo>
                    <a:pt x="67310" y="0"/>
                  </a:lnTo>
                  <a:lnTo>
                    <a:pt x="56095" y="0"/>
                  </a:lnTo>
                  <a:lnTo>
                    <a:pt x="56095" y="8216"/>
                  </a:lnTo>
                  <a:lnTo>
                    <a:pt x="67310" y="8216"/>
                  </a:lnTo>
                  <a:lnTo>
                    <a:pt x="78524" y="8216"/>
                  </a:lnTo>
                  <a:lnTo>
                    <a:pt x="89738" y="8216"/>
                  </a:lnTo>
                  <a:lnTo>
                    <a:pt x="89738" y="0"/>
                  </a:lnTo>
                  <a:close/>
                </a:path>
                <a:path w="440689" h="8255">
                  <a:moveTo>
                    <a:pt x="124142" y="0"/>
                  </a:moveTo>
                  <a:lnTo>
                    <a:pt x="112928" y="0"/>
                  </a:lnTo>
                  <a:lnTo>
                    <a:pt x="100965" y="0"/>
                  </a:lnTo>
                  <a:lnTo>
                    <a:pt x="89750" y="0"/>
                  </a:lnTo>
                  <a:lnTo>
                    <a:pt x="89750" y="8216"/>
                  </a:lnTo>
                  <a:lnTo>
                    <a:pt x="100965" y="8216"/>
                  </a:lnTo>
                  <a:lnTo>
                    <a:pt x="112928" y="8216"/>
                  </a:lnTo>
                  <a:lnTo>
                    <a:pt x="124142" y="8216"/>
                  </a:lnTo>
                  <a:lnTo>
                    <a:pt x="124142" y="0"/>
                  </a:lnTo>
                  <a:close/>
                </a:path>
                <a:path w="440689" h="8255">
                  <a:moveTo>
                    <a:pt x="146583" y="0"/>
                  </a:moveTo>
                  <a:lnTo>
                    <a:pt x="135369" y="0"/>
                  </a:lnTo>
                  <a:lnTo>
                    <a:pt x="124155" y="0"/>
                  </a:lnTo>
                  <a:lnTo>
                    <a:pt x="124155" y="8216"/>
                  </a:lnTo>
                  <a:lnTo>
                    <a:pt x="135369" y="8216"/>
                  </a:lnTo>
                  <a:lnTo>
                    <a:pt x="146583" y="8216"/>
                  </a:lnTo>
                  <a:lnTo>
                    <a:pt x="146583" y="0"/>
                  </a:lnTo>
                  <a:close/>
                </a:path>
                <a:path w="440689" h="8255">
                  <a:moveTo>
                    <a:pt x="169024" y="0"/>
                  </a:moveTo>
                  <a:lnTo>
                    <a:pt x="157810" y="0"/>
                  </a:lnTo>
                  <a:lnTo>
                    <a:pt x="146596" y="0"/>
                  </a:lnTo>
                  <a:lnTo>
                    <a:pt x="146596" y="8216"/>
                  </a:lnTo>
                  <a:lnTo>
                    <a:pt x="157810" y="8216"/>
                  </a:lnTo>
                  <a:lnTo>
                    <a:pt x="169024" y="8216"/>
                  </a:lnTo>
                  <a:lnTo>
                    <a:pt x="169024" y="0"/>
                  </a:lnTo>
                  <a:close/>
                </a:path>
                <a:path w="440689" h="8255">
                  <a:moveTo>
                    <a:pt x="202679" y="0"/>
                  </a:moveTo>
                  <a:lnTo>
                    <a:pt x="191465" y="0"/>
                  </a:lnTo>
                  <a:lnTo>
                    <a:pt x="180251" y="0"/>
                  </a:lnTo>
                  <a:lnTo>
                    <a:pt x="169037" y="0"/>
                  </a:lnTo>
                  <a:lnTo>
                    <a:pt x="169037" y="8216"/>
                  </a:lnTo>
                  <a:lnTo>
                    <a:pt x="180251" y="8216"/>
                  </a:lnTo>
                  <a:lnTo>
                    <a:pt x="191465" y="8216"/>
                  </a:lnTo>
                  <a:lnTo>
                    <a:pt x="202679" y="8216"/>
                  </a:lnTo>
                  <a:lnTo>
                    <a:pt x="202679" y="0"/>
                  </a:lnTo>
                  <a:close/>
                </a:path>
                <a:path w="440689" h="8255">
                  <a:moveTo>
                    <a:pt x="237083" y="0"/>
                  </a:moveTo>
                  <a:lnTo>
                    <a:pt x="225869" y="0"/>
                  </a:lnTo>
                  <a:lnTo>
                    <a:pt x="214655" y="0"/>
                  </a:lnTo>
                  <a:lnTo>
                    <a:pt x="202692" y="0"/>
                  </a:lnTo>
                  <a:lnTo>
                    <a:pt x="202692" y="8216"/>
                  </a:lnTo>
                  <a:lnTo>
                    <a:pt x="214655" y="8216"/>
                  </a:lnTo>
                  <a:lnTo>
                    <a:pt x="225869" y="8216"/>
                  </a:lnTo>
                  <a:lnTo>
                    <a:pt x="237083" y="8216"/>
                  </a:lnTo>
                  <a:lnTo>
                    <a:pt x="237083" y="0"/>
                  </a:lnTo>
                  <a:close/>
                </a:path>
                <a:path w="440689" h="8255">
                  <a:moveTo>
                    <a:pt x="259524" y="0"/>
                  </a:moveTo>
                  <a:lnTo>
                    <a:pt x="248310" y="0"/>
                  </a:lnTo>
                  <a:lnTo>
                    <a:pt x="237096" y="0"/>
                  </a:lnTo>
                  <a:lnTo>
                    <a:pt x="237096" y="8216"/>
                  </a:lnTo>
                  <a:lnTo>
                    <a:pt x="248310" y="8216"/>
                  </a:lnTo>
                  <a:lnTo>
                    <a:pt x="259524" y="8216"/>
                  </a:lnTo>
                  <a:lnTo>
                    <a:pt x="259524" y="0"/>
                  </a:lnTo>
                  <a:close/>
                </a:path>
                <a:path w="440689" h="8255">
                  <a:moveTo>
                    <a:pt x="281965" y="0"/>
                  </a:moveTo>
                  <a:lnTo>
                    <a:pt x="270751" y="0"/>
                  </a:lnTo>
                  <a:lnTo>
                    <a:pt x="259537" y="0"/>
                  </a:lnTo>
                  <a:lnTo>
                    <a:pt x="259537" y="8216"/>
                  </a:lnTo>
                  <a:lnTo>
                    <a:pt x="270751" y="8216"/>
                  </a:lnTo>
                  <a:lnTo>
                    <a:pt x="281965" y="8216"/>
                  </a:lnTo>
                  <a:lnTo>
                    <a:pt x="281965" y="0"/>
                  </a:lnTo>
                  <a:close/>
                </a:path>
                <a:path w="440689" h="8255">
                  <a:moveTo>
                    <a:pt x="315620" y="0"/>
                  </a:moveTo>
                  <a:lnTo>
                    <a:pt x="304406" y="0"/>
                  </a:lnTo>
                  <a:lnTo>
                    <a:pt x="293192" y="0"/>
                  </a:lnTo>
                  <a:lnTo>
                    <a:pt x="281978" y="0"/>
                  </a:lnTo>
                  <a:lnTo>
                    <a:pt x="281978" y="8216"/>
                  </a:lnTo>
                  <a:lnTo>
                    <a:pt x="293192" y="8216"/>
                  </a:lnTo>
                  <a:lnTo>
                    <a:pt x="304406" y="8216"/>
                  </a:lnTo>
                  <a:lnTo>
                    <a:pt x="315620" y="8216"/>
                  </a:lnTo>
                  <a:lnTo>
                    <a:pt x="315620" y="0"/>
                  </a:lnTo>
                  <a:close/>
                </a:path>
                <a:path w="440689" h="8255">
                  <a:moveTo>
                    <a:pt x="338810" y="0"/>
                  </a:moveTo>
                  <a:lnTo>
                    <a:pt x="327596" y="0"/>
                  </a:lnTo>
                  <a:lnTo>
                    <a:pt x="315633" y="0"/>
                  </a:lnTo>
                  <a:lnTo>
                    <a:pt x="315633" y="8216"/>
                  </a:lnTo>
                  <a:lnTo>
                    <a:pt x="327596" y="8216"/>
                  </a:lnTo>
                  <a:lnTo>
                    <a:pt x="338810" y="8216"/>
                  </a:lnTo>
                  <a:lnTo>
                    <a:pt x="338810" y="0"/>
                  </a:lnTo>
                  <a:close/>
                </a:path>
                <a:path w="440689" h="8255">
                  <a:moveTo>
                    <a:pt x="361251" y="0"/>
                  </a:moveTo>
                  <a:lnTo>
                    <a:pt x="350037" y="0"/>
                  </a:lnTo>
                  <a:lnTo>
                    <a:pt x="338823" y="0"/>
                  </a:lnTo>
                  <a:lnTo>
                    <a:pt x="338823" y="8216"/>
                  </a:lnTo>
                  <a:lnTo>
                    <a:pt x="350037" y="8216"/>
                  </a:lnTo>
                  <a:lnTo>
                    <a:pt x="361251" y="8216"/>
                  </a:lnTo>
                  <a:lnTo>
                    <a:pt x="361251" y="0"/>
                  </a:lnTo>
                  <a:close/>
                </a:path>
                <a:path w="440689" h="8255">
                  <a:moveTo>
                    <a:pt x="394906" y="0"/>
                  </a:moveTo>
                  <a:lnTo>
                    <a:pt x="383692" y="0"/>
                  </a:lnTo>
                  <a:lnTo>
                    <a:pt x="372478" y="0"/>
                  </a:lnTo>
                  <a:lnTo>
                    <a:pt x="361264" y="0"/>
                  </a:lnTo>
                  <a:lnTo>
                    <a:pt x="361264" y="8216"/>
                  </a:lnTo>
                  <a:lnTo>
                    <a:pt x="372478" y="8216"/>
                  </a:lnTo>
                  <a:lnTo>
                    <a:pt x="383692" y="8216"/>
                  </a:lnTo>
                  <a:lnTo>
                    <a:pt x="394906" y="8216"/>
                  </a:lnTo>
                  <a:lnTo>
                    <a:pt x="394906" y="0"/>
                  </a:lnTo>
                  <a:close/>
                </a:path>
                <a:path w="440689" h="8255">
                  <a:moveTo>
                    <a:pt x="417347" y="0"/>
                  </a:moveTo>
                  <a:lnTo>
                    <a:pt x="406133" y="0"/>
                  </a:lnTo>
                  <a:lnTo>
                    <a:pt x="394919" y="0"/>
                  </a:lnTo>
                  <a:lnTo>
                    <a:pt x="394919" y="8216"/>
                  </a:lnTo>
                  <a:lnTo>
                    <a:pt x="406133" y="8216"/>
                  </a:lnTo>
                  <a:lnTo>
                    <a:pt x="417347" y="8216"/>
                  </a:lnTo>
                  <a:lnTo>
                    <a:pt x="417347" y="0"/>
                  </a:lnTo>
                  <a:close/>
                </a:path>
                <a:path w="440689" h="8255">
                  <a:moveTo>
                    <a:pt x="440537" y="0"/>
                  </a:moveTo>
                  <a:lnTo>
                    <a:pt x="429323" y="0"/>
                  </a:lnTo>
                  <a:lnTo>
                    <a:pt x="417360" y="0"/>
                  </a:lnTo>
                  <a:lnTo>
                    <a:pt x="417360" y="8216"/>
                  </a:lnTo>
                  <a:lnTo>
                    <a:pt x="429323" y="8216"/>
                  </a:lnTo>
                  <a:lnTo>
                    <a:pt x="440537" y="8216"/>
                  </a:lnTo>
                  <a:lnTo>
                    <a:pt x="440537" y="0"/>
                  </a:lnTo>
                  <a:close/>
                </a:path>
              </a:pathLst>
            </a:custGeom>
            <a:solidFill>
              <a:srgbClr val="FFF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2451709" y="999998"/>
              <a:ext cx="1729739" cy="1296670"/>
            </a:xfrm>
            <a:custGeom>
              <a:avLst/>
              <a:gdLst/>
              <a:ahLst/>
              <a:cxnLst/>
              <a:rect l="l" t="t" r="r" b="b"/>
              <a:pathLst>
                <a:path w="1729739" h="1296670">
                  <a:moveTo>
                    <a:pt x="177" y="1296215"/>
                  </a:moveTo>
                  <a:lnTo>
                    <a:pt x="1729460" y="1296215"/>
                  </a:lnTo>
                </a:path>
                <a:path w="1729739" h="1296670">
                  <a:moveTo>
                    <a:pt x="54775" y="1257316"/>
                  </a:moveTo>
                  <a:lnTo>
                    <a:pt x="54775" y="1296215"/>
                  </a:lnTo>
                </a:path>
                <a:path w="1729739" h="1296670">
                  <a:moveTo>
                    <a:pt x="108635" y="1276769"/>
                  </a:moveTo>
                  <a:lnTo>
                    <a:pt x="108635" y="1296215"/>
                  </a:lnTo>
                </a:path>
                <a:path w="1729739" h="1296670">
                  <a:moveTo>
                    <a:pt x="162483" y="1276769"/>
                  </a:moveTo>
                  <a:lnTo>
                    <a:pt x="162483" y="1296215"/>
                  </a:lnTo>
                </a:path>
                <a:path w="1729739" h="1296670">
                  <a:moveTo>
                    <a:pt x="216331" y="1276769"/>
                  </a:moveTo>
                  <a:lnTo>
                    <a:pt x="216331" y="1296215"/>
                  </a:lnTo>
                </a:path>
                <a:path w="1729739" h="1296670">
                  <a:moveTo>
                    <a:pt x="270941" y="1276769"/>
                  </a:moveTo>
                  <a:lnTo>
                    <a:pt x="270941" y="1296215"/>
                  </a:lnTo>
                </a:path>
                <a:path w="1729739" h="1296670">
                  <a:moveTo>
                    <a:pt x="324789" y="1257316"/>
                  </a:moveTo>
                  <a:lnTo>
                    <a:pt x="324789" y="1296215"/>
                  </a:lnTo>
                </a:path>
                <a:path w="1729739" h="1296670">
                  <a:moveTo>
                    <a:pt x="378637" y="1276769"/>
                  </a:moveTo>
                  <a:lnTo>
                    <a:pt x="378637" y="1296215"/>
                  </a:lnTo>
                </a:path>
                <a:path w="1729739" h="1296670">
                  <a:moveTo>
                    <a:pt x="432498" y="1276769"/>
                  </a:moveTo>
                  <a:lnTo>
                    <a:pt x="432498" y="1296215"/>
                  </a:lnTo>
                </a:path>
                <a:path w="1729739" h="1296670">
                  <a:moveTo>
                    <a:pt x="486346" y="1276769"/>
                  </a:moveTo>
                  <a:lnTo>
                    <a:pt x="486346" y="1296215"/>
                  </a:lnTo>
                </a:path>
                <a:path w="1729739" h="1296670">
                  <a:moveTo>
                    <a:pt x="540956" y="1276769"/>
                  </a:moveTo>
                  <a:lnTo>
                    <a:pt x="540956" y="1296215"/>
                  </a:lnTo>
                </a:path>
                <a:path w="1729739" h="1296670">
                  <a:moveTo>
                    <a:pt x="594804" y="1257316"/>
                  </a:moveTo>
                  <a:lnTo>
                    <a:pt x="594804" y="1296215"/>
                  </a:lnTo>
                </a:path>
                <a:path w="1729739" h="1296670">
                  <a:moveTo>
                    <a:pt x="648652" y="1276769"/>
                  </a:moveTo>
                  <a:lnTo>
                    <a:pt x="648652" y="1296215"/>
                  </a:lnTo>
                </a:path>
                <a:path w="1729739" h="1296670">
                  <a:moveTo>
                    <a:pt x="702513" y="1276769"/>
                  </a:moveTo>
                  <a:lnTo>
                    <a:pt x="702513" y="1296215"/>
                  </a:lnTo>
                </a:path>
                <a:path w="1729739" h="1296670">
                  <a:moveTo>
                    <a:pt x="757110" y="1276769"/>
                  </a:moveTo>
                  <a:lnTo>
                    <a:pt x="757110" y="1296215"/>
                  </a:lnTo>
                </a:path>
                <a:path w="1729739" h="1296670">
                  <a:moveTo>
                    <a:pt x="810971" y="1276769"/>
                  </a:moveTo>
                  <a:lnTo>
                    <a:pt x="810971" y="1296215"/>
                  </a:lnTo>
                </a:path>
                <a:path w="1729739" h="1296670">
                  <a:moveTo>
                    <a:pt x="864819" y="1257316"/>
                  </a:moveTo>
                  <a:lnTo>
                    <a:pt x="864819" y="1296215"/>
                  </a:lnTo>
                </a:path>
                <a:path w="1729739" h="1296670">
                  <a:moveTo>
                    <a:pt x="918667" y="1276769"/>
                  </a:moveTo>
                  <a:lnTo>
                    <a:pt x="918667" y="1296215"/>
                  </a:lnTo>
                </a:path>
                <a:path w="1729739" h="1296670">
                  <a:moveTo>
                    <a:pt x="972527" y="1276769"/>
                  </a:moveTo>
                  <a:lnTo>
                    <a:pt x="972527" y="1296215"/>
                  </a:lnTo>
                </a:path>
                <a:path w="1729739" h="1296670">
                  <a:moveTo>
                    <a:pt x="1027125" y="1276769"/>
                  </a:moveTo>
                  <a:lnTo>
                    <a:pt x="1027125" y="1296215"/>
                  </a:lnTo>
                </a:path>
                <a:path w="1729739" h="1296670">
                  <a:moveTo>
                    <a:pt x="1080985" y="1276769"/>
                  </a:moveTo>
                  <a:lnTo>
                    <a:pt x="1080985" y="1296215"/>
                  </a:lnTo>
                </a:path>
                <a:path w="1729739" h="1296670">
                  <a:moveTo>
                    <a:pt x="1134833" y="1257316"/>
                  </a:moveTo>
                  <a:lnTo>
                    <a:pt x="1134833" y="1296215"/>
                  </a:lnTo>
                </a:path>
                <a:path w="1729739" h="1296670">
                  <a:moveTo>
                    <a:pt x="1188694" y="1276769"/>
                  </a:moveTo>
                  <a:lnTo>
                    <a:pt x="1188694" y="1296215"/>
                  </a:lnTo>
                </a:path>
                <a:path w="1729739" h="1296670">
                  <a:moveTo>
                    <a:pt x="1243291" y="1276769"/>
                  </a:moveTo>
                  <a:lnTo>
                    <a:pt x="1243291" y="1296215"/>
                  </a:lnTo>
                </a:path>
                <a:path w="1729739" h="1296670">
                  <a:moveTo>
                    <a:pt x="1297139" y="1276769"/>
                  </a:moveTo>
                  <a:lnTo>
                    <a:pt x="1297139" y="1296215"/>
                  </a:lnTo>
                </a:path>
                <a:path w="1729739" h="1296670">
                  <a:moveTo>
                    <a:pt x="1351000" y="1276769"/>
                  </a:moveTo>
                  <a:lnTo>
                    <a:pt x="1351000" y="1296215"/>
                  </a:lnTo>
                </a:path>
                <a:path w="1729739" h="1296670">
                  <a:moveTo>
                    <a:pt x="1404848" y="1257316"/>
                  </a:moveTo>
                  <a:lnTo>
                    <a:pt x="1404848" y="1296215"/>
                  </a:lnTo>
                </a:path>
                <a:path w="1729739" h="1296670">
                  <a:moveTo>
                    <a:pt x="1459445" y="1276769"/>
                  </a:moveTo>
                  <a:lnTo>
                    <a:pt x="1459445" y="1296215"/>
                  </a:lnTo>
                </a:path>
                <a:path w="1729739" h="1296670">
                  <a:moveTo>
                    <a:pt x="1513306" y="1276769"/>
                  </a:moveTo>
                  <a:lnTo>
                    <a:pt x="1513306" y="1296215"/>
                  </a:lnTo>
                </a:path>
                <a:path w="1729739" h="1296670">
                  <a:moveTo>
                    <a:pt x="1567154" y="1276769"/>
                  </a:moveTo>
                  <a:lnTo>
                    <a:pt x="1567154" y="1296215"/>
                  </a:lnTo>
                </a:path>
                <a:path w="1729739" h="1296670">
                  <a:moveTo>
                    <a:pt x="1621015" y="1276769"/>
                  </a:moveTo>
                  <a:lnTo>
                    <a:pt x="1621015" y="1296215"/>
                  </a:lnTo>
                </a:path>
                <a:path w="1729739" h="1296670">
                  <a:moveTo>
                    <a:pt x="1674863" y="1257316"/>
                  </a:moveTo>
                  <a:lnTo>
                    <a:pt x="1674863" y="1296215"/>
                  </a:lnTo>
                </a:path>
                <a:path w="1729739" h="1296670">
                  <a:moveTo>
                    <a:pt x="54775" y="1257316"/>
                  </a:moveTo>
                  <a:lnTo>
                    <a:pt x="54775" y="1296215"/>
                  </a:lnTo>
                </a:path>
                <a:path w="1729739" h="1296670">
                  <a:moveTo>
                    <a:pt x="177" y="1276769"/>
                  </a:moveTo>
                  <a:lnTo>
                    <a:pt x="177" y="1296215"/>
                  </a:lnTo>
                </a:path>
                <a:path w="1729739" h="1296670">
                  <a:moveTo>
                    <a:pt x="1674863" y="1257316"/>
                  </a:moveTo>
                  <a:lnTo>
                    <a:pt x="1674863" y="1296215"/>
                  </a:lnTo>
                </a:path>
                <a:path w="1729739" h="1296670">
                  <a:moveTo>
                    <a:pt x="177" y="1296215"/>
                  </a:moveTo>
                  <a:lnTo>
                    <a:pt x="177" y="0"/>
                  </a:lnTo>
                </a:path>
                <a:path w="1729739" h="1296670">
                  <a:moveTo>
                    <a:pt x="52539" y="1296215"/>
                  </a:moveTo>
                  <a:lnTo>
                    <a:pt x="177" y="1296215"/>
                  </a:lnTo>
                </a:path>
                <a:path w="1729739" h="1296670">
                  <a:moveTo>
                    <a:pt x="52539" y="1266008"/>
                  </a:moveTo>
                  <a:lnTo>
                    <a:pt x="177" y="1266008"/>
                  </a:lnTo>
                </a:path>
                <a:path w="1729739" h="1296670">
                  <a:moveTo>
                    <a:pt x="26187" y="1224832"/>
                  </a:moveTo>
                  <a:lnTo>
                    <a:pt x="0" y="1224832"/>
                  </a:lnTo>
                </a:path>
                <a:path w="1729739" h="1296670">
                  <a:moveTo>
                    <a:pt x="26187" y="1183690"/>
                  </a:moveTo>
                  <a:lnTo>
                    <a:pt x="0" y="1183690"/>
                  </a:lnTo>
                </a:path>
                <a:path w="1729739" h="1296670">
                  <a:moveTo>
                    <a:pt x="26187" y="1142555"/>
                  </a:moveTo>
                  <a:lnTo>
                    <a:pt x="0" y="1142555"/>
                  </a:lnTo>
                </a:path>
                <a:path w="1729739" h="1296670">
                  <a:moveTo>
                    <a:pt x="26187" y="1101420"/>
                  </a:moveTo>
                  <a:lnTo>
                    <a:pt x="0" y="1101420"/>
                  </a:lnTo>
                </a:path>
                <a:path w="1729739" h="1296670">
                  <a:moveTo>
                    <a:pt x="52362" y="1059535"/>
                  </a:moveTo>
                  <a:lnTo>
                    <a:pt x="0" y="1059535"/>
                  </a:lnTo>
                </a:path>
                <a:path w="1729739" h="1296670">
                  <a:moveTo>
                    <a:pt x="26187" y="1018387"/>
                  </a:moveTo>
                  <a:lnTo>
                    <a:pt x="0" y="1018387"/>
                  </a:lnTo>
                </a:path>
                <a:path w="1729739" h="1296670">
                  <a:moveTo>
                    <a:pt x="26187" y="977252"/>
                  </a:moveTo>
                  <a:lnTo>
                    <a:pt x="0" y="977252"/>
                  </a:lnTo>
                </a:path>
                <a:path w="1729739" h="1296670">
                  <a:moveTo>
                    <a:pt x="26187" y="936117"/>
                  </a:moveTo>
                  <a:lnTo>
                    <a:pt x="0" y="936117"/>
                  </a:lnTo>
                </a:path>
                <a:path w="1729739" h="1296670">
                  <a:moveTo>
                    <a:pt x="26187" y="894981"/>
                  </a:moveTo>
                  <a:lnTo>
                    <a:pt x="0" y="894981"/>
                  </a:lnTo>
                </a:path>
                <a:path w="1729739" h="1296670">
                  <a:moveTo>
                    <a:pt x="52362" y="853097"/>
                  </a:moveTo>
                  <a:lnTo>
                    <a:pt x="0" y="853097"/>
                  </a:lnTo>
                </a:path>
                <a:path w="1729739" h="1296670">
                  <a:moveTo>
                    <a:pt x="26187" y="811949"/>
                  </a:moveTo>
                  <a:lnTo>
                    <a:pt x="0" y="811949"/>
                  </a:lnTo>
                </a:path>
                <a:path w="1729739" h="1296670">
                  <a:moveTo>
                    <a:pt x="26187" y="770813"/>
                  </a:moveTo>
                  <a:lnTo>
                    <a:pt x="0" y="770813"/>
                  </a:lnTo>
                </a:path>
                <a:path w="1729739" h="1296670">
                  <a:moveTo>
                    <a:pt x="26187" y="729678"/>
                  </a:moveTo>
                  <a:lnTo>
                    <a:pt x="0" y="729678"/>
                  </a:lnTo>
                </a:path>
                <a:path w="1729739" h="1296670">
                  <a:moveTo>
                    <a:pt x="26187" y="688543"/>
                  </a:moveTo>
                  <a:lnTo>
                    <a:pt x="0" y="688543"/>
                  </a:lnTo>
                </a:path>
                <a:path w="1729739" h="1296670">
                  <a:moveTo>
                    <a:pt x="52362" y="647407"/>
                  </a:moveTo>
                  <a:lnTo>
                    <a:pt x="0" y="647407"/>
                  </a:lnTo>
                </a:path>
                <a:path w="1729739" h="1296670">
                  <a:moveTo>
                    <a:pt x="26187" y="605523"/>
                  </a:moveTo>
                  <a:lnTo>
                    <a:pt x="0" y="605523"/>
                  </a:lnTo>
                </a:path>
                <a:path w="1729739" h="1296670">
                  <a:moveTo>
                    <a:pt x="26187" y="564388"/>
                  </a:moveTo>
                  <a:lnTo>
                    <a:pt x="0" y="564388"/>
                  </a:lnTo>
                </a:path>
                <a:path w="1729739" h="1296670">
                  <a:moveTo>
                    <a:pt x="26187" y="523240"/>
                  </a:moveTo>
                  <a:lnTo>
                    <a:pt x="0" y="523240"/>
                  </a:lnTo>
                </a:path>
                <a:path w="1729739" h="1296670">
                  <a:moveTo>
                    <a:pt x="26187" y="482104"/>
                  </a:moveTo>
                  <a:lnTo>
                    <a:pt x="0" y="482104"/>
                  </a:lnTo>
                </a:path>
                <a:path w="1729739" h="1296670">
                  <a:moveTo>
                    <a:pt x="52362" y="440969"/>
                  </a:moveTo>
                  <a:lnTo>
                    <a:pt x="0" y="440969"/>
                  </a:lnTo>
                </a:path>
                <a:path w="1729739" h="1296670">
                  <a:moveTo>
                    <a:pt x="26187" y="399084"/>
                  </a:moveTo>
                  <a:lnTo>
                    <a:pt x="0" y="399084"/>
                  </a:lnTo>
                </a:path>
                <a:path w="1729739" h="1296670">
                  <a:moveTo>
                    <a:pt x="26187" y="357949"/>
                  </a:moveTo>
                  <a:lnTo>
                    <a:pt x="0" y="357949"/>
                  </a:lnTo>
                </a:path>
                <a:path w="1729739" h="1296670">
                  <a:moveTo>
                    <a:pt x="26187" y="316801"/>
                  </a:moveTo>
                  <a:lnTo>
                    <a:pt x="0" y="316801"/>
                  </a:lnTo>
                </a:path>
                <a:path w="1729739" h="1296670">
                  <a:moveTo>
                    <a:pt x="26187" y="275666"/>
                  </a:moveTo>
                  <a:lnTo>
                    <a:pt x="0" y="275666"/>
                  </a:lnTo>
                </a:path>
                <a:path w="1729739" h="1296670">
                  <a:moveTo>
                    <a:pt x="52362" y="234530"/>
                  </a:moveTo>
                  <a:lnTo>
                    <a:pt x="0" y="234530"/>
                  </a:lnTo>
                </a:path>
                <a:path w="1729739" h="1296670">
                  <a:moveTo>
                    <a:pt x="26187" y="193395"/>
                  </a:moveTo>
                  <a:lnTo>
                    <a:pt x="0" y="193395"/>
                  </a:lnTo>
                </a:path>
                <a:path w="1729739" h="1296670">
                  <a:moveTo>
                    <a:pt x="26187" y="151498"/>
                  </a:moveTo>
                  <a:lnTo>
                    <a:pt x="0" y="151498"/>
                  </a:lnTo>
                </a:path>
                <a:path w="1729739" h="1296670">
                  <a:moveTo>
                    <a:pt x="26187" y="110363"/>
                  </a:moveTo>
                  <a:lnTo>
                    <a:pt x="0" y="110363"/>
                  </a:lnTo>
                </a:path>
                <a:path w="1729739" h="1296670">
                  <a:moveTo>
                    <a:pt x="26187" y="69227"/>
                  </a:moveTo>
                  <a:lnTo>
                    <a:pt x="0" y="69227"/>
                  </a:lnTo>
                </a:path>
                <a:path w="1729739" h="1296670">
                  <a:moveTo>
                    <a:pt x="52362" y="28092"/>
                  </a:moveTo>
                  <a:lnTo>
                    <a:pt x="0" y="2809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90" name="object 990"/>
          <p:cNvSpPr txBox="1"/>
          <p:nvPr/>
        </p:nvSpPr>
        <p:spPr>
          <a:xfrm>
            <a:off x="2285696" y="2325909"/>
            <a:ext cx="26225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91770" algn="l"/>
              </a:tabLst>
            </a:pPr>
            <a:r>
              <a:rPr sz="450" spc="-50" dirty="0">
                <a:latin typeface="Courier New"/>
                <a:cs typeface="Courier New"/>
              </a:rPr>
              <a:t>3</a:t>
            </a:r>
            <a:r>
              <a:rPr sz="450" dirty="0">
                <a:latin typeface="Courier New"/>
                <a:cs typeface="Courier New"/>
              </a:rPr>
              <a:t>	</a:t>
            </a:r>
            <a:r>
              <a:rPr sz="450" spc="-25" dirty="0">
                <a:latin typeface="Courier New"/>
                <a:cs typeface="Courier New"/>
              </a:rPr>
              <a:t>−3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1" name="object 991"/>
          <p:cNvSpPr txBox="1"/>
          <p:nvPr/>
        </p:nvSpPr>
        <p:spPr>
          <a:xfrm>
            <a:off x="2735350" y="2325171"/>
            <a:ext cx="83185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25" dirty="0">
                <a:latin typeface="Courier New"/>
                <a:cs typeface="Courier New"/>
              </a:rPr>
              <a:t>−2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2" name="object 992"/>
          <p:cNvSpPr txBox="1"/>
          <p:nvPr/>
        </p:nvSpPr>
        <p:spPr>
          <a:xfrm>
            <a:off x="3009104" y="2325171"/>
            <a:ext cx="83185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25" dirty="0">
                <a:latin typeface="Courier New"/>
                <a:cs typeface="Courier New"/>
              </a:rPr>
              <a:t>−1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3" name="object 993"/>
          <p:cNvSpPr txBox="1"/>
          <p:nvPr/>
        </p:nvSpPr>
        <p:spPr>
          <a:xfrm>
            <a:off x="3286599" y="2325171"/>
            <a:ext cx="62230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50" dirty="0">
                <a:latin typeface="Courier New"/>
                <a:cs typeface="Courier New"/>
              </a:rPr>
              <a:t>0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4" name="object 994"/>
          <p:cNvSpPr txBox="1"/>
          <p:nvPr/>
        </p:nvSpPr>
        <p:spPr>
          <a:xfrm>
            <a:off x="3558856" y="2325171"/>
            <a:ext cx="62230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50" dirty="0">
                <a:latin typeface="Courier New"/>
                <a:cs typeface="Courier New"/>
              </a:rPr>
              <a:t>1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5" name="object 995"/>
          <p:cNvSpPr txBox="1"/>
          <p:nvPr/>
        </p:nvSpPr>
        <p:spPr>
          <a:xfrm>
            <a:off x="3825878" y="2325171"/>
            <a:ext cx="62230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50" dirty="0">
                <a:latin typeface="Courier New"/>
                <a:cs typeface="Courier New"/>
              </a:rPr>
              <a:t>2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6" name="object 996"/>
          <p:cNvSpPr txBox="1"/>
          <p:nvPr/>
        </p:nvSpPr>
        <p:spPr>
          <a:xfrm>
            <a:off x="4096641" y="2325171"/>
            <a:ext cx="62230" cy="990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50" spc="-50" dirty="0">
                <a:latin typeface="Courier New"/>
                <a:cs typeface="Courier New"/>
              </a:rPr>
              <a:t>3</a:t>
            </a:r>
            <a:endParaRPr sz="450">
              <a:latin typeface="Courier New"/>
              <a:cs typeface="Courier New"/>
            </a:endParaRPr>
          </a:p>
        </p:txBody>
      </p:sp>
      <p:sp>
        <p:nvSpPr>
          <p:cNvPr id="997" name="object 997"/>
          <p:cNvSpPr txBox="1"/>
          <p:nvPr/>
        </p:nvSpPr>
        <p:spPr>
          <a:xfrm>
            <a:off x="125981" y="2650075"/>
            <a:ext cx="418528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232B2"/>
                </a:solidFill>
                <a:latin typeface="Helvetica"/>
                <a:cs typeface="Helvetica"/>
              </a:rPr>
              <a:t>Figure:</a:t>
            </a:r>
            <a:r>
              <a:rPr sz="1000" spc="30" dirty="0">
                <a:solidFill>
                  <a:srgbClr val="3232B2"/>
                </a:solidFill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Accumulated</a:t>
            </a:r>
            <a:r>
              <a:rPr sz="1000" spc="-2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pT</a:t>
            </a:r>
            <a:r>
              <a:rPr sz="1000" spc="-30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after</a:t>
            </a:r>
            <a:r>
              <a:rPr sz="1000" spc="-2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showering</a:t>
            </a:r>
            <a:r>
              <a:rPr sz="1000" spc="-2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a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particular</a:t>
            </a:r>
            <a:r>
              <a:rPr sz="1000" spc="-1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partonic</a:t>
            </a:r>
            <a:r>
              <a:rPr sz="1000" spc="-30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phase</a:t>
            </a:r>
            <a:r>
              <a:rPr sz="1000" spc="-30" dirty="0">
                <a:latin typeface="Helvetica"/>
                <a:cs typeface="Helvetica"/>
              </a:rPr>
              <a:t> </a:t>
            </a:r>
            <a:r>
              <a:rPr sz="1000" spc="-10" dirty="0">
                <a:latin typeface="Helvetica"/>
                <a:cs typeface="Helvetica"/>
              </a:rPr>
              <a:t>space </a:t>
            </a:r>
            <a:r>
              <a:rPr sz="1000" dirty="0">
                <a:latin typeface="Helvetica"/>
                <a:cs typeface="Helvetica"/>
              </a:rPr>
              <a:t>point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3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dirty="0">
                <a:latin typeface="Helvetica"/>
                <a:cs typeface="Helvetica"/>
              </a:rPr>
              <a:t>million</a:t>
            </a:r>
            <a:r>
              <a:rPr sz="1000" spc="-20" dirty="0">
                <a:latin typeface="Helvetica"/>
                <a:cs typeface="Helvetica"/>
              </a:rPr>
              <a:t> </a:t>
            </a:r>
            <a:r>
              <a:rPr sz="1000" spc="-10" dirty="0">
                <a:latin typeface="Helvetica"/>
                <a:cs typeface="Helvetica"/>
              </a:rPr>
              <a:t>times.</a:t>
            </a:r>
            <a:endParaRPr sz="1000">
              <a:latin typeface="Helvetica"/>
              <a:cs typeface="Helvetica"/>
            </a:endParaRPr>
          </a:p>
        </p:txBody>
      </p:sp>
      <p:grpSp>
        <p:nvGrpSpPr>
          <p:cNvPr id="998" name="object 998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999" name="object 999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02" name="object 1002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003" name="object 100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004" name="object 100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005" name="object 100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24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627" y="1681"/>
            <a:ext cx="38671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Flow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601980"/>
            <a:chOff x="0" y="533"/>
            <a:chExt cx="4608195" cy="601980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8270"/>
            </a:xfrm>
            <a:custGeom>
              <a:avLst/>
              <a:gdLst/>
              <a:ahLst/>
              <a:cxnLst/>
              <a:rect l="l" t="t" r="r" b="b"/>
              <a:pathLst>
                <a:path w="2304415" h="128270">
                  <a:moveTo>
                    <a:pt x="0" y="128016"/>
                  </a:moveTo>
                  <a:lnTo>
                    <a:pt x="2303805" y="128016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28549"/>
              <a:ext cx="4608195" cy="474345"/>
            </a:xfrm>
            <a:custGeom>
              <a:avLst/>
              <a:gdLst/>
              <a:ahLst/>
              <a:cxnLst/>
              <a:rect l="l" t="t" r="r" b="b"/>
              <a:pathLst>
                <a:path w="4608195" h="474345">
                  <a:moveTo>
                    <a:pt x="0" y="473963"/>
                  </a:moveTo>
                  <a:lnTo>
                    <a:pt x="4607940" y="4739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4739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/>
              <a:t>Color</a:t>
            </a:r>
            <a:r>
              <a:rPr spc="65" dirty="0"/>
              <a:t> </a:t>
            </a:r>
            <a:r>
              <a:rPr spc="-20" dirty="0"/>
              <a:t>Flow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900" dirty="0"/>
              <a:t>John</a:t>
            </a:r>
            <a:r>
              <a:rPr sz="900" spc="-30" dirty="0"/>
              <a:t> </a:t>
            </a:r>
            <a:r>
              <a:rPr sz="900" dirty="0"/>
              <a:t>Ellis,</a:t>
            </a:r>
            <a:r>
              <a:rPr sz="900" spc="-30" dirty="0"/>
              <a:t> </a:t>
            </a:r>
            <a:r>
              <a:rPr sz="900" spc="-10" dirty="0"/>
              <a:t>Valery</a:t>
            </a:r>
            <a:r>
              <a:rPr sz="900" spc="-25" dirty="0"/>
              <a:t> </a:t>
            </a:r>
            <a:r>
              <a:rPr sz="900" dirty="0"/>
              <a:t>A.</a:t>
            </a:r>
            <a:r>
              <a:rPr sz="900" spc="-20" dirty="0"/>
              <a:t> </a:t>
            </a:r>
            <a:r>
              <a:rPr sz="900" dirty="0"/>
              <a:t>Khoze</a:t>
            </a:r>
            <a:r>
              <a:rPr sz="900" spc="-35" dirty="0"/>
              <a:t> </a:t>
            </a:r>
            <a:r>
              <a:rPr sz="900" dirty="0"/>
              <a:t>and</a:t>
            </a:r>
            <a:r>
              <a:rPr sz="900" spc="-15" dirty="0"/>
              <a:t> </a:t>
            </a:r>
            <a:r>
              <a:rPr sz="900" spc="-30" dirty="0"/>
              <a:t>W.</a:t>
            </a:r>
            <a:r>
              <a:rPr sz="900" spc="-20" dirty="0"/>
              <a:t> </a:t>
            </a:r>
            <a:r>
              <a:rPr sz="900" dirty="0"/>
              <a:t>James</a:t>
            </a:r>
            <a:r>
              <a:rPr sz="900" spc="-25" dirty="0"/>
              <a:t> </a:t>
            </a:r>
            <a:r>
              <a:rPr sz="900" dirty="0"/>
              <a:t>Stirling,</a:t>
            </a:r>
            <a:r>
              <a:rPr sz="900" spc="-45" dirty="0"/>
              <a:t> </a:t>
            </a:r>
            <a:r>
              <a:rPr sz="900" spc="-10" dirty="0"/>
              <a:t>arxiv:hep-th/9608486</a:t>
            </a:r>
            <a:endParaRPr sz="900"/>
          </a:p>
        </p:txBody>
      </p:sp>
      <p:sp>
        <p:nvSpPr>
          <p:cNvPr id="7" name="object 7"/>
          <p:cNvSpPr txBox="1"/>
          <p:nvPr/>
        </p:nvSpPr>
        <p:spPr>
          <a:xfrm>
            <a:off x="973038" y="2570324"/>
            <a:ext cx="406400" cy="1416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750" dirty="0">
                <a:latin typeface="Times New Roman"/>
                <a:cs typeface="Times New Roman"/>
              </a:rPr>
              <a:t>jet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750" dirty="0">
                <a:latin typeface="Times New Roman"/>
                <a:cs typeface="Times New Roman"/>
              </a:rPr>
              <a:t>2 </a:t>
            </a:r>
            <a:r>
              <a:rPr sz="750" spc="-20" dirty="0">
                <a:latin typeface="Times New Roman"/>
                <a:cs typeface="Times New Roman"/>
              </a:rPr>
              <a:t>(p</a:t>
            </a:r>
            <a:r>
              <a:rPr sz="525" spc="-30" baseline="-23809" dirty="0">
                <a:latin typeface="Times New Roman"/>
                <a:cs typeface="Times New Roman"/>
              </a:rPr>
              <a:t>4</a:t>
            </a:r>
            <a:r>
              <a:rPr sz="750" spc="-20" dirty="0">
                <a:latin typeface="Times New Roman"/>
                <a:cs typeface="Times New Roman"/>
              </a:rPr>
              <a:t>)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4996" y="1833055"/>
            <a:ext cx="406400" cy="1416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750" dirty="0">
                <a:latin typeface="Times New Roman"/>
                <a:cs typeface="Times New Roman"/>
              </a:rPr>
              <a:t>jet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750" dirty="0">
                <a:latin typeface="Times New Roman"/>
                <a:cs typeface="Times New Roman"/>
              </a:rPr>
              <a:t>1 </a:t>
            </a:r>
            <a:r>
              <a:rPr sz="750" spc="-20" dirty="0">
                <a:latin typeface="Times New Roman"/>
                <a:cs typeface="Times New Roman"/>
              </a:rPr>
              <a:t>(p</a:t>
            </a:r>
            <a:r>
              <a:rPr sz="525" spc="-30" baseline="-31746" dirty="0">
                <a:latin typeface="Times New Roman"/>
                <a:cs typeface="Times New Roman"/>
              </a:rPr>
              <a:t>3</a:t>
            </a:r>
            <a:r>
              <a:rPr sz="750" spc="-20" dirty="0">
                <a:latin typeface="Times New Roman"/>
                <a:cs typeface="Times New Roman"/>
              </a:rPr>
              <a:t>)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52422" y="1392271"/>
            <a:ext cx="1930400" cy="1614805"/>
            <a:chOff x="452422" y="1392271"/>
            <a:chExt cx="1930400" cy="1614805"/>
          </a:xfrm>
        </p:grpSpPr>
        <p:sp>
          <p:nvSpPr>
            <p:cNvPr id="10" name="object 10"/>
            <p:cNvSpPr/>
            <p:nvPr/>
          </p:nvSpPr>
          <p:spPr>
            <a:xfrm>
              <a:off x="693708" y="1394282"/>
              <a:ext cx="1447800" cy="321945"/>
            </a:xfrm>
            <a:custGeom>
              <a:avLst/>
              <a:gdLst/>
              <a:ahLst/>
              <a:cxnLst/>
              <a:rect l="l" t="t" r="r" b="b"/>
              <a:pathLst>
                <a:path w="1447800" h="321944">
                  <a:moveTo>
                    <a:pt x="945048" y="97586"/>
                  </a:moveTo>
                  <a:lnTo>
                    <a:pt x="964862" y="104191"/>
                  </a:lnTo>
                  <a:lnTo>
                    <a:pt x="980629" y="116947"/>
                  </a:lnTo>
                  <a:lnTo>
                    <a:pt x="991045" y="134352"/>
                  </a:lnTo>
                  <a:lnTo>
                    <a:pt x="994807" y="154901"/>
                  </a:lnTo>
                  <a:lnTo>
                    <a:pt x="994807" y="156349"/>
                  </a:lnTo>
                  <a:lnTo>
                    <a:pt x="994744" y="157810"/>
                  </a:lnTo>
                  <a:lnTo>
                    <a:pt x="994642" y="159245"/>
                  </a:lnTo>
                </a:path>
                <a:path w="1447800" h="321944">
                  <a:moveTo>
                    <a:pt x="1447727" y="160858"/>
                  </a:moveTo>
                  <a:lnTo>
                    <a:pt x="1415183" y="208691"/>
                  </a:lnTo>
                  <a:lnTo>
                    <a:pt x="1360359" y="237531"/>
                  </a:lnTo>
                  <a:lnTo>
                    <a:pt x="1324101" y="250794"/>
                  </a:lnTo>
                  <a:lnTo>
                    <a:pt x="1282430" y="263177"/>
                  </a:lnTo>
                  <a:lnTo>
                    <a:pt x="1235710" y="274600"/>
                  </a:lnTo>
                  <a:lnTo>
                    <a:pt x="1184306" y="284983"/>
                  </a:lnTo>
                  <a:lnTo>
                    <a:pt x="1128580" y="294243"/>
                  </a:lnTo>
                  <a:lnTo>
                    <a:pt x="1068898" y="302301"/>
                  </a:lnTo>
                  <a:lnTo>
                    <a:pt x="1005622" y="309074"/>
                  </a:lnTo>
                  <a:lnTo>
                    <a:pt x="939117" y="314484"/>
                  </a:lnTo>
                  <a:lnTo>
                    <a:pt x="869747" y="318448"/>
                  </a:lnTo>
                  <a:lnTo>
                    <a:pt x="797875" y="320885"/>
                  </a:lnTo>
                  <a:lnTo>
                    <a:pt x="723865" y="321716"/>
                  </a:lnTo>
                  <a:lnTo>
                    <a:pt x="649854" y="320885"/>
                  </a:lnTo>
                  <a:lnTo>
                    <a:pt x="577982" y="318448"/>
                  </a:lnTo>
                  <a:lnTo>
                    <a:pt x="508610" y="314484"/>
                  </a:lnTo>
                  <a:lnTo>
                    <a:pt x="442105" y="309074"/>
                  </a:lnTo>
                  <a:lnTo>
                    <a:pt x="378829" y="302301"/>
                  </a:lnTo>
                  <a:lnTo>
                    <a:pt x="319146" y="294243"/>
                  </a:lnTo>
                  <a:lnTo>
                    <a:pt x="263420" y="284983"/>
                  </a:lnTo>
                  <a:lnTo>
                    <a:pt x="212016" y="274600"/>
                  </a:lnTo>
                  <a:lnTo>
                    <a:pt x="165296" y="263177"/>
                  </a:lnTo>
                  <a:lnTo>
                    <a:pt x="123625" y="250794"/>
                  </a:lnTo>
                  <a:lnTo>
                    <a:pt x="87367" y="237531"/>
                  </a:lnTo>
                  <a:lnTo>
                    <a:pt x="32543" y="208691"/>
                  </a:lnTo>
                  <a:lnTo>
                    <a:pt x="3737" y="177304"/>
                  </a:lnTo>
                  <a:lnTo>
                    <a:pt x="0" y="160858"/>
                  </a:lnTo>
                  <a:lnTo>
                    <a:pt x="3737" y="144411"/>
                  </a:lnTo>
                  <a:lnTo>
                    <a:pt x="32543" y="113025"/>
                  </a:lnTo>
                  <a:lnTo>
                    <a:pt x="87367" y="84184"/>
                  </a:lnTo>
                  <a:lnTo>
                    <a:pt x="123625" y="70922"/>
                  </a:lnTo>
                  <a:lnTo>
                    <a:pt x="165296" y="58538"/>
                  </a:lnTo>
                  <a:lnTo>
                    <a:pt x="212016" y="47115"/>
                  </a:lnTo>
                  <a:lnTo>
                    <a:pt x="263420" y="36733"/>
                  </a:lnTo>
                  <a:lnTo>
                    <a:pt x="319146" y="27472"/>
                  </a:lnTo>
                  <a:lnTo>
                    <a:pt x="378829" y="19415"/>
                  </a:lnTo>
                  <a:lnTo>
                    <a:pt x="442105" y="12641"/>
                  </a:lnTo>
                  <a:lnTo>
                    <a:pt x="508610" y="7232"/>
                  </a:lnTo>
                  <a:lnTo>
                    <a:pt x="577982" y="3268"/>
                  </a:lnTo>
                  <a:lnTo>
                    <a:pt x="649854" y="830"/>
                  </a:lnTo>
                  <a:lnTo>
                    <a:pt x="723865" y="0"/>
                  </a:lnTo>
                  <a:lnTo>
                    <a:pt x="797875" y="830"/>
                  </a:lnTo>
                  <a:lnTo>
                    <a:pt x="869747" y="3268"/>
                  </a:lnTo>
                  <a:lnTo>
                    <a:pt x="939117" y="7232"/>
                  </a:lnTo>
                  <a:lnTo>
                    <a:pt x="1005622" y="12641"/>
                  </a:lnTo>
                  <a:lnTo>
                    <a:pt x="1068898" y="19415"/>
                  </a:lnTo>
                  <a:lnTo>
                    <a:pt x="1128580" y="27472"/>
                  </a:lnTo>
                  <a:lnTo>
                    <a:pt x="1184306" y="36733"/>
                  </a:lnTo>
                  <a:lnTo>
                    <a:pt x="1235710" y="47115"/>
                  </a:lnTo>
                  <a:lnTo>
                    <a:pt x="1282430" y="58538"/>
                  </a:lnTo>
                  <a:lnTo>
                    <a:pt x="1324101" y="70922"/>
                  </a:lnTo>
                  <a:lnTo>
                    <a:pt x="1360359" y="84184"/>
                  </a:lnTo>
                  <a:lnTo>
                    <a:pt x="1415183" y="113025"/>
                  </a:lnTo>
                  <a:lnTo>
                    <a:pt x="1443990" y="144411"/>
                  </a:lnTo>
                  <a:lnTo>
                    <a:pt x="1447727" y="160858"/>
                  </a:lnTo>
                  <a:close/>
                </a:path>
              </a:pathLst>
            </a:custGeom>
            <a:ln w="40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52422" y="2279003"/>
              <a:ext cx="1930400" cy="0"/>
            </a:xfrm>
            <a:custGeom>
              <a:avLst/>
              <a:gdLst/>
              <a:ahLst/>
              <a:cxnLst/>
              <a:rect l="l" t="t" r="r" b="b"/>
              <a:pathLst>
                <a:path w="1930400">
                  <a:moveTo>
                    <a:pt x="0" y="0"/>
                  </a:moveTo>
                  <a:lnTo>
                    <a:pt x="1930300" y="0"/>
                  </a:lnTo>
                </a:path>
              </a:pathLst>
            </a:custGeom>
            <a:ln w="4021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17574" y="1555140"/>
              <a:ext cx="0" cy="1447800"/>
            </a:xfrm>
            <a:custGeom>
              <a:avLst/>
              <a:gdLst/>
              <a:ahLst/>
              <a:cxnLst/>
              <a:rect l="l" t="t" r="r" b="b"/>
              <a:pathLst>
                <a:path h="1447800">
                  <a:moveTo>
                    <a:pt x="0" y="1447728"/>
                  </a:moveTo>
                  <a:lnTo>
                    <a:pt x="0" y="0"/>
                  </a:lnTo>
                </a:path>
              </a:pathLst>
            </a:custGeom>
            <a:ln w="80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393444" y="2906354"/>
              <a:ext cx="48260" cy="96520"/>
            </a:xfrm>
            <a:custGeom>
              <a:avLst/>
              <a:gdLst/>
              <a:ahLst/>
              <a:cxnLst/>
              <a:rect l="l" t="t" r="r" b="b"/>
              <a:pathLst>
                <a:path w="48259" h="96519">
                  <a:moveTo>
                    <a:pt x="48260" y="0"/>
                  </a:moveTo>
                  <a:lnTo>
                    <a:pt x="24257" y="133"/>
                  </a:lnTo>
                  <a:lnTo>
                    <a:pt x="0" y="0"/>
                  </a:lnTo>
                  <a:lnTo>
                    <a:pt x="24130" y="96514"/>
                  </a:lnTo>
                  <a:lnTo>
                    <a:pt x="482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93444" y="2906354"/>
              <a:ext cx="48260" cy="96520"/>
            </a:xfrm>
            <a:custGeom>
              <a:avLst/>
              <a:gdLst/>
              <a:ahLst/>
              <a:cxnLst/>
              <a:rect l="l" t="t" r="r" b="b"/>
              <a:pathLst>
                <a:path w="48259" h="96519">
                  <a:moveTo>
                    <a:pt x="48260" y="0"/>
                  </a:moveTo>
                  <a:lnTo>
                    <a:pt x="24130" y="96514"/>
                  </a:lnTo>
                  <a:lnTo>
                    <a:pt x="0" y="0"/>
                  </a:lnTo>
                  <a:lnTo>
                    <a:pt x="24257" y="133"/>
                  </a:lnTo>
                  <a:lnTo>
                    <a:pt x="48260" y="0"/>
                  </a:lnTo>
                  <a:close/>
                </a:path>
              </a:pathLst>
            </a:custGeom>
            <a:ln w="80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93444" y="1555140"/>
              <a:ext cx="48260" cy="97155"/>
            </a:xfrm>
            <a:custGeom>
              <a:avLst/>
              <a:gdLst/>
              <a:ahLst/>
              <a:cxnLst/>
              <a:rect l="l" t="t" r="r" b="b"/>
              <a:pathLst>
                <a:path w="48259" h="97155">
                  <a:moveTo>
                    <a:pt x="24130" y="0"/>
                  </a:moveTo>
                  <a:lnTo>
                    <a:pt x="0" y="96507"/>
                  </a:lnTo>
                  <a:lnTo>
                    <a:pt x="24257" y="96647"/>
                  </a:lnTo>
                  <a:lnTo>
                    <a:pt x="48260" y="96507"/>
                  </a:lnTo>
                  <a:lnTo>
                    <a:pt x="241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93444" y="1555140"/>
              <a:ext cx="48260" cy="97155"/>
            </a:xfrm>
            <a:custGeom>
              <a:avLst/>
              <a:gdLst/>
              <a:ahLst/>
              <a:cxnLst/>
              <a:rect l="l" t="t" r="r" b="b"/>
              <a:pathLst>
                <a:path w="48259" h="97155">
                  <a:moveTo>
                    <a:pt x="0" y="96507"/>
                  </a:moveTo>
                  <a:lnTo>
                    <a:pt x="24130" y="0"/>
                  </a:lnTo>
                  <a:lnTo>
                    <a:pt x="48260" y="96507"/>
                  </a:lnTo>
                  <a:lnTo>
                    <a:pt x="24257" y="96647"/>
                  </a:lnTo>
                  <a:lnTo>
                    <a:pt x="0" y="96507"/>
                  </a:lnTo>
                  <a:close/>
                </a:path>
              </a:pathLst>
            </a:custGeom>
            <a:ln w="80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17574" y="1426451"/>
              <a:ext cx="723900" cy="852805"/>
            </a:xfrm>
            <a:custGeom>
              <a:avLst/>
              <a:gdLst/>
              <a:ahLst/>
              <a:cxnLst/>
              <a:rect l="l" t="t" r="r" b="b"/>
              <a:pathLst>
                <a:path w="723900" h="852805">
                  <a:moveTo>
                    <a:pt x="0" y="852552"/>
                  </a:moveTo>
                  <a:lnTo>
                    <a:pt x="723861" y="128689"/>
                  </a:lnTo>
                </a:path>
                <a:path w="723900" h="852805">
                  <a:moveTo>
                    <a:pt x="0" y="852552"/>
                  </a:moveTo>
                  <a:lnTo>
                    <a:pt x="424929" y="0"/>
                  </a:lnTo>
                </a:path>
              </a:pathLst>
            </a:custGeom>
            <a:ln w="4021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17574" y="1425117"/>
              <a:ext cx="723900" cy="131445"/>
            </a:xfrm>
            <a:custGeom>
              <a:avLst/>
              <a:gdLst/>
              <a:ahLst/>
              <a:cxnLst/>
              <a:rect l="l" t="t" r="r" b="b"/>
              <a:pathLst>
                <a:path w="723900" h="131444">
                  <a:moveTo>
                    <a:pt x="0" y="130022"/>
                  </a:moveTo>
                  <a:lnTo>
                    <a:pt x="723861" y="130022"/>
                  </a:lnTo>
                </a:path>
                <a:path w="723900" h="131444">
                  <a:moveTo>
                    <a:pt x="1333" y="131356"/>
                  </a:moveTo>
                  <a:lnTo>
                    <a:pt x="427621" y="0"/>
                  </a:lnTo>
                </a:path>
              </a:pathLst>
            </a:custGeom>
            <a:ln w="40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18907" y="1957285"/>
              <a:ext cx="160020" cy="323215"/>
            </a:xfrm>
            <a:custGeom>
              <a:avLst/>
              <a:gdLst/>
              <a:ahLst/>
              <a:cxnLst/>
              <a:rect l="l" t="t" r="r" b="b"/>
              <a:pathLst>
                <a:path w="160019" h="323214">
                  <a:moveTo>
                    <a:pt x="0" y="323057"/>
                  </a:moveTo>
                  <a:lnTo>
                    <a:pt x="159524" y="0"/>
                  </a:lnTo>
                </a:path>
              </a:pathLst>
            </a:custGeom>
            <a:ln w="80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10047" y="1953264"/>
              <a:ext cx="72406" cy="105261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703806" y="1445657"/>
            <a:ext cx="97790" cy="112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70" dirty="0">
                <a:latin typeface="Symbol"/>
                <a:cs typeface="Symbol"/>
              </a:rPr>
              <a:t></a:t>
            </a:r>
            <a:endParaRPr sz="550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6427" y="2310543"/>
            <a:ext cx="414020" cy="1416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50" dirty="0">
                <a:latin typeface="Times New Roman"/>
                <a:cs typeface="Times New Roman"/>
              </a:rPr>
              <a:t>beam </a:t>
            </a:r>
            <a:r>
              <a:rPr sz="750" spc="-20" dirty="0">
                <a:latin typeface="Times New Roman"/>
                <a:cs typeface="Times New Roman"/>
              </a:rPr>
              <a:t>axis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11845" y="2068717"/>
            <a:ext cx="331470" cy="1416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50" dirty="0">
                <a:latin typeface="Times New Roman"/>
                <a:cs typeface="Times New Roman"/>
              </a:rPr>
              <a:t>jet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750" dirty="0">
                <a:latin typeface="Times New Roman"/>
                <a:cs typeface="Times New Roman"/>
              </a:rPr>
              <a:t>3 </a:t>
            </a:r>
            <a:r>
              <a:rPr sz="750" spc="-25" dirty="0">
                <a:latin typeface="Times New Roman"/>
                <a:cs typeface="Times New Roman"/>
              </a:rPr>
              <a:t>(k)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15253" y="2754998"/>
            <a:ext cx="12255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spc="-20" dirty="0">
                <a:latin typeface="Times New Roman"/>
                <a:cs typeface="Times New Roman"/>
              </a:rPr>
              <a:t>0.00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15253" y="2371230"/>
            <a:ext cx="12255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spc="-20" dirty="0">
                <a:latin typeface="Times New Roman"/>
                <a:cs typeface="Times New Roman"/>
              </a:rPr>
              <a:t>0.05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15253" y="1987461"/>
            <a:ext cx="12255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spc="-20" dirty="0">
                <a:latin typeface="Times New Roman"/>
                <a:cs typeface="Times New Roman"/>
              </a:rPr>
              <a:t>0.10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15253" y="1604496"/>
            <a:ext cx="12255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spc="-20" dirty="0">
                <a:latin typeface="Times New Roman"/>
                <a:cs typeface="Times New Roman"/>
              </a:rPr>
              <a:t>0.15</a:t>
            </a:r>
            <a:endParaRPr sz="450">
              <a:latin typeface="Times New Roman"/>
              <a:cs typeface="Times New Roman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753075" y="916419"/>
            <a:ext cx="1412875" cy="1894205"/>
            <a:chOff x="2753075" y="916419"/>
            <a:chExt cx="1412875" cy="1894205"/>
          </a:xfrm>
        </p:grpSpPr>
        <p:sp>
          <p:nvSpPr>
            <p:cNvPr id="29" name="object 29"/>
            <p:cNvSpPr/>
            <p:nvPr/>
          </p:nvSpPr>
          <p:spPr>
            <a:xfrm>
              <a:off x="2755074" y="967193"/>
              <a:ext cx="1409065" cy="1841500"/>
            </a:xfrm>
            <a:custGeom>
              <a:avLst/>
              <a:gdLst/>
              <a:ahLst/>
              <a:cxnLst/>
              <a:rect l="l" t="t" r="r" b="b"/>
              <a:pathLst>
                <a:path w="1409064" h="1841500">
                  <a:moveTo>
                    <a:pt x="0" y="1841276"/>
                  </a:moveTo>
                  <a:lnTo>
                    <a:pt x="0" y="1814094"/>
                  </a:lnTo>
                </a:path>
                <a:path w="1409064" h="1841500">
                  <a:moveTo>
                    <a:pt x="39179" y="1841276"/>
                  </a:moveTo>
                  <a:lnTo>
                    <a:pt x="39179" y="1827688"/>
                  </a:lnTo>
                </a:path>
                <a:path w="1409064" h="1841500">
                  <a:moveTo>
                    <a:pt x="78346" y="1841276"/>
                  </a:moveTo>
                  <a:lnTo>
                    <a:pt x="78346" y="1827688"/>
                  </a:lnTo>
                </a:path>
                <a:path w="1409064" h="1841500">
                  <a:moveTo>
                    <a:pt x="117525" y="1841276"/>
                  </a:moveTo>
                  <a:lnTo>
                    <a:pt x="117525" y="1827688"/>
                  </a:lnTo>
                </a:path>
                <a:path w="1409064" h="1841500">
                  <a:moveTo>
                    <a:pt x="156705" y="1841276"/>
                  </a:moveTo>
                  <a:lnTo>
                    <a:pt x="156705" y="1814094"/>
                  </a:lnTo>
                </a:path>
                <a:path w="1409064" h="1841500">
                  <a:moveTo>
                    <a:pt x="195884" y="1841276"/>
                  </a:moveTo>
                  <a:lnTo>
                    <a:pt x="195884" y="1827688"/>
                  </a:lnTo>
                </a:path>
                <a:path w="1409064" h="1841500">
                  <a:moveTo>
                    <a:pt x="235051" y="1841276"/>
                  </a:moveTo>
                  <a:lnTo>
                    <a:pt x="235051" y="1827688"/>
                  </a:lnTo>
                </a:path>
                <a:path w="1409064" h="1841500">
                  <a:moveTo>
                    <a:pt x="274231" y="1841276"/>
                  </a:moveTo>
                  <a:lnTo>
                    <a:pt x="274231" y="1827688"/>
                  </a:lnTo>
                </a:path>
                <a:path w="1409064" h="1841500">
                  <a:moveTo>
                    <a:pt x="313397" y="1841276"/>
                  </a:moveTo>
                  <a:lnTo>
                    <a:pt x="313397" y="1814094"/>
                  </a:lnTo>
                </a:path>
                <a:path w="1409064" h="1841500">
                  <a:moveTo>
                    <a:pt x="352577" y="1841276"/>
                  </a:moveTo>
                  <a:lnTo>
                    <a:pt x="352577" y="1827688"/>
                  </a:lnTo>
                </a:path>
                <a:path w="1409064" h="1841500">
                  <a:moveTo>
                    <a:pt x="390956" y="1841276"/>
                  </a:moveTo>
                  <a:lnTo>
                    <a:pt x="390956" y="1827688"/>
                  </a:lnTo>
                </a:path>
                <a:path w="1409064" h="1841500">
                  <a:moveTo>
                    <a:pt x="430136" y="1841276"/>
                  </a:moveTo>
                  <a:lnTo>
                    <a:pt x="430136" y="1827688"/>
                  </a:lnTo>
                </a:path>
                <a:path w="1409064" h="1841500">
                  <a:moveTo>
                    <a:pt x="469315" y="1841276"/>
                  </a:moveTo>
                  <a:lnTo>
                    <a:pt x="469315" y="1814094"/>
                  </a:lnTo>
                </a:path>
                <a:path w="1409064" h="1841500">
                  <a:moveTo>
                    <a:pt x="508482" y="1841276"/>
                  </a:moveTo>
                  <a:lnTo>
                    <a:pt x="508482" y="1827688"/>
                  </a:lnTo>
                </a:path>
                <a:path w="1409064" h="1841500">
                  <a:moveTo>
                    <a:pt x="547662" y="1841276"/>
                  </a:moveTo>
                  <a:lnTo>
                    <a:pt x="547662" y="1827688"/>
                  </a:lnTo>
                </a:path>
                <a:path w="1409064" h="1841500">
                  <a:moveTo>
                    <a:pt x="586841" y="1841276"/>
                  </a:moveTo>
                  <a:lnTo>
                    <a:pt x="586841" y="1827688"/>
                  </a:lnTo>
                </a:path>
                <a:path w="1409064" h="1841500">
                  <a:moveTo>
                    <a:pt x="626021" y="1841276"/>
                  </a:moveTo>
                  <a:lnTo>
                    <a:pt x="626021" y="1814094"/>
                  </a:lnTo>
                </a:path>
                <a:path w="1409064" h="1841500">
                  <a:moveTo>
                    <a:pt x="665187" y="1841276"/>
                  </a:moveTo>
                  <a:lnTo>
                    <a:pt x="665187" y="1827688"/>
                  </a:lnTo>
                </a:path>
                <a:path w="1409064" h="1841500">
                  <a:moveTo>
                    <a:pt x="704367" y="1841276"/>
                  </a:moveTo>
                  <a:lnTo>
                    <a:pt x="704367" y="1827688"/>
                  </a:lnTo>
                </a:path>
                <a:path w="1409064" h="1841500">
                  <a:moveTo>
                    <a:pt x="743546" y="1841276"/>
                  </a:moveTo>
                  <a:lnTo>
                    <a:pt x="743546" y="1827688"/>
                  </a:lnTo>
                </a:path>
                <a:path w="1409064" h="1841500">
                  <a:moveTo>
                    <a:pt x="782713" y="1841276"/>
                  </a:moveTo>
                  <a:lnTo>
                    <a:pt x="782713" y="1814094"/>
                  </a:lnTo>
                </a:path>
                <a:path w="1409064" h="1841500">
                  <a:moveTo>
                    <a:pt x="821893" y="1841276"/>
                  </a:moveTo>
                  <a:lnTo>
                    <a:pt x="821893" y="1827688"/>
                  </a:lnTo>
                </a:path>
                <a:path w="1409064" h="1841500">
                  <a:moveTo>
                    <a:pt x="861072" y="1841276"/>
                  </a:moveTo>
                  <a:lnTo>
                    <a:pt x="861072" y="1827688"/>
                  </a:lnTo>
                </a:path>
                <a:path w="1409064" h="1841500">
                  <a:moveTo>
                    <a:pt x="900252" y="1841276"/>
                  </a:moveTo>
                  <a:lnTo>
                    <a:pt x="900252" y="1827688"/>
                  </a:lnTo>
                </a:path>
                <a:path w="1409064" h="1841500">
                  <a:moveTo>
                    <a:pt x="939419" y="1841276"/>
                  </a:moveTo>
                  <a:lnTo>
                    <a:pt x="939419" y="1814094"/>
                  </a:lnTo>
                </a:path>
                <a:path w="1409064" h="1841500">
                  <a:moveTo>
                    <a:pt x="978598" y="1841276"/>
                  </a:moveTo>
                  <a:lnTo>
                    <a:pt x="978598" y="1827688"/>
                  </a:lnTo>
                </a:path>
                <a:path w="1409064" h="1841500">
                  <a:moveTo>
                    <a:pt x="1017778" y="1841276"/>
                  </a:moveTo>
                  <a:lnTo>
                    <a:pt x="1017778" y="1827688"/>
                  </a:lnTo>
                </a:path>
                <a:path w="1409064" h="1841500">
                  <a:moveTo>
                    <a:pt x="1056957" y="1841276"/>
                  </a:moveTo>
                  <a:lnTo>
                    <a:pt x="1056957" y="1827688"/>
                  </a:lnTo>
                </a:path>
                <a:path w="1409064" h="1841500">
                  <a:moveTo>
                    <a:pt x="1095336" y="1841276"/>
                  </a:moveTo>
                  <a:lnTo>
                    <a:pt x="1095336" y="1814094"/>
                  </a:lnTo>
                </a:path>
                <a:path w="1409064" h="1841500">
                  <a:moveTo>
                    <a:pt x="1134503" y="1841276"/>
                  </a:moveTo>
                  <a:lnTo>
                    <a:pt x="1134503" y="1827688"/>
                  </a:lnTo>
                </a:path>
                <a:path w="1409064" h="1841500">
                  <a:moveTo>
                    <a:pt x="1173683" y="1841276"/>
                  </a:moveTo>
                  <a:lnTo>
                    <a:pt x="1173683" y="1827688"/>
                  </a:lnTo>
                </a:path>
                <a:path w="1409064" h="1841500">
                  <a:moveTo>
                    <a:pt x="1212862" y="1841276"/>
                  </a:moveTo>
                  <a:lnTo>
                    <a:pt x="1212862" y="1827688"/>
                  </a:lnTo>
                </a:path>
                <a:path w="1409064" h="1841500">
                  <a:moveTo>
                    <a:pt x="1252029" y="1841276"/>
                  </a:moveTo>
                  <a:lnTo>
                    <a:pt x="1252029" y="1814094"/>
                  </a:lnTo>
                </a:path>
                <a:path w="1409064" h="1841500">
                  <a:moveTo>
                    <a:pt x="1291209" y="1841276"/>
                  </a:moveTo>
                  <a:lnTo>
                    <a:pt x="1291209" y="1827688"/>
                  </a:lnTo>
                </a:path>
                <a:path w="1409064" h="1841500">
                  <a:moveTo>
                    <a:pt x="1330388" y="1841276"/>
                  </a:moveTo>
                  <a:lnTo>
                    <a:pt x="1330388" y="1827688"/>
                  </a:lnTo>
                </a:path>
                <a:path w="1409064" h="1841500">
                  <a:moveTo>
                    <a:pt x="1369568" y="1841276"/>
                  </a:moveTo>
                  <a:lnTo>
                    <a:pt x="1369568" y="1827688"/>
                  </a:lnTo>
                </a:path>
                <a:path w="1409064" h="1841500">
                  <a:moveTo>
                    <a:pt x="1408734" y="1841276"/>
                  </a:moveTo>
                  <a:lnTo>
                    <a:pt x="1408734" y="1814094"/>
                  </a:lnTo>
                </a:path>
                <a:path w="1409064" h="1841500">
                  <a:moveTo>
                    <a:pt x="0" y="1841276"/>
                  </a:moveTo>
                  <a:lnTo>
                    <a:pt x="1408734" y="1841276"/>
                  </a:lnTo>
                </a:path>
                <a:path w="1409064" h="1841500">
                  <a:moveTo>
                    <a:pt x="0" y="1841276"/>
                  </a:moveTo>
                  <a:lnTo>
                    <a:pt x="27178" y="1841276"/>
                  </a:lnTo>
                </a:path>
                <a:path w="1409064" h="1841500">
                  <a:moveTo>
                    <a:pt x="0" y="1764525"/>
                  </a:moveTo>
                  <a:lnTo>
                    <a:pt x="13589" y="1764525"/>
                  </a:lnTo>
                </a:path>
                <a:path w="1409064" h="1841500">
                  <a:moveTo>
                    <a:pt x="0" y="1687770"/>
                  </a:moveTo>
                  <a:lnTo>
                    <a:pt x="13589" y="1687770"/>
                  </a:lnTo>
                </a:path>
                <a:path w="1409064" h="1841500">
                  <a:moveTo>
                    <a:pt x="0" y="1611019"/>
                  </a:moveTo>
                  <a:lnTo>
                    <a:pt x="13589" y="1611019"/>
                  </a:lnTo>
                </a:path>
                <a:path w="1409064" h="1841500">
                  <a:moveTo>
                    <a:pt x="0" y="1534264"/>
                  </a:moveTo>
                  <a:lnTo>
                    <a:pt x="13589" y="1534264"/>
                  </a:lnTo>
                </a:path>
                <a:path w="1409064" h="1841500">
                  <a:moveTo>
                    <a:pt x="0" y="1457512"/>
                  </a:moveTo>
                  <a:lnTo>
                    <a:pt x="27178" y="1457512"/>
                  </a:lnTo>
                </a:path>
                <a:path w="1409064" h="1841500">
                  <a:moveTo>
                    <a:pt x="0" y="1380756"/>
                  </a:moveTo>
                  <a:lnTo>
                    <a:pt x="13589" y="1380756"/>
                  </a:lnTo>
                </a:path>
                <a:path w="1409064" h="1841500">
                  <a:moveTo>
                    <a:pt x="0" y="1304006"/>
                  </a:moveTo>
                  <a:lnTo>
                    <a:pt x="13589" y="1304006"/>
                  </a:lnTo>
                </a:path>
                <a:path w="1409064" h="1841500">
                  <a:moveTo>
                    <a:pt x="0" y="1227250"/>
                  </a:moveTo>
                  <a:lnTo>
                    <a:pt x="13589" y="1227250"/>
                  </a:lnTo>
                </a:path>
                <a:path w="1409064" h="1841500">
                  <a:moveTo>
                    <a:pt x="0" y="1150505"/>
                  </a:moveTo>
                  <a:lnTo>
                    <a:pt x="13589" y="1150505"/>
                  </a:lnTo>
                </a:path>
                <a:path w="1409064" h="1841500">
                  <a:moveTo>
                    <a:pt x="0" y="1073746"/>
                  </a:moveTo>
                  <a:lnTo>
                    <a:pt x="27178" y="1073746"/>
                  </a:lnTo>
                </a:path>
                <a:path w="1409064" h="1841500">
                  <a:moveTo>
                    <a:pt x="0" y="996988"/>
                  </a:moveTo>
                  <a:lnTo>
                    <a:pt x="13589" y="996988"/>
                  </a:lnTo>
                </a:path>
                <a:path w="1409064" h="1841500">
                  <a:moveTo>
                    <a:pt x="0" y="920242"/>
                  </a:moveTo>
                  <a:lnTo>
                    <a:pt x="13589" y="920242"/>
                  </a:lnTo>
                </a:path>
                <a:path w="1409064" h="1841500">
                  <a:moveTo>
                    <a:pt x="0" y="844283"/>
                  </a:moveTo>
                  <a:lnTo>
                    <a:pt x="13589" y="844283"/>
                  </a:lnTo>
                </a:path>
                <a:path w="1409064" h="1841500">
                  <a:moveTo>
                    <a:pt x="0" y="767524"/>
                  </a:moveTo>
                  <a:lnTo>
                    <a:pt x="13589" y="767524"/>
                  </a:lnTo>
                </a:path>
                <a:path w="1409064" h="1841500">
                  <a:moveTo>
                    <a:pt x="0" y="690778"/>
                  </a:moveTo>
                  <a:lnTo>
                    <a:pt x="27178" y="690778"/>
                  </a:lnTo>
                </a:path>
                <a:path w="1409064" h="1841500">
                  <a:moveTo>
                    <a:pt x="0" y="614019"/>
                  </a:moveTo>
                  <a:lnTo>
                    <a:pt x="13589" y="614019"/>
                  </a:lnTo>
                </a:path>
                <a:path w="1409064" h="1841500">
                  <a:moveTo>
                    <a:pt x="0" y="537273"/>
                  </a:moveTo>
                  <a:lnTo>
                    <a:pt x="13589" y="537273"/>
                  </a:lnTo>
                </a:path>
                <a:path w="1409064" h="1841500">
                  <a:moveTo>
                    <a:pt x="0" y="460514"/>
                  </a:moveTo>
                  <a:lnTo>
                    <a:pt x="13589" y="460514"/>
                  </a:lnTo>
                </a:path>
                <a:path w="1409064" h="1841500">
                  <a:moveTo>
                    <a:pt x="0" y="383768"/>
                  </a:moveTo>
                  <a:lnTo>
                    <a:pt x="13589" y="383768"/>
                  </a:lnTo>
                </a:path>
                <a:path w="1409064" h="1841500">
                  <a:moveTo>
                    <a:pt x="0" y="307009"/>
                  </a:moveTo>
                  <a:lnTo>
                    <a:pt x="27178" y="307009"/>
                  </a:lnTo>
                </a:path>
                <a:path w="1409064" h="1841500">
                  <a:moveTo>
                    <a:pt x="0" y="230251"/>
                  </a:moveTo>
                  <a:lnTo>
                    <a:pt x="13589" y="230251"/>
                  </a:lnTo>
                </a:path>
                <a:path w="1409064" h="1841500">
                  <a:moveTo>
                    <a:pt x="0" y="153504"/>
                  </a:moveTo>
                  <a:lnTo>
                    <a:pt x="13589" y="153504"/>
                  </a:lnTo>
                </a:path>
                <a:path w="1409064" h="1841500">
                  <a:moveTo>
                    <a:pt x="0" y="76746"/>
                  </a:moveTo>
                  <a:lnTo>
                    <a:pt x="13589" y="76746"/>
                  </a:lnTo>
                </a:path>
                <a:path w="1409064" h="1841500">
                  <a:moveTo>
                    <a:pt x="0" y="0"/>
                  </a:moveTo>
                  <a:lnTo>
                    <a:pt x="13589" y="0"/>
                  </a:lnTo>
                </a:path>
              </a:pathLst>
            </a:custGeom>
            <a:ln w="39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753068" y="916431"/>
              <a:ext cx="1412875" cy="1892300"/>
            </a:xfrm>
            <a:custGeom>
              <a:avLst/>
              <a:gdLst/>
              <a:ahLst/>
              <a:cxnLst/>
              <a:rect l="l" t="t" r="r" b="b"/>
              <a:pathLst>
                <a:path w="1412875" h="1892300">
                  <a:moveTo>
                    <a:pt x="4000" y="0"/>
                  </a:moveTo>
                  <a:lnTo>
                    <a:pt x="0" y="0"/>
                  </a:lnTo>
                  <a:lnTo>
                    <a:pt x="0" y="1206"/>
                  </a:lnTo>
                  <a:lnTo>
                    <a:pt x="0" y="1892046"/>
                  </a:lnTo>
                  <a:lnTo>
                    <a:pt x="4000" y="1892046"/>
                  </a:lnTo>
                  <a:lnTo>
                    <a:pt x="4000" y="1206"/>
                  </a:lnTo>
                  <a:lnTo>
                    <a:pt x="4000" y="0"/>
                  </a:lnTo>
                  <a:close/>
                </a:path>
                <a:path w="1412875" h="1892300">
                  <a:moveTo>
                    <a:pt x="160705" y="0"/>
                  </a:moveTo>
                  <a:lnTo>
                    <a:pt x="156705" y="0"/>
                  </a:lnTo>
                  <a:lnTo>
                    <a:pt x="156705" y="1206"/>
                  </a:lnTo>
                  <a:lnTo>
                    <a:pt x="160705" y="1206"/>
                  </a:lnTo>
                  <a:lnTo>
                    <a:pt x="160705" y="0"/>
                  </a:lnTo>
                  <a:close/>
                </a:path>
                <a:path w="1412875" h="1892300">
                  <a:moveTo>
                    <a:pt x="317398" y="0"/>
                  </a:moveTo>
                  <a:lnTo>
                    <a:pt x="313397" y="0"/>
                  </a:lnTo>
                  <a:lnTo>
                    <a:pt x="313397" y="1206"/>
                  </a:lnTo>
                  <a:lnTo>
                    <a:pt x="317398" y="1206"/>
                  </a:lnTo>
                  <a:lnTo>
                    <a:pt x="317398" y="0"/>
                  </a:lnTo>
                  <a:close/>
                </a:path>
                <a:path w="1412875" h="1892300">
                  <a:moveTo>
                    <a:pt x="473316" y="0"/>
                  </a:moveTo>
                  <a:lnTo>
                    <a:pt x="469315" y="0"/>
                  </a:lnTo>
                  <a:lnTo>
                    <a:pt x="469315" y="1206"/>
                  </a:lnTo>
                  <a:lnTo>
                    <a:pt x="473316" y="1206"/>
                  </a:lnTo>
                  <a:lnTo>
                    <a:pt x="473316" y="0"/>
                  </a:lnTo>
                  <a:close/>
                </a:path>
                <a:path w="1412875" h="1892300">
                  <a:moveTo>
                    <a:pt x="630021" y="0"/>
                  </a:moveTo>
                  <a:lnTo>
                    <a:pt x="626021" y="0"/>
                  </a:lnTo>
                  <a:lnTo>
                    <a:pt x="626021" y="1206"/>
                  </a:lnTo>
                  <a:lnTo>
                    <a:pt x="630021" y="1206"/>
                  </a:lnTo>
                  <a:lnTo>
                    <a:pt x="630021" y="0"/>
                  </a:lnTo>
                  <a:close/>
                </a:path>
                <a:path w="1412875" h="1892300">
                  <a:moveTo>
                    <a:pt x="786714" y="0"/>
                  </a:moveTo>
                  <a:lnTo>
                    <a:pt x="782713" y="0"/>
                  </a:lnTo>
                  <a:lnTo>
                    <a:pt x="782713" y="1206"/>
                  </a:lnTo>
                  <a:lnTo>
                    <a:pt x="786714" y="1206"/>
                  </a:lnTo>
                  <a:lnTo>
                    <a:pt x="786714" y="0"/>
                  </a:lnTo>
                  <a:close/>
                </a:path>
                <a:path w="1412875" h="1892300">
                  <a:moveTo>
                    <a:pt x="943419" y="0"/>
                  </a:moveTo>
                  <a:lnTo>
                    <a:pt x="939419" y="0"/>
                  </a:lnTo>
                  <a:lnTo>
                    <a:pt x="939419" y="1206"/>
                  </a:lnTo>
                  <a:lnTo>
                    <a:pt x="943419" y="1206"/>
                  </a:lnTo>
                  <a:lnTo>
                    <a:pt x="943419" y="0"/>
                  </a:lnTo>
                  <a:close/>
                </a:path>
                <a:path w="1412875" h="1892300">
                  <a:moveTo>
                    <a:pt x="1099337" y="0"/>
                  </a:moveTo>
                  <a:lnTo>
                    <a:pt x="1095336" y="0"/>
                  </a:lnTo>
                  <a:lnTo>
                    <a:pt x="1095336" y="1206"/>
                  </a:lnTo>
                  <a:lnTo>
                    <a:pt x="1099337" y="1206"/>
                  </a:lnTo>
                  <a:lnTo>
                    <a:pt x="1099337" y="0"/>
                  </a:lnTo>
                  <a:close/>
                </a:path>
                <a:path w="1412875" h="1892300">
                  <a:moveTo>
                    <a:pt x="1256030" y="0"/>
                  </a:moveTo>
                  <a:lnTo>
                    <a:pt x="1252029" y="0"/>
                  </a:lnTo>
                  <a:lnTo>
                    <a:pt x="1252029" y="1206"/>
                  </a:lnTo>
                  <a:lnTo>
                    <a:pt x="1256030" y="1206"/>
                  </a:lnTo>
                  <a:lnTo>
                    <a:pt x="1256030" y="0"/>
                  </a:lnTo>
                  <a:close/>
                </a:path>
                <a:path w="1412875" h="1892300">
                  <a:moveTo>
                    <a:pt x="1412735" y="0"/>
                  </a:moveTo>
                  <a:lnTo>
                    <a:pt x="1408734" y="0"/>
                  </a:lnTo>
                  <a:lnTo>
                    <a:pt x="1408734" y="1206"/>
                  </a:lnTo>
                  <a:lnTo>
                    <a:pt x="1412735" y="1206"/>
                  </a:lnTo>
                  <a:lnTo>
                    <a:pt x="14127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136631" y="967193"/>
              <a:ext cx="27305" cy="1841500"/>
            </a:xfrm>
            <a:custGeom>
              <a:avLst/>
              <a:gdLst/>
              <a:ahLst/>
              <a:cxnLst/>
              <a:rect l="l" t="t" r="r" b="b"/>
              <a:pathLst>
                <a:path w="27304" h="1841500">
                  <a:moveTo>
                    <a:pt x="27178" y="1841276"/>
                  </a:moveTo>
                  <a:lnTo>
                    <a:pt x="0" y="1841276"/>
                  </a:lnTo>
                </a:path>
                <a:path w="27304" h="1841500">
                  <a:moveTo>
                    <a:pt x="27178" y="1764525"/>
                  </a:moveTo>
                  <a:lnTo>
                    <a:pt x="13589" y="1764525"/>
                  </a:lnTo>
                </a:path>
                <a:path w="27304" h="1841500">
                  <a:moveTo>
                    <a:pt x="27178" y="1687770"/>
                  </a:moveTo>
                  <a:lnTo>
                    <a:pt x="13589" y="1687770"/>
                  </a:lnTo>
                </a:path>
                <a:path w="27304" h="1841500">
                  <a:moveTo>
                    <a:pt x="27178" y="1611019"/>
                  </a:moveTo>
                  <a:lnTo>
                    <a:pt x="13589" y="1611019"/>
                  </a:lnTo>
                </a:path>
                <a:path w="27304" h="1841500">
                  <a:moveTo>
                    <a:pt x="27178" y="1534264"/>
                  </a:moveTo>
                  <a:lnTo>
                    <a:pt x="13589" y="1534264"/>
                  </a:lnTo>
                </a:path>
                <a:path w="27304" h="1841500">
                  <a:moveTo>
                    <a:pt x="27178" y="1457512"/>
                  </a:moveTo>
                  <a:lnTo>
                    <a:pt x="0" y="1457512"/>
                  </a:lnTo>
                </a:path>
                <a:path w="27304" h="1841500">
                  <a:moveTo>
                    <a:pt x="27178" y="1380756"/>
                  </a:moveTo>
                  <a:lnTo>
                    <a:pt x="13589" y="1380756"/>
                  </a:lnTo>
                </a:path>
                <a:path w="27304" h="1841500">
                  <a:moveTo>
                    <a:pt x="27178" y="1304006"/>
                  </a:moveTo>
                  <a:lnTo>
                    <a:pt x="13589" y="1304006"/>
                  </a:lnTo>
                </a:path>
                <a:path w="27304" h="1841500">
                  <a:moveTo>
                    <a:pt x="27178" y="1227250"/>
                  </a:moveTo>
                  <a:lnTo>
                    <a:pt x="13589" y="1227250"/>
                  </a:lnTo>
                </a:path>
                <a:path w="27304" h="1841500">
                  <a:moveTo>
                    <a:pt x="27178" y="1150505"/>
                  </a:moveTo>
                  <a:lnTo>
                    <a:pt x="13589" y="1150505"/>
                  </a:lnTo>
                </a:path>
                <a:path w="27304" h="1841500">
                  <a:moveTo>
                    <a:pt x="27178" y="1073746"/>
                  </a:moveTo>
                  <a:lnTo>
                    <a:pt x="0" y="1073746"/>
                  </a:lnTo>
                </a:path>
                <a:path w="27304" h="1841500">
                  <a:moveTo>
                    <a:pt x="27178" y="996988"/>
                  </a:moveTo>
                  <a:lnTo>
                    <a:pt x="13589" y="996988"/>
                  </a:lnTo>
                </a:path>
                <a:path w="27304" h="1841500">
                  <a:moveTo>
                    <a:pt x="27178" y="920242"/>
                  </a:moveTo>
                  <a:lnTo>
                    <a:pt x="13589" y="920242"/>
                  </a:lnTo>
                </a:path>
                <a:path w="27304" h="1841500">
                  <a:moveTo>
                    <a:pt x="27178" y="844283"/>
                  </a:moveTo>
                  <a:lnTo>
                    <a:pt x="13589" y="844283"/>
                  </a:lnTo>
                </a:path>
                <a:path w="27304" h="1841500">
                  <a:moveTo>
                    <a:pt x="27178" y="767524"/>
                  </a:moveTo>
                  <a:lnTo>
                    <a:pt x="13589" y="767524"/>
                  </a:lnTo>
                </a:path>
                <a:path w="27304" h="1841500">
                  <a:moveTo>
                    <a:pt x="27178" y="690778"/>
                  </a:moveTo>
                  <a:lnTo>
                    <a:pt x="0" y="690778"/>
                  </a:lnTo>
                </a:path>
                <a:path w="27304" h="1841500">
                  <a:moveTo>
                    <a:pt x="27178" y="614019"/>
                  </a:moveTo>
                  <a:lnTo>
                    <a:pt x="13589" y="614019"/>
                  </a:lnTo>
                </a:path>
                <a:path w="27304" h="1841500">
                  <a:moveTo>
                    <a:pt x="27178" y="537273"/>
                  </a:moveTo>
                  <a:lnTo>
                    <a:pt x="13589" y="537273"/>
                  </a:lnTo>
                </a:path>
                <a:path w="27304" h="1841500">
                  <a:moveTo>
                    <a:pt x="27178" y="460514"/>
                  </a:moveTo>
                  <a:lnTo>
                    <a:pt x="13589" y="460514"/>
                  </a:lnTo>
                </a:path>
                <a:path w="27304" h="1841500">
                  <a:moveTo>
                    <a:pt x="27178" y="383768"/>
                  </a:moveTo>
                  <a:lnTo>
                    <a:pt x="13589" y="383768"/>
                  </a:lnTo>
                </a:path>
                <a:path w="27304" h="1841500">
                  <a:moveTo>
                    <a:pt x="27178" y="307009"/>
                  </a:moveTo>
                  <a:lnTo>
                    <a:pt x="0" y="307009"/>
                  </a:lnTo>
                </a:path>
                <a:path w="27304" h="1841500">
                  <a:moveTo>
                    <a:pt x="27178" y="230251"/>
                  </a:moveTo>
                  <a:lnTo>
                    <a:pt x="13589" y="230251"/>
                  </a:lnTo>
                </a:path>
                <a:path w="27304" h="1841500">
                  <a:moveTo>
                    <a:pt x="27178" y="153504"/>
                  </a:moveTo>
                  <a:lnTo>
                    <a:pt x="13589" y="153504"/>
                  </a:lnTo>
                </a:path>
                <a:path w="27304" h="1841500">
                  <a:moveTo>
                    <a:pt x="27178" y="76746"/>
                  </a:moveTo>
                  <a:lnTo>
                    <a:pt x="13589" y="76746"/>
                  </a:lnTo>
                </a:path>
                <a:path w="27304" h="1841500">
                  <a:moveTo>
                    <a:pt x="27178" y="0"/>
                  </a:moveTo>
                  <a:lnTo>
                    <a:pt x="13589" y="0"/>
                  </a:lnTo>
                </a:path>
              </a:pathLst>
            </a:custGeom>
            <a:ln w="39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161810" y="916419"/>
              <a:ext cx="4445" cy="1892300"/>
            </a:xfrm>
            <a:custGeom>
              <a:avLst/>
              <a:gdLst/>
              <a:ahLst/>
              <a:cxnLst/>
              <a:rect l="l" t="t" r="r" b="b"/>
              <a:pathLst>
                <a:path w="4445" h="1892300">
                  <a:moveTo>
                    <a:pt x="3997" y="0"/>
                  </a:moveTo>
                  <a:lnTo>
                    <a:pt x="0" y="0"/>
                  </a:lnTo>
                  <a:lnTo>
                    <a:pt x="0" y="1892050"/>
                  </a:lnTo>
                  <a:lnTo>
                    <a:pt x="3997" y="1892050"/>
                  </a:lnTo>
                  <a:lnTo>
                    <a:pt x="39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755074" y="1170266"/>
              <a:ext cx="1409065" cy="1242060"/>
            </a:xfrm>
            <a:custGeom>
              <a:avLst/>
              <a:gdLst/>
              <a:ahLst/>
              <a:cxnLst/>
              <a:rect l="l" t="t" r="r" b="b"/>
              <a:pathLst>
                <a:path w="1409064" h="1242060">
                  <a:moveTo>
                    <a:pt x="0" y="715568"/>
                  </a:moveTo>
                  <a:lnTo>
                    <a:pt x="19189" y="716368"/>
                  </a:lnTo>
                </a:path>
                <a:path w="1409064" h="1242060">
                  <a:moveTo>
                    <a:pt x="28778" y="716368"/>
                  </a:moveTo>
                  <a:lnTo>
                    <a:pt x="32778" y="717169"/>
                  </a:lnTo>
                </a:path>
                <a:path w="1409064" h="1242060">
                  <a:moveTo>
                    <a:pt x="43167" y="717969"/>
                  </a:moveTo>
                  <a:lnTo>
                    <a:pt x="62357" y="721169"/>
                  </a:lnTo>
                </a:path>
                <a:path w="1409064" h="1242060">
                  <a:moveTo>
                    <a:pt x="71958" y="722757"/>
                  </a:moveTo>
                  <a:lnTo>
                    <a:pt x="75946" y="723557"/>
                  </a:lnTo>
                </a:path>
                <a:path w="1409064" h="1242060">
                  <a:moveTo>
                    <a:pt x="86347" y="725957"/>
                  </a:moveTo>
                  <a:lnTo>
                    <a:pt x="105537" y="730758"/>
                  </a:lnTo>
                </a:path>
                <a:path w="1409064" h="1242060">
                  <a:moveTo>
                    <a:pt x="115125" y="733158"/>
                  </a:moveTo>
                  <a:lnTo>
                    <a:pt x="119126" y="734758"/>
                  </a:lnTo>
                </a:path>
                <a:path w="1409064" h="1242060">
                  <a:moveTo>
                    <a:pt x="129514" y="738746"/>
                  </a:moveTo>
                  <a:lnTo>
                    <a:pt x="148704" y="745947"/>
                  </a:lnTo>
                </a:path>
                <a:path w="1409064" h="1242060">
                  <a:moveTo>
                    <a:pt x="158305" y="749947"/>
                  </a:moveTo>
                  <a:lnTo>
                    <a:pt x="162293" y="751547"/>
                  </a:lnTo>
                </a:path>
                <a:path w="1409064" h="1242060">
                  <a:moveTo>
                    <a:pt x="172694" y="755548"/>
                  </a:moveTo>
                  <a:lnTo>
                    <a:pt x="191884" y="765136"/>
                  </a:lnTo>
                </a:path>
                <a:path w="1409064" h="1242060">
                  <a:moveTo>
                    <a:pt x="201472" y="769937"/>
                  </a:moveTo>
                  <a:lnTo>
                    <a:pt x="205473" y="771537"/>
                  </a:lnTo>
                </a:path>
                <a:path w="1409064" h="1242060">
                  <a:moveTo>
                    <a:pt x="215861" y="777125"/>
                  </a:moveTo>
                  <a:lnTo>
                    <a:pt x="235051" y="789127"/>
                  </a:lnTo>
                </a:path>
                <a:path w="1409064" h="1242060">
                  <a:moveTo>
                    <a:pt x="244652" y="794715"/>
                  </a:moveTo>
                  <a:lnTo>
                    <a:pt x="248640" y="797115"/>
                  </a:lnTo>
                </a:path>
                <a:path w="1409064" h="1242060">
                  <a:moveTo>
                    <a:pt x="259041" y="803516"/>
                  </a:moveTo>
                  <a:lnTo>
                    <a:pt x="278231" y="815505"/>
                  </a:lnTo>
                </a:path>
                <a:path w="1409064" h="1242060">
                  <a:moveTo>
                    <a:pt x="287820" y="822693"/>
                  </a:moveTo>
                  <a:lnTo>
                    <a:pt x="291820" y="825106"/>
                  </a:lnTo>
                </a:path>
                <a:path w="1409064" h="1242060">
                  <a:moveTo>
                    <a:pt x="302209" y="832294"/>
                  </a:moveTo>
                  <a:lnTo>
                    <a:pt x="321398" y="845883"/>
                  </a:lnTo>
                </a:path>
                <a:path w="1409064" h="1242060">
                  <a:moveTo>
                    <a:pt x="331000" y="853084"/>
                  </a:moveTo>
                  <a:lnTo>
                    <a:pt x="334987" y="856284"/>
                  </a:lnTo>
                </a:path>
                <a:path w="1409064" h="1242060">
                  <a:moveTo>
                    <a:pt x="345389" y="864273"/>
                  </a:moveTo>
                  <a:lnTo>
                    <a:pt x="364578" y="878674"/>
                  </a:lnTo>
                </a:path>
                <a:path w="1409064" h="1242060">
                  <a:moveTo>
                    <a:pt x="374167" y="885863"/>
                  </a:moveTo>
                  <a:lnTo>
                    <a:pt x="378167" y="889063"/>
                  </a:lnTo>
                </a:path>
                <a:path w="1409064" h="1242060">
                  <a:moveTo>
                    <a:pt x="388556" y="897051"/>
                  </a:moveTo>
                  <a:lnTo>
                    <a:pt x="407746" y="912241"/>
                  </a:lnTo>
                </a:path>
                <a:path w="1409064" h="1242060">
                  <a:moveTo>
                    <a:pt x="417334" y="919441"/>
                  </a:moveTo>
                  <a:lnTo>
                    <a:pt x="421335" y="921842"/>
                  </a:lnTo>
                </a:path>
                <a:path w="1409064" h="1242060">
                  <a:moveTo>
                    <a:pt x="431736" y="930630"/>
                  </a:moveTo>
                  <a:lnTo>
                    <a:pt x="450926" y="945819"/>
                  </a:lnTo>
                </a:path>
                <a:path w="1409064" h="1242060">
                  <a:moveTo>
                    <a:pt x="460514" y="953820"/>
                  </a:moveTo>
                  <a:lnTo>
                    <a:pt x="464515" y="957021"/>
                  </a:lnTo>
                </a:path>
                <a:path w="1409064" h="1242060">
                  <a:moveTo>
                    <a:pt x="474903" y="965009"/>
                  </a:moveTo>
                  <a:lnTo>
                    <a:pt x="494093" y="980198"/>
                  </a:lnTo>
                </a:path>
                <a:path w="1409064" h="1242060">
                  <a:moveTo>
                    <a:pt x="503694" y="987399"/>
                  </a:moveTo>
                  <a:lnTo>
                    <a:pt x="507695" y="990600"/>
                  </a:lnTo>
                </a:path>
                <a:path w="1409064" h="1242060">
                  <a:moveTo>
                    <a:pt x="518083" y="997800"/>
                  </a:moveTo>
                  <a:lnTo>
                    <a:pt x="537273" y="1011389"/>
                  </a:lnTo>
                </a:path>
                <a:path w="1409064" h="1242060">
                  <a:moveTo>
                    <a:pt x="546862" y="1018581"/>
                  </a:moveTo>
                  <a:lnTo>
                    <a:pt x="550862" y="1021782"/>
                  </a:lnTo>
                </a:path>
                <a:path w="1409064" h="1242060">
                  <a:moveTo>
                    <a:pt x="561263" y="1028975"/>
                  </a:moveTo>
                  <a:lnTo>
                    <a:pt x="580440" y="1041769"/>
                  </a:lnTo>
                </a:path>
                <a:path w="1409064" h="1242060">
                  <a:moveTo>
                    <a:pt x="590042" y="1048962"/>
                  </a:moveTo>
                  <a:lnTo>
                    <a:pt x="594029" y="1051364"/>
                  </a:lnTo>
                </a:path>
                <a:path w="1409064" h="1242060">
                  <a:moveTo>
                    <a:pt x="604431" y="1057758"/>
                  </a:moveTo>
                  <a:lnTo>
                    <a:pt x="623620" y="1069748"/>
                  </a:lnTo>
                </a:path>
                <a:path w="1409064" h="1242060">
                  <a:moveTo>
                    <a:pt x="633209" y="1074547"/>
                  </a:moveTo>
                  <a:lnTo>
                    <a:pt x="637209" y="1076947"/>
                  </a:lnTo>
                </a:path>
                <a:path w="1409064" h="1242060">
                  <a:moveTo>
                    <a:pt x="647598" y="1082542"/>
                  </a:moveTo>
                  <a:lnTo>
                    <a:pt x="666788" y="1092936"/>
                  </a:lnTo>
                </a:path>
                <a:path w="1409064" h="1242060">
                  <a:moveTo>
                    <a:pt x="676389" y="1098532"/>
                  </a:moveTo>
                  <a:lnTo>
                    <a:pt x="680389" y="1100134"/>
                  </a:lnTo>
                </a:path>
                <a:path w="1409064" h="1242060">
                  <a:moveTo>
                    <a:pt x="690778" y="1104926"/>
                  </a:moveTo>
                  <a:lnTo>
                    <a:pt x="709968" y="1113722"/>
                  </a:lnTo>
                </a:path>
                <a:path w="1409064" h="1242060">
                  <a:moveTo>
                    <a:pt x="719556" y="1117721"/>
                  </a:moveTo>
                  <a:lnTo>
                    <a:pt x="723557" y="1119318"/>
                  </a:lnTo>
                </a:path>
                <a:path w="1409064" h="1242060">
                  <a:moveTo>
                    <a:pt x="733958" y="1124116"/>
                  </a:moveTo>
                  <a:lnTo>
                    <a:pt x="753135" y="1130515"/>
                  </a:lnTo>
                </a:path>
                <a:path w="1409064" h="1242060">
                  <a:moveTo>
                    <a:pt x="762736" y="1133709"/>
                  </a:moveTo>
                  <a:lnTo>
                    <a:pt x="766724" y="1134508"/>
                  </a:lnTo>
                </a:path>
                <a:path w="1409064" h="1242060">
                  <a:moveTo>
                    <a:pt x="777125" y="1137709"/>
                  </a:moveTo>
                  <a:lnTo>
                    <a:pt x="796315" y="1142505"/>
                  </a:lnTo>
                </a:path>
                <a:path w="1409064" h="1242060">
                  <a:moveTo>
                    <a:pt x="805903" y="1144907"/>
                  </a:moveTo>
                  <a:lnTo>
                    <a:pt x="809904" y="1146505"/>
                  </a:lnTo>
                </a:path>
                <a:path w="1409064" h="1242060">
                  <a:moveTo>
                    <a:pt x="820293" y="1148900"/>
                  </a:moveTo>
                  <a:lnTo>
                    <a:pt x="839482" y="1152899"/>
                  </a:lnTo>
                </a:path>
                <a:path w="1409064" h="1242060">
                  <a:moveTo>
                    <a:pt x="849083" y="1154497"/>
                  </a:moveTo>
                  <a:lnTo>
                    <a:pt x="853084" y="1154497"/>
                  </a:lnTo>
                </a:path>
                <a:path w="1409064" h="1242060">
                  <a:moveTo>
                    <a:pt x="863473" y="1156098"/>
                  </a:moveTo>
                  <a:lnTo>
                    <a:pt x="882662" y="1158495"/>
                  </a:lnTo>
                </a:path>
                <a:path w="1409064" h="1242060">
                  <a:moveTo>
                    <a:pt x="892251" y="1160098"/>
                  </a:moveTo>
                  <a:lnTo>
                    <a:pt x="896251" y="1160098"/>
                  </a:lnTo>
                </a:path>
                <a:path w="1409064" h="1242060">
                  <a:moveTo>
                    <a:pt x="906653" y="1161695"/>
                  </a:moveTo>
                  <a:lnTo>
                    <a:pt x="925830" y="1163292"/>
                  </a:lnTo>
                </a:path>
                <a:path w="1409064" h="1242060">
                  <a:moveTo>
                    <a:pt x="935431" y="1163292"/>
                  </a:moveTo>
                  <a:lnTo>
                    <a:pt x="939419" y="1163292"/>
                  </a:lnTo>
                </a:path>
                <a:path w="1409064" h="1242060">
                  <a:moveTo>
                    <a:pt x="949820" y="1164090"/>
                  </a:moveTo>
                  <a:lnTo>
                    <a:pt x="969010" y="1164090"/>
                  </a:lnTo>
                </a:path>
                <a:path w="1409064" h="1242060">
                  <a:moveTo>
                    <a:pt x="978598" y="1164894"/>
                  </a:moveTo>
                  <a:lnTo>
                    <a:pt x="982599" y="1164894"/>
                  </a:lnTo>
                </a:path>
                <a:path w="1409064" h="1242060">
                  <a:moveTo>
                    <a:pt x="992987" y="1164894"/>
                  </a:moveTo>
                  <a:lnTo>
                    <a:pt x="1012177" y="1164894"/>
                  </a:lnTo>
                </a:path>
                <a:path w="1409064" h="1242060">
                  <a:moveTo>
                    <a:pt x="1021778" y="1164894"/>
                  </a:moveTo>
                  <a:lnTo>
                    <a:pt x="1025779" y="1164894"/>
                  </a:lnTo>
                </a:path>
                <a:path w="1409064" h="1242060">
                  <a:moveTo>
                    <a:pt x="1036167" y="1164090"/>
                  </a:moveTo>
                  <a:lnTo>
                    <a:pt x="1055357" y="1164090"/>
                  </a:lnTo>
                </a:path>
                <a:path w="1409064" h="1242060">
                  <a:moveTo>
                    <a:pt x="1064945" y="1163292"/>
                  </a:moveTo>
                  <a:lnTo>
                    <a:pt x="1068946" y="1163292"/>
                  </a:lnTo>
                </a:path>
                <a:path w="1409064" h="1242060">
                  <a:moveTo>
                    <a:pt x="1079334" y="1163292"/>
                  </a:moveTo>
                  <a:lnTo>
                    <a:pt x="1098524" y="1162494"/>
                  </a:lnTo>
                </a:path>
                <a:path w="1409064" h="1242060">
                  <a:moveTo>
                    <a:pt x="1108125" y="1161695"/>
                  </a:moveTo>
                  <a:lnTo>
                    <a:pt x="1112126" y="1161695"/>
                  </a:lnTo>
                </a:path>
                <a:path w="1409064" h="1242060">
                  <a:moveTo>
                    <a:pt x="1122514" y="1160896"/>
                  </a:moveTo>
                  <a:lnTo>
                    <a:pt x="1141704" y="1160098"/>
                  </a:lnTo>
                </a:path>
                <a:path w="1409064" h="1242060">
                  <a:moveTo>
                    <a:pt x="1151293" y="1159294"/>
                  </a:moveTo>
                  <a:lnTo>
                    <a:pt x="1155293" y="1159294"/>
                  </a:lnTo>
                </a:path>
                <a:path w="1409064" h="1242060">
                  <a:moveTo>
                    <a:pt x="1165682" y="1158495"/>
                  </a:moveTo>
                  <a:lnTo>
                    <a:pt x="1184871" y="1157696"/>
                  </a:lnTo>
                </a:path>
                <a:path w="1409064" h="1242060">
                  <a:moveTo>
                    <a:pt x="1194473" y="1156897"/>
                  </a:moveTo>
                  <a:lnTo>
                    <a:pt x="1198473" y="1156897"/>
                  </a:lnTo>
                </a:path>
                <a:path w="1409064" h="1242060">
                  <a:moveTo>
                    <a:pt x="1208862" y="1156098"/>
                  </a:moveTo>
                  <a:lnTo>
                    <a:pt x="1228051" y="1155299"/>
                  </a:lnTo>
                </a:path>
                <a:path w="1409064" h="1242060">
                  <a:moveTo>
                    <a:pt x="1237653" y="1155299"/>
                  </a:moveTo>
                  <a:lnTo>
                    <a:pt x="1241640" y="1155299"/>
                  </a:lnTo>
                </a:path>
                <a:path w="1409064" h="1242060">
                  <a:moveTo>
                    <a:pt x="1252029" y="1154497"/>
                  </a:moveTo>
                  <a:lnTo>
                    <a:pt x="1271219" y="1153698"/>
                  </a:lnTo>
                </a:path>
                <a:path w="1409064" h="1242060">
                  <a:moveTo>
                    <a:pt x="1280820" y="1152899"/>
                  </a:moveTo>
                  <a:lnTo>
                    <a:pt x="1284820" y="1152899"/>
                  </a:lnTo>
                </a:path>
                <a:path w="1409064" h="1242060">
                  <a:moveTo>
                    <a:pt x="1295209" y="1152100"/>
                  </a:moveTo>
                  <a:lnTo>
                    <a:pt x="1314399" y="1151302"/>
                  </a:lnTo>
                </a:path>
                <a:path w="1409064" h="1242060">
                  <a:moveTo>
                    <a:pt x="1323987" y="1151302"/>
                  </a:moveTo>
                  <a:lnTo>
                    <a:pt x="1327988" y="1151302"/>
                  </a:lnTo>
                </a:path>
                <a:path w="1409064" h="1242060">
                  <a:moveTo>
                    <a:pt x="1338389" y="1151302"/>
                  </a:moveTo>
                  <a:lnTo>
                    <a:pt x="1357566" y="1151302"/>
                  </a:lnTo>
                </a:path>
                <a:path w="1409064" h="1242060">
                  <a:moveTo>
                    <a:pt x="1367167" y="1150503"/>
                  </a:moveTo>
                  <a:lnTo>
                    <a:pt x="1371168" y="1150503"/>
                  </a:lnTo>
                </a:path>
                <a:path w="1409064" h="1242060">
                  <a:moveTo>
                    <a:pt x="1381556" y="1150503"/>
                  </a:moveTo>
                  <a:lnTo>
                    <a:pt x="1400746" y="1150503"/>
                  </a:lnTo>
                </a:path>
                <a:path w="1409064" h="1242060">
                  <a:moveTo>
                    <a:pt x="0" y="1241645"/>
                  </a:moveTo>
                  <a:lnTo>
                    <a:pt x="15989" y="1241645"/>
                  </a:lnTo>
                </a:path>
                <a:path w="1409064" h="1242060">
                  <a:moveTo>
                    <a:pt x="34378" y="1240847"/>
                  </a:moveTo>
                  <a:lnTo>
                    <a:pt x="50368" y="1240048"/>
                  </a:lnTo>
                </a:path>
                <a:path w="1409064" h="1242060">
                  <a:moveTo>
                    <a:pt x="68757" y="1237646"/>
                  </a:moveTo>
                  <a:lnTo>
                    <a:pt x="84747" y="1236050"/>
                  </a:lnTo>
                </a:path>
                <a:path w="1409064" h="1242060">
                  <a:moveTo>
                    <a:pt x="103136" y="1232849"/>
                  </a:moveTo>
                  <a:lnTo>
                    <a:pt x="119126" y="1229654"/>
                  </a:lnTo>
                </a:path>
                <a:path w="1409064" h="1242060">
                  <a:moveTo>
                    <a:pt x="137515" y="1225656"/>
                  </a:moveTo>
                  <a:lnTo>
                    <a:pt x="153504" y="1221657"/>
                  </a:lnTo>
                </a:path>
                <a:path w="1409064" h="1242060">
                  <a:moveTo>
                    <a:pt x="171894" y="1216860"/>
                  </a:moveTo>
                  <a:lnTo>
                    <a:pt x="187883" y="1212063"/>
                  </a:lnTo>
                </a:path>
                <a:path w="1409064" h="1242060">
                  <a:moveTo>
                    <a:pt x="206273" y="1205669"/>
                  </a:moveTo>
                  <a:lnTo>
                    <a:pt x="222262" y="1199273"/>
                  </a:lnTo>
                </a:path>
                <a:path w="1409064" h="1242060">
                  <a:moveTo>
                    <a:pt x="240652" y="1192075"/>
                  </a:moveTo>
                  <a:lnTo>
                    <a:pt x="256641" y="1184882"/>
                  </a:lnTo>
                </a:path>
                <a:path w="1409064" h="1242060">
                  <a:moveTo>
                    <a:pt x="275031" y="1176087"/>
                  </a:moveTo>
                  <a:lnTo>
                    <a:pt x="291020" y="1168090"/>
                  </a:lnTo>
                </a:path>
                <a:path w="1409064" h="1242060">
                  <a:moveTo>
                    <a:pt x="309410" y="1158495"/>
                  </a:moveTo>
                  <a:lnTo>
                    <a:pt x="325399" y="1148900"/>
                  </a:lnTo>
                </a:path>
                <a:path w="1409064" h="1242060">
                  <a:moveTo>
                    <a:pt x="343789" y="1137709"/>
                  </a:moveTo>
                  <a:lnTo>
                    <a:pt x="359778" y="1127315"/>
                  </a:lnTo>
                </a:path>
                <a:path w="1409064" h="1242060">
                  <a:moveTo>
                    <a:pt x="378167" y="1115325"/>
                  </a:moveTo>
                  <a:lnTo>
                    <a:pt x="394157" y="1104127"/>
                  </a:lnTo>
                </a:path>
                <a:path w="1409064" h="1242060">
                  <a:moveTo>
                    <a:pt x="412546" y="1090540"/>
                  </a:moveTo>
                  <a:lnTo>
                    <a:pt x="428536" y="1077746"/>
                  </a:lnTo>
                </a:path>
                <a:path w="1409064" h="1242060">
                  <a:moveTo>
                    <a:pt x="446925" y="1063354"/>
                  </a:moveTo>
                  <a:lnTo>
                    <a:pt x="462915" y="1049761"/>
                  </a:lnTo>
                </a:path>
                <a:path w="1409064" h="1242060">
                  <a:moveTo>
                    <a:pt x="481304" y="1033772"/>
                  </a:moveTo>
                  <a:lnTo>
                    <a:pt x="497293" y="1019380"/>
                  </a:lnTo>
                </a:path>
                <a:path w="1409064" h="1242060">
                  <a:moveTo>
                    <a:pt x="515683" y="1002588"/>
                  </a:moveTo>
                  <a:lnTo>
                    <a:pt x="531672" y="988199"/>
                  </a:lnTo>
                </a:path>
                <a:path w="1409064" h="1242060">
                  <a:moveTo>
                    <a:pt x="550062" y="970610"/>
                  </a:moveTo>
                  <a:lnTo>
                    <a:pt x="566051" y="954620"/>
                  </a:lnTo>
                </a:path>
                <a:path w="1409064" h="1242060">
                  <a:moveTo>
                    <a:pt x="584441" y="936231"/>
                  </a:moveTo>
                  <a:lnTo>
                    <a:pt x="599630" y="920242"/>
                  </a:lnTo>
                </a:path>
                <a:path w="1409064" h="1242060">
                  <a:moveTo>
                    <a:pt x="617220" y="901852"/>
                  </a:moveTo>
                  <a:lnTo>
                    <a:pt x="633209" y="885863"/>
                  </a:lnTo>
                </a:path>
                <a:path w="1409064" h="1242060">
                  <a:moveTo>
                    <a:pt x="651598" y="867473"/>
                  </a:moveTo>
                  <a:lnTo>
                    <a:pt x="665988" y="851484"/>
                  </a:lnTo>
                </a:path>
                <a:path w="1409064" h="1242060">
                  <a:moveTo>
                    <a:pt x="683577" y="833094"/>
                  </a:moveTo>
                  <a:lnTo>
                    <a:pt x="697966" y="817105"/>
                  </a:lnTo>
                </a:path>
                <a:path w="1409064" h="1242060">
                  <a:moveTo>
                    <a:pt x="715568" y="798715"/>
                  </a:moveTo>
                  <a:lnTo>
                    <a:pt x="729957" y="782726"/>
                  </a:lnTo>
                </a:path>
                <a:path w="1409064" h="1242060">
                  <a:moveTo>
                    <a:pt x="747534" y="764336"/>
                  </a:moveTo>
                  <a:lnTo>
                    <a:pt x="762736" y="748347"/>
                  </a:lnTo>
                </a:path>
                <a:path w="1409064" h="1242060">
                  <a:moveTo>
                    <a:pt x="780326" y="729957"/>
                  </a:moveTo>
                  <a:lnTo>
                    <a:pt x="796315" y="713968"/>
                  </a:lnTo>
                </a:path>
                <a:path w="1409064" h="1242060">
                  <a:moveTo>
                    <a:pt x="813904" y="695579"/>
                  </a:moveTo>
                  <a:lnTo>
                    <a:pt x="829894" y="679589"/>
                  </a:lnTo>
                </a:path>
                <a:path w="1409064" h="1242060">
                  <a:moveTo>
                    <a:pt x="847483" y="661200"/>
                  </a:moveTo>
                  <a:lnTo>
                    <a:pt x="863473" y="645210"/>
                  </a:lnTo>
                </a:path>
                <a:path w="1409064" h="1242060">
                  <a:moveTo>
                    <a:pt x="881862" y="626821"/>
                  </a:moveTo>
                  <a:lnTo>
                    <a:pt x="897851" y="611632"/>
                  </a:lnTo>
                </a:path>
                <a:path w="1409064" h="1242060">
                  <a:moveTo>
                    <a:pt x="916241" y="594042"/>
                  </a:moveTo>
                  <a:lnTo>
                    <a:pt x="932230" y="578053"/>
                  </a:lnTo>
                </a:path>
                <a:path w="1409064" h="1242060">
                  <a:moveTo>
                    <a:pt x="950620" y="560463"/>
                  </a:moveTo>
                  <a:lnTo>
                    <a:pt x="966609" y="546061"/>
                  </a:lnTo>
                </a:path>
                <a:path w="1409064" h="1242060">
                  <a:moveTo>
                    <a:pt x="984999" y="529285"/>
                  </a:moveTo>
                  <a:lnTo>
                    <a:pt x="1000988" y="515683"/>
                  </a:lnTo>
                </a:path>
                <a:path w="1409064" h="1242060">
                  <a:moveTo>
                    <a:pt x="1019378" y="499694"/>
                  </a:moveTo>
                  <a:lnTo>
                    <a:pt x="1035367" y="486105"/>
                  </a:lnTo>
                </a:path>
                <a:path w="1409064" h="1242060">
                  <a:moveTo>
                    <a:pt x="1053757" y="470916"/>
                  </a:moveTo>
                  <a:lnTo>
                    <a:pt x="1069746" y="458127"/>
                  </a:lnTo>
                </a:path>
                <a:path w="1409064" h="1242060">
                  <a:moveTo>
                    <a:pt x="1088136" y="444538"/>
                  </a:moveTo>
                  <a:lnTo>
                    <a:pt x="1104125" y="432536"/>
                  </a:lnTo>
                </a:path>
                <a:path w="1409064" h="1242060">
                  <a:moveTo>
                    <a:pt x="1122514" y="418947"/>
                  </a:moveTo>
                  <a:lnTo>
                    <a:pt x="1138504" y="408559"/>
                  </a:lnTo>
                </a:path>
                <a:path w="1409064" h="1242060">
                  <a:moveTo>
                    <a:pt x="1156893" y="396557"/>
                  </a:moveTo>
                  <a:lnTo>
                    <a:pt x="1172883" y="386969"/>
                  </a:lnTo>
                </a:path>
                <a:path w="1409064" h="1242060">
                  <a:moveTo>
                    <a:pt x="1191272" y="376567"/>
                  </a:moveTo>
                  <a:lnTo>
                    <a:pt x="1207262" y="367779"/>
                  </a:lnTo>
                </a:path>
                <a:path w="1409064" h="1242060">
                  <a:moveTo>
                    <a:pt x="1225651" y="358178"/>
                  </a:moveTo>
                  <a:lnTo>
                    <a:pt x="1241640" y="350989"/>
                  </a:lnTo>
                </a:path>
                <a:path w="1409064" h="1242060">
                  <a:moveTo>
                    <a:pt x="1260030" y="342988"/>
                  </a:moveTo>
                  <a:lnTo>
                    <a:pt x="1276019" y="337400"/>
                  </a:lnTo>
                </a:path>
                <a:path w="1409064" h="1242060">
                  <a:moveTo>
                    <a:pt x="1294409" y="331000"/>
                  </a:moveTo>
                  <a:lnTo>
                    <a:pt x="1310398" y="326199"/>
                  </a:lnTo>
                </a:path>
                <a:path w="1409064" h="1242060">
                  <a:moveTo>
                    <a:pt x="1328788" y="322211"/>
                  </a:moveTo>
                  <a:lnTo>
                    <a:pt x="1344777" y="319011"/>
                  </a:lnTo>
                </a:path>
                <a:path w="1409064" h="1242060">
                  <a:moveTo>
                    <a:pt x="1363167" y="316611"/>
                  </a:moveTo>
                  <a:lnTo>
                    <a:pt x="1379156" y="314210"/>
                  </a:lnTo>
                </a:path>
                <a:path w="1409064" h="1242060">
                  <a:moveTo>
                    <a:pt x="0" y="413346"/>
                  </a:moveTo>
                  <a:lnTo>
                    <a:pt x="15989" y="414147"/>
                  </a:lnTo>
                </a:path>
                <a:path w="1409064" h="1242060">
                  <a:moveTo>
                    <a:pt x="34378" y="414147"/>
                  </a:moveTo>
                  <a:lnTo>
                    <a:pt x="50368" y="415747"/>
                  </a:lnTo>
                </a:path>
                <a:path w="1409064" h="1242060">
                  <a:moveTo>
                    <a:pt x="68757" y="416547"/>
                  </a:moveTo>
                  <a:lnTo>
                    <a:pt x="84747" y="418147"/>
                  </a:lnTo>
                </a:path>
                <a:path w="1409064" h="1242060">
                  <a:moveTo>
                    <a:pt x="103136" y="420547"/>
                  </a:moveTo>
                  <a:lnTo>
                    <a:pt x="119126" y="422948"/>
                  </a:lnTo>
                </a:path>
                <a:path w="1409064" h="1242060">
                  <a:moveTo>
                    <a:pt x="137515" y="426135"/>
                  </a:moveTo>
                  <a:lnTo>
                    <a:pt x="153504" y="429336"/>
                  </a:lnTo>
                </a:path>
                <a:path w="1409064" h="1242060">
                  <a:moveTo>
                    <a:pt x="171894" y="432536"/>
                  </a:moveTo>
                  <a:lnTo>
                    <a:pt x="187883" y="435737"/>
                  </a:lnTo>
                </a:path>
                <a:path w="1409064" h="1242060">
                  <a:moveTo>
                    <a:pt x="206273" y="440537"/>
                  </a:moveTo>
                  <a:lnTo>
                    <a:pt x="222262" y="443738"/>
                  </a:lnTo>
                </a:path>
                <a:path w="1409064" h="1242060">
                  <a:moveTo>
                    <a:pt x="240652" y="447725"/>
                  </a:moveTo>
                  <a:lnTo>
                    <a:pt x="256641" y="451726"/>
                  </a:lnTo>
                </a:path>
                <a:path w="1409064" h="1242060">
                  <a:moveTo>
                    <a:pt x="275031" y="456526"/>
                  </a:moveTo>
                  <a:lnTo>
                    <a:pt x="291020" y="460527"/>
                  </a:lnTo>
                </a:path>
                <a:path w="1409064" h="1242060">
                  <a:moveTo>
                    <a:pt x="309410" y="464515"/>
                  </a:moveTo>
                  <a:lnTo>
                    <a:pt x="325399" y="467715"/>
                  </a:lnTo>
                </a:path>
                <a:path w="1409064" h="1242060">
                  <a:moveTo>
                    <a:pt x="343789" y="471716"/>
                  </a:moveTo>
                  <a:lnTo>
                    <a:pt x="359778" y="474916"/>
                  </a:lnTo>
                </a:path>
                <a:path w="1409064" h="1242060">
                  <a:moveTo>
                    <a:pt x="378167" y="478116"/>
                  </a:moveTo>
                  <a:lnTo>
                    <a:pt x="394157" y="480504"/>
                  </a:lnTo>
                </a:path>
                <a:path w="1409064" h="1242060">
                  <a:moveTo>
                    <a:pt x="412546" y="482904"/>
                  </a:moveTo>
                  <a:lnTo>
                    <a:pt x="428536" y="483704"/>
                  </a:lnTo>
                </a:path>
                <a:path w="1409064" h="1242060">
                  <a:moveTo>
                    <a:pt x="446925" y="485305"/>
                  </a:moveTo>
                  <a:lnTo>
                    <a:pt x="462915" y="485305"/>
                  </a:lnTo>
                </a:path>
                <a:path w="1409064" h="1242060">
                  <a:moveTo>
                    <a:pt x="481304" y="485305"/>
                  </a:moveTo>
                  <a:lnTo>
                    <a:pt x="497293" y="484505"/>
                  </a:lnTo>
                </a:path>
                <a:path w="1409064" h="1242060">
                  <a:moveTo>
                    <a:pt x="515683" y="482904"/>
                  </a:moveTo>
                  <a:lnTo>
                    <a:pt x="531672" y="481304"/>
                  </a:lnTo>
                </a:path>
                <a:path w="1409064" h="1242060">
                  <a:moveTo>
                    <a:pt x="550062" y="478116"/>
                  </a:moveTo>
                  <a:lnTo>
                    <a:pt x="566051" y="474916"/>
                  </a:lnTo>
                </a:path>
                <a:path w="1409064" h="1242060">
                  <a:moveTo>
                    <a:pt x="584441" y="470115"/>
                  </a:moveTo>
                  <a:lnTo>
                    <a:pt x="600430" y="465315"/>
                  </a:lnTo>
                </a:path>
                <a:path w="1409064" h="1242060">
                  <a:moveTo>
                    <a:pt x="618820" y="458927"/>
                  </a:moveTo>
                  <a:lnTo>
                    <a:pt x="634809" y="453326"/>
                  </a:lnTo>
                </a:path>
                <a:path w="1409064" h="1242060">
                  <a:moveTo>
                    <a:pt x="653199" y="445325"/>
                  </a:moveTo>
                  <a:lnTo>
                    <a:pt x="669188" y="438137"/>
                  </a:lnTo>
                </a:path>
                <a:path w="1409064" h="1242060">
                  <a:moveTo>
                    <a:pt x="687578" y="429336"/>
                  </a:moveTo>
                  <a:lnTo>
                    <a:pt x="703567" y="421347"/>
                  </a:lnTo>
                </a:path>
                <a:path w="1409064" h="1242060">
                  <a:moveTo>
                    <a:pt x="721956" y="410146"/>
                  </a:moveTo>
                  <a:lnTo>
                    <a:pt x="737946" y="400558"/>
                  </a:lnTo>
                </a:path>
                <a:path w="1409064" h="1242060">
                  <a:moveTo>
                    <a:pt x="756335" y="388556"/>
                  </a:moveTo>
                  <a:lnTo>
                    <a:pt x="772325" y="378167"/>
                  </a:lnTo>
                </a:path>
                <a:path w="1409064" h="1242060">
                  <a:moveTo>
                    <a:pt x="790714" y="366979"/>
                  </a:moveTo>
                  <a:lnTo>
                    <a:pt x="806704" y="354990"/>
                  </a:lnTo>
                </a:path>
                <a:path w="1409064" h="1242060">
                  <a:moveTo>
                    <a:pt x="825093" y="342188"/>
                  </a:moveTo>
                  <a:lnTo>
                    <a:pt x="841082" y="330200"/>
                  </a:lnTo>
                </a:path>
                <a:path w="1409064" h="1242060">
                  <a:moveTo>
                    <a:pt x="859472" y="315810"/>
                  </a:moveTo>
                  <a:lnTo>
                    <a:pt x="875461" y="303809"/>
                  </a:lnTo>
                </a:path>
                <a:path w="1409064" h="1242060">
                  <a:moveTo>
                    <a:pt x="893851" y="289420"/>
                  </a:moveTo>
                  <a:lnTo>
                    <a:pt x="909840" y="276631"/>
                  </a:lnTo>
                </a:path>
                <a:path w="1409064" h="1242060">
                  <a:moveTo>
                    <a:pt x="928230" y="262242"/>
                  </a:moveTo>
                  <a:lnTo>
                    <a:pt x="944219" y="248653"/>
                  </a:lnTo>
                </a:path>
                <a:path w="1409064" h="1242060">
                  <a:moveTo>
                    <a:pt x="962609" y="233464"/>
                  </a:moveTo>
                  <a:lnTo>
                    <a:pt x="978598" y="219862"/>
                  </a:lnTo>
                </a:path>
                <a:path w="1409064" h="1242060">
                  <a:moveTo>
                    <a:pt x="996988" y="205473"/>
                  </a:moveTo>
                  <a:lnTo>
                    <a:pt x="1012977" y="193484"/>
                  </a:lnTo>
                </a:path>
                <a:path w="1409064" h="1242060">
                  <a:moveTo>
                    <a:pt x="1031367" y="178295"/>
                  </a:moveTo>
                  <a:lnTo>
                    <a:pt x="1047356" y="165493"/>
                  </a:lnTo>
                </a:path>
                <a:path w="1409064" h="1242060">
                  <a:moveTo>
                    <a:pt x="1065745" y="151104"/>
                  </a:moveTo>
                  <a:lnTo>
                    <a:pt x="1081735" y="139115"/>
                  </a:lnTo>
                </a:path>
                <a:path w="1409064" h="1242060">
                  <a:moveTo>
                    <a:pt x="1100124" y="125526"/>
                  </a:moveTo>
                  <a:lnTo>
                    <a:pt x="1116114" y="114338"/>
                  </a:lnTo>
                </a:path>
                <a:path w="1409064" h="1242060">
                  <a:moveTo>
                    <a:pt x="1134503" y="101536"/>
                  </a:moveTo>
                  <a:lnTo>
                    <a:pt x="1150493" y="90347"/>
                  </a:lnTo>
                </a:path>
                <a:path w="1409064" h="1242060">
                  <a:moveTo>
                    <a:pt x="1168882" y="79159"/>
                  </a:moveTo>
                  <a:lnTo>
                    <a:pt x="1184871" y="69557"/>
                  </a:lnTo>
                </a:path>
                <a:path w="1409064" h="1242060">
                  <a:moveTo>
                    <a:pt x="1203261" y="59169"/>
                  </a:moveTo>
                  <a:lnTo>
                    <a:pt x="1219250" y="50368"/>
                  </a:lnTo>
                </a:path>
                <a:path w="1409064" h="1242060">
                  <a:moveTo>
                    <a:pt x="1237653" y="40779"/>
                  </a:moveTo>
                  <a:lnTo>
                    <a:pt x="1253629" y="34378"/>
                  </a:lnTo>
                </a:path>
                <a:path w="1409064" h="1242060">
                  <a:moveTo>
                    <a:pt x="1272019" y="26390"/>
                  </a:moveTo>
                  <a:lnTo>
                    <a:pt x="1288021" y="20789"/>
                  </a:lnTo>
                </a:path>
                <a:path w="1409064" h="1242060">
                  <a:moveTo>
                    <a:pt x="1306398" y="14389"/>
                  </a:moveTo>
                  <a:lnTo>
                    <a:pt x="1322400" y="10401"/>
                  </a:lnTo>
                </a:path>
                <a:path w="1409064" h="1242060">
                  <a:moveTo>
                    <a:pt x="1340777" y="5600"/>
                  </a:moveTo>
                  <a:lnTo>
                    <a:pt x="1356779" y="2400"/>
                  </a:lnTo>
                </a:path>
                <a:path w="1409064" h="1242060">
                  <a:moveTo>
                    <a:pt x="1375156" y="800"/>
                  </a:moveTo>
                  <a:lnTo>
                    <a:pt x="1391158" y="0"/>
                  </a:lnTo>
                </a:path>
                <a:path w="1409064" h="1242060">
                  <a:moveTo>
                    <a:pt x="0" y="51168"/>
                  </a:moveTo>
                  <a:lnTo>
                    <a:pt x="55956" y="53568"/>
                  </a:lnTo>
                  <a:lnTo>
                    <a:pt x="112725" y="60769"/>
                  </a:lnTo>
                  <a:lnTo>
                    <a:pt x="168694" y="72758"/>
                  </a:lnTo>
                  <a:lnTo>
                    <a:pt x="225463" y="87947"/>
                  </a:lnTo>
                  <a:lnTo>
                    <a:pt x="253441" y="95935"/>
                  </a:lnTo>
                  <a:lnTo>
                    <a:pt x="281432" y="104736"/>
                  </a:lnTo>
                  <a:lnTo>
                    <a:pt x="310210" y="113538"/>
                  </a:lnTo>
                  <a:lnTo>
                    <a:pt x="338188" y="123126"/>
                  </a:lnTo>
                  <a:lnTo>
                    <a:pt x="394157" y="139915"/>
                  </a:lnTo>
                  <a:lnTo>
                    <a:pt x="450926" y="155105"/>
                  </a:lnTo>
                  <a:lnTo>
                    <a:pt x="506895" y="167106"/>
                  </a:lnTo>
                  <a:lnTo>
                    <a:pt x="563651" y="175895"/>
                  </a:lnTo>
                  <a:lnTo>
                    <a:pt x="619620" y="181495"/>
                  </a:lnTo>
                  <a:lnTo>
                    <a:pt x="676389" y="183883"/>
                  </a:lnTo>
                  <a:lnTo>
                    <a:pt x="704367" y="184683"/>
                  </a:lnTo>
                  <a:lnTo>
                    <a:pt x="732345" y="183883"/>
                  </a:lnTo>
                  <a:lnTo>
                    <a:pt x="760336" y="183095"/>
                  </a:lnTo>
                  <a:lnTo>
                    <a:pt x="789114" y="181495"/>
                  </a:lnTo>
                  <a:lnTo>
                    <a:pt x="845083" y="175895"/>
                  </a:lnTo>
                  <a:lnTo>
                    <a:pt x="901839" y="167106"/>
                  </a:lnTo>
                  <a:lnTo>
                    <a:pt x="957821" y="155105"/>
                  </a:lnTo>
                  <a:lnTo>
                    <a:pt x="1014577" y="139915"/>
                  </a:lnTo>
                  <a:lnTo>
                    <a:pt x="1070546" y="123126"/>
                  </a:lnTo>
                  <a:lnTo>
                    <a:pt x="1098524" y="113538"/>
                  </a:lnTo>
                  <a:lnTo>
                    <a:pt x="1127315" y="104736"/>
                  </a:lnTo>
                  <a:lnTo>
                    <a:pt x="1155293" y="95935"/>
                  </a:lnTo>
                  <a:lnTo>
                    <a:pt x="1183271" y="87947"/>
                  </a:lnTo>
                  <a:lnTo>
                    <a:pt x="1211262" y="79946"/>
                  </a:lnTo>
                  <a:lnTo>
                    <a:pt x="1268031" y="66357"/>
                  </a:lnTo>
                  <a:lnTo>
                    <a:pt x="1323987" y="56769"/>
                  </a:lnTo>
                  <a:lnTo>
                    <a:pt x="1380756" y="51968"/>
                  </a:lnTo>
                  <a:lnTo>
                    <a:pt x="1408734" y="51168"/>
                  </a:lnTo>
                </a:path>
                <a:path w="1409064" h="1242060">
                  <a:moveTo>
                    <a:pt x="0" y="933030"/>
                  </a:moveTo>
                  <a:lnTo>
                    <a:pt x="4000" y="933030"/>
                  </a:lnTo>
                </a:path>
                <a:path w="1409064" h="1242060">
                  <a:moveTo>
                    <a:pt x="20777" y="932230"/>
                  </a:moveTo>
                  <a:lnTo>
                    <a:pt x="24777" y="932230"/>
                  </a:lnTo>
                </a:path>
                <a:path w="1409064" h="1242060">
                  <a:moveTo>
                    <a:pt x="41567" y="931430"/>
                  </a:moveTo>
                  <a:lnTo>
                    <a:pt x="45567" y="930630"/>
                  </a:lnTo>
                </a:path>
                <a:path w="1409064" h="1242060">
                  <a:moveTo>
                    <a:pt x="62357" y="929043"/>
                  </a:moveTo>
                  <a:lnTo>
                    <a:pt x="66357" y="929043"/>
                  </a:lnTo>
                </a:path>
                <a:path w="1409064" h="1242060">
                  <a:moveTo>
                    <a:pt x="83146" y="926630"/>
                  </a:moveTo>
                  <a:lnTo>
                    <a:pt x="87147" y="925842"/>
                  </a:lnTo>
                </a:path>
                <a:path w="1409064" h="1242060">
                  <a:moveTo>
                    <a:pt x="103936" y="923442"/>
                  </a:moveTo>
                  <a:lnTo>
                    <a:pt x="107937" y="922642"/>
                  </a:lnTo>
                </a:path>
                <a:path w="1409064" h="1242060">
                  <a:moveTo>
                    <a:pt x="124714" y="919441"/>
                  </a:moveTo>
                  <a:lnTo>
                    <a:pt x="128714" y="917841"/>
                  </a:lnTo>
                </a:path>
                <a:path w="1409064" h="1242060">
                  <a:moveTo>
                    <a:pt x="145503" y="913841"/>
                  </a:moveTo>
                  <a:lnTo>
                    <a:pt x="149504" y="913053"/>
                  </a:lnTo>
                </a:path>
                <a:path w="1409064" h="1242060">
                  <a:moveTo>
                    <a:pt x="166293" y="908253"/>
                  </a:moveTo>
                  <a:lnTo>
                    <a:pt x="170294" y="906653"/>
                  </a:lnTo>
                </a:path>
                <a:path w="1409064" h="1242060">
                  <a:moveTo>
                    <a:pt x="187083" y="901852"/>
                  </a:moveTo>
                  <a:lnTo>
                    <a:pt x="191084" y="900252"/>
                  </a:lnTo>
                </a:path>
                <a:path w="1409064" h="1242060">
                  <a:moveTo>
                    <a:pt x="207873" y="894651"/>
                  </a:moveTo>
                  <a:lnTo>
                    <a:pt x="211874" y="893064"/>
                  </a:lnTo>
                </a:path>
                <a:path w="1409064" h="1242060">
                  <a:moveTo>
                    <a:pt x="228650" y="886663"/>
                  </a:moveTo>
                  <a:lnTo>
                    <a:pt x="232651" y="885063"/>
                  </a:lnTo>
                </a:path>
                <a:path w="1409064" h="1242060">
                  <a:moveTo>
                    <a:pt x="249440" y="877874"/>
                  </a:moveTo>
                  <a:lnTo>
                    <a:pt x="253441" y="876261"/>
                  </a:lnTo>
                </a:path>
                <a:path w="1409064" h="1242060">
                  <a:moveTo>
                    <a:pt x="270230" y="868273"/>
                  </a:moveTo>
                  <a:lnTo>
                    <a:pt x="274231" y="865873"/>
                  </a:lnTo>
                </a:path>
                <a:path w="1409064" h="1242060">
                  <a:moveTo>
                    <a:pt x="291020" y="857872"/>
                  </a:moveTo>
                  <a:lnTo>
                    <a:pt x="295021" y="855484"/>
                  </a:lnTo>
                </a:path>
                <a:path w="1409064" h="1242060">
                  <a:moveTo>
                    <a:pt x="311810" y="847483"/>
                  </a:moveTo>
                  <a:lnTo>
                    <a:pt x="315810" y="845083"/>
                  </a:lnTo>
                </a:path>
                <a:path w="1409064" h="1242060">
                  <a:moveTo>
                    <a:pt x="332587" y="835494"/>
                  </a:moveTo>
                  <a:lnTo>
                    <a:pt x="336588" y="833094"/>
                  </a:lnTo>
                </a:path>
                <a:path w="1409064" h="1242060">
                  <a:moveTo>
                    <a:pt x="353390" y="823493"/>
                  </a:moveTo>
                  <a:lnTo>
                    <a:pt x="357378" y="821105"/>
                  </a:lnTo>
                </a:path>
                <a:path w="1409064" h="1242060">
                  <a:moveTo>
                    <a:pt x="374167" y="810704"/>
                  </a:moveTo>
                  <a:lnTo>
                    <a:pt x="378167" y="808304"/>
                  </a:lnTo>
                </a:path>
                <a:path w="1409064" h="1242060">
                  <a:moveTo>
                    <a:pt x="394957" y="797115"/>
                  </a:moveTo>
                  <a:lnTo>
                    <a:pt x="398957" y="794715"/>
                  </a:lnTo>
                </a:path>
                <a:path w="1409064" h="1242060">
                  <a:moveTo>
                    <a:pt x="415747" y="784326"/>
                  </a:moveTo>
                  <a:lnTo>
                    <a:pt x="419747" y="781926"/>
                  </a:lnTo>
                </a:path>
                <a:path w="1409064" h="1242060">
                  <a:moveTo>
                    <a:pt x="436524" y="770737"/>
                  </a:moveTo>
                  <a:lnTo>
                    <a:pt x="440524" y="768337"/>
                  </a:lnTo>
                </a:path>
                <a:path w="1409064" h="1242060">
                  <a:moveTo>
                    <a:pt x="457327" y="757135"/>
                  </a:moveTo>
                  <a:lnTo>
                    <a:pt x="461314" y="753935"/>
                  </a:lnTo>
                </a:path>
                <a:path w="1409064" h="1242060">
                  <a:moveTo>
                    <a:pt x="478104" y="743546"/>
                  </a:moveTo>
                  <a:lnTo>
                    <a:pt x="482104" y="740346"/>
                  </a:lnTo>
                </a:path>
                <a:path w="1409064" h="1242060">
                  <a:moveTo>
                    <a:pt x="498894" y="729957"/>
                  </a:moveTo>
                  <a:lnTo>
                    <a:pt x="502894" y="726757"/>
                  </a:lnTo>
                </a:path>
                <a:path w="1409064" h="1242060">
                  <a:moveTo>
                    <a:pt x="519684" y="717169"/>
                  </a:moveTo>
                  <a:lnTo>
                    <a:pt x="523684" y="714768"/>
                  </a:lnTo>
                </a:path>
                <a:path w="1409064" h="1242060">
                  <a:moveTo>
                    <a:pt x="540461" y="705180"/>
                  </a:moveTo>
                  <a:lnTo>
                    <a:pt x="544461" y="702779"/>
                  </a:lnTo>
                </a:path>
                <a:path w="1409064" h="1242060">
                  <a:moveTo>
                    <a:pt x="561263" y="693178"/>
                  </a:moveTo>
                  <a:lnTo>
                    <a:pt x="565251" y="690778"/>
                  </a:lnTo>
                </a:path>
                <a:path w="1409064" h="1242060">
                  <a:moveTo>
                    <a:pt x="582041" y="682790"/>
                  </a:moveTo>
                  <a:lnTo>
                    <a:pt x="586041" y="680389"/>
                  </a:lnTo>
                </a:path>
                <a:path w="1409064" h="1242060">
                  <a:moveTo>
                    <a:pt x="602830" y="673188"/>
                  </a:moveTo>
                  <a:lnTo>
                    <a:pt x="606831" y="671588"/>
                  </a:lnTo>
                </a:path>
                <a:path w="1409064" h="1242060">
                  <a:moveTo>
                    <a:pt x="623620" y="665200"/>
                  </a:moveTo>
                  <a:lnTo>
                    <a:pt x="627621" y="664400"/>
                  </a:lnTo>
                </a:path>
                <a:path w="1409064" h="1242060">
                  <a:moveTo>
                    <a:pt x="644398" y="659599"/>
                  </a:moveTo>
                  <a:lnTo>
                    <a:pt x="648398" y="657999"/>
                  </a:lnTo>
                </a:path>
                <a:path w="1409064" h="1242060">
                  <a:moveTo>
                    <a:pt x="665187" y="654799"/>
                  </a:moveTo>
                  <a:lnTo>
                    <a:pt x="669188" y="654799"/>
                  </a:lnTo>
                </a:path>
                <a:path w="1409064" h="1242060">
                  <a:moveTo>
                    <a:pt x="685977" y="652411"/>
                  </a:moveTo>
                  <a:lnTo>
                    <a:pt x="689978" y="652411"/>
                  </a:lnTo>
                </a:path>
                <a:path w="1409064" h="1242060">
                  <a:moveTo>
                    <a:pt x="706767" y="650811"/>
                  </a:moveTo>
                  <a:lnTo>
                    <a:pt x="710768" y="651611"/>
                  </a:lnTo>
                </a:path>
                <a:path w="1409064" h="1242060">
                  <a:moveTo>
                    <a:pt x="727557" y="652411"/>
                  </a:moveTo>
                  <a:lnTo>
                    <a:pt x="731558" y="653199"/>
                  </a:lnTo>
                </a:path>
                <a:path w="1409064" h="1242060">
                  <a:moveTo>
                    <a:pt x="748334" y="655599"/>
                  </a:moveTo>
                  <a:lnTo>
                    <a:pt x="752335" y="656399"/>
                  </a:lnTo>
                </a:path>
                <a:path w="1409064" h="1242060">
                  <a:moveTo>
                    <a:pt x="769124" y="660400"/>
                  </a:moveTo>
                  <a:lnTo>
                    <a:pt x="773125" y="662000"/>
                  </a:lnTo>
                </a:path>
                <a:path w="1409064" h="1242060">
                  <a:moveTo>
                    <a:pt x="789914" y="666800"/>
                  </a:moveTo>
                  <a:lnTo>
                    <a:pt x="793915" y="668388"/>
                  </a:lnTo>
                </a:path>
                <a:path w="1409064" h="1242060">
                  <a:moveTo>
                    <a:pt x="810704" y="675589"/>
                  </a:moveTo>
                  <a:lnTo>
                    <a:pt x="814705" y="677189"/>
                  </a:lnTo>
                </a:path>
                <a:path w="1409064" h="1242060">
                  <a:moveTo>
                    <a:pt x="831494" y="685190"/>
                  </a:moveTo>
                  <a:lnTo>
                    <a:pt x="835482" y="686790"/>
                  </a:lnTo>
                </a:path>
                <a:path w="1409064" h="1242060">
                  <a:moveTo>
                    <a:pt x="852284" y="695579"/>
                  </a:moveTo>
                  <a:lnTo>
                    <a:pt x="856272" y="697979"/>
                  </a:lnTo>
                </a:path>
                <a:path w="1409064" h="1242060">
                  <a:moveTo>
                    <a:pt x="873061" y="707567"/>
                  </a:moveTo>
                  <a:lnTo>
                    <a:pt x="877062" y="709968"/>
                  </a:lnTo>
                </a:path>
                <a:path w="1409064" h="1242060">
                  <a:moveTo>
                    <a:pt x="893851" y="719556"/>
                  </a:moveTo>
                  <a:lnTo>
                    <a:pt x="897851" y="721956"/>
                  </a:lnTo>
                </a:path>
                <a:path w="1409064" h="1242060">
                  <a:moveTo>
                    <a:pt x="914641" y="733158"/>
                  </a:moveTo>
                  <a:lnTo>
                    <a:pt x="918641" y="735558"/>
                  </a:lnTo>
                </a:path>
                <a:path w="1409064" h="1242060">
                  <a:moveTo>
                    <a:pt x="935431" y="746747"/>
                  </a:moveTo>
                  <a:lnTo>
                    <a:pt x="939419" y="749147"/>
                  </a:lnTo>
                </a:path>
                <a:path w="1409064" h="1242060">
                  <a:moveTo>
                    <a:pt x="956221" y="760336"/>
                  </a:moveTo>
                  <a:lnTo>
                    <a:pt x="960208" y="762736"/>
                  </a:lnTo>
                </a:path>
                <a:path w="1409064" h="1242060">
                  <a:moveTo>
                    <a:pt x="976998" y="773925"/>
                  </a:moveTo>
                  <a:lnTo>
                    <a:pt x="980998" y="776325"/>
                  </a:lnTo>
                </a:path>
                <a:path w="1409064" h="1242060">
                  <a:moveTo>
                    <a:pt x="997788" y="787527"/>
                  </a:moveTo>
                  <a:lnTo>
                    <a:pt x="1001788" y="789927"/>
                  </a:lnTo>
                </a:path>
                <a:path w="1409064" h="1242060">
                  <a:moveTo>
                    <a:pt x="1018578" y="800315"/>
                  </a:moveTo>
                  <a:lnTo>
                    <a:pt x="1022578" y="802716"/>
                  </a:lnTo>
                </a:path>
                <a:path w="1409064" h="1242060">
                  <a:moveTo>
                    <a:pt x="1039368" y="813104"/>
                  </a:moveTo>
                  <a:lnTo>
                    <a:pt x="1043355" y="816305"/>
                  </a:lnTo>
                </a:path>
                <a:path w="1409064" h="1242060">
                  <a:moveTo>
                    <a:pt x="1060157" y="825893"/>
                  </a:moveTo>
                  <a:lnTo>
                    <a:pt x="1064145" y="828294"/>
                  </a:lnTo>
                </a:path>
                <a:path w="1409064" h="1242060">
                  <a:moveTo>
                    <a:pt x="1080935" y="837895"/>
                  </a:moveTo>
                  <a:lnTo>
                    <a:pt x="1084935" y="840295"/>
                  </a:lnTo>
                </a:path>
                <a:path w="1409064" h="1242060">
                  <a:moveTo>
                    <a:pt x="1101725" y="849884"/>
                  </a:moveTo>
                  <a:lnTo>
                    <a:pt x="1105725" y="851484"/>
                  </a:lnTo>
                </a:path>
                <a:path w="1409064" h="1242060">
                  <a:moveTo>
                    <a:pt x="1122514" y="860272"/>
                  </a:moveTo>
                  <a:lnTo>
                    <a:pt x="1126515" y="861872"/>
                  </a:lnTo>
                </a:path>
                <a:path w="1409064" h="1242060">
                  <a:moveTo>
                    <a:pt x="1143304" y="870673"/>
                  </a:moveTo>
                  <a:lnTo>
                    <a:pt x="1147292" y="872274"/>
                  </a:lnTo>
                </a:path>
                <a:path w="1409064" h="1242060">
                  <a:moveTo>
                    <a:pt x="1164094" y="880262"/>
                  </a:moveTo>
                  <a:lnTo>
                    <a:pt x="1168082" y="881862"/>
                  </a:lnTo>
                </a:path>
                <a:path w="1409064" h="1242060">
                  <a:moveTo>
                    <a:pt x="1184871" y="889063"/>
                  </a:moveTo>
                  <a:lnTo>
                    <a:pt x="1188872" y="890663"/>
                  </a:lnTo>
                </a:path>
                <a:path w="1409064" h="1242060">
                  <a:moveTo>
                    <a:pt x="1205661" y="896251"/>
                  </a:moveTo>
                  <a:lnTo>
                    <a:pt x="1209662" y="897851"/>
                  </a:lnTo>
                </a:path>
                <a:path w="1409064" h="1242060">
                  <a:moveTo>
                    <a:pt x="1226451" y="903452"/>
                  </a:moveTo>
                  <a:lnTo>
                    <a:pt x="1230452" y="904252"/>
                  </a:lnTo>
                </a:path>
                <a:path w="1409064" h="1242060">
                  <a:moveTo>
                    <a:pt x="1247241" y="909853"/>
                  </a:moveTo>
                  <a:lnTo>
                    <a:pt x="1251229" y="910640"/>
                  </a:lnTo>
                </a:path>
                <a:path w="1409064" h="1242060">
                  <a:moveTo>
                    <a:pt x="1268031" y="915441"/>
                  </a:moveTo>
                  <a:lnTo>
                    <a:pt x="1272019" y="916241"/>
                  </a:lnTo>
                </a:path>
                <a:path w="1409064" h="1242060">
                  <a:moveTo>
                    <a:pt x="1288808" y="920242"/>
                  </a:moveTo>
                  <a:lnTo>
                    <a:pt x="1292809" y="921042"/>
                  </a:lnTo>
                </a:path>
                <a:path w="1409064" h="1242060">
                  <a:moveTo>
                    <a:pt x="1309598" y="924242"/>
                  </a:moveTo>
                  <a:lnTo>
                    <a:pt x="1313599" y="925042"/>
                  </a:lnTo>
                </a:path>
                <a:path w="1409064" h="1242060">
                  <a:moveTo>
                    <a:pt x="1330388" y="927442"/>
                  </a:moveTo>
                  <a:lnTo>
                    <a:pt x="1334389" y="927442"/>
                  </a:lnTo>
                </a:path>
                <a:path w="1409064" h="1242060">
                  <a:moveTo>
                    <a:pt x="1351178" y="929830"/>
                  </a:moveTo>
                  <a:lnTo>
                    <a:pt x="1355166" y="929830"/>
                  </a:lnTo>
                </a:path>
                <a:path w="1409064" h="1242060">
                  <a:moveTo>
                    <a:pt x="1371968" y="931430"/>
                  </a:moveTo>
                  <a:lnTo>
                    <a:pt x="1375956" y="931430"/>
                  </a:lnTo>
                </a:path>
                <a:path w="1409064" h="1242060">
                  <a:moveTo>
                    <a:pt x="1392745" y="932230"/>
                  </a:moveTo>
                  <a:lnTo>
                    <a:pt x="1396746" y="93303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764051" y="2135276"/>
              <a:ext cx="295275" cy="247650"/>
            </a:xfrm>
            <a:custGeom>
              <a:avLst/>
              <a:gdLst/>
              <a:ahLst/>
              <a:cxnLst/>
              <a:rect l="l" t="t" r="r" b="b"/>
              <a:pathLst>
                <a:path w="295275" h="247650">
                  <a:moveTo>
                    <a:pt x="4800" y="246255"/>
                  </a:moveTo>
                  <a:lnTo>
                    <a:pt x="24790" y="246255"/>
                  </a:lnTo>
                </a:path>
                <a:path w="295275" h="247650">
                  <a:moveTo>
                    <a:pt x="159105" y="247054"/>
                  </a:moveTo>
                  <a:lnTo>
                    <a:pt x="179095" y="247054"/>
                  </a:lnTo>
                </a:path>
                <a:path w="295275" h="247650">
                  <a:moveTo>
                    <a:pt x="275043" y="1600"/>
                  </a:moveTo>
                  <a:lnTo>
                    <a:pt x="295021" y="1600"/>
                  </a:lnTo>
                </a:path>
                <a:path w="295275" h="247650">
                  <a:moveTo>
                    <a:pt x="0" y="0"/>
                  </a:moveTo>
                  <a:lnTo>
                    <a:pt x="19989" y="0"/>
                  </a:lnTo>
                </a:path>
              </a:pathLst>
            </a:custGeom>
            <a:ln w="39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2787142" y="2432790"/>
            <a:ext cx="23812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25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g</a:t>
            </a:r>
            <a:r>
              <a:rPr sz="450" spc="-10" dirty="0">
                <a:latin typeface="Times New Roman"/>
                <a:cs typeface="Times New Roman"/>
              </a:rPr>
              <a:t> </a:t>
            </a:r>
            <a:r>
              <a:rPr sz="350" spc="280" dirty="0">
                <a:latin typeface="Symbol"/>
                <a:cs typeface="Symbol"/>
              </a:rPr>
              <a:t></a:t>
            </a:r>
            <a:r>
              <a:rPr sz="350" spc="5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20" dirty="0">
                <a:latin typeface="Times New Roman"/>
                <a:cs typeface="Times New Roman"/>
              </a:rPr>
              <a:t> </a:t>
            </a:r>
            <a:r>
              <a:rPr sz="450" spc="-190" dirty="0">
                <a:latin typeface="Times New Roman"/>
                <a:cs typeface="Times New Roman"/>
              </a:rPr>
              <a:t>g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786343" y="1469376"/>
            <a:ext cx="23812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25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g</a:t>
            </a:r>
            <a:r>
              <a:rPr sz="450" spc="-10" dirty="0">
                <a:latin typeface="Times New Roman"/>
                <a:cs typeface="Times New Roman"/>
              </a:rPr>
              <a:t> </a:t>
            </a:r>
            <a:r>
              <a:rPr sz="350" spc="280" dirty="0">
                <a:latin typeface="Symbol"/>
                <a:cs typeface="Symbol"/>
              </a:rPr>
              <a:t></a:t>
            </a:r>
            <a:r>
              <a:rPr sz="350" spc="5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g</a:t>
            </a:r>
            <a:r>
              <a:rPr sz="450" spc="-20" dirty="0">
                <a:latin typeface="Times New Roman"/>
                <a:cs typeface="Times New Roman"/>
              </a:rPr>
              <a:t> </a:t>
            </a:r>
            <a:r>
              <a:rPr sz="450" spc="-190" dirty="0">
                <a:latin typeface="Times New Roman"/>
                <a:cs typeface="Times New Roman"/>
              </a:rPr>
              <a:t>q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615253" y="1103998"/>
            <a:ext cx="418465" cy="210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3675">
              <a:lnSpc>
                <a:spcPct val="100000"/>
              </a:lnSpc>
              <a:spcBef>
                <a:spcPts val="95"/>
              </a:spcBef>
            </a:pPr>
            <a:r>
              <a:rPr sz="450" dirty="0">
                <a:latin typeface="Times New Roman"/>
                <a:cs typeface="Times New Roman"/>
              </a:rPr>
              <a:t>g</a:t>
            </a:r>
            <a:r>
              <a:rPr sz="450" spc="-25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g</a:t>
            </a:r>
            <a:r>
              <a:rPr sz="450" spc="-15" dirty="0">
                <a:latin typeface="Times New Roman"/>
                <a:cs typeface="Times New Roman"/>
              </a:rPr>
              <a:t> </a:t>
            </a:r>
            <a:r>
              <a:rPr sz="350" spc="280" dirty="0">
                <a:latin typeface="Symbol"/>
                <a:cs typeface="Symbol"/>
              </a:rPr>
              <a:t></a:t>
            </a:r>
            <a:r>
              <a:rPr sz="350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g</a:t>
            </a:r>
            <a:r>
              <a:rPr sz="450" spc="-20" dirty="0">
                <a:latin typeface="Times New Roman"/>
                <a:cs typeface="Times New Roman"/>
              </a:rPr>
              <a:t> </a:t>
            </a:r>
            <a:r>
              <a:rPr sz="450" spc="-185" dirty="0">
                <a:latin typeface="Times New Roman"/>
                <a:cs typeface="Times New Roman"/>
              </a:rPr>
              <a:t>g</a:t>
            </a: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450" spc="-20" dirty="0">
                <a:latin typeface="Times New Roman"/>
                <a:cs typeface="Times New Roman"/>
              </a:rPr>
              <a:t>0.20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706583" y="2101792"/>
            <a:ext cx="375920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20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10" dirty="0">
                <a:latin typeface="Times New Roman"/>
                <a:cs typeface="Times New Roman"/>
              </a:rPr>
              <a:t> </a:t>
            </a:r>
            <a:r>
              <a:rPr sz="350" spc="280" dirty="0">
                <a:latin typeface="Symbol"/>
                <a:cs typeface="Symbol"/>
              </a:rPr>
              <a:t></a:t>
            </a:r>
            <a:r>
              <a:rPr sz="350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Z'</a:t>
            </a:r>
            <a:r>
              <a:rPr sz="450" spc="-15" dirty="0">
                <a:latin typeface="Times New Roman"/>
                <a:cs typeface="Times New Roman"/>
              </a:rPr>
              <a:t> </a:t>
            </a:r>
            <a:r>
              <a:rPr sz="350" spc="280" dirty="0">
                <a:latin typeface="Symbol"/>
                <a:cs typeface="Symbol"/>
              </a:rPr>
              <a:t></a:t>
            </a:r>
            <a:r>
              <a:rPr sz="350" spc="5" dirty="0">
                <a:latin typeface="Times New Roman"/>
                <a:cs typeface="Times New Roman"/>
              </a:rPr>
              <a:t> </a:t>
            </a:r>
            <a:r>
              <a:rPr sz="450" spc="-25" dirty="0">
                <a:latin typeface="Times New Roman"/>
                <a:cs typeface="Times New Roman"/>
              </a:rPr>
              <a:t>q'</a:t>
            </a:r>
            <a:r>
              <a:rPr sz="450" spc="500" dirty="0">
                <a:latin typeface="Times New Roman"/>
                <a:cs typeface="Times New Roman"/>
              </a:rPr>
              <a:t> </a:t>
            </a:r>
            <a:r>
              <a:rPr sz="450" spc="-25" dirty="0">
                <a:latin typeface="Times New Roman"/>
                <a:cs typeface="Times New Roman"/>
              </a:rPr>
              <a:t>q'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713781" y="2348042"/>
            <a:ext cx="258445" cy="93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20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q</a:t>
            </a:r>
            <a:r>
              <a:rPr sz="450" spc="-15" dirty="0">
                <a:latin typeface="Times New Roman"/>
                <a:cs typeface="Times New Roman"/>
              </a:rPr>
              <a:t> </a:t>
            </a:r>
            <a:r>
              <a:rPr sz="350" spc="280" dirty="0">
                <a:latin typeface="Symbol"/>
                <a:cs typeface="Symbol"/>
              </a:rPr>
              <a:t></a:t>
            </a:r>
            <a:r>
              <a:rPr sz="350" spc="10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q'</a:t>
            </a:r>
            <a:r>
              <a:rPr sz="450" spc="-20" dirty="0">
                <a:latin typeface="Times New Roman"/>
                <a:cs typeface="Times New Roman"/>
              </a:rPr>
              <a:t> </a:t>
            </a:r>
            <a:r>
              <a:rPr sz="450" spc="-105" dirty="0">
                <a:latin typeface="Times New Roman"/>
                <a:cs typeface="Times New Roman"/>
              </a:rPr>
              <a:t>q'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444649" y="1729221"/>
            <a:ext cx="145415" cy="374015"/>
          </a:xfrm>
          <a:prstGeom prst="rect">
            <a:avLst/>
          </a:prstGeom>
        </p:spPr>
        <p:txBody>
          <a:bodyPr vert="vert270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600" spc="-20" dirty="0">
                <a:latin typeface="Times New Roman"/>
                <a:cs typeface="Times New Roman"/>
              </a:rPr>
              <a:t>|M</a:t>
            </a:r>
            <a:r>
              <a:rPr sz="675" spc="-30" baseline="-24691" dirty="0">
                <a:latin typeface="Times New Roman"/>
                <a:cs typeface="Times New Roman"/>
              </a:rPr>
              <a:t>3</a:t>
            </a:r>
            <a:r>
              <a:rPr sz="600" spc="-20" dirty="0">
                <a:latin typeface="Times New Roman"/>
                <a:cs typeface="Times New Roman"/>
              </a:rPr>
              <a:t>|</a:t>
            </a:r>
            <a:r>
              <a:rPr sz="675" spc="-30" baseline="30864" dirty="0">
                <a:latin typeface="Times New Roman"/>
                <a:cs typeface="Times New Roman"/>
              </a:rPr>
              <a:t>2</a:t>
            </a:r>
            <a:r>
              <a:rPr sz="675" spc="30" baseline="30864" dirty="0">
                <a:latin typeface="Times New Roman"/>
                <a:cs typeface="Times New Roman"/>
              </a:rPr>
              <a:t> </a:t>
            </a:r>
            <a:r>
              <a:rPr sz="600" dirty="0">
                <a:latin typeface="Times New Roman"/>
                <a:cs typeface="Times New Roman"/>
              </a:rPr>
              <a:t>/</a:t>
            </a:r>
            <a:r>
              <a:rPr sz="600" spc="-5" dirty="0">
                <a:latin typeface="Times New Roman"/>
                <a:cs typeface="Times New Roman"/>
              </a:rPr>
              <a:t> </a:t>
            </a:r>
            <a:r>
              <a:rPr sz="600" spc="-10" dirty="0">
                <a:latin typeface="Times New Roman"/>
                <a:cs typeface="Times New Roman"/>
              </a:rPr>
              <a:t>|M</a:t>
            </a:r>
            <a:r>
              <a:rPr sz="675" spc="-15" baseline="-24691" dirty="0">
                <a:latin typeface="Times New Roman"/>
                <a:cs typeface="Times New Roman"/>
              </a:rPr>
              <a:t>2</a:t>
            </a:r>
            <a:r>
              <a:rPr sz="600" spc="-10" dirty="0">
                <a:latin typeface="Times New Roman"/>
                <a:cs typeface="Times New Roman"/>
              </a:rPr>
              <a:t>|</a:t>
            </a:r>
            <a:r>
              <a:rPr sz="675" spc="-15" baseline="30864" dirty="0">
                <a:latin typeface="Times New Roman"/>
                <a:cs typeface="Times New Roman"/>
              </a:rPr>
              <a:t>2</a:t>
            </a:r>
            <a:endParaRPr sz="675" baseline="30864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727985" y="2787338"/>
            <a:ext cx="1489710" cy="23685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450" dirty="0">
                <a:latin typeface="Times New Roman"/>
                <a:cs typeface="Times New Roman"/>
              </a:rPr>
              <a:t>0</a:t>
            </a:r>
            <a:r>
              <a:rPr sz="450" spc="325" dirty="0">
                <a:latin typeface="Times New Roman"/>
                <a:cs typeface="Times New Roman"/>
              </a:rPr>
              <a:t>  </a:t>
            </a:r>
            <a:r>
              <a:rPr sz="450" dirty="0">
                <a:latin typeface="Times New Roman"/>
                <a:cs typeface="Times New Roman"/>
              </a:rPr>
              <a:t>20</a:t>
            </a:r>
            <a:r>
              <a:rPr sz="450" spc="275" dirty="0">
                <a:latin typeface="Times New Roman"/>
                <a:cs typeface="Times New Roman"/>
              </a:rPr>
              <a:t>  </a:t>
            </a:r>
            <a:r>
              <a:rPr sz="450" dirty="0">
                <a:latin typeface="Times New Roman"/>
                <a:cs typeface="Times New Roman"/>
              </a:rPr>
              <a:t>40</a:t>
            </a:r>
            <a:r>
              <a:rPr sz="450" spc="270" dirty="0">
                <a:latin typeface="Times New Roman"/>
                <a:cs typeface="Times New Roman"/>
              </a:rPr>
              <a:t>  </a:t>
            </a:r>
            <a:r>
              <a:rPr sz="450" dirty="0">
                <a:latin typeface="Times New Roman"/>
                <a:cs typeface="Times New Roman"/>
              </a:rPr>
              <a:t>60</a:t>
            </a:r>
            <a:r>
              <a:rPr sz="450" spc="280" dirty="0">
                <a:latin typeface="Times New Roman"/>
                <a:cs typeface="Times New Roman"/>
              </a:rPr>
              <a:t>  </a:t>
            </a:r>
            <a:r>
              <a:rPr sz="450" dirty="0">
                <a:latin typeface="Times New Roman"/>
                <a:cs typeface="Times New Roman"/>
              </a:rPr>
              <a:t>80</a:t>
            </a:r>
            <a:r>
              <a:rPr sz="450" spc="215" dirty="0">
                <a:latin typeface="Times New Roman"/>
                <a:cs typeface="Times New Roman"/>
              </a:rPr>
              <a:t>  </a:t>
            </a:r>
            <a:r>
              <a:rPr sz="450" dirty="0">
                <a:latin typeface="Times New Roman"/>
                <a:cs typeface="Times New Roman"/>
              </a:rPr>
              <a:t>100</a:t>
            </a:r>
            <a:r>
              <a:rPr sz="450" spc="455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120</a:t>
            </a:r>
            <a:r>
              <a:rPr sz="450" spc="434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140</a:t>
            </a:r>
            <a:r>
              <a:rPr sz="450" spc="450" dirty="0">
                <a:latin typeface="Times New Roman"/>
                <a:cs typeface="Times New Roman"/>
              </a:rPr>
              <a:t> </a:t>
            </a:r>
            <a:r>
              <a:rPr sz="450" dirty="0">
                <a:latin typeface="Times New Roman"/>
                <a:cs typeface="Times New Roman"/>
              </a:rPr>
              <a:t>160</a:t>
            </a:r>
            <a:r>
              <a:rPr sz="450" spc="450" dirty="0">
                <a:latin typeface="Times New Roman"/>
                <a:cs typeface="Times New Roman"/>
              </a:rPr>
              <a:t> </a:t>
            </a:r>
            <a:r>
              <a:rPr sz="450" spc="-25" dirty="0">
                <a:latin typeface="Times New Roman"/>
                <a:cs typeface="Times New Roman"/>
              </a:rPr>
              <a:t>180</a:t>
            </a:r>
            <a:endParaRPr sz="450">
              <a:latin typeface="Times New Roman"/>
              <a:cs typeface="Times New Roman"/>
            </a:endParaRPr>
          </a:p>
          <a:p>
            <a:pPr marR="18415" algn="ctr">
              <a:lnSpc>
                <a:spcPct val="100000"/>
              </a:lnSpc>
              <a:spcBef>
                <a:spcPts val="229"/>
              </a:spcBef>
            </a:pPr>
            <a:r>
              <a:rPr sz="500" spc="345" dirty="0">
                <a:latin typeface="Symbol"/>
                <a:cs typeface="Symbol"/>
              </a:rPr>
              <a:t></a:t>
            </a:r>
            <a:r>
              <a:rPr sz="500" spc="-70" dirty="0">
                <a:latin typeface="Times New Roman"/>
                <a:cs typeface="Times New Roman"/>
              </a:rPr>
              <a:t> </a:t>
            </a:r>
            <a:r>
              <a:rPr sz="600" spc="-10" dirty="0">
                <a:latin typeface="Times New Roman"/>
                <a:cs typeface="Times New Roman"/>
              </a:rPr>
              <a:t>(degrees)</a:t>
            </a:r>
            <a:endParaRPr sz="600">
              <a:latin typeface="Times New Roman"/>
              <a:cs typeface="Times New Roman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43" name="object 43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47" name="object 4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48" name="object 4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49" name="object 4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25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F8E43-0C33-C33C-A825-1817E318A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9C23FFD-77FD-4BDB-4063-6A5559BB0B59}"/>
              </a:ext>
            </a:extLst>
          </p:cNvPr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B7E2DD5-1087-89FB-443C-A2D2C7ED22EB}"/>
              </a:ext>
            </a:extLst>
          </p:cNvPr>
          <p:cNvSpPr/>
          <p:nvPr/>
        </p:nvSpPr>
        <p:spPr>
          <a:xfrm>
            <a:off x="87882" y="768477"/>
            <a:ext cx="4432935" cy="82550"/>
          </a:xfrm>
          <a:custGeom>
            <a:avLst/>
            <a:gdLst/>
            <a:ahLst/>
            <a:cxnLst/>
            <a:rect l="l" t="t" r="r" b="b"/>
            <a:pathLst>
              <a:path w="4432935" h="82550">
                <a:moveTo>
                  <a:pt x="4381767" y="0"/>
                </a:moveTo>
                <a:lnTo>
                  <a:pt x="50799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82384"/>
                </a:lnTo>
                <a:lnTo>
                  <a:pt x="4432567" y="82384"/>
                </a:lnTo>
                <a:lnTo>
                  <a:pt x="4432567" y="50800"/>
                </a:lnTo>
                <a:lnTo>
                  <a:pt x="4428559" y="31075"/>
                </a:lnTo>
                <a:lnTo>
                  <a:pt x="4417645" y="14922"/>
                </a:lnTo>
                <a:lnTo>
                  <a:pt x="4401492" y="4008"/>
                </a:lnTo>
                <a:lnTo>
                  <a:pt x="43817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>
            <a:extLst>
              <a:ext uri="{FF2B5EF4-FFF2-40B4-BE49-F238E27FC236}">
                <a16:creationId xmlns:a16="http://schemas.microsoft.com/office/drawing/2014/main" id="{66C27F71-9C96-5D37-C89A-78AD6F4713F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822" y="1069065"/>
            <a:ext cx="103319" cy="102911"/>
          </a:xfrm>
          <a:prstGeom prst="rect">
            <a:avLst/>
          </a:prstGeom>
        </p:spPr>
      </p:pic>
      <p:grpSp>
        <p:nvGrpSpPr>
          <p:cNvPr id="5" name="object 5">
            <a:extLst>
              <a:ext uri="{FF2B5EF4-FFF2-40B4-BE49-F238E27FC236}">
                <a16:creationId xmlns:a16="http://schemas.microsoft.com/office/drawing/2014/main" id="{DDA46E1B-1D45-11E8-5B7D-ED373D997AB2}"/>
              </a:ext>
            </a:extLst>
          </p:cNvPr>
          <p:cNvGrpSpPr/>
          <p:nvPr/>
        </p:nvGrpSpPr>
        <p:grpSpPr>
          <a:xfrm>
            <a:off x="189482" y="1051464"/>
            <a:ext cx="4387850" cy="125730"/>
            <a:chOff x="189482" y="1051464"/>
            <a:chExt cx="4387850" cy="125730"/>
          </a:xfrm>
        </p:grpSpPr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C1ABD2C7-353B-2934-0D1F-634BD3F4748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51394" y="1051464"/>
              <a:ext cx="125412" cy="125412"/>
            </a:xfrm>
            <a:prstGeom prst="rect">
              <a:avLst/>
            </a:prstGeom>
          </p:spPr>
        </p:pic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3BC04E2A-EE81-A847-DFDB-EEAD76E205D1}"/>
                </a:ext>
              </a:extLst>
            </p:cNvPr>
            <p:cNvSpPr/>
            <p:nvPr/>
          </p:nvSpPr>
          <p:spPr>
            <a:xfrm>
              <a:off x="189471" y="1107820"/>
              <a:ext cx="4280535" cy="17780"/>
            </a:xfrm>
            <a:custGeom>
              <a:avLst/>
              <a:gdLst/>
              <a:ahLst/>
              <a:cxnLst/>
              <a:rect l="l" t="t" r="r" b="b"/>
              <a:pathLst>
                <a:path w="4280535" h="17780">
                  <a:moveTo>
                    <a:pt x="4280166" y="0"/>
                  </a:moveTo>
                  <a:lnTo>
                    <a:pt x="0" y="0"/>
                  </a:lnTo>
                  <a:lnTo>
                    <a:pt x="0" y="1600"/>
                  </a:lnTo>
                  <a:lnTo>
                    <a:pt x="0" y="4775"/>
                  </a:lnTo>
                  <a:lnTo>
                    <a:pt x="0" y="7937"/>
                  </a:lnTo>
                  <a:lnTo>
                    <a:pt x="0" y="11125"/>
                  </a:lnTo>
                  <a:lnTo>
                    <a:pt x="0" y="17462"/>
                  </a:lnTo>
                  <a:lnTo>
                    <a:pt x="4280166" y="17462"/>
                  </a:lnTo>
                  <a:lnTo>
                    <a:pt x="4280166" y="11125"/>
                  </a:lnTo>
                  <a:lnTo>
                    <a:pt x="4280166" y="7937"/>
                  </a:lnTo>
                  <a:lnTo>
                    <a:pt x="4280166" y="4775"/>
                  </a:lnTo>
                  <a:lnTo>
                    <a:pt x="4280166" y="1600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8DC40FE9-64E4-C5A4-BC90-AEF16DA11088}"/>
                </a:ext>
              </a:extLst>
            </p:cNvPr>
            <p:cNvSpPr/>
            <p:nvPr/>
          </p:nvSpPr>
          <p:spPr>
            <a:xfrm>
              <a:off x="189482" y="1122107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8D8D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542DDB80-AFAC-B22C-2B3D-FCF0C27AA057}"/>
                </a:ext>
              </a:extLst>
            </p:cNvPr>
            <p:cNvSpPr/>
            <p:nvPr/>
          </p:nvSpPr>
          <p:spPr>
            <a:xfrm>
              <a:off x="189482" y="1128458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9B9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373B7914-ECDE-1615-BA54-1E0C815E9EF1}"/>
                </a:ext>
              </a:extLst>
            </p:cNvPr>
            <p:cNvSpPr/>
            <p:nvPr/>
          </p:nvSpPr>
          <p:spPr>
            <a:xfrm>
              <a:off x="189482" y="1134809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A9A9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D44C13CF-E577-944C-01FB-8D4CA9A8FBC0}"/>
                </a:ext>
              </a:extLst>
            </p:cNvPr>
            <p:cNvSpPr/>
            <p:nvPr/>
          </p:nvSpPr>
          <p:spPr>
            <a:xfrm>
              <a:off x="189482" y="1141160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B8B8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EF12DBCC-B277-91EF-EEF8-C0A4834FCDDD}"/>
                </a:ext>
              </a:extLst>
            </p:cNvPr>
            <p:cNvSpPr/>
            <p:nvPr/>
          </p:nvSpPr>
          <p:spPr>
            <a:xfrm>
              <a:off x="189482" y="1147507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C6C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D2219228-8F17-4A7B-C124-06201BA0402F}"/>
                </a:ext>
              </a:extLst>
            </p:cNvPr>
            <p:cNvSpPr/>
            <p:nvPr/>
          </p:nvSpPr>
          <p:spPr>
            <a:xfrm>
              <a:off x="189482" y="1153858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CA2B0330-05F5-8BFB-BE30-9AAD6E805D27}"/>
                </a:ext>
              </a:extLst>
            </p:cNvPr>
            <p:cNvSpPr/>
            <p:nvPr/>
          </p:nvSpPr>
          <p:spPr>
            <a:xfrm>
              <a:off x="189482" y="1160209"/>
              <a:ext cx="4280535" cy="9525"/>
            </a:xfrm>
            <a:custGeom>
              <a:avLst/>
              <a:gdLst/>
              <a:ahLst/>
              <a:cxnLst/>
              <a:rect l="l" t="t" r="r" b="b"/>
              <a:pathLst>
                <a:path w="4280535" h="9525">
                  <a:moveTo>
                    <a:pt x="4280166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4280166" y="9525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0087CAE1-8469-39D9-1582-A68DBF1AB95D}"/>
                </a:ext>
              </a:extLst>
            </p:cNvPr>
            <p:cNvSpPr/>
            <p:nvPr/>
          </p:nvSpPr>
          <p:spPr>
            <a:xfrm>
              <a:off x="189482" y="1166560"/>
              <a:ext cx="4280535" cy="5080"/>
            </a:xfrm>
            <a:custGeom>
              <a:avLst/>
              <a:gdLst/>
              <a:ahLst/>
              <a:cxnLst/>
              <a:rect l="l" t="t" r="r" b="b"/>
              <a:pathLst>
                <a:path w="4280535" h="5080">
                  <a:moveTo>
                    <a:pt x="4280166" y="0"/>
                  </a:moveTo>
                  <a:lnTo>
                    <a:pt x="0" y="0"/>
                  </a:lnTo>
                  <a:lnTo>
                    <a:pt x="0" y="4760"/>
                  </a:lnTo>
                  <a:lnTo>
                    <a:pt x="4280166" y="4760"/>
                  </a:lnTo>
                  <a:lnTo>
                    <a:pt x="4280166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>
            <a:extLst>
              <a:ext uri="{FF2B5EF4-FFF2-40B4-BE49-F238E27FC236}">
                <a16:creationId xmlns:a16="http://schemas.microsoft.com/office/drawing/2014/main" id="{CFCCEA91-D767-70F5-4781-A637E7C369FB}"/>
              </a:ext>
            </a:extLst>
          </p:cNvPr>
          <p:cNvGrpSpPr/>
          <p:nvPr/>
        </p:nvGrpSpPr>
        <p:grpSpPr>
          <a:xfrm>
            <a:off x="87882" y="799287"/>
            <a:ext cx="4489450" cy="321310"/>
            <a:chOff x="87882" y="799287"/>
            <a:chExt cx="4489450" cy="321310"/>
          </a:xfrm>
        </p:grpSpPr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BF5736DF-B3CC-2DB3-2A2A-85F253C1640F}"/>
                </a:ext>
              </a:extLst>
            </p:cNvPr>
            <p:cNvSpPr/>
            <p:nvPr/>
          </p:nvSpPr>
          <p:spPr>
            <a:xfrm>
              <a:off x="4520450" y="818337"/>
              <a:ext cx="50800" cy="102235"/>
            </a:xfrm>
            <a:custGeom>
              <a:avLst/>
              <a:gdLst/>
              <a:ahLst/>
              <a:cxnLst/>
              <a:rect l="l" t="t" r="r" b="b"/>
              <a:pathLst>
                <a:path w="50800" h="102234">
                  <a:moveTo>
                    <a:pt x="0" y="101612"/>
                  </a:moveTo>
                  <a:lnTo>
                    <a:pt x="19772" y="97620"/>
                  </a:lnTo>
                  <a:lnTo>
                    <a:pt x="35920" y="86733"/>
                  </a:lnTo>
                  <a:lnTo>
                    <a:pt x="46807" y="70585"/>
                  </a:lnTo>
                  <a:lnTo>
                    <a:pt x="50799" y="50812"/>
                  </a:lnTo>
                  <a:lnTo>
                    <a:pt x="46807" y="31037"/>
                  </a:lnTo>
                  <a:lnTo>
                    <a:pt x="35920" y="14885"/>
                  </a:lnTo>
                  <a:lnTo>
                    <a:pt x="19772" y="3994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>
              <a:extLst>
                <a:ext uri="{FF2B5EF4-FFF2-40B4-BE49-F238E27FC236}">
                  <a16:creationId xmlns:a16="http://schemas.microsoft.com/office/drawing/2014/main" id="{0033EDA9-6D7B-98EF-569A-218F3D912F30}"/>
                </a:ext>
              </a:extLst>
            </p:cNvPr>
            <p:cNvSpPr/>
            <p:nvPr/>
          </p:nvSpPr>
          <p:spPr>
            <a:xfrm>
              <a:off x="4520450" y="821512"/>
              <a:ext cx="47625" cy="95885"/>
            </a:xfrm>
            <a:custGeom>
              <a:avLst/>
              <a:gdLst/>
              <a:ahLst/>
              <a:cxnLst/>
              <a:rect l="l" t="t" r="r" b="b"/>
              <a:pathLst>
                <a:path w="47625" h="95884">
                  <a:moveTo>
                    <a:pt x="0" y="95262"/>
                  </a:moveTo>
                  <a:lnTo>
                    <a:pt x="18537" y="91519"/>
                  </a:lnTo>
                  <a:lnTo>
                    <a:pt x="33675" y="81313"/>
                  </a:lnTo>
                  <a:lnTo>
                    <a:pt x="43882" y="66175"/>
                  </a:lnTo>
                  <a:lnTo>
                    <a:pt x="47624" y="47637"/>
                  </a:lnTo>
                  <a:lnTo>
                    <a:pt x="43882" y="29098"/>
                  </a:lnTo>
                  <a:lnTo>
                    <a:pt x="33675" y="13955"/>
                  </a:lnTo>
                  <a:lnTo>
                    <a:pt x="18537" y="3744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F7F7F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5F2072FD-184A-2145-4569-E1919F8788B6}"/>
                </a:ext>
              </a:extLst>
            </p:cNvPr>
            <p:cNvSpPr/>
            <p:nvPr/>
          </p:nvSpPr>
          <p:spPr>
            <a:xfrm>
              <a:off x="4520450" y="824687"/>
              <a:ext cx="44450" cy="89535"/>
            </a:xfrm>
            <a:custGeom>
              <a:avLst/>
              <a:gdLst/>
              <a:ahLst/>
              <a:cxnLst/>
              <a:rect l="l" t="t" r="r" b="b"/>
              <a:pathLst>
                <a:path w="44450" h="89534">
                  <a:moveTo>
                    <a:pt x="0" y="88912"/>
                  </a:moveTo>
                  <a:lnTo>
                    <a:pt x="17301" y="85417"/>
                  </a:lnTo>
                  <a:lnTo>
                    <a:pt x="31430" y="75888"/>
                  </a:lnTo>
                  <a:lnTo>
                    <a:pt x="40956" y="61759"/>
                  </a:lnTo>
                  <a:lnTo>
                    <a:pt x="44449" y="44462"/>
                  </a:lnTo>
                  <a:lnTo>
                    <a:pt x="40956" y="27158"/>
                  </a:lnTo>
                  <a:lnTo>
                    <a:pt x="31430" y="13025"/>
                  </a:lnTo>
                  <a:lnTo>
                    <a:pt x="17301" y="3495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F0F0F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>
              <a:extLst>
                <a:ext uri="{FF2B5EF4-FFF2-40B4-BE49-F238E27FC236}">
                  <a16:creationId xmlns:a16="http://schemas.microsoft.com/office/drawing/2014/main" id="{378FAB9E-829C-B896-8A8B-1BDC0AF402BD}"/>
                </a:ext>
              </a:extLst>
            </p:cNvPr>
            <p:cNvSpPr/>
            <p:nvPr/>
          </p:nvSpPr>
          <p:spPr>
            <a:xfrm>
              <a:off x="4520450" y="827862"/>
              <a:ext cx="41275" cy="83185"/>
            </a:xfrm>
            <a:custGeom>
              <a:avLst/>
              <a:gdLst/>
              <a:ahLst/>
              <a:cxnLst/>
              <a:rect l="l" t="t" r="r" b="b"/>
              <a:pathLst>
                <a:path w="41275" h="83184">
                  <a:moveTo>
                    <a:pt x="0" y="82562"/>
                  </a:moveTo>
                  <a:lnTo>
                    <a:pt x="16066" y="79319"/>
                  </a:lnTo>
                  <a:lnTo>
                    <a:pt x="29186" y="70473"/>
                  </a:lnTo>
                  <a:lnTo>
                    <a:pt x="38031" y="57354"/>
                  </a:lnTo>
                  <a:lnTo>
                    <a:pt x="41274" y="41287"/>
                  </a:lnTo>
                  <a:lnTo>
                    <a:pt x="38031" y="25219"/>
                  </a:lnTo>
                  <a:lnTo>
                    <a:pt x="29186" y="12095"/>
                  </a:lnTo>
                  <a:lnTo>
                    <a:pt x="16066" y="3245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E8E8E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0C84EE58-2537-E05F-E17A-9D3CCE161C59}"/>
                </a:ext>
              </a:extLst>
            </p:cNvPr>
            <p:cNvSpPr/>
            <p:nvPr/>
          </p:nvSpPr>
          <p:spPr>
            <a:xfrm>
              <a:off x="4520450" y="831037"/>
              <a:ext cx="38100" cy="76835"/>
            </a:xfrm>
            <a:custGeom>
              <a:avLst/>
              <a:gdLst/>
              <a:ahLst/>
              <a:cxnLst/>
              <a:rect l="l" t="t" r="r" b="b"/>
              <a:pathLst>
                <a:path w="38100" h="76834">
                  <a:moveTo>
                    <a:pt x="0" y="76212"/>
                  </a:moveTo>
                  <a:lnTo>
                    <a:pt x="14831" y="73217"/>
                  </a:lnTo>
                  <a:lnTo>
                    <a:pt x="26941" y="65049"/>
                  </a:lnTo>
                  <a:lnTo>
                    <a:pt x="35106" y="52938"/>
                  </a:lnTo>
                  <a:lnTo>
                    <a:pt x="38099" y="38112"/>
                  </a:lnTo>
                  <a:lnTo>
                    <a:pt x="35106" y="23279"/>
                  </a:lnTo>
                  <a:lnTo>
                    <a:pt x="26941" y="11164"/>
                  </a:lnTo>
                  <a:lnTo>
                    <a:pt x="14831" y="2995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E1E1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DDBF0CDA-AA2A-68D4-4D03-2EBE67F52DC1}"/>
                </a:ext>
              </a:extLst>
            </p:cNvPr>
            <p:cNvSpPr/>
            <p:nvPr/>
          </p:nvSpPr>
          <p:spPr>
            <a:xfrm>
              <a:off x="4520450" y="834212"/>
              <a:ext cx="34925" cy="70485"/>
            </a:xfrm>
            <a:custGeom>
              <a:avLst/>
              <a:gdLst/>
              <a:ahLst/>
              <a:cxnLst/>
              <a:rect l="l" t="t" r="r" b="b"/>
              <a:pathLst>
                <a:path w="34925" h="70484">
                  <a:moveTo>
                    <a:pt x="0" y="69862"/>
                  </a:moveTo>
                  <a:lnTo>
                    <a:pt x="13595" y="67116"/>
                  </a:lnTo>
                  <a:lnTo>
                    <a:pt x="24696" y="59629"/>
                  </a:lnTo>
                  <a:lnTo>
                    <a:pt x="32180" y="48527"/>
                  </a:lnTo>
                  <a:lnTo>
                    <a:pt x="34924" y="34937"/>
                  </a:lnTo>
                  <a:lnTo>
                    <a:pt x="32180" y="21340"/>
                  </a:lnTo>
                  <a:lnTo>
                    <a:pt x="24696" y="10234"/>
                  </a:lnTo>
                  <a:lnTo>
                    <a:pt x="13595" y="2746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extLst>
                <a:ext uri="{FF2B5EF4-FFF2-40B4-BE49-F238E27FC236}">
                  <a16:creationId xmlns:a16="http://schemas.microsoft.com/office/drawing/2014/main" id="{5E5FE0F4-F087-5E73-BD3A-9B5984F4A38D}"/>
                </a:ext>
              </a:extLst>
            </p:cNvPr>
            <p:cNvSpPr/>
            <p:nvPr/>
          </p:nvSpPr>
          <p:spPr>
            <a:xfrm>
              <a:off x="4520450" y="837387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4">
                  <a:moveTo>
                    <a:pt x="0" y="63512"/>
                  </a:moveTo>
                  <a:lnTo>
                    <a:pt x="12354" y="61016"/>
                  </a:lnTo>
                  <a:lnTo>
                    <a:pt x="22447" y="54209"/>
                  </a:lnTo>
                  <a:lnTo>
                    <a:pt x="29253" y="44117"/>
                  </a:lnTo>
                  <a:lnTo>
                    <a:pt x="31749" y="31762"/>
                  </a:lnTo>
                  <a:lnTo>
                    <a:pt x="29253" y="19400"/>
                  </a:lnTo>
                  <a:lnTo>
                    <a:pt x="22447" y="9304"/>
                  </a:lnTo>
                  <a:lnTo>
                    <a:pt x="12354" y="2496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D2D2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3FC8F4BF-1656-39AD-2833-27A8E97F1101}"/>
                </a:ext>
              </a:extLst>
            </p:cNvPr>
            <p:cNvSpPr/>
            <p:nvPr/>
          </p:nvSpPr>
          <p:spPr>
            <a:xfrm>
              <a:off x="4520450" y="840562"/>
              <a:ext cx="28575" cy="57785"/>
            </a:xfrm>
            <a:custGeom>
              <a:avLst/>
              <a:gdLst/>
              <a:ahLst/>
              <a:cxnLst/>
              <a:rect l="l" t="t" r="r" b="b"/>
              <a:pathLst>
                <a:path w="28575" h="57784">
                  <a:moveTo>
                    <a:pt x="0" y="57162"/>
                  </a:moveTo>
                  <a:lnTo>
                    <a:pt x="11124" y="54915"/>
                  </a:lnTo>
                  <a:lnTo>
                    <a:pt x="20207" y="48790"/>
                  </a:lnTo>
                  <a:lnTo>
                    <a:pt x="26330" y="39706"/>
                  </a:lnTo>
                  <a:lnTo>
                    <a:pt x="28574" y="28587"/>
                  </a:lnTo>
                  <a:lnTo>
                    <a:pt x="26330" y="17461"/>
                  </a:lnTo>
                  <a:lnTo>
                    <a:pt x="20207" y="8374"/>
                  </a:lnTo>
                  <a:lnTo>
                    <a:pt x="11124" y="2246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CACAC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>
              <a:extLst>
                <a:ext uri="{FF2B5EF4-FFF2-40B4-BE49-F238E27FC236}">
                  <a16:creationId xmlns:a16="http://schemas.microsoft.com/office/drawing/2014/main" id="{B6DE906A-CF03-A24D-213D-7508F5581150}"/>
                </a:ext>
              </a:extLst>
            </p:cNvPr>
            <p:cNvSpPr/>
            <p:nvPr/>
          </p:nvSpPr>
          <p:spPr>
            <a:xfrm>
              <a:off x="4520450" y="843737"/>
              <a:ext cx="25400" cy="51435"/>
            </a:xfrm>
            <a:custGeom>
              <a:avLst/>
              <a:gdLst/>
              <a:ahLst/>
              <a:cxnLst/>
              <a:rect l="l" t="t" r="r" b="b"/>
              <a:pathLst>
                <a:path w="25400" h="51434">
                  <a:moveTo>
                    <a:pt x="0" y="50812"/>
                  </a:moveTo>
                  <a:lnTo>
                    <a:pt x="9883" y="48815"/>
                  </a:lnTo>
                  <a:lnTo>
                    <a:pt x="17957" y="43370"/>
                  </a:lnTo>
                  <a:lnTo>
                    <a:pt x="23402" y="35296"/>
                  </a:lnTo>
                  <a:lnTo>
                    <a:pt x="25399" y="25412"/>
                  </a:lnTo>
                  <a:lnTo>
                    <a:pt x="23402" y="15521"/>
                  </a:lnTo>
                  <a:lnTo>
                    <a:pt x="17957" y="7443"/>
                  </a:lnTo>
                  <a:lnTo>
                    <a:pt x="9883" y="1997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C3C3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12B71249-198C-08C6-5240-DC80C9C7CBFC}"/>
                </a:ext>
              </a:extLst>
            </p:cNvPr>
            <p:cNvSpPr/>
            <p:nvPr/>
          </p:nvSpPr>
          <p:spPr>
            <a:xfrm>
              <a:off x="4520450" y="846912"/>
              <a:ext cx="22225" cy="45085"/>
            </a:xfrm>
            <a:custGeom>
              <a:avLst/>
              <a:gdLst/>
              <a:ahLst/>
              <a:cxnLst/>
              <a:rect l="l" t="t" r="r" b="b"/>
              <a:pathLst>
                <a:path w="22225" h="45084">
                  <a:moveTo>
                    <a:pt x="0" y="44462"/>
                  </a:moveTo>
                  <a:lnTo>
                    <a:pt x="8648" y="42715"/>
                  </a:lnTo>
                  <a:lnTo>
                    <a:pt x="15713" y="37950"/>
                  </a:lnTo>
                  <a:lnTo>
                    <a:pt x="20477" y="30886"/>
                  </a:lnTo>
                  <a:lnTo>
                    <a:pt x="22224" y="22237"/>
                  </a:lnTo>
                  <a:lnTo>
                    <a:pt x="20477" y="13582"/>
                  </a:lnTo>
                  <a:lnTo>
                    <a:pt x="15713" y="6513"/>
                  </a:lnTo>
                  <a:lnTo>
                    <a:pt x="8648" y="1747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>
              <a:extLst>
                <a:ext uri="{FF2B5EF4-FFF2-40B4-BE49-F238E27FC236}">
                  <a16:creationId xmlns:a16="http://schemas.microsoft.com/office/drawing/2014/main" id="{4524C9CC-9C57-3ED6-4F33-403BD8A84D03}"/>
                </a:ext>
              </a:extLst>
            </p:cNvPr>
            <p:cNvSpPr/>
            <p:nvPr/>
          </p:nvSpPr>
          <p:spPr>
            <a:xfrm>
              <a:off x="4520450" y="850087"/>
              <a:ext cx="19050" cy="38735"/>
            </a:xfrm>
            <a:custGeom>
              <a:avLst/>
              <a:gdLst/>
              <a:ahLst/>
              <a:cxnLst/>
              <a:rect l="l" t="t" r="r" b="b"/>
              <a:pathLst>
                <a:path w="19050" h="38734">
                  <a:moveTo>
                    <a:pt x="0" y="38112"/>
                  </a:moveTo>
                  <a:lnTo>
                    <a:pt x="7412" y="36614"/>
                  </a:lnTo>
                  <a:lnTo>
                    <a:pt x="13468" y="32531"/>
                  </a:lnTo>
                  <a:lnTo>
                    <a:pt x="17552" y="26475"/>
                  </a:lnTo>
                  <a:lnTo>
                    <a:pt x="19049" y="19062"/>
                  </a:lnTo>
                  <a:lnTo>
                    <a:pt x="17552" y="11647"/>
                  </a:lnTo>
                  <a:lnTo>
                    <a:pt x="13468" y="5587"/>
                  </a:lnTo>
                  <a:lnTo>
                    <a:pt x="7412" y="1499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B3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>
              <a:extLst>
                <a:ext uri="{FF2B5EF4-FFF2-40B4-BE49-F238E27FC236}">
                  <a16:creationId xmlns:a16="http://schemas.microsoft.com/office/drawing/2014/main" id="{5BAFF50E-EAE8-1A77-005D-DC859500A8AA}"/>
                </a:ext>
              </a:extLst>
            </p:cNvPr>
            <p:cNvSpPr/>
            <p:nvPr/>
          </p:nvSpPr>
          <p:spPr>
            <a:xfrm>
              <a:off x="4520450" y="853262"/>
              <a:ext cx="15875" cy="32384"/>
            </a:xfrm>
            <a:custGeom>
              <a:avLst/>
              <a:gdLst/>
              <a:ahLst/>
              <a:cxnLst/>
              <a:rect l="l" t="t" r="r" b="b"/>
              <a:pathLst>
                <a:path w="15875" h="32384">
                  <a:moveTo>
                    <a:pt x="0" y="31762"/>
                  </a:moveTo>
                  <a:lnTo>
                    <a:pt x="8762" y="31762"/>
                  </a:lnTo>
                  <a:lnTo>
                    <a:pt x="15874" y="24650"/>
                  </a:lnTo>
                  <a:lnTo>
                    <a:pt x="15874" y="15887"/>
                  </a:lnTo>
                  <a:lnTo>
                    <a:pt x="15874" y="7111"/>
                  </a:lnTo>
                  <a:lnTo>
                    <a:pt x="8762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ACAC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>
              <a:extLst>
                <a:ext uri="{FF2B5EF4-FFF2-40B4-BE49-F238E27FC236}">
                  <a16:creationId xmlns:a16="http://schemas.microsoft.com/office/drawing/2014/main" id="{C40F0149-1B36-6C96-9B7A-A8BA012FC717}"/>
                </a:ext>
              </a:extLst>
            </p:cNvPr>
            <p:cNvSpPr/>
            <p:nvPr/>
          </p:nvSpPr>
          <p:spPr>
            <a:xfrm>
              <a:off x="4520450" y="856437"/>
              <a:ext cx="12700" cy="26034"/>
            </a:xfrm>
            <a:custGeom>
              <a:avLst/>
              <a:gdLst/>
              <a:ahLst/>
              <a:cxnLst/>
              <a:rect l="l" t="t" r="r" b="b"/>
              <a:pathLst>
                <a:path w="12700" h="26034">
                  <a:moveTo>
                    <a:pt x="0" y="25412"/>
                  </a:moveTo>
                  <a:lnTo>
                    <a:pt x="7010" y="25412"/>
                  </a:lnTo>
                  <a:lnTo>
                    <a:pt x="12699" y="19723"/>
                  </a:lnTo>
                  <a:lnTo>
                    <a:pt x="12699" y="12712"/>
                  </a:lnTo>
                  <a:lnTo>
                    <a:pt x="12699" y="5702"/>
                  </a:lnTo>
                  <a:lnTo>
                    <a:pt x="7010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>
              <a:extLst>
                <a:ext uri="{FF2B5EF4-FFF2-40B4-BE49-F238E27FC236}">
                  <a16:creationId xmlns:a16="http://schemas.microsoft.com/office/drawing/2014/main" id="{18062F60-C12A-419D-7449-6A79911A36F3}"/>
                </a:ext>
              </a:extLst>
            </p:cNvPr>
            <p:cNvSpPr/>
            <p:nvPr/>
          </p:nvSpPr>
          <p:spPr>
            <a:xfrm>
              <a:off x="4520450" y="859612"/>
              <a:ext cx="9525" cy="19685"/>
            </a:xfrm>
            <a:custGeom>
              <a:avLst/>
              <a:gdLst/>
              <a:ahLst/>
              <a:cxnLst/>
              <a:rect l="l" t="t" r="r" b="b"/>
              <a:pathLst>
                <a:path w="9525" h="19684">
                  <a:moveTo>
                    <a:pt x="0" y="19062"/>
                  </a:moveTo>
                  <a:lnTo>
                    <a:pt x="5257" y="19062"/>
                  </a:lnTo>
                  <a:lnTo>
                    <a:pt x="9524" y="14795"/>
                  </a:lnTo>
                  <a:lnTo>
                    <a:pt x="9524" y="9537"/>
                  </a:lnTo>
                  <a:lnTo>
                    <a:pt x="9524" y="4279"/>
                  </a:lnTo>
                  <a:lnTo>
                    <a:pt x="5257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9D9D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A0173E9B-8145-2403-D81B-8FD8BAB8C528}"/>
                </a:ext>
              </a:extLst>
            </p:cNvPr>
            <p:cNvSpPr/>
            <p:nvPr/>
          </p:nvSpPr>
          <p:spPr>
            <a:xfrm>
              <a:off x="4520450" y="862787"/>
              <a:ext cx="6350" cy="13335"/>
            </a:xfrm>
            <a:custGeom>
              <a:avLst/>
              <a:gdLst/>
              <a:ahLst/>
              <a:cxnLst/>
              <a:rect l="l" t="t" r="r" b="b"/>
              <a:pathLst>
                <a:path w="6350" h="13334">
                  <a:moveTo>
                    <a:pt x="0" y="12712"/>
                  </a:moveTo>
                  <a:lnTo>
                    <a:pt x="3505" y="12712"/>
                  </a:lnTo>
                  <a:lnTo>
                    <a:pt x="6349" y="9855"/>
                  </a:lnTo>
                  <a:lnTo>
                    <a:pt x="6349" y="6362"/>
                  </a:lnTo>
                  <a:lnTo>
                    <a:pt x="6349" y="2857"/>
                  </a:lnTo>
                  <a:lnTo>
                    <a:pt x="3505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9595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>
              <a:extLst>
                <a:ext uri="{FF2B5EF4-FFF2-40B4-BE49-F238E27FC236}">
                  <a16:creationId xmlns:a16="http://schemas.microsoft.com/office/drawing/2014/main" id="{EA78A06C-6AC2-5B77-EA1B-B82D2CE44872}"/>
                </a:ext>
              </a:extLst>
            </p:cNvPr>
            <p:cNvSpPr/>
            <p:nvPr/>
          </p:nvSpPr>
          <p:spPr>
            <a:xfrm>
              <a:off x="4520450" y="865962"/>
              <a:ext cx="3175" cy="6985"/>
            </a:xfrm>
            <a:custGeom>
              <a:avLst/>
              <a:gdLst/>
              <a:ahLst/>
              <a:cxnLst/>
              <a:rect l="l" t="t" r="r" b="b"/>
              <a:pathLst>
                <a:path w="3175" h="6984">
                  <a:moveTo>
                    <a:pt x="0" y="6362"/>
                  </a:moveTo>
                  <a:lnTo>
                    <a:pt x="1752" y="6362"/>
                  </a:lnTo>
                  <a:lnTo>
                    <a:pt x="3174" y="4940"/>
                  </a:lnTo>
                  <a:lnTo>
                    <a:pt x="3174" y="3187"/>
                  </a:lnTo>
                  <a:lnTo>
                    <a:pt x="3174" y="1435"/>
                  </a:lnTo>
                  <a:lnTo>
                    <a:pt x="1752" y="0"/>
                  </a:lnTo>
                  <a:lnTo>
                    <a:pt x="0" y="0"/>
                  </a:lnTo>
                </a:path>
              </a:pathLst>
            </a:custGeom>
            <a:ln w="11112">
              <a:solidFill>
                <a:srgbClr val="8E8E8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>
              <a:extLst>
                <a:ext uri="{FF2B5EF4-FFF2-40B4-BE49-F238E27FC236}">
                  <a16:creationId xmlns:a16="http://schemas.microsoft.com/office/drawing/2014/main" id="{998F2BFA-FDDC-DD90-2B96-5537C3671195}"/>
                </a:ext>
              </a:extLst>
            </p:cNvPr>
            <p:cNvSpPr/>
            <p:nvPr/>
          </p:nvSpPr>
          <p:spPr>
            <a:xfrm>
              <a:off x="4520450" y="862800"/>
              <a:ext cx="6350" cy="12700"/>
            </a:xfrm>
            <a:custGeom>
              <a:avLst/>
              <a:gdLst/>
              <a:ahLst/>
              <a:cxnLst/>
              <a:rect l="l" t="t" r="r" b="b"/>
              <a:pathLst>
                <a:path w="6350" h="12700">
                  <a:moveTo>
                    <a:pt x="3505" y="0"/>
                  </a:moveTo>
                  <a:lnTo>
                    <a:pt x="0" y="0"/>
                  </a:lnTo>
                  <a:lnTo>
                    <a:pt x="0" y="12699"/>
                  </a:lnTo>
                  <a:lnTo>
                    <a:pt x="3505" y="12699"/>
                  </a:lnTo>
                  <a:lnTo>
                    <a:pt x="6349" y="9842"/>
                  </a:lnTo>
                  <a:lnTo>
                    <a:pt x="6349" y="2844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>
              <a:extLst>
                <a:ext uri="{FF2B5EF4-FFF2-40B4-BE49-F238E27FC236}">
                  <a16:creationId xmlns:a16="http://schemas.microsoft.com/office/drawing/2014/main" id="{F92358EB-67F6-739D-827F-EFFC3201D7B5}"/>
                </a:ext>
              </a:extLst>
            </p:cNvPr>
            <p:cNvSpPr/>
            <p:nvPr/>
          </p:nvSpPr>
          <p:spPr>
            <a:xfrm>
              <a:off x="4520450" y="869149"/>
              <a:ext cx="5080" cy="200660"/>
            </a:xfrm>
            <a:custGeom>
              <a:avLst/>
              <a:gdLst/>
              <a:ahLst/>
              <a:cxnLst/>
              <a:rect l="l" t="t" r="r" b="b"/>
              <a:pathLst>
                <a:path w="5079" h="200659">
                  <a:moveTo>
                    <a:pt x="4749" y="0"/>
                  </a:moveTo>
                  <a:lnTo>
                    <a:pt x="0" y="0"/>
                  </a:lnTo>
                  <a:lnTo>
                    <a:pt x="0" y="200571"/>
                  </a:lnTo>
                  <a:lnTo>
                    <a:pt x="4749" y="200571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>
              <a:extLst>
                <a:ext uri="{FF2B5EF4-FFF2-40B4-BE49-F238E27FC236}">
                  <a16:creationId xmlns:a16="http://schemas.microsoft.com/office/drawing/2014/main" id="{B396995A-C27D-A230-42B5-8B9FF686FBC2}"/>
                </a:ext>
              </a:extLst>
            </p:cNvPr>
            <p:cNvSpPr/>
            <p:nvPr/>
          </p:nvSpPr>
          <p:spPr>
            <a:xfrm>
              <a:off x="4522040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8D8D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>
              <a:extLst>
                <a:ext uri="{FF2B5EF4-FFF2-40B4-BE49-F238E27FC236}">
                  <a16:creationId xmlns:a16="http://schemas.microsoft.com/office/drawing/2014/main" id="{DF6EB36E-E511-0DF4-44C2-AA88D375898C}"/>
                </a:ext>
              </a:extLst>
            </p:cNvPr>
            <p:cNvSpPr/>
            <p:nvPr/>
          </p:nvSpPr>
          <p:spPr>
            <a:xfrm>
              <a:off x="4528389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9B9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>
              <a:extLst>
                <a:ext uri="{FF2B5EF4-FFF2-40B4-BE49-F238E27FC236}">
                  <a16:creationId xmlns:a16="http://schemas.microsoft.com/office/drawing/2014/main" id="{F77D1BC0-36D3-88B5-EF26-4AE7D28FF759}"/>
                </a:ext>
              </a:extLst>
            </p:cNvPr>
            <p:cNvSpPr/>
            <p:nvPr/>
          </p:nvSpPr>
          <p:spPr>
            <a:xfrm>
              <a:off x="4534741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A9A9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>
              <a:extLst>
                <a:ext uri="{FF2B5EF4-FFF2-40B4-BE49-F238E27FC236}">
                  <a16:creationId xmlns:a16="http://schemas.microsoft.com/office/drawing/2014/main" id="{1E165AE3-0F0C-CBA6-9237-3DDD00E900AC}"/>
                </a:ext>
              </a:extLst>
            </p:cNvPr>
            <p:cNvSpPr/>
            <p:nvPr/>
          </p:nvSpPr>
          <p:spPr>
            <a:xfrm>
              <a:off x="4541089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B8B8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>
              <a:extLst>
                <a:ext uri="{FF2B5EF4-FFF2-40B4-BE49-F238E27FC236}">
                  <a16:creationId xmlns:a16="http://schemas.microsoft.com/office/drawing/2014/main" id="{5553EDB3-69CB-F75C-9E66-21D8336DFDD8}"/>
                </a:ext>
              </a:extLst>
            </p:cNvPr>
            <p:cNvSpPr/>
            <p:nvPr/>
          </p:nvSpPr>
          <p:spPr>
            <a:xfrm>
              <a:off x="4547438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C6C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>
              <a:extLst>
                <a:ext uri="{FF2B5EF4-FFF2-40B4-BE49-F238E27FC236}">
                  <a16:creationId xmlns:a16="http://schemas.microsoft.com/office/drawing/2014/main" id="{05503A52-36CD-87E2-E2A9-9445231E6938}"/>
                </a:ext>
              </a:extLst>
            </p:cNvPr>
            <p:cNvSpPr/>
            <p:nvPr/>
          </p:nvSpPr>
          <p:spPr>
            <a:xfrm>
              <a:off x="4553791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>
              <a:extLst>
                <a:ext uri="{FF2B5EF4-FFF2-40B4-BE49-F238E27FC236}">
                  <a16:creationId xmlns:a16="http://schemas.microsoft.com/office/drawing/2014/main" id="{B963AB8A-5DAC-1DD2-5C2F-5E68EEC3141E}"/>
                </a:ext>
              </a:extLst>
            </p:cNvPr>
            <p:cNvSpPr/>
            <p:nvPr/>
          </p:nvSpPr>
          <p:spPr>
            <a:xfrm>
              <a:off x="4560134" y="869144"/>
              <a:ext cx="9525" cy="200660"/>
            </a:xfrm>
            <a:custGeom>
              <a:avLst/>
              <a:gdLst/>
              <a:ahLst/>
              <a:cxnLst/>
              <a:rect l="l" t="t" r="r" b="b"/>
              <a:pathLst>
                <a:path w="9525" h="200659">
                  <a:moveTo>
                    <a:pt x="0" y="200576"/>
                  </a:moveTo>
                  <a:lnTo>
                    <a:pt x="9525" y="20057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200576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>
              <a:extLst>
                <a:ext uri="{FF2B5EF4-FFF2-40B4-BE49-F238E27FC236}">
                  <a16:creationId xmlns:a16="http://schemas.microsoft.com/office/drawing/2014/main" id="{CC97DC6E-9518-55F3-6ABB-3A5A322CEBEF}"/>
                </a:ext>
              </a:extLst>
            </p:cNvPr>
            <p:cNvSpPr/>
            <p:nvPr/>
          </p:nvSpPr>
          <p:spPr>
            <a:xfrm>
              <a:off x="4566473" y="869144"/>
              <a:ext cx="5080" cy="200660"/>
            </a:xfrm>
            <a:custGeom>
              <a:avLst/>
              <a:gdLst/>
              <a:ahLst/>
              <a:cxnLst/>
              <a:rect l="l" t="t" r="r" b="b"/>
              <a:pathLst>
                <a:path w="5079" h="200659">
                  <a:moveTo>
                    <a:pt x="0" y="0"/>
                  </a:moveTo>
                  <a:lnTo>
                    <a:pt x="0" y="200576"/>
                  </a:lnTo>
                  <a:lnTo>
                    <a:pt x="4776" y="200576"/>
                  </a:lnTo>
                  <a:lnTo>
                    <a:pt x="47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>
              <a:extLst>
                <a:ext uri="{FF2B5EF4-FFF2-40B4-BE49-F238E27FC236}">
                  <a16:creationId xmlns:a16="http://schemas.microsoft.com/office/drawing/2014/main" id="{964EB3C9-9DCD-245C-BD77-4E19A3A69591}"/>
                </a:ext>
              </a:extLst>
            </p:cNvPr>
            <p:cNvSpPr/>
            <p:nvPr/>
          </p:nvSpPr>
          <p:spPr>
            <a:xfrm>
              <a:off x="87882" y="812203"/>
              <a:ext cx="4432935" cy="308610"/>
            </a:xfrm>
            <a:custGeom>
              <a:avLst/>
              <a:gdLst/>
              <a:ahLst/>
              <a:cxnLst/>
              <a:rect l="l" t="t" r="r" b="b"/>
              <a:pathLst>
                <a:path w="4432935" h="308609">
                  <a:moveTo>
                    <a:pt x="4432567" y="0"/>
                  </a:moveTo>
                  <a:lnTo>
                    <a:pt x="0" y="0"/>
                  </a:lnTo>
                  <a:lnTo>
                    <a:pt x="0" y="257517"/>
                  </a:lnTo>
                  <a:lnTo>
                    <a:pt x="4008" y="277242"/>
                  </a:lnTo>
                  <a:lnTo>
                    <a:pt x="14922" y="293395"/>
                  </a:lnTo>
                  <a:lnTo>
                    <a:pt x="31075" y="304309"/>
                  </a:lnTo>
                  <a:lnTo>
                    <a:pt x="50799" y="308317"/>
                  </a:lnTo>
                  <a:lnTo>
                    <a:pt x="4381767" y="308317"/>
                  </a:lnTo>
                  <a:lnTo>
                    <a:pt x="4401492" y="304309"/>
                  </a:lnTo>
                  <a:lnTo>
                    <a:pt x="4417645" y="293395"/>
                  </a:lnTo>
                  <a:lnTo>
                    <a:pt x="4428559" y="277242"/>
                  </a:lnTo>
                  <a:lnTo>
                    <a:pt x="4432567" y="257517"/>
                  </a:lnTo>
                  <a:lnTo>
                    <a:pt x="44325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>
              <a:extLst>
                <a:ext uri="{FF2B5EF4-FFF2-40B4-BE49-F238E27FC236}">
                  <a16:creationId xmlns:a16="http://schemas.microsoft.com/office/drawing/2014/main" id="{98F00AED-9FFB-7F4A-98CB-0F4FEF99965A}"/>
                </a:ext>
              </a:extLst>
            </p:cNvPr>
            <p:cNvSpPr/>
            <p:nvPr/>
          </p:nvSpPr>
          <p:spPr>
            <a:xfrm>
              <a:off x="4520450" y="856449"/>
              <a:ext cx="0" cy="232410"/>
            </a:xfrm>
            <a:custGeom>
              <a:avLst/>
              <a:gdLst/>
              <a:ahLst/>
              <a:cxnLst/>
              <a:rect l="l" t="t" r="r" b="b"/>
              <a:pathLst>
                <a:path h="232409">
                  <a:moveTo>
                    <a:pt x="0" y="23232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>
              <a:extLst>
                <a:ext uri="{FF2B5EF4-FFF2-40B4-BE49-F238E27FC236}">
                  <a16:creationId xmlns:a16="http://schemas.microsoft.com/office/drawing/2014/main" id="{FD164D6D-0F8F-C8E3-73FD-254A9C3220CD}"/>
                </a:ext>
              </a:extLst>
            </p:cNvPr>
            <p:cNvSpPr/>
            <p:nvPr/>
          </p:nvSpPr>
          <p:spPr>
            <a:xfrm>
              <a:off x="4520450" y="843749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7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>
              <a:extLst>
                <a:ext uri="{FF2B5EF4-FFF2-40B4-BE49-F238E27FC236}">
                  <a16:creationId xmlns:a16="http://schemas.microsoft.com/office/drawing/2014/main" id="{D96292E7-9D53-BB2F-13D2-A191CD2882C4}"/>
                </a:ext>
              </a:extLst>
            </p:cNvPr>
            <p:cNvSpPr/>
            <p:nvPr/>
          </p:nvSpPr>
          <p:spPr>
            <a:xfrm>
              <a:off x="4520450" y="831049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7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CECE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>
              <a:extLst>
                <a:ext uri="{FF2B5EF4-FFF2-40B4-BE49-F238E27FC236}">
                  <a16:creationId xmlns:a16="http://schemas.microsoft.com/office/drawing/2014/main" id="{268C3DAF-A1BA-D2E0-059B-F7F3D4251A8E}"/>
                </a:ext>
              </a:extLst>
            </p:cNvPr>
            <p:cNvSpPr/>
            <p:nvPr/>
          </p:nvSpPr>
          <p:spPr>
            <a:xfrm>
              <a:off x="4520450" y="818349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7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FE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>
              <a:extLst>
                <a:ext uri="{FF2B5EF4-FFF2-40B4-BE49-F238E27FC236}">
                  <a16:creationId xmlns:a16="http://schemas.microsoft.com/office/drawing/2014/main" id="{993F5FDA-EC62-4BB5-208A-3F4F10C5A7A4}"/>
                </a:ext>
              </a:extLst>
            </p:cNvPr>
            <p:cNvSpPr/>
            <p:nvPr/>
          </p:nvSpPr>
          <p:spPr>
            <a:xfrm>
              <a:off x="4520450" y="799287"/>
              <a:ext cx="0" cy="19685"/>
            </a:xfrm>
            <a:custGeom>
              <a:avLst/>
              <a:gdLst/>
              <a:ahLst/>
              <a:cxnLst/>
              <a:rect l="l" t="t" r="r" b="b"/>
              <a:pathLst>
                <a:path h="19684">
                  <a:moveTo>
                    <a:pt x="0" y="1906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 descr="$PPTXTitle">
            <a:extLst>
              <a:ext uri="{FF2B5EF4-FFF2-40B4-BE49-F238E27FC236}">
                <a16:creationId xmlns:a16="http://schemas.microsoft.com/office/drawing/2014/main" id="{B6797228-98F4-12FB-DFD8-61E44DC844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31822" y="828088"/>
            <a:ext cx="234315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Colored</a:t>
            </a:r>
            <a:r>
              <a:rPr spc="80" dirty="0"/>
              <a:t> </a:t>
            </a:r>
            <a:r>
              <a:rPr dirty="0"/>
              <a:t>Resonances</a:t>
            </a:r>
            <a:r>
              <a:rPr spc="105" dirty="0"/>
              <a:t> </a:t>
            </a:r>
            <a:r>
              <a:rPr dirty="0"/>
              <a:t>at</a:t>
            </a:r>
            <a:r>
              <a:rPr spc="55" dirty="0"/>
              <a:t> </a:t>
            </a:r>
            <a:r>
              <a:rPr spc="-25" dirty="0"/>
              <a:t>LHC</a:t>
            </a:r>
          </a:p>
        </p:txBody>
      </p:sp>
      <p:sp>
        <p:nvSpPr>
          <p:cNvPr id="50" name="object 50">
            <a:extLst>
              <a:ext uri="{FF2B5EF4-FFF2-40B4-BE49-F238E27FC236}">
                <a16:creationId xmlns:a16="http://schemas.microsoft.com/office/drawing/2014/main" id="{3033115A-2A2B-F646-208C-54BE8979F126}"/>
              </a:ext>
            </a:extLst>
          </p:cNvPr>
          <p:cNvSpPr txBox="1"/>
          <p:nvPr/>
        </p:nvSpPr>
        <p:spPr>
          <a:xfrm>
            <a:off x="1477773" y="1333511"/>
            <a:ext cx="1653539" cy="123317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92735" marR="284480" indent="-1905" algn="ctr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Helvetica"/>
                <a:cs typeface="Helvetica"/>
              </a:rPr>
              <a:t>Zhen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spc="-25" dirty="0">
                <a:latin typeface="Helvetica"/>
                <a:cs typeface="Helvetica"/>
              </a:rPr>
              <a:t>Liu</a:t>
            </a:r>
            <a:r>
              <a:rPr sz="1100" spc="50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Advisor:</a:t>
            </a:r>
            <a:r>
              <a:rPr sz="1100" spc="35" dirty="0">
                <a:latin typeface="Helvetica"/>
                <a:cs typeface="Helvetica"/>
              </a:rPr>
              <a:t> </a:t>
            </a:r>
            <a:r>
              <a:rPr sz="1100" spc="-50" dirty="0">
                <a:latin typeface="Helvetica"/>
                <a:cs typeface="Helvetica"/>
              </a:rPr>
              <a:t>Tao</a:t>
            </a:r>
            <a:r>
              <a:rPr sz="1100" spc="-25" dirty="0">
                <a:latin typeface="Helvetica"/>
                <a:cs typeface="Helvetica"/>
              </a:rPr>
              <a:t> Han</a:t>
            </a:r>
            <a:endParaRPr sz="1100" dirty="0">
              <a:latin typeface="Helvetica"/>
              <a:cs typeface="Helvetica"/>
            </a:endParaRPr>
          </a:p>
          <a:p>
            <a:pPr marL="109855" marR="74930" algn="ctr">
              <a:lnSpc>
                <a:spcPts val="950"/>
              </a:lnSpc>
              <a:spcBef>
                <a:spcPts val="1310"/>
              </a:spcBef>
            </a:pPr>
            <a:r>
              <a:rPr sz="800" spc="-10" dirty="0">
                <a:latin typeface="Helvetica"/>
                <a:cs typeface="Helvetica"/>
              </a:rPr>
              <a:t>University</a:t>
            </a:r>
            <a:r>
              <a:rPr sz="800" spc="25" dirty="0">
                <a:latin typeface="Helvetica"/>
                <a:cs typeface="Helvetica"/>
              </a:rPr>
              <a:t> </a:t>
            </a:r>
            <a:r>
              <a:rPr sz="800" dirty="0">
                <a:latin typeface="Helvetica"/>
                <a:cs typeface="Helvetica"/>
              </a:rPr>
              <a:t>of</a:t>
            </a:r>
            <a:r>
              <a:rPr sz="800" spc="30" dirty="0">
                <a:latin typeface="Helvetica"/>
                <a:cs typeface="Helvetica"/>
              </a:rPr>
              <a:t> </a:t>
            </a:r>
            <a:r>
              <a:rPr sz="800" spc="-10" dirty="0">
                <a:latin typeface="Helvetica"/>
                <a:cs typeface="Helvetica"/>
              </a:rPr>
              <a:t>Wisconsin-Madison Physics</a:t>
            </a:r>
            <a:r>
              <a:rPr sz="800" spc="5" dirty="0">
                <a:latin typeface="Helvetica"/>
                <a:cs typeface="Helvetica"/>
              </a:rPr>
              <a:t> </a:t>
            </a:r>
            <a:r>
              <a:rPr sz="800" spc="-10" dirty="0">
                <a:latin typeface="Helvetica"/>
                <a:cs typeface="Helvetica"/>
              </a:rPr>
              <a:t>Department</a:t>
            </a:r>
            <a:endParaRPr sz="800" dirty="0">
              <a:latin typeface="Helvetica"/>
              <a:cs typeface="Helvetica"/>
            </a:endParaRPr>
          </a:p>
          <a:p>
            <a:pPr algn="ctr">
              <a:lnSpc>
                <a:spcPts val="915"/>
              </a:lnSpc>
            </a:pPr>
            <a:r>
              <a:rPr sz="800" dirty="0">
                <a:latin typeface="Helvetica"/>
                <a:cs typeface="Helvetica"/>
              </a:rPr>
              <a:t>High</a:t>
            </a:r>
            <a:r>
              <a:rPr sz="800" spc="-25" dirty="0">
                <a:latin typeface="Helvetica"/>
                <a:cs typeface="Helvetica"/>
              </a:rPr>
              <a:t> </a:t>
            </a:r>
            <a:r>
              <a:rPr sz="800" dirty="0">
                <a:latin typeface="Helvetica"/>
                <a:cs typeface="Helvetica"/>
              </a:rPr>
              <a:t>Energy</a:t>
            </a:r>
            <a:r>
              <a:rPr sz="800" spc="-15" dirty="0">
                <a:latin typeface="Helvetica"/>
                <a:cs typeface="Helvetica"/>
              </a:rPr>
              <a:t> </a:t>
            </a:r>
            <a:r>
              <a:rPr sz="800" spc="-10" dirty="0">
                <a:latin typeface="Helvetica"/>
                <a:cs typeface="Helvetica"/>
              </a:rPr>
              <a:t>Phenomenology </a:t>
            </a:r>
            <a:r>
              <a:rPr sz="800" spc="-20" dirty="0">
                <a:latin typeface="Helvetica"/>
                <a:cs typeface="Helvetica"/>
              </a:rPr>
              <a:t>Group</a:t>
            </a:r>
            <a:endParaRPr sz="800" dirty="0">
              <a:latin typeface="Helvetica"/>
              <a:cs typeface="Helvetica"/>
            </a:endParaRPr>
          </a:p>
          <a:p>
            <a:pPr>
              <a:lnSpc>
                <a:spcPct val="100000"/>
              </a:lnSpc>
              <a:spcBef>
                <a:spcPts val="430"/>
              </a:spcBef>
            </a:pPr>
            <a:endParaRPr sz="800" dirty="0">
              <a:latin typeface="Helvetica"/>
              <a:cs typeface="Helvetica"/>
            </a:endParaRPr>
          </a:p>
          <a:p>
            <a:pPr marL="635" algn="ctr">
              <a:lnSpc>
                <a:spcPct val="100000"/>
              </a:lnSpc>
            </a:pPr>
            <a:r>
              <a:rPr sz="1100" spc="-10" dirty="0">
                <a:latin typeface="Helvetica"/>
                <a:cs typeface="Helvetica"/>
              </a:rPr>
              <a:t>Preliminiary</a:t>
            </a:r>
            <a:r>
              <a:rPr sz="1100" spc="3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Examination</a:t>
            </a:r>
            <a:endParaRPr sz="1100" dirty="0">
              <a:latin typeface="Helvetica"/>
              <a:cs typeface="Helvetica"/>
            </a:endParaRPr>
          </a:p>
        </p:txBody>
      </p:sp>
      <p:grpSp>
        <p:nvGrpSpPr>
          <p:cNvPr id="51" name="object 51">
            <a:extLst>
              <a:ext uri="{FF2B5EF4-FFF2-40B4-BE49-F238E27FC236}">
                <a16:creationId xmlns:a16="http://schemas.microsoft.com/office/drawing/2014/main" id="{DCB229A3-AE71-9638-AAA3-D3109C55D860}"/>
              </a:ext>
            </a:extLst>
          </p:cNvPr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52" name="object 52">
              <a:extLst>
                <a:ext uri="{FF2B5EF4-FFF2-40B4-BE49-F238E27FC236}">
                  <a16:creationId xmlns:a16="http://schemas.microsoft.com/office/drawing/2014/main" id="{A9ED57D9-8669-92A7-7EC3-021E90C8F921}"/>
                </a:ext>
              </a:extLst>
            </p:cNvPr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>
              <a:extLst>
                <a:ext uri="{FF2B5EF4-FFF2-40B4-BE49-F238E27FC236}">
                  <a16:creationId xmlns:a16="http://schemas.microsoft.com/office/drawing/2014/main" id="{44AF8C00-8E9C-3449-68FE-5B3CE4A99CB2}"/>
                </a:ext>
              </a:extLst>
            </p:cNvPr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>
              <a:extLst>
                <a:ext uri="{FF2B5EF4-FFF2-40B4-BE49-F238E27FC236}">
                  <a16:creationId xmlns:a16="http://schemas.microsoft.com/office/drawing/2014/main" id="{27C60C11-02E1-2265-593F-13F0C6B433EB}"/>
                </a:ext>
              </a:extLst>
            </p:cNvPr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>
            <a:extLst>
              <a:ext uri="{FF2B5EF4-FFF2-40B4-BE49-F238E27FC236}">
                <a16:creationId xmlns:a16="http://schemas.microsoft.com/office/drawing/2014/main" id="{74C51945-C2D4-F24F-E797-75338A9BDF1D}"/>
              </a:ext>
            </a:extLst>
          </p:cNvPr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6" name="object 56">
            <a:extLst>
              <a:ext uri="{FF2B5EF4-FFF2-40B4-BE49-F238E27FC236}">
                <a16:creationId xmlns:a16="http://schemas.microsoft.com/office/drawing/2014/main" id="{34BE06A6-DAB6-E20D-8FD7-D609E82143FD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57" name="object 57">
            <a:extLst>
              <a:ext uri="{FF2B5EF4-FFF2-40B4-BE49-F238E27FC236}">
                <a16:creationId xmlns:a16="http://schemas.microsoft.com/office/drawing/2014/main" id="{35B49E09-E683-784D-C784-6BD6F05D9091}"/>
              </a:ext>
            </a:extLst>
          </p:cNvPr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58" name="object 58">
            <a:extLst>
              <a:ext uri="{FF2B5EF4-FFF2-40B4-BE49-F238E27FC236}">
                <a16:creationId xmlns:a16="http://schemas.microsoft.com/office/drawing/2014/main" id="{89ED29D1-09E5-8AC4-DC8D-1E342EB9A66F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/>
              <a:t>2</a:t>
            </a:fld>
            <a:r>
              <a:rPr spc="-15" dirty="0"/>
              <a:t> </a:t>
            </a:r>
            <a:r>
              <a:rPr dirty="0"/>
              <a:t>/ </a:t>
            </a:r>
            <a:r>
              <a:rPr spc="-25" dirty="0"/>
              <a:t>35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E3B1D0F-0E20-9332-9E24-B290F93D786C}"/>
              </a:ext>
            </a:extLst>
          </p:cNvPr>
          <p:cNvSpPr txBox="1"/>
          <p:nvPr/>
        </p:nvSpPr>
        <p:spPr>
          <a:xfrm>
            <a:off x="3524250" y="2615803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06/15/2011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5530DCE-89CC-0B3D-6FD8-86CCA3846D76}"/>
              </a:ext>
            </a:extLst>
          </p:cNvPr>
          <p:cNvSpPr txBox="1"/>
          <p:nvPr/>
        </p:nvSpPr>
        <p:spPr>
          <a:xfrm>
            <a:off x="109754" y="2630411"/>
            <a:ext cx="32766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arXiv:1010.4309, with T. Han and I. Lewis</a:t>
            </a:r>
          </a:p>
          <a:p>
            <a:r>
              <a:rPr lang="en-US" sz="800" dirty="0"/>
              <a:t>arXiv:11**.****, with T. Han, I. Lewis, and T. Wang</a:t>
            </a:r>
          </a:p>
          <a:p>
            <a:r>
              <a:rPr lang="en-US" sz="800" dirty="0" err="1"/>
              <a:t>arXiv</a:t>
            </a:r>
            <a:r>
              <a:rPr lang="en-US" sz="800" dirty="0"/>
              <a:t>: </a:t>
            </a:r>
            <a:r>
              <a:rPr lang="en-US" sz="800" dirty="0">
                <a:hlinkClick r:id="rId4"/>
              </a:rPr>
              <a:t>2306.00079</a:t>
            </a:r>
            <a:r>
              <a:rPr lang="en-US" sz="800" dirty="0"/>
              <a:t> , with T. Han, I. Lewis, H.K. Liu, X. Wang</a:t>
            </a: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62876518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627" y="1681"/>
            <a:ext cx="38671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Flow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601980"/>
            <a:chOff x="0" y="533"/>
            <a:chExt cx="4608195" cy="601980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8270"/>
            </a:xfrm>
            <a:custGeom>
              <a:avLst/>
              <a:gdLst/>
              <a:ahLst/>
              <a:cxnLst/>
              <a:rect l="l" t="t" r="r" b="b"/>
              <a:pathLst>
                <a:path w="2304415" h="128270">
                  <a:moveTo>
                    <a:pt x="0" y="128016"/>
                  </a:moveTo>
                  <a:lnTo>
                    <a:pt x="2303805" y="128016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28549"/>
              <a:ext cx="4608195" cy="474345"/>
            </a:xfrm>
            <a:custGeom>
              <a:avLst/>
              <a:gdLst/>
              <a:ahLst/>
              <a:cxnLst/>
              <a:rect l="l" t="t" r="r" b="b"/>
              <a:pathLst>
                <a:path w="4608195" h="474345">
                  <a:moveTo>
                    <a:pt x="0" y="473963"/>
                  </a:moveTo>
                  <a:lnTo>
                    <a:pt x="4607940" y="4739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4739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95502" y="127056"/>
            <a:ext cx="893444" cy="457834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sz="1400" dirty="0">
                <a:solidFill>
                  <a:srgbClr val="CC0000"/>
                </a:solidFill>
                <a:latin typeface="Helvetica"/>
                <a:cs typeface="Helvetica"/>
              </a:rPr>
              <a:t>Color</a:t>
            </a:r>
            <a:r>
              <a:rPr sz="1400" spc="65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1400" spc="-20" dirty="0">
                <a:solidFill>
                  <a:srgbClr val="CC0000"/>
                </a:solidFill>
                <a:latin typeface="Helvetica"/>
                <a:cs typeface="Helvetica"/>
              </a:rPr>
              <a:t>Flow</a:t>
            </a:r>
            <a:endParaRPr sz="14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900" spc="-10" dirty="0">
                <a:solidFill>
                  <a:srgbClr val="CC0000"/>
                </a:solidFill>
                <a:latin typeface="Helvetica"/>
                <a:cs typeface="Helvetica"/>
              </a:rPr>
              <a:t>Sextet</a:t>
            </a:r>
            <a:r>
              <a:rPr sz="900" spc="-50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900" spc="-10" dirty="0">
                <a:solidFill>
                  <a:srgbClr val="CC0000"/>
                </a:solidFill>
                <a:latin typeface="Helvetica"/>
                <a:cs typeface="Helvetica"/>
              </a:rPr>
              <a:t>v.s.</a:t>
            </a:r>
            <a:r>
              <a:rPr sz="900" spc="30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900" spc="-10" dirty="0">
                <a:solidFill>
                  <a:srgbClr val="CC0000"/>
                </a:solidFill>
                <a:latin typeface="Helvetica"/>
                <a:cs typeface="Helvetica"/>
              </a:rPr>
              <a:t>Triplet</a:t>
            </a:r>
            <a:endParaRPr sz="900">
              <a:latin typeface="Helvetica"/>
              <a:cs typeface="Helvetic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3540" y="860889"/>
            <a:ext cx="3881754" cy="1066165"/>
          </a:xfrm>
          <a:custGeom>
            <a:avLst/>
            <a:gdLst/>
            <a:ahLst/>
            <a:cxnLst/>
            <a:rect l="l" t="t" r="r" b="b"/>
            <a:pathLst>
              <a:path w="3881754" h="1066164">
                <a:moveTo>
                  <a:pt x="3881653" y="0"/>
                </a:moveTo>
                <a:lnTo>
                  <a:pt x="0" y="0"/>
                </a:lnTo>
                <a:lnTo>
                  <a:pt x="0" y="1066081"/>
                </a:lnTo>
                <a:lnTo>
                  <a:pt x="3881653" y="1066081"/>
                </a:lnTo>
                <a:lnTo>
                  <a:pt x="38816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137892" y="1189624"/>
            <a:ext cx="1498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i="1" spc="-50" dirty="0">
                <a:solidFill>
                  <a:srgbClr val="231F20"/>
                </a:solidFill>
                <a:latin typeface="DejaVu Sans Oblique"/>
                <a:cs typeface="DejaVu Sans Oblique"/>
              </a:rPr>
              <a:t>−</a:t>
            </a:r>
            <a:endParaRPr sz="1250">
              <a:latin typeface="DejaVu Sans Oblique"/>
              <a:cs typeface="DejaVu Sans Oblique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06046" y="905459"/>
            <a:ext cx="3411854" cy="835025"/>
            <a:chOff x="506046" y="905459"/>
            <a:chExt cx="3411854" cy="835025"/>
          </a:xfrm>
        </p:grpSpPr>
        <p:sp>
          <p:nvSpPr>
            <p:cNvPr id="10" name="object 10"/>
            <p:cNvSpPr/>
            <p:nvPr/>
          </p:nvSpPr>
          <p:spPr>
            <a:xfrm>
              <a:off x="510877" y="1013612"/>
              <a:ext cx="166370" cy="166370"/>
            </a:xfrm>
            <a:custGeom>
              <a:avLst/>
              <a:gdLst/>
              <a:ahLst/>
              <a:cxnLst/>
              <a:rect l="l" t="t" r="r" b="b"/>
              <a:pathLst>
                <a:path w="166370" h="166369">
                  <a:moveTo>
                    <a:pt x="154617" y="154609"/>
                  </a:moveTo>
                  <a:lnTo>
                    <a:pt x="0" y="0"/>
                  </a:lnTo>
                </a:path>
                <a:path w="166370" h="166369">
                  <a:moveTo>
                    <a:pt x="166006" y="166001"/>
                  </a:moveTo>
                  <a:lnTo>
                    <a:pt x="152340" y="134112"/>
                  </a:lnTo>
                  <a:lnTo>
                    <a:pt x="147786" y="147777"/>
                  </a:lnTo>
                  <a:lnTo>
                    <a:pt x="134118" y="152336"/>
                  </a:lnTo>
                  <a:lnTo>
                    <a:pt x="166006" y="166001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44996" y="1147724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4">
                  <a:moveTo>
                    <a:pt x="18221" y="0"/>
                  </a:moveTo>
                  <a:lnTo>
                    <a:pt x="13667" y="13665"/>
                  </a:lnTo>
                  <a:lnTo>
                    <a:pt x="0" y="18224"/>
                  </a:lnTo>
                  <a:lnTo>
                    <a:pt x="31888" y="31889"/>
                  </a:lnTo>
                  <a:lnTo>
                    <a:pt x="1822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10877" y="1168222"/>
              <a:ext cx="309245" cy="464184"/>
            </a:xfrm>
            <a:custGeom>
              <a:avLst/>
              <a:gdLst/>
              <a:ahLst/>
              <a:cxnLst/>
              <a:rect l="l" t="t" r="r" b="b"/>
              <a:pathLst>
                <a:path w="309244" h="464185">
                  <a:moveTo>
                    <a:pt x="309234" y="154622"/>
                  </a:moveTo>
                  <a:lnTo>
                    <a:pt x="154617" y="0"/>
                  </a:lnTo>
                </a:path>
                <a:path w="309244" h="464185">
                  <a:moveTo>
                    <a:pt x="154617" y="309232"/>
                  </a:moveTo>
                  <a:lnTo>
                    <a:pt x="0" y="463854"/>
                  </a:lnTo>
                </a:path>
                <a:path w="309244" h="464185">
                  <a:moveTo>
                    <a:pt x="166006" y="297853"/>
                  </a:moveTo>
                  <a:lnTo>
                    <a:pt x="134118" y="311518"/>
                  </a:lnTo>
                  <a:lnTo>
                    <a:pt x="147786" y="316064"/>
                  </a:lnTo>
                  <a:lnTo>
                    <a:pt x="152340" y="329742"/>
                  </a:lnTo>
                  <a:lnTo>
                    <a:pt x="166006" y="297853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44996" y="1466075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4">
                  <a:moveTo>
                    <a:pt x="31888" y="0"/>
                  </a:moveTo>
                  <a:lnTo>
                    <a:pt x="0" y="13665"/>
                  </a:lnTo>
                  <a:lnTo>
                    <a:pt x="13667" y="18211"/>
                  </a:lnTo>
                  <a:lnTo>
                    <a:pt x="18221" y="31889"/>
                  </a:lnTo>
                  <a:lnTo>
                    <a:pt x="3188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65495" y="1322844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40" h="154940">
                  <a:moveTo>
                    <a:pt x="154617" y="0"/>
                  </a:moveTo>
                  <a:lnTo>
                    <a:pt x="0" y="154609"/>
                  </a:lnTo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20112" y="1322844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8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16317" y="1309954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4" h="26034">
                  <a:moveTo>
                    <a:pt x="32212" y="12890"/>
                  </a:moveTo>
                  <a:lnTo>
                    <a:pt x="0" y="0"/>
                  </a:lnTo>
                  <a:lnTo>
                    <a:pt x="6440" y="12890"/>
                  </a:lnTo>
                  <a:lnTo>
                    <a:pt x="0" y="25768"/>
                  </a:lnTo>
                  <a:lnTo>
                    <a:pt x="32212" y="12890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16317" y="1309954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4" h="26034">
                  <a:moveTo>
                    <a:pt x="0" y="0"/>
                  </a:moveTo>
                  <a:lnTo>
                    <a:pt x="6440" y="12890"/>
                  </a:lnTo>
                  <a:lnTo>
                    <a:pt x="0" y="25768"/>
                  </a:lnTo>
                  <a:lnTo>
                    <a:pt x="32212" y="12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232420" y="1322844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44738" y="1156843"/>
              <a:ext cx="166370" cy="166370"/>
            </a:xfrm>
            <a:custGeom>
              <a:avLst/>
              <a:gdLst/>
              <a:ahLst/>
              <a:cxnLst/>
              <a:rect l="l" t="t" r="r" b="b"/>
              <a:pathLst>
                <a:path w="166369" h="166369">
                  <a:moveTo>
                    <a:pt x="154609" y="11379"/>
                  </a:moveTo>
                  <a:lnTo>
                    <a:pt x="0" y="166001"/>
                  </a:lnTo>
                </a:path>
                <a:path w="166369" h="166369">
                  <a:moveTo>
                    <a:pt x="166001" y="0"/>
                  </a:moveTo>
                  <a:lnTo>
                    <a:pt x="134112" y="13665"/>
                  </a:lnTo>
                  <a:lnTo>
                    <a:pt x="147777" y="18224"/>
                  </a:lnTo>
                  <a:lnTo>
                    <a:pt x="152336" y="31877"/>
                  </a:lnTo>
                  <a:lnTo>
                    <a:pt x="166001" y="0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778850" y="1156843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31889" y="0"/>
                  </a:moveTo>
                  <a:lnTo>
                    <a:pt x="0" y="13665"/>
                  </a:lnTo>
                  <a:lnTo>
                    <a:pt x="13665" y="18224"/>
                  </a:lnTo>
                  <a:lnTo>
                    <a:pt x="18224" y="31877"/>
                  </a:lnTo>
                  <a:lnTo>
                    <a:pt x="318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44738" y="1013612"/>
              <a:ext cx="309245" cy="475615"/>
            </a:xfrm>
            <a:custGeom>
              <a:avLst/>
              <a:gdLst/>
              <a:ahLst/>
              <a:cxnLst/>
              <a:rect l="l" t="t" r="r" b="b"/>
              <a:pathLst>
                <a:path w="309244" h="475615">
                  <a:moveTo>
                    <a:pt x="309232" y="0"/>
                  </a:moveTo>
                  <a:lnTo>
                    <a:pt x="154609" y="154609"/>
                  </a:lnTo>
                </a:path>
                <a:path w="309244" h="475615">
                  <a:moveTo>
                    <a:pt x="154609" y="463842"/>
                  </a:moveTo>
                  <a:lnTo>
                    <a:pt x="0" y="309232"/>
                  </a:lnTo>
                </a:path>
                <a:path w="309244" h="475615">
                  <a:moveTo>
                    <a:pt x="166001" y="475234"/>
                  </a:moveTo>
                  <a:lnTo>
                    <a:pt x="152336" y="443344"/>
                  </a:lnTo>
                  <a:lnTo>
                    <a:pt x="147777" y="457022"/>
                  </a:lnTo>
                  <a:lnTo>
                    <a:pt x="134112" y="461568"/>
                  </a:lnTo>
                  <a:lnTo>
                    <a:pt x="166001" y="475234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778850" y="1456956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18224" y="0"/>
                  </a:moveTo>
                  <a:lnTo>
                    <a:pt x="13665" y="13677"/>
                  </a:lnTo>
                  <a:lnTo>
                    <a:pt x="0" y="18224"/>
                  </a:lnTo>
                  <a:lnTo>
                    <a:pt x="31889" y="31889"/>
                  </a:lnTo>
                  <a:lnTo>
                    <a:pt x="1822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799348" y="1013612"/>
              <a:ext cx="836294" cy="618490"/>
            </a:xfrm>
            <a:custGeom>
              <a:avLst/>
              <a:gdLst/>
              <a:ahLst/>
              <a:cxnLst/>
              <a:rect l="l" t="t" r="r" b="b"/>
              <a:pathLst>
                <a:path w="836294" h="618489">
                  <a:moveTo>
                    <a:pt x="154622" y="618464"/>
                  </a:moveTo>
                  <a:lnTo>
                    <a:pt x="0" y="463842"/>
                  </a:lnTo>
                </a:path>
                <a:path w="836294" h="618489">
                  <a:moveTo>
                    <a:pt x="824623" y="154609"/>
                  </a:moveTo>
                  <a:lnTo>
                    <a:pt x="670013" y="0"/>
                  </a:lnTo>
                </a:path>
                <a:path w="836294" h="618489">
                  <a:moveTo>
                    <a:pt x="836015" y="166001"/>
                  </a:moveTo>
                  <a:lnTo>
                    <a:pt x="822350" y="134112"/>
                  </a:lnTo>
                  <a:lnTo>
                    <a:pt x="817791" y="147777"/>
                  </a:lnTo>
                  <a:lnTo>
                    <a:pt x="804125" y="152336"/>
                  </a:lnTo>
                  <a:lnTo>
                    <a:pt x="836015" y="166001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603474" y="1147724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18224" y="0"/>
                  </a:moveTo>
                  <a:lnTo>
                    <a:pt x="13665" y="13665"/>
                  </a:lnTo>
                  <a:lnTo>
                    <a:pt x="0" y="18224"/>
                  </a:lnTo>
                  <a:lnTo>
                    <a:pt x="31889" y="31889"/>
                  </a:lnTo>
                  <a:lnTo>
                    <a:pt x="1822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469362" y="1168222"/>
              <a:ext cx="309245" cy="464184"/>
            </a:xfrm>
            <a:custGeom>
              <a:avLst/>
              <a:gdLst/>
              <a:ahLst/>
              <a:cxnLst/>
              <a:rect l="l" t="t" r="r" b="b"/>
              <a:pathLst>
                <a:path w="309244" h="464185">
                  <a:moveTo>
                    <a:pt x="309232" y="154622"/>
                  </a:moveTo>
                  <a:lnTo>
                    <a:pt x="154609" y="0"/>
                  </a:lnTo>
                </a:path>
                <a:path w="309244" h="464185">
                  <a:moveTo>
                    <a:pt x="154609" y="309232"/>
                  </a:moveTo>
                  <a:lnTo>
                    <a:pt x="0" y="463854"/>
                  </a:lnTo>
                </a:path>
                <a:path w="309244" h="464185">
                  <a:moveTo>
                    <a:pt x="166001" y="297853"/>
                  </a:moveTo>
                  <a:lnTo>
                    <a:pt x="134112" y="311518"/>
                  </a:lnTo>
                  <a:lnTo>
                    <a:pt x="147777" y="316064"/>
                  </a:lnTo>
                  <a:lnTo>
                    <a:pt x="152336" y="329742"/>
                  </a:lnTo>
                  <a:lnTo>
                    <a:pt x="166001" y="297853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603474" y="1466075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31889" y="0"/>
                  </a:moveTo>
                  <a:lnTo>
                    <a:pt x="0" y="13665"/>
                  </a:lnTo>
                  <a:lnTo>
                    <a:pt x="13665" y="18211"/>
                  </a:lnTo>
                  <a:lnTo>
                    <a:pt x="18224" y="31889"/>
                  </a:lnTo>
                  <a:lnTo>
                    <a:pt x="318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623972" y="1322844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40">
                  <a:moveTo>
                    <a:pt x="154622" y="0"/>
                  </a:moveTo>
                  <a:lnTo>
                    <a:pt x="0" y="154609"/>
                  </a:lnTo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778594" y="1322844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5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174796" y="1309954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5" h="26034">
                  <a:moveTo>
                    <a:pt x="32207" y="12890"/>
                  </a:moveTo>
                  <a:lnTo>
                    <a:pt x="0" y="0"/>
                  </a:lnTo>
                  <a:lnTo>
                    <a:pt x="6438" y="12890"/>
                  </a:lnTo>
                  <a:lnTo>
                    <a:pt x="0" y="25768"/>
                  </a:lnTo>
                  <a:lnTo>
                    <a:pt x="32207" y="12890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174796" y="1309954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5" h="26034">
                  <a:moveTo>
                    <a:pt x="0" y="0"/>
                  </a:moveTo>
                  <a:lnTo>
                    <a:pt x="6438" y="12890"/>
                  </a:lnTo>
                  <a:lnTo>
                    <a:pt x="0" y="25768"/>
                  </a:lnTo>
                  <a:lnTo>
                    <a:pt x="32207" y="12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190900" y="1322844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603218" y="1156843"/>
              <a:ext cx="166370" cy="166370"/>
            </a:xfrm>
            <a:custGeom>
              <a:avLst/>
              <a:gdLst/>
              <a:ahLst/>
              <a:cxnLst/>
              <a:rect l="l" t="t" r="r" b="b"/>
              <a:pathLst>
                <a:path w="166370" h="166369">
                  <a:moveTo>
                    <a:pt x="154609" y="11379"/>
                  </a:moveTo>
                  <a:lnTo>
                    <a:pt x="0" y="166001"/>
                  </a:lnTo>
                </a:path>
                <a:path w="166370" h="166369">
                  <a:moveTo>
                    <a:pt x="166001" y="0"/>
                  </a:moveTo>
                  <a:lnTo>
                    <a:pt x="134112" y="13665"/>
                  </a:lnTo>
                  <a:lnTo>
                    <a:pt x="147777" y="18224"/>
                  </a:lnTo>
                  <a:lnTo>
                    <a:pt x="152323" y="31877"/>
                  </a:lnTo>
                  <a:lnTo>
                    <a:pt x="166001" y="0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737330" y="1156843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31889" y="0"/>
                  </a:moveTo>
                  <a:lnTo>
                    <a:pt x="0" y="13665"/>
                  </a:lnTo>
                  <a:lnTo>
                    <a:pt x="13665" y="18224"/>
                  </a:lnTo>
                  <a:lnTo>
                    <a:pt x="18211" y="31877"/>
                  </a:lnTo>
                  <a:lnTo>
                    <a:pt x="318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603218" y="1013612"/>
              <a:ext cx="309245" cy="475615"/>
            </a:xfrm>
            <a:custGeom>
              <a:avLst/>
              <a:gdLst/>
              <a:ahLst/>
              <a:cxnLst/>
              <a:rect l="l" t="t" r="r" b="b"/>
              <a:pathLst>
                <a:path w="309245" h="475615">
                  <a:moveTo>
                    <a:pt x="309219" y="0"/>
                  </a:moveTo>
                  <a:lnTo>
                    <a:pt x="154609" y="154609"/>
                  </a:lnTo>
                </a:path>
                <a:path w="309245" h="475615">
                  <a:moveTo>
                    <a:pt x="154609" y="463842"/>
                  </a:moveTo>
                  <a:lnTo>
                    <a:pt x="0" y="309232"/>
                  </a:lnTo>
                </a:path>
                <a:path w="309245" h="475615">
                  <a:moveTo>
                    <a:pt x="166001" y="475234"/>
                  </a:moveTo>
                  <a:lnTo>
                    <a:pt x="152323" y="443344"/>
                  </a:lnTo>
                  <a:lnTo>
                    <a:pt x="147777" y="457022"/>
                  </a:lnTo>
                  <a:lnTo>
                    <a:pt x="134112" y="461568"/>
                  </a:lnTo>
                  <a:lnTo>
                    <a:pt x="166001" y="475234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737330" y="1456956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18211" y="0"/>
                  </a:moveTo>
                  <a:lnTo>
                    <a:pt x="13665" y="13677"/>
                  </a:lnTo>
                  <a:lnTo>
                    <a:pt x="0" y="18224"/>
                  </a:lnTo>
                  <a:lnTo>
                    <a:pt x="31889" y="31889"/>
                  </a:lnTo>
                  <a:lnTo>
                    <a:pt x="182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757828" y="1477454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09" y="154622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6046" y="905707"/>
              <a:ext cx="318898" cy="31888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820112" y="1219758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213633" y="1204734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79" y="15024"/>
                  </a:moveTo>
                  <a:lnTo>
                    <a:pt x="0" y="0"/>
                  </a:lnTo>
                  <a:lnTo>
                    <a:pt x="7515" y="15024"/>
                  </a:lnTo>
                  <a:lnTo>
                    <a:pt x="0" y="30060"/>
                  </a:lnTo>
                  <a:lnTo>
                    <a:pt x="37579" y="15024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213633" y="1204734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15" y="15024"/>
                  </a:lnTo>
                  <a:lnTo>
                    <a:pt x="0" y="30060"/>
                  </a:lnTo>
                  <a:lnTo>
                    <a:pt x="37579" y="15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232420" y="1219758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9907" y="905707"/>
              <a:ext cx="318895" cy="318883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6046" y="1421086"/>
              <a:ext cx="318898" cy="318895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820112" y="1425917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213633" y="141089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79" y="15024"/>
                  </a:moveTo>
                  <a:lnTo>
                    <a:pt x="0" y="0"/>
                  </a:lnTo>
                  <a:lnTo>
                    <a:pt x="7515" y="15024"/>
                  </a:lnTo>
                  <a:lnTo>
                    <a:pt x="0" y="30060"/>
                  </a:lnTo>
                  <a:lnTo>
                    <a:pt x="37579" y="15024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213633" y="141089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15" y="15024"/>
                  </a:lnTo>
                  <a:lnTo>
                    <a:pt x="0" y="30060"/>
                  </a:lnTo>
                  <a:lnTo>
                    <a:pt x="37579" y="15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232420" y="1425917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9907" y="1421086"/>
              <a:ext cx="318895" cy="318895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2469362" y="910539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40">
                  <a:moveTo>
                    <a:pt x="154609" y="154609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600058" y="1041234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37198"/>
                  </a:moveTo>
                  <a:lnTo>
                    <a:pt x="21259" y="0"/>
                  </a:lnTo>
                  <a:lnTo>
                    <a:pt x="15938" y="15938"/>
                  </a:lnTo>
                  <a:lnTo>
                    <a:pt x="0" y="21259"/>
                  </a:lnTo>
                  <a:lnTo>
                    <a:pt x="37198" y="37198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600058" y="1041234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21259" y="0"/>
                  </a:moveTo>
                  <a:lnTo>
                    <a:pt x="15938" y="15938"/>
                  </a:lnTo>
                  <a:lnTo>
                    <a:pt x="0" y="21259"/>
                  </a:lnTo>
                  <a:lnTo>
                    <a:pt x="37198" y="37198"/>
                  </a:lnTo>
                  <a:lnTo>
                    <a:pt x="2125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623972" y="1065149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40">
                  <a:moveTo>
                    <a:pt x="154622" y="154609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778594" y="1206881"/>
              <a:ext cx="170815" cy="26034"/>
            </a:xfrm>
            <a:custGeom>
              <a:avLst/>
              <a:gdLst/>
              <a:ahLst/>
              <a:cxnLst/>
              <a:rect l="l" t="t" r="r" b="b"/>
              <a:pathLst>
                <a:path w="170814" h="26034">
                  <a:moveTo>
                    <a:pt x="154609" y="12877"/>
                  </a:moveTo>
                  <a:lnTo>
                    <a:pt x="0" y="12877"/>
                  </a:lnTo>
                </a:path>
                <a:path w="170814" h="26034">
                  <a:moveTo>
                    <a:pt x="170713" y="12877"/>
                  </a:moveTo>
                  <a:lnTo>
                    <a:pt x="138506" y="0"/>
                  </a:lnTo>
                  <a:lnTo>
                    <a:pt x="144945" y="12877"/>
                  </a:lnTo>
                  <a:lnTo>
                    <a:pt x="138506" y="25768"/>
                  </a:lnTo>
                  <a:lnTo>
                    <a:pt x="170713" y="12877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917101" y="1206881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5" h="26034">
                  <a:moveTo>
                    <a:pt x="0" y="0"/>
                  </a:moveTo>
                  <a:lnTo>
                    <a:pt x="6438" y="12877"/>
                  </a:lnTo>
                  <a:lnTo>
                    <a:pt x="0" y="25768"/>
                  </a:lnTo>
                  <a:lnTo>
                    <a:pt x="32207" y="128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933204" y="1219758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154622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469362" y="1580540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09" y="0"/>
                  </a:moveTo>
                  <a:lnTo>
                    <a:pt x="0" y="154609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600058" y="1567256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0"/>
                  </a:moveTo>
                  <a:lnTo>
                    <a:pt x="0" y="15938"/>
                  </a:lnTo>
                  <a:lnTo>
                    <a:pt x="15938" y="21259"/>
                  </a:lnTo>
                  <a:lnTo>
                    <a:pt x="21259" y="37198"/>
                  </a:lnTo>
                  <a:lnTo>
                    <a:pt x="37198" y="0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600058" y="1567256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0"/>
                  </a:moveTo>
                  <a:lnTo>
                    <a:pt x="0" y="15938"/>
                  </a:lnTo>
                  <a:lnTo>
                    <a:pt x="15938" y="21259"/>
                  </a:lnTo>
                  <a:lnTo>
                    <a:pt x="21259" y="37198"/>
                  </a:lnTo>
                  <a:lnTo>
                    <a:pt x="37198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623972" y="1425917"/>
              <a:ext cx="309245" cy="154940"/>
            </a:xfrm>
            <a:custGeom>
              <a:avLst/>
              <a:gdLst/>
              <a:ahLst/>
              <a:cxnLst/>
              <a:rect l="l" t="t" r="r" b="b"/>
              <a:pathLst>
                <a:path w="309244" h="154940">
                  <a:moveTo>
                    <a:pt x="154622" y="0"/>
                  </a:moveTo>
                  <a:lnTo>
                    <a:pt x="0" y="154622"/>
                  </a:lnTo>
                </a:path>
                <a:path w="309244" h="154940">
                  <a:moveTo>
                    <a:pt x="309232" y="0"/>
                  </a:moveTo>
                  <a:lnTo>
                    <a:pt x="154622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914421" y="141089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79" y="15024"/>
                  </a:moveTo>
                  <a:lnTo>
                    <a:pt x="0" y="0"/>
                  </a:lnTo>
                  <a:lnTo>
                    <a:pt x="7505" y="15024"/>
                  </a:lnTo>
                  <a:lnTo>
                    <a:pt x="0" y="30060"/>
                  </a:lnTo>
                  <a:lnTo>
                    <a:pt x="37579" y="15024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914421" y="141089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05" y="15024"/>
                  </a:lnTo>
                  <a:lnTo>
                    <a:pt x="0" y="30060"/>
                  </a:lnTo>
                  <a:lnTo>
                    <a:pt x="37579" y="15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933204" y="1219758"/>
              <a:ext cx="515620" cy="206375"/>
            </a:xfrm>
            <a:custGeom>
              <a:avLst/>
              <a:gdLst/>
              <a:ahLst/>
              <a:cxnLst/>
              <a:rect l="l" t="t" r="r" b="b"/>
              <a:pathLst>
                <a:path w="515620" h="206375">
                  <a:moveTo>
                    <a:pt x="154622" y="206159"/>
                  </a:moveTo>
                  <a:lnTo>
                    <a:pt x="0" y="206159"/>
                  </a:lnTo>
                </a:path>
                <a:path w="515620" h="206375">
                  <a:moveTo>
                    <a:pt x="515391" y="0"/>
                  </a:moveTo>
                  <a:lnTo>
                    <a:pt x="360768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429812" y="1204734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66" y="15024"/>
                  </a:moveTo>
                  <a:lnTo>
                    <a:pt x="0" y="0"/>
                  </a:lnTo>
                  <a:lnTo>
                    <a:pt x="7505" y="15024"/>
                  </a:lnTo>
                  <a:lnTo>
                    <a:pt x="0" y="30060"/>
                  </a:lnTo>
                  <a:lnTo>
                    <a:pt x="37566" y="15024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429812" y="1204734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05" y="15024"/>
                  </a:lnTo>
                  <a:lnTo>
                    <a:pt x="0" y="30060"/>
                  </a:lnTo>
                  <a:lnTo>
                    <a:pt x="37566" y="15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448596" y="1065149"/>
              <a:ext cx="309245" cy="154940"/>
            </a:xfrm>
            <a:custGeom>
              <a:avLst/>
              <a:gdLst/>
              <a:ahLst/>
              <a:cxnLst/>
              <a:rect l="l" t="t" r="r" b="b"/>
              <a:pathLst>
                <a:path w="309245" h="154940">
                  <a:moveTo>
                    <a:pt x="154622" y="154609"/>
                  </a:moveTo>
                  <a:lnTo>
                    <a:pt x="0" y="154609"/>
                  </a:lnTo>
                </a:path>
                <a:path w="309245" h="154940">
                  <a:moveTo>
                    <a:pt x="309232" y="0"/>
                  </a:moveTo>
                  <a:lnTo>
                    <a:pt x="154622" y="154609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733914" y="1051864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0"/>
                  </a:moveTo>
                  <a:lnTo>
                    <a:pt x="0" y="15938"/>
                  </a:lnTo>
                  <a:lnTo>
                    <a:pt x="15938" y="21259"/>
                  </a:lnTo>
                  <a:lnTo>
                    <a:pt x="21259" y="37198"/>
                  </a:lnTo>
                  <a:lnTo>
                    <a:pt x="37198" y="0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733914" y="1051864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0"/>
                  </a:moveTo>
                  <a:lnTo>
                    <a:pt x="0" y="15938"/>
                  </a:lnTo>
                  <a:lnTo>
                    <a:pt x="15938" y="21259"/>
                  </a:lnTo>
                  <a:lnTo>
                    <a:pt x="21259" y="37198"/>
                  </a:lnTo>
                  <a:lnTo>
                    <a:pt x="37198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757828" y="910539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40">
                  <a:moveTo>
                    <a:pt x="154609" y="0"/>
                  </a:moveTo>
                  <a:lnTo>
                    <a:pt x="0" y="154609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293973" y="1425917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154622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429812" y="141089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66" y="15024"/>
                  </a:moveTo>
                  <a:lnTo>
                    <a:pt x="0" y="0"/>
                  </a:lnTo>
                  <a:lnTo>
                    <a:pt x="7505" y="15024"/>
                  </a:lnTo>
                  <a:lnTo>
                    <a:pt x="0" y="30060"/>
                  </a:lnTo>
                  <a:lnTo>
                    <a:pt x="37566" y="15024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3429812" y="1410893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05" y="15024"/>
                  </a:lnTo>
                  <a:lnTo>
                    <a:pt x="0" y="30060"/>
                  </a:lnTo>
                  <a:lnTo>
                    <a:pt x="37566" y="15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3448596" y="1425917"/>
              <a:ext cx="309245" cy="154940"/>
            </a:xfrm>
            <a:custGeom>
              <a:avLst/>
              <a:gdLst/>
              <a:ahLst/>
              <a:cxnLst/>
              <a:rect l="l" t="t" r="r" b="b"/>
              <a:pathLst>
                <a:path w="309245" h="154940">
                  <a:moveTo>
                    <a:pt x="154622" y="0"/>
                  </a:moveTo>
                  <a:lnTo>
                    <a:pt x="0" y="0"/>
                  </a:lnTo>
                </a:path>
                <a:path w="309245" h="154940">
                  <a:moveTo>
                    <a:pt x="309232" y="154622"/>
                  </a:moveTo>
                  <a:lnTo>
                    <a:pt x="154622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3733914" y="1556626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37198"/>
                  </a:moveTo>
                  <a:lnTo>
                    <a:pt x="21259" y="0"/>
                  </a:lnTo>
                  <a:lnTo>
                    <a:pt x="15938" y="15938"/>
                  </a:lnTo>
                  <a:lnTo>
                    <a:pt x="0" y="21247"/>
                  </a:lnTo>
                  <a:lnTo>
                    <a:pt x="37198" y="37198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3733914" y="1556626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21259" y="0"/>
                  </a:moveTo>
                  <a:lnTo>
                    <a:pt x="15938" y="15938"/>
                  </a:lnTo>
                  <a:lnTo>
                    <a:pt x="0" y="21247"/>
                  </a:lnTo>
                  <a:lnTo>
                    <a:pt x="37198" y="37198"/>
                  </a:lnTo>
                  <a:lnTo>
                    <a:pt x="2125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087827" y="1219758"/>
              <a:ext cx="824865" cy="515620"/>
            </a:xfrm>
            <a:custGeom>
              <a:avLst/>
              <a:gdLst/>
              <a:ahLst/>
              <a:cxnLst/>
              <a:rect l="l" t="t" r="r" b="b"/>
              <a:pathLst>
                <a:path w="824864" h="515619">
                  <a:moveTo>
                    <a:pt x="824611" y="515391"/>
                  </a:moveTo>
                  <a:lnTo>
                    <a:pt x="670001" y="360781"/>
                  </a:lnTo>
                </a:path>
                <a:path w="824864" h="515619">
                  <a:moveTo>
                    <a:pt x="103073" y="103085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166986" y="129893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37198"/>
                  </a:moveTo>
                  <a:lnTo>
                    <a:pt x="21259" y="0"/>
                  </a:lnTo>
                  <a:lnTo>
                    <a:pt x="15938" y="15938"/>
                  </a:lnTo>
                  <a:lnTo>
                    <a:pt x="0" y="21247"/>
                  </a:lnTo>
                  <a:lnTo>
                    <a:pt x="37198" y="37198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166986" y="129893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21259" y="0"/>
                  </a:moveTo>
                  <a:lnTo>
                    <a:pt x="15938" y="15938"/>
                  </a:lnTo>
                  <a:lnTo>
                    <a:pt x="0" y="21247"/>
                  </a:lnTo>
                  <a:lnTo>
                    <a:pt x="37198" y="37198"/>
                  </a:lnTo>
                  <a:lnTo>
                    <a:pt x="2125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190900" y="1322844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4" h="103505">
                  <a:moveTo>
                    <a:pt x="103073" y="103073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087827" y="1322844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5" h="103505">
                  <a:moveTo>
                    <a:pt x="103073" y="0"/>
                  </a:moveTo>
                  <a:lnTo>
                    <a:pt x="0" y="103073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166986" y="130956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0"/>
                  </a:moveTo>
                  <a:lnTo>
                    <a:pt x="0" y="15938"/>
                  </a:lnTo>
                  <a:lnTo>
                    <a:pt x="15938" y="21259"/>
                  </a:lnTo>
                  <a:lnTo>
                    <a:pt x="21259" y="37198"/>
                  </a:lnTo>
                  <a:lnTo>
                    <a:pt x="37198" y="0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166986" y="130956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5">
                  <a:moveTo>
                    <a:pt x="37198" y="0"/>
                  </a:moveTo>
                  <a:lnTo>
                    <a:pt x="0" y="15938"/>
                  </a:lnTo>
                  <a:lnTo>
                    <a:pt x="15938" y="21259"/>
                  </a:lnTo>
                  <a:lnTo>
                    <a:pt x="21259" y="37198"/>
                  </a:lnTo>
                  <a:lnTo>
                    <a:pt x="37198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190900" y="1219758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4" h="103505">
                  <a:moveTo>
                    <a:pt x="103073" y="0"/>
                  </a:moveTo>
                  <a:lnTo>
                    <a:pt x="0" y="103085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794334" y="1297076"/>
              <a:ext cx="2828290" cy="45720"/>
            </a:xfrm>
            <a:custGeom>
              <a:avLst/>
              <a:gdLst/>
              <a:ahLst/>
              <a:cxnLst/>
              <a:rect l="l" t="t" r="r" b="b"/>
              <a:pathLst>
                <a:path w="2828290" h="45719">
                  <a:moveTo>
                    <a:pt x="38658" y="25781"/>
                  </a:moveTo>
                  <a:lnTo>
                    <a:pt x="37134" y="18249"/>
                  </a:lnTo>
                  <a:lnTo>
                    <a:pt x="32994" y="12115"/>
                  </a:lnTo>
                  <a:lnTo>
                    <a:pt x="26847" y="7962"/>
                  </a:lnTo>
                  <a:lnTo>
                    <a:pt x="19329" y="6438"/>
                  </a:lnTo>
                  <a:lnTo>
                    <a:pt x="11811" y="7962"/>
                  </a:lnTo>
                  <a:lnTo>
                    <a:pt x="5664" y="12115"/>
                  </a:lnTo>
                  <a:lnTo>
                    <a:pt x="1524" y="18249"/>
                  </a:lnTo>
                  <a:lnTo>
                    <a:pt x="0" y="25781"/>
                  </a:lnTo>
                  <a:lnTo>
                    <a:pt x="1524" y="33299"/>
                  </a:lnTo>
                  <a:lnTo>
                    <a:pt x="5664" y="39433"/>
                  </a:lnTo>
                  <a:lnTo>
                    <a:pt x="11811" y="43586"/>
                  </a:lnTo>
                  <a:lnTo>
                    <a:pt x="19329" y="45097"/>
                  </a:lnTo>
                  <a:lnTo>
                    <a:pt x="26847" y="43586"/>
                  </a:lnTo>
                  <a:lnTo>
                    <a:pt x="32994" y="39433"/>
                  </a:lnTo>
                  <a:lnTo>
                    <a:pt x="37134" y="33299"/>
                  </a:lnTo>
                  <a:lnTo>
                    <a:pt x="38658" y="25781"/>
                  </a:lnTo>
                  <a:close/>
                </a:path>
                <a:path w="2828290" h="45719">
                  <a:moveTo>
                    <a:pt x="869734" y="19316"/>
                  </a:moveTo>
                  <a:lnTo>
                    <a:pt x="868210" y="11798"/>
                  </a:lnTo>
                  <a:lnTo>
                    <a:pt x="864069" y="5664"/>
                  </a:lnTo>
                  <a:lnTo>
                    <a:pt x="857923" y="1524"/>
                  </a:lnTo>
                  <a:lnTo>
                    <a:pt x="850404" y="0"/>
                  </a:lnTo>
                  <a:lnTo>
                    <a:pt x="842873" y="1524"/>
                  </a:lnTo>
                  <a:lnTo>
                    <a:pt x="836726" y="5664"/>
                  </a:lnTo>
                  <a:lnTo>
                    <a:pt x="832586" y="11798"/>
                  </a:lnTo>
                  <a:lnTo>
                    <a:pt x="831062" y="19316"/>
                  </a:lnTo>
                  <a:lnTo>
                    <a:pt x="832586" y="26847"/>
                  </a:lnTo>
                  <a:lnTo>
                    <a:pt x="836726" y="32994"/>
                  </a:lnTo>
                  <a:lnTo>
                    <a:pt x="842873" y="37134"/>
                  </a:lnTo>
                  <a:lnTo>
                    <a:pt x="850404" y="38658"/>
                  </a:lnTo>
                  <a:lnTo>
                    <a:pt x="857923" y="37134"/>
                  </a:lnTo>
                  <a:lnTo>
                    <a:pt x="864069" y="32994"/>
                  </a:lnTo>
                  <a:lnTo>
                    <a:pt x="868210" y="26847"/>
                  </a:lnTo>
                  <a:lnTo>
                    <a:pt x="869734" y="19316"/>
                  </a:lnTo>
                  <a:close/>
                </a:path>
                <a:path w="2828290" h="45719">
                  <a:moveTo>
                    <a:pt x="2003590" y="25781"/>
                  </a:moveTo>
                  <a:lnTo>
                    <a:pt x="2002066" y="18249"/>
                  </a:lnTo>
                  <a:lnTo>
                    <a:pt x="1997925" y="12115"/>
                  </a:lnTo>
                  <a:lnTo>
                    <a:pt x="1991779" y="7962"/>
                  </a:lnTo>
                  <a:lnTo>
                    <a:pt x="1984260" y="6438"/>
                  </a:lnTo>
                  <a:lnTo>
                    <a:pt x="1976729" y="7962"/>
                  </a:lnTo>
                  <a:lnTo>
                    <a:pt x="1970582" y="12115"/>
                  </a:lnTo>
                  <a:lnTo>
                    <a:pt x="1966442" y="18249"/>
                  </a:lnTo>
                  <a:lnTo>
                    <a:pt x="1964931" y="25781"/>
                  </a:lnTo>
                  <a:lnTo>
                    <a:pt x="1966442" y="33299"/>
                  </a:lnTo>
                  <a:lnTo>
                    <a:pt x="1970582" y="39433"/>
                  </a:lnTo>
                  <a:lnTo>
                    <a:pt x="1976729" y="43586"/>
                  </a:lnTo>
                  <a:lnTo>
                    <a:pt x="1984260" y="45097"/>
                  </a:lnTo>
                  <a:lnTo>
                    <a:pt x="1991779" y="43586"/>
                  </a:lnTo>
                  <a:lnTo>
                    <a:pt x="1997925" y="39433"/>
                  </a:lnTo>
                  <a:lnTo>
                    <a:pt x="2002066" y="33299"/>
                  </a:lnTo>
                  <a:lnTo>
                    <a:pt x="2003590" y="25781"/>
                  </a:lnTo>
                  <a:close/>
                </a:path>
                <a:path w="2828290" h="45719">
                  <a:moveTo>
                    <a:pt x="2828201" y="25781"/>
                  </a:moveTo>
                  <a:lnTo>
                    <a:pt x="2826677" y="18249"/>
                  </a:lnTo>
                  <a:lnTo>
                    <a:pt x="2822537" y="12115"/>
                  </a:lnTo>
                  <a:lnTo>
                    <a:pt x="2816402" y="7962"/>
                  </a:lnTo>
                  <a:lnTo>
                    <a:pt x="2808884" y="6438"/>
                  </a:lnTo>
                  <a:lnTo>
                    <a:pt x="2801353" y="7962"/>
                  </a:lnTo>
                  <a:lnTo>
                    <a:pt x="2795206" y="12115"/>
                  </a:lnTo>
                  <a:lnTo>
                    <a:pt x="2791066" y="18249"/>
                  </a:lnTo>
                  <a:lnTo>
                    <a:pt x="2789555" y="25781"/>
                  </a:lnTo>
                  <a:lnTo>
                    <a:pt x="2791066" y="33299"/>
                  </a:lnTo>
                  <a:lnTo>
                    <a:pt x="2795206" y="39433"/>
                  </a:lnTo>
                  <a:lnTo>
                    <a:pt x="2801353" y="43586"/>
                  </a:lnTo>
                  <a:lnTo>
                    <a:pt x="2808884" y="45097"/>
                  </a:lnTo>
                  <a:lnTo>
                    <a:pt x="2816402" y="43586"/>
                  </a:lnTo>
                  <a:lnTo>
                    <a:pt x="2822537" y="39433"/>
                  </a:lnTo>
                  <a:lnTo>
                    <a:pt x="2826677" y="33299"/>
                  </a:lnTo>
                  <a:lnTo>
                    <a:pt x="2828201" y="2578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" name="object 84"/>
          <p:cNvSpPr txBox="1"/>
          <p:nvPr/>
        </p:nvSpPr>
        <p:spPr>
          <a:xfrm>
            <a:off x="392273" y="843284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92273" y="1562253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035069" y="843284"/>
            <a:ext cx="407034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0675" algn="l"/>
              </a:tabLst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r>
              <a:rPr sz="12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009669" y="1562253"/>
            <a:ext cx="470534" cy="3911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ts val="1435"/>
              </a:lnSpc>
              <a:spcBef>
                <a:spcPts val="105"/>
              </a:spcBef>
              <a:tabLst>
                <a:tab pos="346075" algn="l"/>
              </a:tabLst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z="12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endParaRPr sz="1250">
              <a:latin typeface="Times New Roman"/>
              <a:cs typeface="Times New Roman"/>
            </a:endParaRPr>
          </a:p>
          <a:p>
            <a:pPr marL="140335">
              <a:lnSpc>
                <a:spcPts val="1435"/>
              </a:lnSpc>
            </a:pPr>
            <a:r>
              <a:rPr sz="1250" spc="80" dirty="0">
                <a:solidFill>
                  <a:srgbClr val="231F20"/>
                </a:solidFill>
                <a:latin typeface="Times New Roman"/>
                <a:cs typeface="Times New Roman"/>
              </a:rPr>
              <a:t>Q</a:t>
            </a:r>
            <a:r>
              <a:rPr sz="1575" spc="120" baseline="-13227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endParaRPr sz="1575" baseline="-13227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986339" y="843284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986339" y="1562253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381000" y="858354"/>
            <a:ext cx="3886835" cy="1071245"/>
          </a:xfrm>
          <a:custGeom>
            <a:avLst/>
            <a:gdLst/>
            <a:ahLst/>
            <a:cxnLst/>
            <a:rect l="l" t="t" r="r" b="b"/>
            <a:pathLst>
              <a:path w="3886835" h="1071245">
                <a:moveTo>
                  <a:pt x="3886746" y="1485"/>
                </a:moveTo>
                <a:lnTo>
                  <a:pt x="3886289" y="1485"/>
                </a:lnTo>
                <a:lnTo>
                  <a:pt x="3886289" y="0"/>
                </a:lnTo>
                <a:lnTo>
                  <a:pt x="3883660" y="0"/>
                </a:lnTo>
                <a:lnTo>
                  <a:pt x="3883660" y="3086"/>
                </a:lnTo>
                <a:lnTo>
                  <a:pt x="3883660" y="1068070"/>
                </a:lnTo>
                <a:lnTo>
                  <a:pt x="3086" y="1068070"/>
                </a:lnTo>
                <a:lnTo>
                  <a:pt x="3086" y="3086"/>
                </a:lnTo>
                <a:lnTo>
                  <a:pt x="3883660" y="3086"/>
                </a:lnTo>
                <a:lnTo>
                  <a:pt x="3883660" y="0"/>
                </a:lnTo>
                <a:lnTo>
                  <a:pt x="0" y="0"/>
                </a:lnTo>
                <a:lnTo>
                  <a:pt x="0" y="1485"/>
                </a:lnTo>
                <a:lnTo>
                  <a:pt x="0" y="3086"/>
                </a:lnTo>
                <a:lnTo>
                  <a:pt x="0" y="1068070"/>
                </a:lnTo>
                <a:lnTo>
                  <a:pt x="0" y="1069886"/>
                </a:lnTo>
                <a:lnTo>
                  <a:pt x="0" y="1071156"/>
                </a:lnTo>
                <a:lnTo>
                  <a:pt x="3886289" y="1071156"/>
                </a:lnTo>
                <a:lnTo>
                  <a:pt x="3886289" y="1069886"/>
                </a:lnTo>
                <a:lnTo>
                  <a:pt x="3886746" y="1069886"/>
                </a:lnTo>
                <a:lnTo>
                  <a:pt x="3886746" y="14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83540" y="2221447"/>
            <a:ext cx="3881754" cy="1021715"/>
          </a:xfrm>
          <a:custGeom>
            <a:avLst/>
            <a:gdLst/>
            <a:ahLst/>
            <a:cxnLst/>
            <a:rect l="l" t="t" r="r" b="b"/>
            <a:pathLst>
              <a:path w="3881754" h="1021714">
                <a:moveTo>
                  <a:pt x="3881653" y="0"/>
                </a:moveTo>
                <a:lnTo>
                  <a:pt x="0" y="0"/>
                </a:lnTo>
                <a:lnTo>
                  <a:pt x="0" y="1021243"/>
                </a:lnTo>
                <a:lnTo>
                  <a:pt x="3881653" y="1021243"/>
                </a:lnTo>
                <a:lnTo>
                  <a:pt x="38816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2137892" y="2552887"/>
            <a:ext cx="140335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150" dirty="0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  <a:endParaRPr sz="1250">
              <a:latin typeface="Times New Roman"/>
              <a:cs typeface="Times New Roman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506046" y="2265876"/>
            <a:ext cx="3411854" cy="835025"/>
            <a:chOff x="506046" y="2265876"/>
            <a:chExt cx="3411854" cy="835025"/>
          </a:xfrm>
        </p:grpSpPr>
        <p:sp>
          <p:nvSpPr>
            <p:cNvPr id="94" name="object 94"/>
            <p:cNvSpPr/>
            <p:nvPr/>
          </p:nvSpPr>
          <p:spPr>
            <a:xfrm>
              <a:off x="510877" y="2374036"/>
              <a:ext cx="166370" cy="166370"/>
            </a:xfrm>
            <a:custGeom>
              <a:avLst/>
              <a:gdLst/>
              <a:ahLst/>
              <a:cxnLst/>
              <a:rect l="l" t="t" r="r" b="b"/>
              <a:pathLst>
                <a:path w="166370" h="166369">
                  <a:moveTo>
                    <a:pt x="154617" y="154617"/>
                  </a:moveTo>
                  <a:lnTo>
                    <a:pt x="0" y="0"/>
                  </a:lnTo>
                </a:path>
                <a:path w="166370" h="166369">
                  <a:moveTo>
                    <a:pt x="166006" y="166006"/>
                  </a:moveTo>
                  <a:lnTo>
                    <a:pt x="152340" y="134118"/>
                  </a:lnTo>
                  <a:lnTo>
                    <a:pt x="147786" y="147786"/>
                  </a:lnTo>
                  <a:lnTo>
                    <a:pt x="134118" y="152340"/>
                  </a:lnTo>
                  <a:lnTo>
                    <a:pt x="166006" y="166006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644996" y="2508154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5">
                  <a:moveTo>
                    <a:pt x="18221" y="0"/>
                  </a:moveTo>
                  <a:lnTo>
                    <a:pt x="13667" y="13667"/>
                  </a:lnTo>
                  <a:lnTo>
                    <a:pt x="0" y="18221"/>
                  </a:lnTo>
                  <a:lnTo>
                    <a:pt x="31888" y="31888"/>
                  </a:lnTo>
                  <a:lnTo>
                    <a:pt x="1822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510877" y="2528653"/>
              <a:ext cx="309245" cy="464184"/>
            </a:xfrm>
            <a:custGeom>
              <a:avLst/>
              <a:gdLst/>
              <a:ahLst/>
              <a:cxnLst/>
              <a:rect l="l" t="t" r="r" b="b"/>
              <a:pathLst>
                <a:path w="309244" h="464185">
                  <a:moveTo>
                    <a:pt x="309234" y="154617"/>
                  </a:moveTo>
                  <a:lnTo>
                    <a:pt x="154617" y="0"/>
                  </a:lnTo>
                </a:path>
                <a:path w="309244" h="464185">
                  <a:moveTo>
                    <a:pt x="154617" y="309234"/>
                  </a:moveTo>
                  <a:lnTo>
                    <a:pt x="0" y="463852"/>
                  </a:lnTo>
                </a:path>
                <a:path w="309244" h="464185">
                  <a:moveTo>
                    <a:pt x="166006" y="297844"/>
                  </a:moveTo>
                  <a:lnTo>
                    <a:pt x="134118" y="311511"/>
                  </a:lnTo>
                  <a:lnTo>
                    <a:pt x="147786" y="316066"/>
                  </a:lnTo>
                  <a:lnTo>
                    <a:pt x="152340" y="329732"/>
                  </a:lnTo>
                  <a:lnTo>
                    <a:pt x="166006" y="297844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44996" y="2826498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5">
                  <a:moveTo>
                    <a:pt x="31888" y="0"/>
                  </a:moveTo>
                  <a:lnTo>
                    <a:pt x="0" y="13667"/>
                  </a:lnTo>
                  <a:lnTo>
                    <a:pt x="13667" y="18221"/>
                  </a:lnTo>
                  <a:lnTo>
                    <a:pt x="18221" y="31888"/>
                  </a:lnTo>
                  <a:lnTo>
                    <a:pt x="3188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65495" y="2683271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40" h="154939">
                  <a:moveTo>
                    <a:pt x="154617" y="0"/>
                  </a:moveTo>
                  <a:lnTo>
                    <a:pt x="0" y="154617"/>
                  </a:lnTo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820112" y="2683271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8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216317" y="2670387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4" h="26035">
                  <a:moveTo>
                    <a:pt x="32212" y="12884"/>
                  </a:moveTo>
                  <a:lnTo>
                    <a:pt x="0" y="0"/>
                  </a:lnTo>
                  <a:lnTo>
                    <a:pt x="6440" y="12884"/>
                  </a:lnTo>
                  <a:lnTo>
                    <a:pt x="0" y="25767"/>
                  </a:lnTo>
                  <a:lnTo>
                    <a:pt x="32212" y="12884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216317" y="2670387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4" h="26035">
                  <a:moveTo>
                    <a:pt x="0" y="0"/>
                  </a:moveTo>
                  <a:lnTo>
                    <a:pt x="6440" y="12884"/>
                  </a:lnTo>
                  <a:lnTo>
                    <a:pt x="0" y="25767"/>
                  </a:lnTo>
                  <a:lnTo>
                    <a:pt x="32212" y="12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232420" y="2683271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644738" y="2517268"/>
              <a:ext cx="166370" cy="166370"/>
            </a:xfrm>
            <a:custGeom>
              <a:avLst/>
              <a:gdLst/>
              <a:ahLst/>
              <a:cxnLst/>
              <a:rect l="l" t="t" r="r" b="b"/>
              <a:pathLst>
                <a:path w="166369" h="166369">
                  <a:moveTo>
                    <a:pt x="154609" y="11385"/>
                  </a:moveTo>
                  <a:lnTo>
                    <a:pt x="0" y="166002"/>
                  </a:lnTo>
                </a:path>
                <a:path w="166369" h="166369">
                  <a:moveTo>
                    <a:pt x="166001" y="0"/>
                  </a:moveTo>
                  <a:lnTo>
                    <a:pt x="134112" y="13662"/>
                  </a:lnTo>
                  <a:lnTo>
                    <a:pt x="147777" y="18220"/>
                  </a:lnTo>
                  <a:lnTo>
                    <a:pt x="152336" y="31883"/>
                  </a:lnTo>
                  <a:lnTo>
                    <a:pt x="166001" y="0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778850" y="2517268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31889" y="0"/>
                  </a:moveTo>
                  <a:lnTo>
                    <a:pt x="0" y="13662"/>
                  </a:lnTo>
                  <a:lnTo>
                    <a:pt x="13665" y="18220"/>
                  </a:lnTo>
                  <a:lnTo>
                    <a:pt x="18224" y="31883"/>
                  </a:lnTo>
                  <a:lnTo>
                    <a:pt x="318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644738" y="2374036"/>
              <a:ext cx="309245" cy="475615"/>
            </a:xfrm>
            <a:custGeom>
              <a:avLst/>
              <a:gdLst/>
              <a:ahLst/>
              <a:cxnLst/>
              <a:rect l="l" t="t" r="r" b="b"/>
              <a:pathLst>
                <a:path w="309244" h="475614">
                  <a:moveTo>
                    <a:pt x="309232" y="0"/>
                  </a:moveTo>
                  <a:lnTo>
                    <a:pt x="154609" y="154617"/>
                  </a:lnTo>
                </a:path>
                <a:path w="309244" h="475614">
                  <a:moveTo>
                    <a:pt x="154609" y="463852"/>
                  </a:moveTo>
                  <a:lnTo>
                    <a:pt x="0" y="309234"/>
                  </a:lnTo>
                </a:path>
                <a:path w="309244" h="475614">
                  <a:moveTo>
                    <a:pt x="166001" y="475242"/>
                  </a:moveTo>
                  <a:lnTo>
                    <a:pt x="152336" y="443353"/>
                  </a:lnTo>
                  <a:lnTo>
                    <a:pt x="147777" y="457020"/>
                  </a:lnTo>
                  <a:lnTo>
                    <a:pt x="134112" y="461575"/>
                  </a:lnTo>
                  <a:lnTo>
                    <a:pt x="166001" y="475242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778850" y="2817389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18224" y="0"/>
                  </a:moveTo>
                  <a:lnTo>
                    <a:pt x="13665" y="13667"/>
                  </a:lnTo>
                  <a:lnTo>
                    <a:pt x="0" y="18221"/>
                  </a:lnTo>
                  <a:lnTo>
                    <a:pt x="31889" y="31889"/>
                  </a:lnTo>
                  <a:lnTo>
                    <a:pt x="1822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799348" y="2374036"/>
              <a:ext cx="836294" cy="618490"/>
            </a:xfrm>
            <a:custGeom>
              <a:avLst/>
              <a:gdLst/>
              <a:ahLst/>
              <a:cxnLst/>
              <a:rect l="l" t="t" r="r" b="b"/>
              <a:pathLst>
                <a:path w="836294" h="618489">
                  <a:moveTo>
                    <a:pt x="154622" y="618469"/>
                  </a:moveTo>
                  <a:lnTo>
                    <a:pt x="0" y="463852"/>
                  </a:lnTo>
                </a:path>
                <a:path w="836294" h="618489">
                  <a:moveTo>
                    <a:pt x="824623" y="154617"/>
                  </a:moveTo>
                  <a:lnTo>
                    <a:pt x="670013" y="0"/>
                  </a:lnTo>
                </a:path>
                <a:path w="836294" h="618489">
                  <a:moveTo>
                    <a:pt x="836015" y="166006"/>
                  </a:moveTo>
                  <a:lnTo>
                    <a:pt x="822350" y="134118"/>
                  </a:lnTo>
                  <a:lnTo>
                    <a:pt x="817791" y="147786"/>
                  </a:lnTo>
                  <a:lnTo>
                    <a:pt x="804125" y="152340"/>
                  </a:lnTo>
                  <a:lnTo>
                    <a:pt x="836015" y="166006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603474" y="2508154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18224" y="0"/>
                  </a:moveTo>
                  <a:lnTo>
                    <a:pt x="13665" y="13667"/>
                  </a:lnTo>
                  <a:lnTo>
                    <a:pt x="0" y="18221"/>
                  </a:lnTo>
                  <a:lnTo>
                    <a:pt x="31889" y="31888"/>
                  </a:lnTo>
                  <a:lnTo>
                    <a:pt x="1822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469362" y="2528653"/>
              <a:ext cx="309245" cy="464184"/>
            </a:xfrm>
            <a:custGeom>
              <a:avLst/>
              <a:gdLst/>
              <a:ahLst/>
              <a:cxnLst/>
              <a:rect l="l" t="t" r="r" b="b"/>
              <a:pathLst>
                <a:path w="309244" h="464185">
                  <a:moveTo>
                    <a:pt x="309232" y="154617"/>
                  </a:moveTo>
                  <a:lnTo>
                    <a:pt x="154609" y="0"/>
                  </a:lnTo>
                </a:path>
                <a:path w="309244" h="464185">
                  <a:moveTo>
                    <a:pt x="154609" y="309234"/>
                  </a:moveTo>
                  <a:lnTo>
                    <a:pt x="0" y="463852"/>
                  </a:lnTo>
                </a:path>
                <a:path w="309244" h="464185">
                  <a:moveTo>
                    <a:pt x="166001" y="297844"/>
                  </a:moveTo>
                  <a:lnTo>
                    <a:pt x="134112" y="311511"/>
                  </a:lnTo>
                  <a:lnTo>
                    <a:pt x="147777" y="316066"/>
                  </a:lnTo>
                  <a:lnTo>
                    <a:pt x="152336" y="329732"/>
                  </a:lnTo>
                  <a:lnTo>
                    <a:pt x="166001" y="297844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603474" y="2826498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31889" y="0"/>
                  </a:moveTo>
                  <a:lnTo>
                    <a:pt x="0" y="13667"/>
                  </a:lnTo>
                  <a:lnTo>
                    <a:pt x="13665" y="18221"/>
                  </a:lnTo>
                  <a:lnTo>
                    <a:pt x="18224" y="31888"/>
                  </a:lnTo>
                  <a:lnTo>
                    <a:pt x="318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623972" y="2683271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22" y="0"/>
                  </a:moveTo>
                  <a:lnTo>
                    <a:pt x="0" y="154617"/>
                  </a:lnTo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778594" y="2683271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5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3174796" y="2670387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5" h="26035">
                  <a:moveTo>
                    <a:pt x="32207" y="12884"/>
                  </a:moveTo>
                  <a:lnTo>
                    <a:pt x="0" y="0"/>
                  </a:lnTo>
                  <a:lnTo>
                    <a:pt x="6438" y="12884"/>
                  </a:lnTo>
                  <a:lnTo>
                    <a:pt x="0" y="25767"/>
                  </a:lnTo>
                  <a:lnTo>
                    <a:pt x="32207" y="12884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3174796" y="2670387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5" h="26035">
                  <a:moveTo>
                    <a:pt x="0" y="0"/>
                  </a:moveTo>
                  <a:lnTo>
                    <a:pt x="6438" y="12884"/>
                  </a:lnTo>
                  <a:lnTo>
                    <a:pt x="0" y="25767"/>
                  </a:lnTo>
                  <a:lnTo>
                    <a:pt x="32207" y="12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3190900" y="2683271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603218" y="2517268"/>
              <a:ext cx="166370" cy="166370"/>
            </a:xfrm>
            <a:custGeom>
              <a:avLst/>
              <a:gdLst/>
              <a:ahLst/>
              <a:cxnLst/>
              <a:rect l="l" t="t" r="r" b="b"/>
              <a:pathLst>
                <a:path w="166370" h="166369">
                  <a:moveTo>
                    <a:pt x="154609" y="11385"/>
                  </a:moveTo>
                  <a:lnTo>
                    <a:pt x="0" y="166002"/>
                  </a:lnTo>
                </a:path>
                <a:path w="166370" h="166369">
                  <a:moveTo>
                    <a:pt x="166001" y="0"/>
                  </a:moveTo>
                  <a:lnTo>
                    <a:pt x="134112" y="13662"/>
                  </a:lnTo>
                  <a:lnTo>
                    <a:pt x="147777" y="18220"/>
                  </a:lnTo>
                  <a:lnTo>
                    <a:pt x="152323" y="31883"/>
                  </a:lnTo>
                  <a:lnTo>
                    <a:pt x="166001" y="0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737330" y="2517268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31889" y="0"/>
                  </a:moveTo>
                  <a:lnTo>
                    <a:pt x="0" y="13662"/>
                  </a:lnTo>
                  <a:lnTo>
                    <a:pt x="13665" y="18220"/>
                  </a:lnTo>
                  <a:lnTo>
                    <a:pt x="18211" y="31883"/>
                  </a:lnTo>
                  <a:lnTo>
                    <a:pt x="318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3603218" y="2374036"/>
              <a:ext cx="309245" cy="475615"/>
            </a:xfrm>
            <a:custGeom>
              <a:avLst/>
              <a:gdLst/>
              <a:ahLst/>
              <a:cxnLst/>
              <a:rect l="l" t="t" r="r" b="b"/>
              <a:pathLst>
                <a:path w="309245" h="475614">
                  <a:moveTo>
                    <a:pt x="309219" y="0"/>
                  </a:moveTo>
                  <a:lnTo>
                    <a:pt x="154609" y="154617"/>
                  </a:lnTo>
                </a:path>
                <a:path w="309245" h="475614">
                  <a:moveTo>
                    <a:pt x="154609" y="463852"/>
                  </a:moveTo>
                  <a:lnTo>
                    <a:pt x="0" y="309234"/>
                  </a:lnTo>
                </a:path>
                <a:path w="309245" h="475614">
                  <a:moveTo>
                    <a:pt x="166001" y="475242"/>
                  </a:moveTo>
                  <a:lnTo>
                    <a:pt x="152323" y="443353"/>
                  </a:lnTo>
                  <a:lnTo>
                    <a:pt x="147777" y="457020"/>
                  </a:lnTo>
                  <a:lnTo>
                    <a:pt x="134112" y="461575"/>
                  </a:lnTo>
                  <a:lnTo>
                    <a:pt x="166001" y="475242"/>
                  </a:lnTo>
                  <a:close/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737330" y="2817389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18211" y="0"/>
                  </a:moveTo>
                  <a:lnTo>
                    <a:pt x="13665" y="13667"/>
                  </a:lnTo>
                  <a:lnTo>
                    <a:pt x="0" y="18221"/>
                  </a:lnTo>
                  <a:lnTo>
                    <a:pt x="31889" y="31889"/>
                  </a:lnTo>
                  <a:lnTo>
                    <a:pt x="182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3757828" y="2837888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09" y="154617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1" name="object 1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6046" y="2266125"/>
              <a:ext cx="318898" cy="318899"/>
            </a:xfrm>
            <a:prstGeom prst="rect">
              <a:avLst/>
            </a:prstGeom>
          </p:spPr>
        </p:pic>
        <p:sp>
          <p:nvSpPr>
            <p:cNvPr id="122" name="object 122"/>
            <p:cNvSpPr/>
            <p:nvPr/>
          </p:nvSpPr>
          <p:spPr>
            <a:xfrm>
              <a:off x="820112" y="2580192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213633" y="2565161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79" y="15031"/>
                  </a:moveTo>
                  <a:lnTo>
                    <a:pt x="0" y="0"/>
                  </a:lnTo>
                  <a:lnTo>
                    <a:pt x="7515" y="15031"/>
                  </a:lnTo>
                  <a:lnTo>
                    <a:pt x="0" y="30063"/>
                  </a:lnTo>
                  <a:lnTo>
                    <a:pt x="37579" y="15031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213633" y="2565161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15" y="15031"/>
                  </a:lnTo>
                  <a:lnTo>
                    <a:pt x="0" y="30063"/>
                  </a:lnTo>
                  <a:lnTo>
                    <a:pt x="37579" y="15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232420" y="2580192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6" name="object 1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1517" y="2267740"/>
              <a:ext cx="315674" cy="315673"/>
            </a:xfrm>
            <a:prstGeom prst="rect">
              <a:avLst/>
            </a:prstGeom>
          </p:spPr>
        </p:pic>
        <p:pic>
          <p:nvPicPr>
            <p:cNvPr id="127" name="object 1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6046" y="2781517"/>
              <a:ext cx="318898" cy="318898"/>
            </a:xfrm>
            <a:prstGeom prst="rect">
              <a:avLst/>
            </a:prstGeom>
          </p:spPr>
        </p:pic>
        <p:sp>
          <p:nvSpPr>
            <p:cNvPr id="128" name="object 128"/>
            <p:cNvSpPr/>
            <p:nvPr/>
          </p:nvSpPr>
          <p:spPr>
            <a:xfrm>
              <a:off x="820112" y="2786349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0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213633" y="2771317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79" y="15031"/>
                  </a:moveTo>
                  <a:lnTo>
                    <a:pt x="0" y="0"/>
                  </a:lnTo>
                  <a:lnTo>
                    <a:pt x="7515" y="15031"/>
                  </a:lnTo>
                  <a:lnTo>
                    <a:pt x="0" y="30063"/>
                  </a:lnTo>
                  <a:lnTo>
                    <a:pt x="37579" y="15031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213633" y="2771317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15" y="15031"/>
                  </a:lnTo>
                  <a:lnTo>
                    <a:pt x="0" y="30063"/>
                  </a:lnTo>
                  <a:lnTo>
                    <a:pt x="37579" y="15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232420" y="2786349"/>
              <a:ext cx="412750" cy="0"/>
            </a:xfrm>
            <a:custGeom>
              <a:avLst/>
              <a:gdLst/>
              <a:ahLst/>
              <a:cxnLst/>
              <a:rect l="l" t="t" r="r" b="b"/>
              <a:pathLst>
                <a:path w="412750">
                  <a:moveTo>
                    <a:pt x="412318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2" name="object 13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39907" y="2781517"/>
              <a:ext cx="318895" cy="318898"/>
            </a:xfrm>
            <a:prstGeom prst="rect">
              <a:avLst/>
            </a:prstGeom>
          </p:spPr>
        </p:pic>
        <p:sp>
          <p:nvSpPr>
            <p:cNvPr id="133" name="object 133"/>
            <p:cNvSpPr/>
            <p:nvPr/>
          </p:nvSpPr>
          <p:spPr>
            <a:xfrm>
              <a:off x="2469362" y="2270956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09" y="154618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2600058" y="2401662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37197"/>
                  </a:moveTo>
                  <a:lnTo>
                    <a:pt x="21259" y="0"/>
                  </a:lnTo>
                  <a:lnTo>
                    <a:pt x="15938" y="15939"/>
                  </a:lnTo>
                  <a:lnTo>
                    <a:pt x="0" y="21258"/>
                  </a:lnTo>
                  <a:lnTo>
                    <a:pt x="37198" y="37197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2600058" y="2401662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21259" y="0"/>
                  </a:moveTo>
                  <a:lnTo>
                    <a:pt x="15938" y="15939"/>
                  </a:lnTo>
                  <a:lnTo>
                    <a:pt x="0" y="21258"/>
                  </a:lnTo>
                  <a:lnTo>
                    <a:pt x="37198" y="37197"/>
                  </a:lnTo>
                  <a:lnTo>
                    <a:pt x="2125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2623972" y="2425575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22" y="154617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2778594" y="2567308"/>
              <a:ext cx="170815" cy="26034"/>
            </a:xfrm>
            <a:custGeom>
              <a:avLst/>
              <a:gdLst/>
              <a:ahLst/>
              <a:cxnLst/>
              <a:rect l="l" t="t" r="r" b="b"/>
              <a:pathLst>
                <a:path w="170814" h="26035">
                  <a:moveTo>
                    <a:pt x="154609" y="12884"/>
                  </a:moveTo>
                  <a:lnTo>
                    <a:pt x="0" y="12884"/>
                  </a:lnTo>
                </a:path>
                <a:path w="170814" h="26035">
                  <a:moveTo>
                    <a:pt x="170713" y="12884"/>
                  </a:moveTo>
                  <a:lnTo>
                    <a:pt x="138506" y="0"/>
                  </a:lnTo>
                  <a:lnTo>
                    <a:pt x="144945" y="12884"/>
                  </a:lnTo>
                  <a:lnTo>
                    <a:pt x="138506" y="25767"/>
                  </a:lnTo>
                  <a:lnTo>
                    <a:pt x="170713" y="12884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917101" y="2567308"/>
              <a:ext cx="32384" cy="26034"/>
            </a:xfrm>
            <a:custGeom>
              <a:avLst/>
              <a:gdLst/>
              <a:ahLst/>
              <a:cxnLst/>
              <a:rect l="l" t="t" r="r" b="b"/>
              <a:pathLst>
                <a:path w="32385" h="26035">
                  <a:moveTo>
                    <a:pt x="0" y="0"/>
                  </a:moveTo>
                  <a:lnTo>
                    <a:pt x="6438" y="12884"/>
                  </a:lnTo>
                  <a:lnTo>
                    <a:pt x="0" y="25767"/>
                  </a:lnTo>
                  <a:lnTo>
                    <a:pt x="32207" y="12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933204" y="2580192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154622" y="0"/>
                  </a:moveTo>
                  <a:lnTo>
                    <a:pt x="0" y="0"/>
                  </a:lnTo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2469362" y="2940966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09" y="0"/>
                  </a:moveTo>
                  <a:lnTo>
                    <a:pt x="0" y="154617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2600058" y="2927681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0"/>
                  </a:moveTo>
                  <a:lnTo>
                    <a:pt x="0" y="15944"/>
                  </a:lnTo>
                  <a:lnTo>
                    <a:pt x="15938" y="21257"/>
                  </a:lnTo>
                  <a:lnTo>
                    <a:pt x="21259" y="37197"/>
                  </a:lnTo>
                  <a:lnTo>
                    <a:pt x="37198" y="0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2600058" y="2927681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0"/>
                  </a:moveTo>
                  <a:lnTo>
                    <a:pt x="0" y="15944"/>
                  </a:lnTo>
                  <a:lnTo>
                    <a:pt x="15938" y="21257"/>
                  </a:lnTo>
                  <a:lnTo>
                    <a:pt x="21259" y="37197"/>
                  </a:lnTo>
                  <a:lnTo>
                    <a:pt x="37198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2623972" y="2786349"/>
              <a:ext cx="309245" cy="154940"/>
            </a:xfrm>
            <a:custGeom>
              <a:avLst/>
              <a:gdLst/>
              <a:ahLst/>
              <a:cxnLst/>
              <a:rect l="l" t="t" r="r" b="b"/>
              <a:pathLst>
                <a:path w="309244" h="154939">
                  <a:moveTo>
                    <a:pt x="154622" y="0"/>
                  </a:moveTo>
                  <a:lnTo>
                    <a:pt x="0" y="154617"/>
                  </a:lnTo>
                </a:path>
                <a:path w="309244" h="154939">
                  <a:moveTo>
                    <a:pt x="309232" y="0"/>
                  </a:moveTo>
                  <a:lnTo>
                    <a:pt x="154622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2914421" y="2771317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79" y="15031"/>
                  </a:moveTo>
                  <a:lnTo>
                    <a:pt x="0" y="0"/>
                  </a:lnTo>
                  <a:lnTo>
                    <a:pt x="7505" y="15031"/>
                  </a:lnTo>
                  <a:lnTo>
                    <a:pt x="0" y="30063"/>
                  </a:lnTo>
                  <a:lnTo>
                    <a:pt x="37579" y="15031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2914421" y="2771317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05" y="15031"/>
                  </a:lnTo>
                  <a:lnTo>
                    <a:pt x="0" y="30063"/>
                  </a:lnTo>
                  <a:lnTo>
                    <a:pt x="37579" y="15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2933204" y="2580192"/>
              <a:ext cx="515620" cy="206375"/>
            </a:xfrm>
            <a:custGeom>
              <a:avLst/>
              <a:gdLst/>
              <a:ahLst/>
              <a:cxnLst/>
              <a:rect l="l" t="t" r="r" b="b"/>
              <a:pathLst>
                <a:path w="515620" h="206375">
                  <a:moveTo>
                    <a:pt x="154622" y="206156"/>
                  </a:moveTo>
                  <a:lnTo>
                    <a:pt x="0" y="206156"/>
                  </a:lnTo>
                </a:path>
                <a:path w="515620" h="206375">
                  <a:moveTo>
                    <a:pt x="515391" y="0"/>
                  </a:moveTo>
                  <a:lnTo>
                    <a:pt x="360768" y="0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3429812" y="2565161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66" y="15031"/>
                  </a:moveTo>
                  <a:lnTo>
                    <a:pt x="0" y="0"/>
                  </a:lnTo>
                  <a:lnTo>
                    <a:pt x="7505" y="15031"/>
                  </a:lnTo>
                  <a:lnTo>
                    <a:pt x="0" y="30063"/>
                  </a:lnTo>
                  <a:lnTo>
                    <a:pt x="37566" y="15031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3429812" y="2565161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05" y="15031"/>
                  </a:lnTo>
                  <a:lnTo>
                    <a:pt x="0" y="30063"/>
                  </a:lnTo>
                  <a:lnTo>
                    <a:pt x="37566" y="15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3448596" y="2425575"/>
              <a:ext cx="309245" cy="154940"/>
            </a:xfrm>
            <a:custGeom>
              <a:avLst/>
              <a:gdLst/>
              <a:ahLst/>
              <a:cxnLst/>
              <a:rect l="l" t="t" r="r" b="b"/>
              <a:pathLst>
                <a:path w="309245" h="154939">
                  <a:moveTo>
                    <a:pt x="154622" y="154617"/>
                  </a:moveTo>
                  <a:lnTo>
                    <a:pt x="0" y="154617"/>
                  </a:lnTo>
                </a:path>
                <a:path w="309245" h="154939">
                  <a:moveTo>
                    <a:pt x="309232" y="0"/>
                  </a:moveTo>
                  <a:lnTo>
                    <a:pt x="154622" y="154617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3733914" y="241229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0"/>
                  </a:moveTo>
                  <a:lnTo>
                    <a:pt x="0" y="15943"/>
                  </a:lnTo>
                  <a:lnTo>
                    <a:pt x="15938" y="21257"/>
                  </a:lnTo>
                  <a:lnTo>
                    <a:pt x="21259" y="37202"/>
                  </a:lnTo>
                  <a:lnTo>
                    <a:pt x="37198" y="0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3733914" y="241229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0"/>
                  </a:moveTo>
                  <a:lnTo>
                    <a:pt x="0" y="15943"/>
                  </a:lnTo>
                  <a:lnTo>
                    <a:pt x="15938" y="21257"/>
                  </a:lnTo>
                  <a:lnTo>
                    <a:pt x="21259" y="37202"/>
                  </a:lnTo>
                  <a:lnTo>
                    <a:pt x="37198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3757828" y="2270961"/>
              <a:ext cx="154940" cy="154940"/>
            </a:xfrm>
            <a:custGeom>
              <a:avLst/>
              <a:gdLst/>
              <a:ahLst/>
              <a:cxnLst/>
              <a:rect l="l" t="t" r="r" b="b"/>
              <a:pathLst>
                <a:path w="154939" h="154939">
                  <a:moveTo>
                    <a:pt x="154609" y="0"/>
                  </a:moveTo>
                  <a:lnTo>
                    <a:pt x="0" y="154613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3293973" y="2786349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154622" y="0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3429812" y="2771317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37566" y="15031"/>
                  </a:moveTo>
                  <a:lnTo>
                    <a:pt x="0" y="0"/>
                  </a:lnTo>
                  <a:lnTo>
                    <a:pt x="7505" y="15031"/>
                  </a:lnTo>
                  <a:lnTo>
                    <a:pt x="0" y="30063"/>
                  </a:lnTo>
                  <a:lnTo>
                    <a:pt x="37566" y="15031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3429812" y="2771317"/>
              <a:ext cx="38100" cy="30480"/>
            </a:xfrm>
            <a:custGeom>
              <a:avLst/>
              <a:gdLst/>
              <a:ahLst/>
              <a:cxnLst/>
              <a:rect l="l" t="t" r="r" b="b"/>
              <a:pathLst>
                <a:path w="38100" h="30480">
                  <a:moveTo>
                    <a:pt x="0" y="0"/>
                  </a:moveTo>
                  <a:lnTo>
                    <a:pt x="7505" y="15031"/>
                  </a:lnTo>
                  <a:lnTo>
                    <a:pt x="0" y="30063"/>
                  </a:lnTo>
                  <a:lnTo>
                    <a:pt x="37566" y="15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3448596" y="2786349"/>
              <a:ext cx="309245" cy="154940"/>
            </a:xfrm>
            <a:custGeom>
              <a:avLst/>
              <a:gdLst/>
              <a:ahLst/>
              <a:cxnLst/>
              <a:rect l="l" t="t" r="r" b="b"/>
              <a:pathLst>
                <a:path w="309245" h="154939">
                  <a:moveTo>
                    <a:pt x="154622" y="0"/>
                  </a:moveTo>
                  <a:lnTo>
                    <a:pt x="0" y="0"/>
                  </a:lnTo>
                </a:path>
                <a:path w="309245" h="154939">
                  <a:moveTo>
                    <a:pt x="309232" y="154617"/>
                  </a:moveTo>
                  <a:lnTo>
                    <a:pt x="154622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3733914" y="291705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37202"/>
                  </a:moveTo>
                  <a:lnTo>
                    <a:pt x="21259" y="0"/>
                  </a:lnTo>
                  <a:lnTo>
                    <a:pt x="15938" y="15944"/>
                  </a:lnTo>
                  <a:lnTo>
                    <a:pt x="0" y="21257"/>
                  </a:lnTo>
                  <a:lnTo>
                    <a:pt x="37198" y="37202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3733914" y="2917050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21259" y="0"/>
                  </a:moveTo>
                  <a:lnTo>
                    <a:pt x="15938" y="15944"/>
                  </a:lnTo>
                  <a:lnTo>
                    <a:pt x="0" y="21257"/>
                  </a:lnTo>
                  <a:lnTo>
                    <a:pt x="37198" y="37202"/>
                  </a:lnTo>
                  <a:lnTo>
                    <a:pt x="2125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3087827" y="2580192"/>
              <a:ext cx="824865" cy="515620"/>
            </a:xfrm>
            <a:custGeom>
              <a:avLst/>
              <a:gdLst/>
              <a:ahLst/>
              <a:cxnLst/>
              <a:rect l="l" t="t" r="r" b="b"/>
              <a:pathLst>
                <a:path w="824864" h="515619">
                  <a:moveTo>
                    <a:pt x="824611" y="515391"/>
                  </a:moveTo>
                  <a:lnTo>
                    <a:pt x="670001" y="360773"/>
                  </a:lnTo>
                </a:path>
                <a:path w="824864" h="515619">
                  <a:moveTo>
                    <a:pt x="103073" y="103078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3166986" y="2659359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37197"/>
                  </a:moveTo>
                  <a:lnTo>
                    <a:pt x="21259" y="0"/>
                  </a:lnTo>
                  <a:lnTo>
                    <a:pt x="15938" y="15938"/>
                  </a:lnTo>
                  <a:lnTo>
                    <a:pt x="0" y="21252"/>
                  </a:lnTo>
                  <a:lnTo>
                    <a:pt x="37198" y="37197"/>
                  </a:lnTo>
                  <a:close/>
                </a:path>
              </a:pathLst>
            </a:custGeom>
            <a:ln w="6442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3166986" y="2659359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21259" y="0"/>
                  </a:moveTo>
                  <a:lnTo>
                    <a:pt x="15938" y="15938"/>
                  </a:lnTo>
                  <a:lnTo>
                    <a:pt x="0" y="21252"/>
                  </a:lnTo>
                  <a:lnTo>
                    <a:pt x="37198" y="37197"/>
                  </a:lnTo>
                  <a:lnTo>
                    <a:pt x="21259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3190900" y="2683271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4" h="103505">
                  <a:moveTo>
                    <a:pt x="103073" y="103078"/>
                  </a:moveTo>
                  <a:lnTo>
                    <a:pt x="0" y="0"/>
                  </a:lnTo>
                </a:path>
              </a:pathLst>
            </a:custGeom>
            <a:ln w="9663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3087827" y="2683271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5" h="103505">
                  <a:moveTo>
                    <a:pt x="103073" y="0"/>
                  </a:moveTo>
                  <a:lnTo>
                    <a:pt x="0" y="103078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3166986" y="2669985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0"/>
                  </a:moveTo>
                  <a:lnTo>
                    <a:pt x="0" y="15943"/>
                  </a:lnTo>
                  <a:lnTo>
                    <a:pt x="15938" y="21257"/>
                  </a:lnTo>
                  <a:lnTo>
                    <a:pt x="21259" y="37197"/>
                  </a:lnTo>
                  <a:lnTo>
                    <a:pt x="37198" y="0"/>
                  </a:lnTo>
                  <a:close/>
                </a:path>
              </a:pathLst>
            </a:custGeom>
            <a:ln w="6442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3166986" y="2669985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4" h="37464">
                  <a:moveTo>
                    <a:pt x="37198" y="0"/>
                  </a:moveTo>
                  <a:lnTo>
                    <a:pt x="0" y="15943"/>
                  </a:lnTo>
                  <a:lnTo>
                    <a:pt x="15938" y="21257"/>
                  </a:lnTo>
                  <a:lnTo>
                    <a:pt x="21259" y="37197"/>
                  </a:lnTo>
                  <a:lnTo>
                    <a:pt x="37198" y="0"/>
                  </a:lnTo>
                  <a:close/>
                </a:path>
              </a:pathLst>
            </a:custGeom>
            <a:solidFill>
              <a:srgbClr val="2E30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3190900" y="2580192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4" h="103505">
                  <a:moveTo>
                    <a:pt x="103073" y="0"/>
                  </a:moveTo>
                  <a:lnTo>
                    <a:pt x="0" y="103078"/>
                  </a:lnTo>
                </a:path>
              </a:pathLst>
            </a:custGeom>
            <a:ln w="9663">
              <a:solidFill>
                <a:srgbClr val="2E30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794334" y="2657513"/>
              <a:ext cx="2828290" cy="45085"/>
            </a:xfrm>
            <a:custGeom>
              <a:avLst/>
              <a:gdLst/>
              <a:ahLst/>
              <a:cxnLst/>
              <a:rect l="l" t="t" r="r" b="b"/>
              <a:pathLst>
                <a:path w="2828290" h="45085">
                  <a:moveTo>
                    <a:pt x="38658" y="25768"/>
                  </a:moveTo>
                  <a:lnTo>
                    <a:pt x="37134" y="18237"/>
                  </a:lnTo>
                  <a:lnTo>
                    <a:pt x="32994" y="12103"/>
                  </a:lnTo>
                  <a:lnTo>
                    <a:pt x="26847" y="7950"/>
                  </a:lnTo>
                  <a:lnTo>
                    <a:pt x="19329" y="6438"/>
                  </a:lnTo>
                  <a:lnTo>
                    <a:pt x="11811" y="7950"/>
                  </a:lnTo>
                  <a:lnTo>
                    <a:pt x="5664" y="12103"/>
                  </a:lnTo>
                  <a:lnTo>
                    <a:pt x="1524" y="18237"/>
                  </a:lnTo>
                  <a:lnTo>
                    <a:pt x="0" y="25768"/>
                  </a:lnTo>
                  <a:lnTo>
                    <a:pt x="1524" y="33286"/>
                  </a:lnTo>
                  <a:lnTo>
                    <a:pt x="5664" y="39433"/>
                  </a:lnTo>
                  <a:lnTo>
                    <a:pt x="11811" y="43573"/>
                  </a:lnTo>
                  <a:lnTo>
                    <a:pt x="19329" y="45085"/>
                  </a:lnTo>
                  <a:lnTo>
                    <a:pt x="26847" y="43573"/>
                  </a:lnTo>
                  <a:lnTo>
                    <a:pt x="32994" y="39433"/>
                  </a:lnTo>
                  <a:lnTo>
                    <a:pt x="37134" y="33286"/>
                  </a:lnTo>
                  <a:lnTo>
                    <a:pt x="38658" y="25768"/>
                  </a:lnTo>
                  <a:close/>
                </a:path>
                <a:path w="2828290" h="45085">
                  <a:moveTo>
                    <a:pt x="869734" y="19316"/>
                  </a:moveTo>
                  <a:lnTo>
                    <a:pt x="868210" y="11798"/>
                  </a:lnTo>
                  <a:lnTo>
                    <a:pt x="864069" y="5651"/>
                  </a:lnTo>
                  <a:lnTo>
                    <a:pt x="857923" y="1511"/>
                  </a:lnTo>
                  <a:lnTo>
                    <a:pt x="850404" y="0"/>
                  </a:lnTo>
                  <a:lnTo>
                    <a:pt x="842873" y="1511"/>
                  </a:lnTo>
                  <a:lnTo>
                    <a:pt x="836726" y="5651"/>
                  </a:lnTo>
                  <a:lnTo>
                    <a:pt x="832586" y="11798"/>
                  </a:lnTo>
                  <a:lnTo>
                    <a:pt x="831062" y="19316"/>
                  </a:lnTo>
                  <a:lnTo>
                    <a:pt x="832586" y="26847"/>
                  </a:lnTo>
                  <a:lnTo>
                    <a:pt x="836726" y="32981"/>
                  </a:lnTo>
                  <a:lnTo>
                    <a:pt x="842873" y="37122"/>
                  </a:lnTo>
                  <a:lnTo>
                    <a:pt x="850404" y="38646"/>
                  </a:lnTo>
                  <a:lnTo>
                    <a:pt x="857923" y="37122"/>
                  </a:lnTo>
                  <a:lnTo>
                    <a:pt x="864069" y="32981"/>
                  </a:lnTo>
                  <a:lnTo>
                    <a:pt x="868210" y="26847"/>
                  </a:lnTo>
                  <a:lnTo>
                    <a:pt x="869734" y="19316"/>
                  </a:lnTo>
                  <a:close/>
                </a:path>
                <a:path w="2828290" h="45085">
                  <a:moveTo>
                    <a:pt x="2003590" y="25768"/>
                  </a:moveTo>
                  <a:lnTo>
                    <a:pt x="2002066" y="18237"/>
                  </a:lnTo>
                  <a:lnTo>
                    <a:pt x="1997925" y="12103"/>
                  </a:lnTo>
                  <a:lnTo>
                    <a:pt x="1991779" y="7950"/>
                  </a:lnTo>
                  <a:lnTo>
                    <a:pt x="1984260" y="6438"/>
                  </a:lnTo>
                  <a:lnTo>
                    <a:pt x="1976729" y="7950"/>
                  </a:lnTo>
                  <a:lnTo>
                    <a:pt x="1970582" y="12103"/>
                  </a:lnTo>
                  <a:lnTo>
                    <a:pt x="1966442" y="18237"/>
                  </a:lnTo>
                  <a:lnTo>
                    <a:pt x="1964931" y="25768"/>
                  </a:lnTo>
                  <a:lnTo>
                    <a:pt x="1966442" y="33286"/>
                  </a:lnTo>
                  <a:lnTo>
                    <a:pt x="1970582" y="39433"/>
                  </a:lnTo>
                  <a:lnTo>
                    <a:pt x="1976729" y="43573"/>
                  </a:lnTo>
                  <a:lnTo>
                    <a:pt x="1984260" y="45085"/>
                  </a:lnTo>
                  <a:lnTo>
                    <a:pt x="1991779" y="43573"/>
                  </a:lnTo>
                  <a:lnTo>
                    <a:pt x="1997925" y="39433"/>
                  </a:lnTo>
                  <a:lnTo>
                    <a:pt x="2002066" y="33286"/>
                  </a:lnTo>
                  <a:lnTo>
                    <a:pt x="2003590" y="25768"/>
                  </a:lnTo>
                  <a:close/>
                </a:path>
                <a:path w="2828290" h="45085">
                  <a:moveTo>
                    <a:pt x="2828201" y="25768"/>
                  </a:moveTo>
                  <a:lnTo>
                    <a:pt x="2826677" y="18237"/>
                  </a:lnTo>
                  <a:lnTo>
                    <a:pt x="2822537" y="12103"/>
                  </a:lnTo>
                  <a:lnTo>
                    <a:pt x="2816402" y="7950"/>
                  </a:lnTo>
                  <a:lnTo>
                    <a:pt x="2808884" y="6438"/>
                  </a:lnTo>
                  <a:lnTo>
                    <a:pt x="2801353" y="7950"/>
                  </a:lnTo>
                  <a:lnTo>
                    <a:pt x="2795206" y="12103"/>
                  </a:lnTo>
                  <a:lnTo>
                    <a:pt x="2791066" y="18237"/>
                  </a:lnTo>
                  <a:lnTo>
                    <a:pt x="2789555" y="25768"/>
                  </a:lnTo>
                  <a:lnTo>
                    <a:pt x="2791066" y="33286"/>
                  </a:lnTo>
                  <a:lnTo>
                    <a:pt x="2795206" y="39433"/>
                  </a:lnTo>
                  <a:lnTo>
                    <a:pt x="2801353" y="43573"/>
                  </a:lnTo>
                  <a:lnTo>
                    <a:pt x="2808884" y="45085"/>
                  </a:lnTo>
                  <a:lnTo>
                    <a:pt x="2816402" y="43573"/>
                  </a:lnTo>
                  <a:lnTo>
                    <a:pt x="2822537" y="39433"/>
                  </a:lnTo>
                  <a:lnTo>
                    <a:pt x="2826677" y="33286"/>
                  </a:lnTo>
                  <a:lnTo>
                    <a:pt x="2828201" y="2576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8" name="object 168"/>
          <p:cNvSpPr txBox="1"/>
          <p:nvPr/>
        </p:nvSpPr>
        <p:spPr>
          <a:xfrm>
            <a:off x="392261" y="2203454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392261" y="2922423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1996956" y="2922423"/>
            <a:ext cx="470534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ts val="1260"/>
              </a:lnSpc>
              <a:spcBef>
                <a:spcPts val="105"/>
              </a:spcBef>
              <a:tabLst>
                <a:tab pos="358775" algn="l"/>
              </a:tabLst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z="12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endParaRPr sz="1250">
              <a:latin typeface="Times New Roman"/>
              <a:cs typeface="Times New Roman"/>
            </a:endParaRPr>
          </a:p>
          <a:p>
            <a:pPr marL="108585">
              <a:lnSpc>
                <a:spcPts val="1260"/>
              </a:lnSpc>
            </a:pPr>
            <a:r>
              <a:rPr sz="1250" spc="80" dirty="0">
                <a:solidFill>
                  <a:srgbClr val="231F20"/>
                </a:solidFill>
                <a:latin typeface="Times New Roman"/>
                <a:cs typeface="Times New Roman"/>
              </a:rPr>
              <a:t>Q</a:t>
            </a:r>
            <a:r>
              <a:rPr sz="1575" spc="120" baseline="-13227" dirty="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endParaRPr sz="1575" baseline="-13227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2035056" y="2203454"/>
            <a:ext cx="407034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0675" algn="l"/>
              </a:tabLst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r>
              <a:rPr sz="12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3986321" y="2203454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3986326" y="2922423"/>
            <a:ext cx="9906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spc="-50" dirty="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381000" y="2218524"/>
            <a:ext cx="3886835" cy="1026794"/>
          </a:xfrm>
          <a:custGeom>
            <a:avLst/>
            <a:gdLst/>
            <a:ahLst/>
            <a:cxnLst/>
            <a:rect l="l" t="t" r="r" b="b"/>
            <a:pathLst>
              <a:path w="3886835" h="1026794">
                <a:moveTo>
                  <a:pt x="3886746" y="609"/>
                </a:moveTo>
                <a:lnTo>
                  <a:pt x="3886289" y="609"/>
                </a:lnTo>
                <a:lnTo>
                  <a:pt x="3886289" y="0"/>
                </a:lnTo>
                <a:lnTo>
                  <a:pt x="3883660" y="0"/>
                </a:lnTo>
                <a:lnTo>
                  <a:pt x="3883660" y="3086"/>
                </a:lnTo>
                <a:lnTo>
                  <a:pt x="3883660" y="1023620"/>
                </a:lnTo>
                <a:lnTo>
                  <a:pt x="3086" y="1023620"/>
                </a:lnTo>
                <a:lnTo>
                  <a:pt x="3086" y="3086"/>
                </a:lnTo>
                <a:lnTo>
                  <a:pt x="3883660" y="3086"/>
                </a:lnTo>
                <a:lnTo>
                  <a:pt x="3883660" y="0"/>
                </a:lnTo>
                <a:lnTo>
                  <a:pt x="0" y="0"/>
                </a:lnTo>
                <a:lnTo>
                  <a:pt x="0" y="609"/>
                </a:lnTo>
                <a:lnTo>
                  <a:pt x="0" y="3086"/>
                </a:lnTo>
                <a:lnTo>
                  <a:pt x="0" y="1023620"/>
                </a:lnTo>
                <a:lnTo>
                  <a:pt x="0" y="1024166"/>
                </a:lnTo>
                <a:lnTo>
                  <a:pt x="0" y="1026706"/>
                </a:lnTo>
                <a:lnTo>
                  <a:pt x="3886289" y="1026706"/>
                </a:lnTo>
                <a:lnTo>
                  <a:pt x="3886289" y="1024166"/>
                </a:lnTo>
                <a:lnTo>
                  <a:pt x="3886746" y="1024166"/>
                </a:lnTo>
                <a:lnTo>
                  <a:pt x="3886746" y="6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75" name="object 17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176" name="object 17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9" name="object 17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80" name="object 18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81" name="object 18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82" name="object 18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26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4610100" cy="3457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D8AD6A-CAA9-E4CB-7BD9-31D42EA50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282575"/>
            <a:ext cx="2057400" cy="1252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A5C0AC-F7C8-2EC8-0415-E2DCA1E01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35175"/>
            <a:ext cx="4610100" cy="8886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D9718F-B25E-A9E0-6D01-22BD4DC2C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7452" y="815975"/>
            <a:ext cx="1866146" cy="44025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311188-9587-0C6C-4784-318A5A107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DACDA2-E299-4C6E-F637-1AA385540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2E29FA-D61C-EAAA-6982-DACA0CC43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9461B-31B2-9161-3605-6F89DA4A10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5614" y="1502352"/>
            <a:ext cx="1618872" cy="51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0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7FD477-38B0-7087-DE4A-EB12C0990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204"/>
            <a:ext cx="4610100" cy="234434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ECF8A-1CE3-02FB-A98E-EB314E98B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363ED-C46D-F070-1C2C-8AF6CCE1A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2CC2DE-57FA-8F19-9523-09EDA2C8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386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"/>
            <a:ext cx="4610100" cy="34575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5EE50-014E-36AC-C5E5-86D950A7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F7333-A4F3-797E-4589-83375109B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7B155-B0FF-15CA-1FDF-A2C3E99AD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23</a:t>
            </a:fld>
            <a:endParaRPr lang="zh-CN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58EDF1-14E0-342B-A6E8-0B814D4E5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859"/>
            <a:ext cx="1794264" cy="13383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EE75A8-12B6-6E34-36D1-D26B332C6BD3}"/>
              </a:ext>
            </a:extLst>
          </p:cNvPr>
          <p:cNvSpPr txBox="1"/>
          <p:nvPr/>
        </p:nvSpPr>
        <p:spPr>
          <a:xfrm>
            <a:off x="1162050" y="358775"/>
            <a:ext cx="659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artistry!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678B3B-6CD6-8BAC-0FBE-819E6A6094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83188"/>
            <a:ext cx="4610100" cy="5274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97F44F-6D13-A61A-613F-21861995AE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132" y="1358707"/>
            <a:ext cx="2933209" cy="5244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EA2A575-6F0B-1F40-88DD-2347D9C380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4050" y="723603"/>
            <a:ext cx="1618872" cy="51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2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45ED30-B1EC-6339-7E3E-482B2492B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0834"/>
            <a:ext cx="4610100" cy="234434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175"/>
            <a:ext cx="4610100" cy="3457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FC00B8F-AC8B-936A-0C36-F8AB2A4DA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15975"/>
            <a:ext cx="4610100" cy="23290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A3229-204A-4CDB-8B6E-093E39069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1D9FA-89DD-2955-7B75-77D61834A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09AD9-58E1-4642-F533-C78416891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5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"/>
            <a:ext cx="4610100" cy="3457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D8F530-3EF1-61FA-FE9F-6549839C7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3575"/>
            <a:ext cx="4610100" cy="240109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1B3CF-3BFE-51E0-A14F-E3ED19D93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328D9-57E4-1FCE-3B18-4FF3E4F7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3DC50-7EA8-D65B-9C3E-AF57DB53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3EF791-704E-62D9-52FB-8838D024E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0"/>
            <a:ext cx="1136650" cy="69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453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0AB01E-9033-9220-DAB6-9EE9E29B8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0D6072-1A1F-5E48-3FE4-13B76EA0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328CD-BA74-CCC6-CC98-6A1DA09F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26</a:t>
            </a:fld>
            <a:endParaRPr lang="zh-CN" altLang="en-US"/>
          </a:p>
        </p:txBody>
      </p:sp>
      <p:grpSp>
        <p:nvGrpSpPr>
          <p:cNvPr id="6" name="object 3">
            <a:extLst>
              <a:ext uri="{FF2B5EF4-FFF2-40B4-BE49-F238E27FC236}">
                <a16:creationId xmlns:a16="http://schemas.microsoft.com/office/drawing/2014/main" id="{A88090EE-4ACC-675A-B49F-9908E5C5D2AE}"/>
              </a:ext>
            </a:extLst>
          </p:cNvPr>
          <p:cNvGrpSpPr/>
          <p:nvPr/>
        </p:nvGrpSpPr>
        <p:grpSpPr>
          <a:xfrm>
            <a:off x="0" y="533"/>
            <a:ext cx="4608195" cy="601980"/>
            <a:chOff x="0" y="533"/>
            <a:chExt cx="4608195" cy="601980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5D864BA7-364A-4059-D088-D21AB32AD8DF}"/>
                </a:ext>
              </a:extLst>
            </p:cNvPr>
            <p:cNvSpPr/>
            <p:nvPr/>
          </p:nvSpPr>
          <p:spPr>
            <a:xfrm>
              <a:off x="2304135" y="533"/>
              <a:ext cx="2304415" cy="128270"/>
            </a:xfrm>
            <a:custGeom>
              <a:avLst/>
              <a:gdLst/>
              <a:ahLst/>
              <a:cxnLst/>
              <a:rect l="l" t="t" r="r" b="b"/>
              <a:pathLst>
                <a:path w="2304415" h="128270">
                  <a:moveTo>
                    <a:pt x="0" y="128016"/>
                  </a:moveTo>
                  <a:lnTo>
                    <a:pt x="2303805" y="128016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4A01E7A6-4AE6-F7FF-39E9-A3E875221FAA}"/>
                </a:ext>
              </a:extLst>
            </p:cNvPr>
            <p:cNvSpPr/>
            <p:nvPr/>
          </p:nvSpPr>
          <p:spPr>
            <a:xfrm>
              <a:off x="0" y="128549"/>
              <a:ext cx="4608195" cy="474345"/>
            </a:xfrm>
            <a:custGeom>
              <a:avLst/>
              <a:gdLst/>
              <a:ahLst/>
              <a:cxnLst/>
              <a:rect l="l" t="t" r="r" b="b"/>
              <a:pathLst>
                <a:path w="4608195" h="474345">
                  <a:moveTo>
                    <a:pt x="0" y="473963"/>
                  </a:moveTo>
                  <a:lnTo>
                    <a:pt x="4607940" y="4739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4739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6">
            <a:extLst>
              <a:ext uri="{FF2B5EF4-FFF2-40B4-BE49-F238E27FC236}">
                <a16:creationId xmlns:a16="http://schemas.microsoft.com/office/drawing/2014/main" id="{8FBF8557-8F80-31A2-508C-89A83C7F24EB}"/>
              </a:ext>
            </a:extLst>
          </p:cNvPr>
          <p:cNvSpPr txBox="1"/>
          <p:nvPr/>
        </p:nvSpPr>
        <p:spPr>
          <a:xfrm>
            <a:off x="95502" y="127056"/>
            <a:ext cx="893444" cy="28020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lang="en-US" sz="1400" dirty="0">
                <a:solidFill>
                  <a:srgbClr val="CC0000"/>
                </a:solidFill>
                <a:latin typeface="Helvetica"/>
                <a:cs typeface="Helvetica"/>
              </a:rPr>
              <a:t>New Era</a:t>
            </a:r>
            <a:endParaRPr sz="1400" dirty="0">
              <a:latin typeface="Helvetica"/>
              <a:cs typeface="Helvetica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B9B0C3-E421-AD1B-C192-A14C5D317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" y="1789252"/>
            <a:ext cx="4610100" cy="16714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0A890B-ABFB-9E72-CA1A-FEDC4F3F5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5" y="391655"/>
            <a:ext cx="4610100" cy="144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39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F9E06-6245-21F2-516C-5A047645D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86E1EC-6D13-E237-D413-011BEFC8A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237EA1-DC9F-6F97-A780-9F115E9A6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72CD9-4749-F8B4-261F-CE295335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27</a:t>
            </a:fld>
            <a:endParaRPr lang="zh-CN" altLang="en-US"/>
          </a:p>
        </p:txBody>
      </p:sp>
      <p:grpSp>
        <p:nvGrpSpPr>
          <p:cNvPr id="6" name="object 3">
            <a:extLst>
              <a:ext uri="{FF2B5EF4-FFF2-40B4-BE49-F238E27FC236}">
                <a16:creationId xmlns:a16="http://schemas.microsoft.com/office/drawing/2014/main" id="{A6863397-2F7A-CDCA-8849-14F4343D9BF7}"/>
              </a:ext>
            </a:extLst>
          </p:cNvPr>
          <p:cNvGrpSpPr/>
          <p:nvPr/>
        </p:nvGrpSpPr>
        <p:grpSpPr>
          <a:xfrm>
            <a:off x="0" y="533"/>
            <a:ext cx="4608195" cy="601980"/>
            <a:chOff x="0" y="533"/>
            <a:chExt cx="4608195" cy="601980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C5068948-50B5-22E8-DD6E-D9C8EBC4628E}"/>
                </a:ext>
              </a:extLst>
            </p:cNvPr>
            <p:cNvSpPr/>
            <p:nvPr/>
          </p:nvSpPr>
          <p:spPr>
            <a:xfrm>
              <a:off x="2304135" y="533"/>
              <a:ext cx="2304415" cy="128270"/>
            </a:xfrm>
            <a:custGeom>
              <a:avLst/>
              <a:gdLst/>
              <a:ahLst/>
              <a:cxnLst/>
              <a:rect l="l" t="t" r="r" b="b"/>
              <a:pathLst>
                <a:path w="2304415" h="128270">
                  <a:moveTo>
                    <a:pt x="0" y="128016"/>
                  </a:moveTo>
                  <a:lnTo>
                    <a:pt x="2303805" y="128016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B17EE8CE-3B8F-2D6A-A339-FCD71BD481BA}"/>
                </a:ext>
              </a:extLst>
            </p:cNvPr>
            <p:cNvSpPr/>
            <p:nvPr/>
          </p:nvSpPr>
          <p:spPr>
            <a:xfrm>
              <a:off x="0" y="128549"/>
              <a:ext cx="4608195" cy="474345"/>
            </a:xfrm>
            <a:custGeom>
              <a:avLst/>
              <a:gdLst/>
              <a:ahLst/>
              <a:cxnLst/>
              <a:rect l="l" t="t" r="r" b="b"/>
              <a:pathLst>
                <a:path w="4608195" h="474345">
                  <a:moveTo>
                    <a:pt x="0" y="473963"/>
                  </a:moveTo>
                  <a:lnTo>
                    <a:pt x="4607940" y="4739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4739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6">
            <a:extLst>
              <a:ext uri="{FF2B5EF4-FFF2-40B4-BE49-F238E27FC236}">
                <a16:creationId xmlns:a16="http://schemas.microsoft.com/office/drawing/2014/main" id="{81550CDC-24C5-A9D8-1012-EDD96FF319BD}"/>
              </a:ext>
            </a:extLst>
          </p:cNvPr>
          <p:cNvSpPr txBox="1"/>
          <p:nvPr/>
        </p:nvSpPr>
        <p:spPr>
          <a:xfrm>
            <a:off x="95502" y="127056"/>
            <a:ext cx="893444" cy="28020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lang="en-US" sz="1400" dirty="0">
                <a:solidFill>
                  <a:srgbClr val="CC0000"/>
                </a:solidFill>
                <a:latin typeface="Helvetica"/>
                <a:cs typeface="Helvetica"/>
              </a:rPr>
              <a:t>New Era</a:t>
            </a:r>
            <a:endParaRPr sz="1400" dirty="0">
              <a:latin typeface="Helvetica"/>
              <a:cs typeface="Helvetica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9F875B-A183-3EAE-D935-B72695F9E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602894"/>
            <a:ext cx="2737359" cy="27288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3BAD78-E3FB-0981-FCB0-B3C9799AA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259" y="968375"/>
            <a:ext cx="1469858" cy="173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3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4068AE3-56D3-D490-0105-04C158D9C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070" y="455313"/>
            <a:ext cx="3015030" cy="294957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2905" y="455313"/>
            <a:ext cx="25939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4075" indent="-144075">
              <a:buFont typeface="Arial" pitchFamily="34" charset="0"/>
              <a:buChar char="•"/>
            </a:pPr>
            <a:r>
              <a:rPr lang="en-US" altLang="zh-CN" sz="1100" dirty="0"/>
              <a:t>We performed a data-driven study for color resonances at the LHC</a:t>
            </a:r>
          </a:p>
          <a:p>
            <a:pPr marL="144075" indent="-144075">
              <a:buFont typeface="Arial" pitchFamily="34" charset="0"/>
              <a:buChar char="•"/>
            </a:pPr>
            <a:r>
              <a:rPr lang="en-US" altLang="zh-CN" sz="1100" dirty="0"/>
              <a:t>We classified possible color resonances at LHC</a:t>
            </a:r>
          </a:p>
          <a:p>
            <a:pPr marL="144075" indent="-144075">
              <a:buFont typeface="Arial" pitchFamily="34" charset="0"/>
              <a:buChar char="•"/>
            </a:pPr>
            <a:r>
              <a:rPr lang="en-US" altLang="zh-CN" sz="1100" dirty="0"/>
              <a:t>Bounds are put according to early LHC data</a:t>
            </a:r>
          </a:p>
          <a:p>
            <a:pPr marL="144075" indent="-144075">
              <a:buFont typeface="Arial" pitchFamily="34" charset="0"/>
              <a:buChar char="•"/>
            </a:pPr>
            <a:r>
              <a:rPr lang="en-US" altLang="zh-CN" sz="1100" dirty="0"/>
              <a:t>Extract mass, spin information of possible colored resonances.</a:t>
            </a:r>
          </a:p>
          <a:p>
            <a:pPr marL="144075" indent="-144075">
              <a:buFont typeface="Arial" pitchFamily="34" charset="0"/>
              <a:buChar char="•"/>
            </a:pPr>
            <a:r>
              <a:rPr lang="en-US" altLang="zh-CN" sz="1100" dirty="0"/>
              <a:t>Explored on how to get color structure of different resonances.</a:t>
            </a:r>
            <a:endParaRPr lang="zh-CN" altLang="en-US" sz="1100" dirty="0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153670" y="116840"/>
            <a:ext cx="4149090" cy="20729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zh-CN" sz="1815" dirty="0">
                <a:solidFill>
                  <a:srgbClr val="3333B3"/>
                </a:solidFill>
                <a:latin typeface="Arial"/>
              </a:rPr>
              <a:t>Summary</a:t>
            </a:r>
          </a:p>
          <a:p>
            <a:pPr algn="r"/>
            <a:endParaRPr lang="zh-CN" altLang="en-US" sz="1815" dirty="0">
              <a:solidFill>
                <a:srgbClr val="3333B3"/>
              </a:solidFill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F21D2-FE10-9320-65A1-E3CF327CC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05962-9240-8A24-E064-217D7CB7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4D3A7-CFBF-8923-9CE8-2CD30CF8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630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84679" y="1681"/>
            <a:ext cx="35179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Summary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SUMMARY</a:t>
            </a: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1203059"/>
            <a:ext cx="78668" cy="7815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816" y="1413114"/>
            <a:ext cx="78668" cy="786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1622159"/>
            <a:ext cx="78668" cy="7815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1812659"/>
            <a:ext cx="78668" cy="7815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0144" y="2004360"/>
            <a:ext cx="63257" cy="6325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0144" y="2156760"/>
            <a:ext cx="63257" cy="6325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0144" y="2307627"/>
            <a:ext cx="63257" cy="63263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5080">
              <a:lnSpc>
                <a:spcPct val="125499"/>
              </a:lnSpc>
              <a:spcBef>
                <a:spcPts val="100"/>
              </a:spcBef>
            </a:pPr>
            <a:r>
              <a:rPr spc="-10" dirty="0"/>
              <a:t>We</a:t>
            </a:r>
            <a:r>
              <a:rPr spc="-35" dirty="0"/>
              <a:t> </a:t>
            </a:r>
            <a:r>
              <a:rPr dirty="0"/>
              <a:t>performed</a:t>
            </a:r>
            <a:r>
              <a:rPr spc="-35" dirty="0"/>
              <a:t> </a:t>
            </a:r>
            <a:r>
              <a:rPr dirty="0"/>
              <a:t>a</a:t>
            </a:r>
            <a:r>
              <a:rPr spc="-35" dirty="0"/>
              <a:t> </a:t>
            </a:r>
            <a:r>
              <a:rPr spc="-10" dirty="0"/>
              <a:t>data-driven</a:t>
            </a:r>
            <a:r>
              <a:rPr spc="-45" dirty="0"/>
              <a:t> </a:t>
            </a:r>
            <a:r>
              <a:rPr dirty="0"/>
              <a:t>study</a:t>
            </a:r>
            <a:r>
              <a:rPr spc="-35" dirty="0"/>
              <a:t> </a:t>
            </a:r>
            <a:r>
              <a:rPr dirty="0"/>
              <a:t>for</a:t>
            </a:r>
            <a:r>
              <a:rPr spc="-35" dirty="0"/>
              <a:t> </a:t>
            </a:r>
            <a:r>
              <a:rPr dirty="0"/>
              <a:t>color</a:t>
            </a:r>
            <a:r>
              <a:rPr spc="-35" dirty="0"/>
              <a:t> </a:t>
            </a:r>
            <a:r>
              <a:rPr spc="-10" dirty="0"/>
              <a:t>resonances</a:t>
            </a:r>
            <a:r>
              <a:rPr spc="-55" dirty="0"/>
              <a:t> </a:t>
            </a:r>
            <a:r>
              <a:rPr dirty="0"/>
              <a:t>at</a:t>
            </a:r>
            <a:r>
              <a:rPr spc="-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spc="-25" dirty="0"/>
              <a:t>LHC </a:t>
            </a:r>
            <a:r>
              <a:rPr dirty="0"/>
              <a:t>We</a:t>
            </a:r>
            <a:r>
              <a:rPr spc="-30" dirty="0"/>
              <a:t> </a:t>
            </a:r>
            <a:r>
              <a:rPr spc="-10" dirty="0"/>
              <a:t>classified</a:t>
            </a:r>
            <a:r>
              <a:rPr spc="-20" dirty="0"/>
              <a:t> </a:t>
            </a:r>
            <a:r>
              <a:rPr spc="-10" dirty="0"/>
              <a:t>possible</a:t>
            </a:r>
            <a:r>
              <a:rPr spc="-30" dirty="0"/>
              <a:t> </a:t>
            </a:r>
            <a:r>
              <a:rPr dirty="0"/>
              <a:t>color</a:t>
            </a:r>
            <a:r>
              <a:rPr spc="-30" dirty="0"/>
              <a:t> </a:t>
            </a:r>
            <a:r>
              <a:rPr dirty="0"/>
              <a:t>resonances</a:t>
            </a:r>
            <a:r>
              <a:rPr spc="-50" dirty="0"/>
              <a:t> </a:t>
            </a:r>
            <a:r>
              <a:rPr dirty="0"/>
              <a:t>at</a:t>
            </a:r>
            <a:r>
              <a:rPr spc="-35" dirty="0"/>
              <a:t> </a:t>
            </a:r>
            <a:r>
              <a:rPr spc="-25" dirty="0"/>
              <a:t>LHC</a:t>
            </a:r>
          </a:p>
          <a:p>
            <a:pPr marL="289560" marR="1360805">
              <a:lnSpc>
                <a:spcPct val="113599"/>
              </a:lnSpc>
              <a:spcBef>
                <a:spcPts val="145"/>
              </a:spcBef>
            </a:pPr>
            <a:r>
              <a:rPr dirty="0"/>
              <a:t>Bounds</a:t>
            </a:r>
            <a:r>
              <a:rPr spc="-50" dirty="0"/>
              <a:t> </a:t>
            </a:r>
            <a:r>
              <a:rPr dirty="0"/>
              <a:t>are</a:t>
            </a:r>
            <a:r>
              <a:rPr spc="-15" dirty="0"/>
              <a:t> </a:t>
            </a:r>
            <a:r>
              <a:rPr dirty="0"/>
              <a:t>put</a:t>
            </a:r>
            <a:r>
              <a:rPr spc="-20" dirty="0"/>
              <a:t> </a:t>
            </a:r>
            <a:r>
              <a:rPr spc="-10" dirty="0"/>
              <a:t>according</a:t>
            </a:r>
            <a:r>
              <a:rPr spc="-25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early</a:t>
            </a:r>
            <a:r>
              <a:rPr spc="-10" dirty="0"/>
              <a:t> </a:t>
            </a:r>
            <a:r>
              <a:rPr dirty="0"/>
              <a:t>LHC</a:t>
            </a:r>
            <a:r>
              <a:rPr spc="-25" dirty="0"/>
              <a:t> </a:t>
            </a:r>
            <a:r>
              <a:rPr spc="-20" dirty="0"/>
              <a:t>data </a:t>
            </a:r>
            <a:r>
              <a:rPr dirty="0"/>
              <a:t>Work</a:t>
            </a:r>
            <a:r>
              <a:rPr spc="-35" dirty="0"/>
              <a:t> </a:t>
            </a:r>
            <a:r>
              <a:rPr dirty="0"/>
              <a:t>in</a:t>
            </a:r>
            <a:r>
              <a:rPr spc="-40" dirty="0"/>
              <a:t> </a:t>
            </a:r>
            <a:r>
              <a:rPr spc="-10" dirty="0"/>
              <a:t>progress:</a:t>
            </a:r>
          </a:p>
          <a:p>
            <a:pPr marL="566420">
              <a:lnSpc>
                <a:spcPct val="100000"/>
              </a:lnSpc>
              <a:spcBef>
                <a:spcPts val="170"/>
              </a:spcBef>
            </a:pPr>
            <a:r>
              <a:rPr sz="1000" dirty="0"/>
              <a:t>Dijet</a:t>
            </a:r>
            <a:r>
              <a:rPr sz="1000" spc="-40" dirty="0"/>
              <a:t> </a:t>
            </a:r>
            <a:r>
              <a:rPr sz="1000" spc="-10" dirty="0"/>
              <a:t>distributions</a:t>
            </a:r>
            <a:endParaRPr sz="1000" dirty="0"/>
          </a:p>
          <a:p>
            <a:pPr marL="566420" marR="2012314">
              <a:lnSpc>
                <a:spcPts val="1190"/>
              </a:lnSpc>
              <a:spcBef>
                <a:spcPts val="50"/>
              </a:spcBef>
            </a:pPr>
            <a:r>
              <a:rPr sz="1000" dirty="0"/>
              <a:t>How</a:t>
            </a:r>
            <a:r>
              <a:rPr sz="1000" spc="-30" dirty="0"/>
              <a:t> </a:t>
            </a:r>
            <a:r>
              <a:rPr sz="1000" dirty="0"/>
              <a:t>to</a:t>
            </a:r>
            <a:r>
              <a:rPr sz="1000" spc="-10" dirty="0"/>
              <a:t> extract</a:t>
            </a:r>
            <a:r>
              <a:rPr sz="1000" spc="-25" dirty="0"/>
              <a:t> </a:t>
            </a:r>
            <a:r>
              <a:rPr sz="1000" dirty="0"/>
              <a:t>color</a:t>
            </a:r>
            <a:r>
              <a:rPr sz="1000" spc="-15" dirty="0"/>
              <a:t> </a:t>
            </a:r>
            <a:r>
              <a:rPr sz="1000" spc="-10" dirty="0"/>
              <a:t>information </a:t>
            </a:r>
            <a:r>
              <a:rPr sz="1000" dirty="0"/>
              <a:t>NLO</a:t>
            </a:r>
            <a:r>
              <a:rPr sz="1000" spc="-45" dirty="0"/>
              <a:t> </a:t>
            </a:r>
            <a:r>
              <a:rPr sz="1000" dirty="0"/>
              <a:t>sextet</a:t>
            </a:r>
            <a:r>
              <a:rPr sz="1000" spc="-50" dirty="0"/>
              <a:t> </a:t>
            </a:r>
            <a:r>
              <a:rPr sz="1000" dirty="0"/>
              <a:t>fermion</a:t>
            </a:r>
            <a:r>
              <a:rPr sz="1000" spc="-30" dirty="0"/>
              <a:t> </a:t>
            </a:r>
            <a:r>
              <a:rPr sz="1000" spc="-10" dirty="0"/>
              <a:t>calculation</a:t>
            </a:r>
            <a:endParaRPr sz="1000" dirty="0"/>
          </a:p>
        </p:txBody>
      </p:sp>
      <p:grpSp>
        <p:nvGrpSpPr>
          <p:cNvPr id="15" name="object 1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16" name="object 1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34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6582" y="40005"/>
            <a:ext cx="4149090" cy="465512"/>
          </a:xfrm>
        </p:spPr>
        <p:txBody>
          <a:bodyPr/>
          <a:lstStyle/>
          <a:p>
            <a:r>
              <a:rPr lang="en-US" altLang="zh-CN" dirty="0">
                <a:solidFill>
                  <a:srgbClr val="3333B3"/>
                </a:solidFill>
                <a:latin typeface="Arial"/>
              </a:rPr>
              <a:t>LHC</a:t>
            </a:r>
            <a:r>
              <a:rPr lang="en-US" altLang="zh-CN" sz="3025" dirty="0">
                <a:solidFill>
                  <a:srgbClr val="CD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3333B3"/>
                </a:solidFill>
                <a:latin typeface="Arial"/>
              </a:rPr>
              <a:t>Era?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" y="654685"/>
            <a:ext cx="1920875" cy="144065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225" y="616268"/>
            <a:ext cx="1772356" cy="15370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" y="2268220"/>
            <a:ext cx="3432893" cy="94538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9B552E-1E4C-6D1B-223C-A70A4B5E86B1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lang="en-US" spc="-1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A683365-D129-941A-9CEF-4A02E36686D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Colored</a:t>
            </a:r>
            <a:endParaRPr lang="en-US" spc="-1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2107-00C0-4A35-57BD-12A8910C4E6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3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  <p:extLst>
      <p:ext uri="{BB962C8B-B14F-4D97-AF65-F5344CB8AC3E}">
        <p14:creationId xmlns:p14="http://schemas.microsoft.com/office/powerpoint/2010/main" val="54325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1967" y="1681"/>
            <a:ext cx="71564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Sextet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Fermion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5" dirty="0">
                <a:solidFill>
                  <a:srgbClr val="F2F2F2"/>
                </a:solidFill>
                <a:latin typeface="Helvetica"/>
                <a:cs typeface="Helvetica"/>
              </a:rPr>
              <a:t>NLO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2345" y="1352481"/>
            <a:ext cx="310705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dirty="0">
                <a:latin typeface="Helvetica"/>
                <a:cs typeface="Helvetica"/>
              </a:rPr>
              <a:t>Sextet</a:t>
            </a:r>
            <a:r>
              <a:rPr sz="1700" spc="-5" dirty="0">
                <a:latin typeface="Helvetica"/>
                <a:cs typeface="Helvetica"/>
              </a:rPr>
              <a:t> </a:t>
            </a:r>
            <a:r>
              <a:rPr sz="1700" dirty="0">
                <a:latin typeface="Helvetica"/>
                <a:cs typeface="Helvetica"/>
              </a:rPr>
              <a:t>Fermion</a:t>
            </a:r>
            <a:r>
              <a:rPr sz="1700" spc="-20" dirty="0">
                <a:latin typeface="Helvetica"/>
                <a:cs typeface="Helvetica"/>
              </a:rPr>
              <a:t> </a:t>
            </a:r>
            <a:r>
              <a:rPr sz="1700" dirty="0">
                <a:latin typeface="Helvetica"/>
                <a:cs typeface="Helvetica"/>
              </a:rPr>
              <a:t>NLO</a:t>
            </a:r>
            <a:r>
              <a:rPr sz="1700" spc="10" dirty="0">
                <a:latin typeface="Helvetica"/>
                <a:cs typeface="Helvetica"/>
              </a:rPr>
              <a:t> </a:t>
            </a:r>
            <a:r>
              <a:rPr sz="1700" spc="-10" dirty="0">
                <a:latin typeface="Helvetica"/>
                <a:cs typeface="Helvetica"/>
              </a:rPr>
              <a:t>Calcuation</a:t>
            </a:r>
            <a:endParaRPr sz="1700">
              <a:latin typeface="Helvetica"/>
              <a:cs typeface="Helvetic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6" name="object 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30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329474287"/>
      </p:ext>
    </p:extLst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1967" y="1681"/>
            <a:ext cx="71564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Sextet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Fermion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5" dirty="0">
                <a:solidFill>
                  <a:srgbClr val="F2F2F2"/>
                </a:solidFill>
                <a:latin typeface="Helvetica"/>
                <a:cs typeface="Helvetica"/>
              </a:rPr>
              <a:t>NLO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Parton</a:t>
            </a:r>
            <a:r>
              <a:rPr spc="70" dirty="0"/>
              <a:t> </a:t>
            </a:r>
            <a:r>
              <a:rPr spc="-10" dirty="0"/>
              <a:t>Luminosities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335279" y="805827"/>
            <a:ext cx="1948180" cy="2150110"/>
            <a:chOff x="335279" y="805827"/>
            <a:chExt cx="1948180" cy="2150110"/>
          </a:xfrm>
        </p:grpSpPr>
        <p:sp>
          <p:nvSpPr>
            <p:cNvPr id="8" name="object 8"/>
            <p:cNvSpPr/>
            <p:nvPr/>
          </p:nvSpPr>
          <p:spPr>
            <a:xfrm>
              <a:off x="335279" y="805827"/>
              <a:ext cx="1948180" cy="2150110"/>
            </a:xfrm>
            <a:custGeom>
              <a:avLst/>
              <a:gdLst/>
              <a:ahLst/>
              <a:cxnLst/>
              <a:rect l="l" t="t" r="r" b="b"/>
              <a:pathLst>
                <a:path w="1948180" h="2150110">
                  <a:moveTo>
                    <a:pt x="1948179" y="0"/>
                  </a:moveTo>
                  <a:lnTo>
                    <a:pt x="0" y="0"/>
                  </a:lnTo>
                  <a:lnTo>
                    <a:pt x="0" y="2149590"/>
                  </a:lnTo>
                  <a:lnTo>
                    <a:pt x="1948179" y="2149590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2519" y="925957"/>
              <a:ext cx="1541145" cy="1633855"/>
            </a:xfrm>
            <a:custGeom>
              <a:avLst/>
              <a:gdLst/>
              <a:ahLst/>
              <a:cxnLst/>
              <a:rect l="l" t="t" r="r" b="b"/>
              <a:pathLst>
                <a:path w="1541145" h="1633855">
                  <a:moveTo>
                    <a:pt x="0" y="0"/>
                  </a:moveTo>
                  <a:lnTo>
                    <a:pt x="61629" y="112356"/>
                  </a:lnTo>
                  <a:lnTo>
                    <a:pt x="184889" y="301993"/>
                  </a:lnTo>
                  <a:lnTo>
                    <a:pt x="246518" y="384949"/>
                  </a:lnTo>
                  <a:lnTo>
                    <a:pt x="308148" y="462470"/>
                  </a:lnTo>
                  <a:lnTo>
                    <a:pt x="431407" y="604926"/>
                  </a:lnTo>
                  <a:lnTo>
                    <a:pt x="493033" y="671296"/>
                  </a:lnTo>
                  <a:lnTo>
                    <a:pt x="554662" y="735533"/>
                  </a:lnTo>
                  <a:lnTo>
                    <a:pt x="616294" y="797636"/>
                  </a:lnTo>
                  <a:lnTo>
                    <a:pt x="677927" y="858075"/>
                  </a:lnTo>
                  <a:lnTo>
                    <a:pt x="739547" y="917092"/>
                  </a:lnTo>
                  <a:lnTo>
                    <a:pt x="801180" y="974928"/>
                  </a:lnTo>
                  <a:lnTo>
                    <a:pt x="862813" y="1031824"/>
                  </a:lnTo>
                  <a:lnTo>
                    <a:pt x="924446" y="1087755"/>
                  </a:lnTo>
                  <a:lnTo>
                    <a:pt x="1078510" y="1225715"/>
                  </a:lnTo>
                  <a:lnTo>
                    <a:pt x="1232587" y="1361535"/>
                  </a:lnTo>
                  <a:lnTo>
                    <a:pt x="1386650" y="1496884"/>
                  </a:lnTo>
                  <a:lnTo>
                    <a:pt x="1540727" y="1633414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0667" y="999210"/>
              <a:ext cx="1494155" cy="1705610"/>
            </a:xfrm>
            <a:custGeom>
              <a:avLst/>
              <a:gdLst/>
              <a:ahLst/>
              <a:cxnLst/>
              <a:rect l="l" t="t" r="r" b="b"/>
              <a:pathLst>
                <a:path w="1494155" h="1705610">
                  <a:moveTo>
                    <a:pt x="11851" y="11849"/>
                  </a:moveTo>
                  <a:lnTo>
                    <a:pt x="73480" y="129895"/>
                  </a:lnTo>
                  <a:lnTo>
                    <a:pt x="196740" y="330187"/>
                  </a:lnTo>
                  <a:lnTo>
                    <a:pt x="258370" y="418122"/>
                  </a:lnTo>
                  <a:lnTo>
                    <a:pt x="320000" y="500608"/>
                  </a:lnTo>
                  <a:lnTo>
                    <a:pt x="443259" y="652322"/>
                  </a:lnTo>
                  <a:lnTo>
                    <a:pt x="504884" y="723430"/>
                  </a:lnTo>
                  <a:lnTo>
                    <a:pt x="566513" y="791933"/>
                  </a:lnTo>
                  <a:lnTo>
                    <a:pt x="628145" y="858545"/>
                  </a:lnTo>
                  <a:lnTo>
                    <a:pt x="689778" y="923251"/>
                  </a:lnTo>
                  <a:lnTo>
                    <a:pt x="751399" y="986536"/>
                  </a:lnTo>
                  <a:lnTo>
                    <a:pt x="813032" y="1048639"/>
                  </a:lnTo>
                  <a:lnTo>
                    <a:pt x="874665" y="1110030"/>
                  </a:lnTo>
                  <a:lnTo>
                    <a:pt x="936298" y="1170482"/>
                  </a:lnTo>
                  <a:lnTo>
                    <a:pt x="1090362" y="1319099"/>
                  </a:lnTo>
                  <a:lnTo>
                    <a:pt x="1244438" y="1466061"/>
                  </a:lnTo>
                  <a:lnTo>
                    <a:pt x="1398502" y="1613258"/>
                  </a:lnTo>
                  <a:lnTo>
                    <a:pt x="1494031" y="1705466"/>
                  </a:lnTo>
                </a:path>
                <a:path w="1494155" h="1705610">
                  <a:moveTo>
                    <a:pt x="0" y="11849"/>
                  </a:moveTo>
                  <a:lnTo>
                    <a:pt x="23708" y="11849"/>
                  </a:lnTo>
                </a:path>
                <a:path w="1494155" h="1705610">
                  <a:moveTo>
                    <a:pt x="11851" y="23698"/>
                  </a:moveTo>
                  <a:lnTo>
                    <a:pt x="11851" y="0"/>
                  </a:lnTo>
                </a:path>
                <a:path w="1494155" h="1705610">
                  <a:moveTo>
                    <a:pt x="61629" y="129895"/>
                  </a:moveTo>
                  <a:lnTo>
                    <a:pt x="85332" y="129895"/>
                  </a:lnTo>
                </a:path>
                <a:path w="1494155" h="1705610">
                  <a:moveTo>
                    <a:pt x="73480" y="141744"/>
                  </a:moveTo>
                  <a:lnTo>
                    <a:pt x="73480" y="118046"/>
                  </a:lnTo>
                </a:path>
                <a:path w="1494155" h="1705610">
                  <a:moveTo>
                    <a:pt x="184889" y="330187"/>
                  </a:moveTo>
                  <a:lnTo>
                    <a:pt x="208592" y="330187"/>
                  </a:lnTo>
                </a:path>
                <a:path w="1494155" h="1705610">
                  <a:moveTo>
                    <a:pt x="196740" y="342036"/>
                  </a:moveTo>
                  <a:lnTo>
                    <a:pt x="196740" y="318338"/>
                  </a:lnTo>
                </a:path>
                <a:path w="1494155" h="1705610">
                  <a:moveTo>
                    <a:pt x="246518" y="418122"/>
                  </a:moveTo>
                  <a:lnTo>
                    <a:pt x="270221" y="418122"/>
                  </a:lnTo>
                </a:path>
                <a:path w="1494155" h="1705610">
                  <a:moveTo>
                    <a:pt x="258370" y="429983"/>
                  </a:moveTo>
                  <a:lnTo>
                    <a:pt x="258370" y="406273"/>
                  </a:lnTo>
                </a:path>
                <a:path w="1494155" h="1705610">
                  <a:moveTo>
                    <a:pt x="308148" y="500608"/>
                  </a:moveTo>
                  <a:lnTo>
                    <a:pt x="331852" y="500608"/>
                  </a:lnTo>
                </a:path>
                <a:path w="1494155" h="1705610">
                  <a:moveTo>
                    <a:pt x="320000" y="512470"/>
                  </a:moveTo>
                  <a:lnTo>
                    <a:pt x="320000" y="488759"/>
                  </a:lnTo>
                </a:path>
                <a:path w="1494155" h="1705610">
                  <a:moveTo>
                    <a:pt x="431407" y="652322"/>
                  </a:moveTo>
                  <a:lnTo>
                    <a:pt x="455110" y="652322"/>
                  </a:lnTo>
                </a:path>
                <a:path w="1494155" h="1705610">
                  <a:moveTo>
                    <a:pt x="443259" y="664171"/>
                  </a:moveTo>
                  <a:lnTo>
                    <a:pt x="443259" y="640473"/>
                  </a:lnTo>
                </a:path>
                <a:path w="1494155" h="1705610">
                  <a:moveTo>
                    <a:pt x="493033" y="723430"/>
                  </a:moveTo>
                  <a:lnTo>
                    <a:pt x="516736" y="723430"/>
                  </a:lnTo>
                </a:path>
                <a:path w="1494155" h="1705610">
                  <a:moveTo>
                    <a:pt x="504884" y="735279"/>
                  </a:moveTo>
                  <a:lnTo>
                    <a:pt x="504884" y="711581"/>
                  </a:lnTo>
                </a:path>
                <a:path w="1494155" h="1705610">
                  <a:moveTo>
                    <a:pt x="554662" y="791933"/>
                  </a:moveTo>
                  <a:lnTo>
                    <a:pt x="578361" y="791933"/>
                  </a:lnTo>
                </a:path>
                <a:path w="1494155" h="1705610">
                  <a:moveTo>
                    <a:pt x="566513" y="803783"/>
                  </a:moveTo>
                  <a:lnTo>
                    <a:pt x="566513" y="780072"/>
                  </a:lnTo>
                </a:path>
                <a:path w="1494155" h="1705610">
                  <a:moveTo>
                    <a:pt x="616296" y="858545"/>
                  </a:moveTo>
                  <a:lnTo>
                    <a:pt x="639994" y="858545"/>
                  </a:lnTo>
                </a:path>
                <a:path w="1494155" h="1705610">
                  <a:moveTo>
                    <a:pt x="628145" y="870394"/>
                  </a:moveTo>
                  <a:lnTo>
                    <a:pt x="628145" y="846683"/>
                  </a:lnTo>
                </a:path>
                <a:path w="1494155" h="1705610">
                  <a:moveTo>
                    <a:pt x="677917" y="923251"/>
                  </a:moveTo>
                  <a:lnTo>
                    <a:pt x="701628" y="923251"/>
                  </a:lnTo>
                </a:path>
                <a:path w="1494155" h="1705610">
                  <a:moveTo>
                    <a:pt x="689778" y="935101"/>
                  </a:moveTo>
                  <a:lnTo>
                    <a:pt x="689778" y="911402"/>
                  </a:lnTo>
                </a:path>
                <a:path w="1494155" h="1705610">
                  <a:moveTo>
                    <a:pt x="739550" y="986536"/>
                  </a:moveTo>
                  <a:lnTo>
                    <a:pt x="763261" y="986536"/>
                  </a:lnTo>
                </a:path>
                <a:path w="1494155" h="1705610">
                  <a:moveTo>
                    <a:pt x="751399" y="998385"/>
                  </a:moveTo>
                  <a:lnTo>
                    <a:pt x="751399" y="974686"/>
                  </a:lnTo>
                </a:path>
                <a:path w="1494155" h="1705610">
                  <a:moveTo>
                    <a:pt x="801183" y="1048639"/>
                  </a:moveTo>
                  <a:lnTo>
                    <a:pt x="824881" y="1048639"/>
                  </a:lnTo>
                </a:path>
                <a:path w="1494155" h="1705610">
                  <a:moveTo>
                    <a:pt x="813032" y="1060500"/>
                  </a:moveTo>
                  <a:lnTo>
                    <a:pt x="813032" y="1036789"/>
                  </a:lnTo>
                </a:path>
                <a:path w="1494155" h="1705610">
                  <a:moveTo>
                    <a:pt x="862816" y="1110030"/>
                  </a:moveTo>
                  <a:lnTo>
                    <a:pt x="886514" y="1110030"/>
                  </a:lnTo>
                </a:path>
                <a:path w="1494155" h="1705610">
                  <a:moveTo>
                    <a:pt x="874665" y="1121892"/>
                  </a:moveTo>
                  <a:lnTo>
                    <a:pt x="874665" y="1098181"/>
                  </a:lnTo>
                </a:path>
                <a:path w="1494155" h="1705610">
                  <a:moveTo>
                    <a:pt x="924436" y="1170482"/>
                  </a:moveTo>
                  <a:lnTo>
                    <a:pt x="948147" y="1170482"/>
                  </a:lnTo>
                </a:path>
                <a:path w="1494155" h="1705610">
                  <a:moveTo>
                    <a:pt x="936298" y="1182331"/>
                  </a:moveTo>
                  <a:lnTo>
                    <a:pt x="936298" y="1158633"/>
                  </a:lnTo>
                </a:path>
                <a:path w="1494155" h="1705610">
                  <a:moveTo>
                    <a:pt x="1078513" y="1319099"/>
                  </a:moveTo>
                  <a:lnTo>
                    <a:pt x="1102211" y="1319099"/>
                  </a:lnTo>
                </a:path>
                <a:path w="1494155" h="1705610">
                  <a:moveTo>
                    <a:pt x="1090362" y="1330951"/>
                  </a:moveTo>
                  <a:lnTo>
                    <a:pt x="1090362" y="1307247"/>
                  </a:lnTo>
                </a:path>
                <a:path w="1494155" h="1705610">
                  <a:moveTo>
                    <a:pt x="1232589" y="1466061"/>
                  </a:moveTo>
                  <a:lnTo>
                    <a:pt x="1256287" y="1466061"/>
                  </a:lnTo>
                </a:path>
                <a:path w="1494155" h="1705610">
                  <a:moveTo>
                    <a:pt x="1244438" y="1477912"/>
                  </a:moveTo>
                  <a:lnTo>
                    <a:pt x="1244438" y="1454209"/>
                  </a:lnTo>
                </a:path>
                <a:path w="1494155" h="1705610">
                  <a:moveTo>
                    <a:pt x="1386653" y="1613258"/>
                  </a:moveTo>
                  <a:lnTo>
                    <a:pt x="1410364" y="1613258"/>
                  </a:lnTo>
                </a:path>
                <a:path w="1494155" h="1705610">
                  <a:moveTo>
                    <a:pt x="1398502" y="1625109"/>
                  </a:moveTo>
                  <a:lnTo>
                    <a:pt x="1398502" y="1601406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12519" y="1055382"/>
              <a:ext cx="1195705" cy="1649730"/>
            </a:xfrm>
            <a:custGeom>
              <a:avLst/>
              <a:gdLst/>
              <a:ahLst/>
              <a:cxnLst/>
              <a:rect l="l" t="t" r="r" b="b"/>
              <a:pathLst>
                <a:path w="1195705" h="1649730">
                  <a:moveTo>
                    <a:pt x="0" y="0"/>
                  </a:moveTo>
                  <a:lnTo>
                    <a:pt x="61629" y="139141"/>
                  </a:lnTo>
                  <a:lnTo>
                    <a:pt x="123259" y="262636"/>
                  </a:lnTo>
                  <a:lnTo>
                    <a:pt x="184889" y="374992"/>
                  </a:lnTo>
                  <a:lnTo>
                    <a:pt x="246518" y="478574"/>
                  </a:lnTo>
                  <a:lnTo>
                    <a:pt x="308148" y="575525"/>
                  </a:lnTo>
                  <a:lnTo>
                    <a:pt x="369778" y="666775"/>
                  </a:lnTo>
                  <a:lnTo>
                    <a:pt x="431407" y="753541"/>
                  </a:lnTo>
                  <a:lnTo>
                    <a:pt x="493033" y="836739"/>
                  </a:lnTo>
                  <a:lnTo>
                    <a:pt x="554662" y="916622"/>
                  </a:lnTo>
                  <a:lnTo>
                    <a:pt x="616294" y="994130"/>
                  </a:lnTo>
                  <a:lnTo>
                    <a:pt x="677927" y="1069263"/>
                  </a:lnTo>
                  <a:lnTo>
                    <a:pt x="739547" y="1142748"/>
                  </a:lnTo>
                  <a:lnTo>
                    <a:pt x="801180" y="1214334"/>
                  </a:lnTo>
                  <a:lnTo>
                    <a:pt x="862813" y="1284734"/>
                  </a:lnTo>
                  <a:lnTo>
                    <a:pt x="924446" y="1353945"/>
                  </a:lnTo>
                  <a:lnTo>
                    <a:pt x="986067" y="1422450"/>
                  </a:lnTo>
                  <a:lnTo>
                    <a:pt x="1047700" y="1490003"/>
                  </a:lnTo>
                  <a:lnTo>
                    <a:pt x="1109320" y="1556847"/>
                  </a:lnTo>
                  <a:lnTo>
                    <a:pt x="1170953" y="1623220"/>
                  </a:lnTo>
                  <a:lnTo>
                    <a:pt x="1195134" y="1649294"/>
                  </a:lnTo>
                </a:path>
              </a:pathLst>
            </a:custGeom>
            <a:ln w="7111">
              <a:solidFill>
                <a:srgbClr val="9300D3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2519" y="1180071"/>
              <a:ext cx="1541145" cy="1118235"/>
            </a:xfrm>
            <a:custGeom>
              <a:avLst/>
              <a:gdLst/>
              <a:ahLst/>
              <a:cxnLst/>
              <a:rect l="l" t="t" r="r" b="b"/>
              <a:pathLst>
                <a:path w="1541145" h="1118235">
                  <a:moveTo>
                    <a:pt x="0" y="0"/>
                  </a:moveTo>
                  <a:lnTo>
                    <a:pt x="61629" y="76796"/>
                  </a:lnTo>
                  <a:lnTo>
                    <a:pt x="123259" y="143167"/>
                  </a:lnTo>
                  <a:lnTo>
                    <a:pt x="184889" y="202425"/>
                  </a:lnTo>
                  <a:lnTo>
                    <a:pt x="246518" y="256222"/>
                  </a:lnTo>
                  <a:lnTo>
                    <a:pt x="308148" y="306476"/>
                  </a:lnTo>
                  <a:lnTo>
                    <a:pt x="369778" y="353656"/>
                  </a:lnTo>
                  <a:lnTo>
                    <a:pt x="431407" y="398919"/>
                  </a:lnTo>
                  <a:lnTo>
                    <a:pt x="493033" y="442302"/>
                  </a:lnTo>
                  <a:lnTo>
                    <a:pt x="554662" y="484263"/>
                  </a:lnTo>
                  <a:lnTo>
                    <a:pt x="616294" y="525259"/>
                  </a:lnTo>
                  <a:lnTo>
                    <a:pt x="677927" y="565556"/>
                  </a:lnTo>
                  <a:lnTo>
                    <a:pt x="739547" y="605383"/>
                  </a:lnTo>
                  <a:lnTo>
                    <a:pt x="801180" y="644486"/>
                  </a:lnTo>
                  <a:lnTo>
                    <a:pt x="862813" y="683602"/>
                  </a:lnTo>
                  <a:lnTo>
                    <a:pt x="924446" y="722236"/>
                  </a:lnTo>
                  <a:lnTo>
                    <a:pt x="986067" y="760882"/>
                  </a:lnTo>
                  <a:lnTo>
                    <a:pt x="1047700" y="799757"/>
                  </a:lnTo>
                  <a:lnTo>
                    <a:pt x="1109320" y="838390"/>
                  </a:lnTo>
                  <a:lnTo>
                    <a:pt x="1170953" y="877493"/>
                  </a:lnTo>
                  <a:lnTo>
                    <a:pt x="1232587" y="916609"/>
                  </a:lnTo>
                  <a:lnTo>
                    <a:pt x="1294220" y="956195"/>
                  </a:lnTo>
                  <a:lnTo>
                    <a:pt x="1386650" y="1015926"/>
                  </a:lnTo>
                  <a:lnTo>
                    <a:pt x="1540727" y="1118086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12519" y="1146175"/>
              <a:ext cx="1541145" cy="1233805"/>
            </a:xfrm>
            <a:custGeom>
              <a:avLst/>
              <a:gdLst/>
              <a:ahLst/>
              <a:cxnLst/>
              <a:rect l="l" t="t" r="r" b="b"/>
              <a:pathLst>
                <a:path w="1541145" h="1233805">
                  <a:moveTo>
                    <a:pt x="0" y="0"/>
                  </a:moveTo>
                  <a:lnTo>
                    <a:pt x="61629" y="83426"/>
                  </a:lnTo>
                  <a:lnTo>
                    <a:pt x="123259" y="155968"/>
                  </a:lnTo>
                  <a:lnTo>
                    <a:pt x="184889" y="220675"/>
                  </a:lnTo>
                  <a:lnTo>
                    <a:pt x="246518" y="280174"/>
                  </a:lnTo>
                  <a:lnTo>
                    <a:pt x="308148" y="335394"/>
                  </a:lnTo>
                  <a:lnTo>
                    <a:pt x="369778" y="387781"/>
                  </a:lnTo>
                  <a:lnTo>
                    <a:pt x="431407" y="437565"/>
                  </a:lnTo>
                  <a:lnTo>
                    <a:pt x="493033" y="485444"/>
                  </a:lnTo>
                  <a:lnTo>
                    <a:pt x="554662" y="531901"/>
                  </a:lnTo>
                  <a:lnTo>
                    <a:pt x="616294" y="577176"/>
                  </a:lnTo>
                  <a:lnTo>
                    <a:pt x="677927" y="621741"/>
                  </a:lnTo>
                  <a:lnTo>
                    <a:pt x="739547" y="665594"/>
                  </a:lnTo>
                  <a:lnTo>
                    <a:pt x="801180" y="708964"/>
                  </a:lnTo>
                  <a:lnTo>
                    <a:pt x="862813" y="752106"/>
                  </a:lnTo>
                  <a:lnTo>
                    <a:pt x="924446" y="794778"/>
                  </a:lnTo>
                  <a:lnTo>
                    <a:pt x="986067" y="837679"/>
                  </a:lnTo>
                  <a:lnTo>
                    <a:pt x="1047700" y="880579"/>
                  </a:lnTo>
                  <a:lnTo>
                    <a:pt x="1109320" y="923480"/>
                  </a:lnTo>
                  <a:lnTo>
                    <a:pt x="1170953" y="966393"/>
                  </a:lnTo>
                  <a:lnTo>
                    <a:pt x="1232587" y="1010005"/>
                  </a:lnTo>
                  <a:lnTo>
                    <a:pt x="1294220" y="1053617"/>
                  </a:lnTo>
                  <a:lnTo>
                    <a:pt x="1386650" y="1120223"/>
                  </a:lnTo>
                  <a:lnTo>
                    <a:pt x="1540727" y="1233764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12519" y="1306880"/>
              <a:ext cx="1541145" cy="1356360"/>
            </a:xfrm>
            <a:custGeom>
              <a:avLst/>
              <a:gdLst/>
              <a:ahLst/>
              <a:cxnLst/>
              <a:rect l="l" t="t" r="r" b="b"/>
              <a:pathLst>
                <a:path w="1541145" h="1356360">
                  <a:moveTo>
                    <a:pt x="0" y="0"/>
                  </a:moveTo>
                  <a:lnTo>
                    <a:pt x="61629" y="90068"/>
                  </a:lnTo>
                  <a:lnTo>
                    <a:pt x="123259" y="168770"/>
                  </a:lnTo>
                  <a:lnTo>
                    <a:pt x="184889" y="239636"/>
                  </a:lnTo>
                  <a:lnTo>
                    <a:pt x="246518" y="304825"/>
                  </a:lnTo>
                  <a:lnTo>
                    <a:pt x="308148" y="365506"/>
                  </a:lnTo>
                  <a:lnTo>
                    <a:pt x="369778" y="422630"/>
                  </a:lnTo>
                  <a:lnTo>
                    <a:pt x="431407" y="477393"/>
                  </a:lnTo>
                  <a:lnTo>
                    <a:pt x="493033" y="530250"/>
                  </a:lnTo>
                  <a:lnTo>
                    <a:pt x="554662" y="581215"/>
                  </a:lnTo>
                  <a:lnTo>
                    <a:pt x="616294" y="631228"/>
                  </a:lnTo>
                  <a:lnTo>
                    <a:pt x="677927" y="680046"/>
                  </a:lnTo>
                  <a:lnTo>
                    <a:pt x="739547" y="728408"/>
                  </a:lnTo>
                  <a:lnTo>
                    <a:pt x="801180" y="776046"/>
                  </a:lnTo>
                  <a:lnTo>
                    <a:pt x="862813" y="823455"/>
                  </a:lnTo>
                  <a:lnTo>
                    <a:pt x="924446" y="870623"/>
                  </a:lnTo>
                  <a:lnTo>
                    <a:pt x="986067" y="917801"/>
                  </a:lnTo>
                  <a:lnTo>
                    <a:pt x="1047700" y="964731"/>
                  </a:lnTo>
                  <a:lnTo>
                    <a:pt x="1109320" y="1012137"/>
                  </a:lnTo>
                  <a:lnTo>
                    <a:pt x="1170953" y="1059783"/>
                  </a:lnTo>
                  <a:lnTo>
                    <a:pt x="1232587" y="1107666"/>
                  </a:lnTo>
                  <a:lnTo>
                    <a:pt x="1294220" y="1156020"/>
                  </a:lnTo>
                  <a:lnTo>
                    <a:pt x="1386650" y="1229502"/>
                  </a:lnTo>
                  <a:lnTo>
                    <a:pt x="1540727" y="1355841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12519" y="1276781"/>
              <a:ext cx="1432560" cy="1428115"/>
            </a:xfrm>
            <a:custGeom>
              <a:avLst/>
              <a:gdLst/>
              <a:ahLst/>
              <a:cxnLst/>
              <a:rect l="l" t="t" r="r" b="b"/>
              <a:pathLst>
                <a:path w="1432560" h="1428114">
                  <a:moveTo>
                    <a:pt x="0" y="0"/>
                  </a:moveTo>
                  <a:lnTo>
                    <a:pt x="61629" y="99783"/>
                  </a:lnTo>
                  <a:lnTo>
                    <a:pt x="123259" y="188442"/>
                  </a:lnTo>
                  <a:lnTo>
                    <a:pt x="184889" y="269265"/>
                  </a:lnTo>
                  <a:lnTo>
                    <a:pt x="246518" y="344411"/>
                  </a:lnTo>
                  <a:lnTo>
                    <a:pt x="308148" y="414566"/>
                  </a:lnTo>
                  <a:lnTo>
                    <a:pt x="369778" y="481177"/>
                  </a:lnTo>
                  <a:lnTo>
                    <a:pt x="431407" y="544931"/>
                  </a:lnTo>
                  <a:lnTo>
                    <a:pt x="493033" y="606323"/>
                  </a:lnTo>
                  <a:lnTo>
                    <a:pt x="554662" y="665581"/>
                  </a:lnTo>
                  <a:lnTo>
                    <a:pt x="616294" y="723430"/>
                  </a:lnTo>
                  <a:lnTo>
                    <a:pt x="677927" y="779602"/>
                  </a:lnTo>
                  <a:lnTo>
                    <a:pt x="739547" y="835063"/>
                  </a:lnTo>
                  <a:lnTo>
                    <a:pt x="801180" y="889355"/>
                  </a:lnTo>
                  <a:lnTo>
                    <a:pt x="862813" y="942919"/>
                  </a:lnTo>
                  <a:lnTo>
                    <a:pt x="924446" y="996016"/>
                  </a:lnTo>
                  <a:lnTo>
                    <a:pt x="986067" y="1048398"/>
                  </a:lnTo>
                  <a:lnTo>
                    <a:pt x="1047700" y="1100786"/>
                  </a:lnTo>
                  <a:lnTo>
                    <a:pt x="1109320" y="1152935"/>
                  </a:lnTo>
                  <a:lnTo>
                    <a:pt x="1170953" y="1205080"/>
                  </a:lnTo>
                  <a:lnTo>
                    <a:pt x="1232587" y="1257228"/>
                  </a:lnTo>
                  <a:lnTo>
                    <a:pt x="1294220" y="1309378"/>
                  </a:lnTo>
                  <a:lnTo>
                    <a:pt x="1386650" y="1388306"/>
                  </a:lnTo>
                  <a:lnTo>
                    <a:pt x="1432408" y="1427895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00667" y="1264920"/>
              <a:ext cx="1410970" cy="1412240"/>
            </a:xfrm>
            <a:custGeom>
              <a:avLst/>
              <a:gdLst/>
              <a:ahLst/>
              <a:cxnLst/>
              <a:rect l="l" t="t" r="r" b="b"/>
              <a:pathLst>
                <a:path w="1410970" h="1412239">
                  <a:moveTo>
                    <a:pt x="0" y="11861"/>
                  </a:moveTo>
                  <a:lnTo>
                    <a:pt x="23708" y="11861"/>
                  </a:lnTo>
                </a:path>
                <a:path w="1410970" h="1412239">
                  <a:moveTo>
                    <a:pt x="11851" y="23710"/>
                  </a:moveTo>
                  <a:lnTo>
                    <a:pt x="11851" y="0"/>
                  </a:lnTo>
                </a:path>
                <a:path w="1410970" h="1412239">
                  <a:moveTo>
                    <a:pt x="3557" y="20154"/>
                  </a:moveTo>
                  <a:lnTo>
                    <a:pt x="20151" y="3327"/>
                  </a:lnTo>
                </a:path>
                <a:path w="1410970" h="1412239">
                  <a:moveTo>
                    <a:pt x="3557" y="3327"/>
                  </a:moveTo>
                  <a:lnTo>
                    <a:pt x="20151" y="20154"/>
                  </a:lnTo>
                </a:path>
                <a:path w="1410970" h="1412239">
                  <a:moveTo>
                    <a:pt x="61629" y="111645"/>
                  </a:moveTo>
                  <a:lnTo>
                    <a:pt x="85332" y="111645"/>
                  </a:lnTo>
                </a:path>
                <a:path w="1410970" h="1412239">
                  <a:moveTo>
                    <a:pt x="73480" y="123507"/>
                  </a:moveTo>
                  <a:lnTo>
                    <a:pt x="73480" y="99796"/>
                  </a:lnTo>
                </a:path>
                <a:path w="1410970" h="1412239">
                  <a:moveTo>
                    <a:pt x="65186" y="119938"/>
                  </a:moveTo>
                  <a:lnTo>
                    <a:pt x="81781" y="103111"/>
                  </a:lnTo>
                </a:path>
                <a:path w="1410970" h="1412239">
                  <a:moveTo>
                    <a:pt x="65186" y="103111"/>
                  </a:moveTo>
                  <a:lnTo>
                    <a:pt x="81781" y="119938"/>
                  </a:lnTo>
                </a:path>
                <a:path w="1410970" h="1412239">
                  <a:moveTo>
                    <a:pt x="123259" y="200304"/>
                  </a:moveTo>
                  <a:lnTo>
                    <a:pt x="146963" y="200304"/>
                  </a:lnTo>
                </a:path>
                <a:path w="1410970" h="1412239">
                  <a:moveTo>
                    <a:pt x="135111" y="212153"/>
                  </a:moveTo>
                  <a:lnTo>
                    <a:pt x="135111" y="188455"/>
                  </a:lnTo>
                </a:path>
                <a:path w="1410970" h="1412239">
                  <a:moveTo>
                    <a:pt x="126815" y="208838"/>
                  </a:moveTo>
                  <a:lnTo>
                    <a:pt x="143410" y="191998"/>
                  </a:lnTo>
                </a:path>
                <a:path w="1410970" h="1412239">
                  <a:moveTo>
                    <a:pt x="126815" y="191998"/>
                  </a:moveTo>
                  <a:lnTo>
                    <a:pt x="143410" y="208838"/>
                  </a:lnTo>
                </a:path>
                <a:path w="1410970" h="1412239">
                  <a:moveTo>
                    <a:pt x="184889" y="281127"/>
                  </a:moveTo>
                  <a:lnTo>
                    <a:pt x="208592" y="281127"/>
                  </a:lnTo>
                </a:path>
                <a:path w="1410970" h="1412239">
                  <a:moveTo>
                    <a:pt x="196740" y="292976"/>
                  </a:moveTo>
                  <a:lnTo>
                    <a:pt x="196740" y="269278"/>
                  </a:lnTo>
                </a:path>
                <a:path w="1410970" h="1412239">
                  <a:moveTo>
                    <a:pt x="188446" y="289661"/>
                  </a:moveTo>
                  <a:lnTo>
                    <a:pt x="205035" y="272834"/>
                  </a:lnTo>
                </a:path>
                <a:path w="1410970" h="1412239">
                  <a:moveTo>
                    <a:pt x="188446" y="272834"/>
                  </a:moveTo>
                  <a:lnTo>
                    <a:pt x="205035" y="289661"/>
                  </a:lnTo>
                </a:path>
                <a:path w="1410970" h="1412239">
                  <a:moveTo>
                    <a:pt x="246518" y="356273"/>
                  </a:moveTo>
                  <a:lnTo>
                    <a:pt x="270221" y="356273"/>
                  </a:lnTo>
                </a:path>
                <a:path w="1410970" h="1412239">
                  <a:moveTo>
                    <a:pt x="258370" y="368122"/>
                  </a:moveTo>
                  <a:lnTo>
                    <a:pt x="258370" y="344411"/>
                  </a:lnTo>
                </a:path>
                <a:path w="1410970" h="1412239">
                  <a:moveTo>
                    <a:pt x="250075" y="364566"/>
                  </a:moveTo>
                  <a:lnTo>
                    <a:pt x="266665" y="347738"/>
                  </a:lnTo>
                </a:path>
                <a:path w="1410970" h="1412239">
                  <a:moveTo>
                    <a:pt x="250075" y="347738"/>
                  </a:moveTo>
                  <a:lnTo>
                    <a:pt x="266665" y="364566"/>
                  </a:lnTo>
                </a:path>
                <a:path w="1410970" h="1412239">
                  <a:moveTo>
                    <a:pt x="308148" y="426427"/>
                  </a:moveTo>
                  <a:lnTo>
                    <a:pt x="331852" y="426427"/>
                  </a:lnTo>
                </a:path>
                <a:path w="1410970" h="1412239">
                  <a:moveTo>
                    <a:pt x="320000" y="438277"/>
                  </a:moveTo>
                  <a:lnTo>
                    <a:pt x="320000" y="414578"/>
                  </a:lnTo>
                </a:path>
                <a:path w="1410970" h="1412239">
                  <a:moveTo>
                    <a:pt x="311706" y="434962"/>
                  </a:moveTo>
                  <a:lnTo>
                    <a:pt x="328295" y="418134"/>
                  </a:lnTo>
                </a:path>
                <a:path w="1410970" h="1412239">
                  <a:moveTo>
                    <a:pt x="311706" y="418134"/>
                  </a:moveTo>
                  <a:lnTo>
                    <a:pt x="328295" y="434962"/>
                  </a:lnTo>
                </a:path>
                <a:path w="1410970" h="1412239">
                  <a:moveTo>
                    <a:pt x="369778" y="493039"/>
                  </a:moveTo>
                  <a:lnTo>
                    <a:pt x="393481" y="493039"/>
                  </a:lnTo>
                </a:path>
                <a:path w="1410970" h="1412239">
                  <a:moveTo>
                    <a:pt x="381629" y="504888"/>
                  </a:moveTo>
                  <a:lnTo>
                    <a:pt x="381629" y="481190"/>
                  </a:lnTo>
                </a:path>
                <a:path w="1410970" h="1412239">
                  <a:moveTo>
                    <a:pt x="373330" y="501573"/>
                  </a:moveTo>
                  <a:lnTo>
                    <a:pt x="389924" y="484746"/>
                  </a:lnTo>
                </a:path>
                <a:path w="1410970" h="1412239">
                  <a:moveTo>
                    <a:pt x="373330" y="484746"/>
                  </a:moveTo>
                  <a:lnTo>
                    <a:pt x="389924" y="501573"/>
                  </a:lnTo>
                </a:path>
                <a:path w="1410970" h="1412239">
                  <a:moveTo>
                    <a:pt x="431407" y="556793"/>
                  </a:moveTo>
                  <a:lnTo>
                    <a:pt x="455110" y="556793"/>
                  </a:lnTo>
                </a:path>
                <a:path w="1410970" h="1412239">
                  <a:moveTo>
                    <a:pt x="443259" y="568655"/>
                  </a:moveTo>
                  <a:lnTo>
                    <a:pt x="443259" y="544944"/>
                  </a:lnTo>
                </a:path>
                <a:path w="1410970" h="1412239">
                  <a:moveTo>
                    <a:pt x="434959" y="565327"/>
                  </a:moveTo>
                  <a:lnTo>
                    <a:pt x="451554" y="548500"/>
                  </a:lnTo>
                </a:path>
                <a:path w="1410970" h="1412239">
                  <a:moveTo>
                    <a:pt x="434959" y="548500"/>
                  </a:moveTo>
                  <a:lnTo>
                    <a:pt x="451554" y="565327"/>
                  </a:lnTo>
                </a:path>
                <a:path w="1410970" h="1412239">
                  <a:moveTo>
                    <a:pt x="493033" y="618185"/>
                  </a:moveTo>
                  <a:lnTo>
                    <a:pt x="516736" y="618185"/>
                  </a:lnTo>
                </a:path>
                <a:path w="1410970" h="1412239">
                  <a:moveTo>
                    <a:pt x="504884" y="630047"/>
                  </a:moveTo>
                  <a:lnTo>
                    <a:pt x="504884" y="606336"/>
                  </a:lnTo>
                </a:path>
                <a:path w="1410970" h="1412239">
                  <a:moveTo>
                    <a:pt x="496590" y="626491"/>
                  </a:moveTo>
                  <a:lnTo>
                    <a:pt x="513184" y="609892"/>
                  </a:lnTo>
                </a:path>
                <a:path w="1410970" h="1412239">
                  <a:moveTo>
                    <a:pt x="496590" y="609892"/>
                  </a:moveTo>
                  <a:lnTo>
                    <a:pt x="513184" y="626491"/>
                  </a:lnTo>
                </a:path>
                <a:path w="1410970" h="1412239">
                  <a:moveTo>
                    <a:pt x="554662" y="677443"/>
                  </a:moveTo>
                  <a:lnTo>
                    <a:pt x="578361" y="677443"/>
                  </a:lnTo>
                </a:path>
                <a:path w="1410970" h="1412239">
                  <a:moveTo>
                    <a:pt x="566513" y="689305"/>
                  </a:moveTo>
                  <a:lnTo>
                    <a:pt x="566513" y="665594"/>
                  </a:lnTo>
                </a:path>
                <a:path w="1410970" h="1412239">
                  <a:moveTo>
                    <a:pt x="558219" y="685977"/>
                  </a:moveTo>
                  <a:lnTo>
                    <a:pt x="574818" y="669150"/>
                  </a:lnTo>
                </a:path>
                <a:path w="1410970" h="1412239">
                  <a:moveTo>
                    <a:pt x="558219" y="669150"/>
                  </a:moveTo>
                  <a:lnTo>
                    <a:pt x="574818" y="685977"/>
                  </a:lnTo>
                </a:path>
                <a:path w="1410970" h="1412239">
                  <a:moveTo>
                    <a:pt x="616296" y="735291"/>
                  </a:moveTo>
                  <a:lnTo>
                    <a:pt x="639994" y="735291"/>
                  </a:lnTo>
                </a:path>
                <a:path w="1410970" h="1412239">
                  <a:moveTo>
                    <a:pt x="628145" y="747141"/>
                  </a:moveTo>
                  <a:lnTo>
                    <a:pt x="628145" y="723442"/>
                  </a:lnTo>
                </a:path>
                <a:path w="1410970" h="1412239">
                  <a:moveTo>
                    <a:pt x="619852" y="743585"/>
                  </a:moveTo>
                  <a:lnTo>
                    <a:pt x="636438" y="726757"/>
                  </a:lnTo>
                </a:path>
                <a:path w="1410970" h="1412239">
                  <a:moveTo>
                    <a:pt x="619852" y="726757"/>
                  </a:moveTo>
                  <a:lnTo>
                    <a:pt x="636438" y="743585"/>
                  </a:lnTo>
                </a:path>
                <a:path w="1410970" h="1412239">
                  <a:moveTo>
                    <a:pt x="677917" y="791464"/>
                  </a:moveTo>
                  <a:lnTo>
                    <a:pt x="701628" y="791464"/>
                  </a:lnTo>
                </a:path>
                <a:path w="1410970" h="1412239">
                  <a:moveTo>
                    <a:pt x="689778" y="803313"/>
                  </a:moveTo>
                  <a:lnTo>
                    <a:pt x="689778" y="779614"/>
                  </a:lnTo>
                </a:path>
                <a:path w="1410970" h="1412239">
                  <a:moveTo>
                    <a:pt x="681473" y="799998"/>
                  </a:moveTo>
                  <a:lnTo>
                    <a:pt x="698072" y="783170"/>
                  </a:lnTo>
                </a:path>
                <a:path w="1410970" h="1412239">
                  <a:moveTo>
                    <a:pt x="681473" y="783170"/>
                  </a:moveTo>
                  <a:lnTo>
                    <a:pt x="698072" y="799998"/>
                  </a:lnTo>
                </a:path>
                <a:path w="1410970" h="1412239">
                  <a:moveTo>
                    <a:pt x="739550" y="846924"/>
                  </a:moveTo>
                  <a:lnTo>
                    <a:pt x="763261" y="846924"/>
                  </a:lnTo>
                </a:path>
                <a:path w="1410970" h="1412239">
                  <a:moveTo>
                    <a:pt x="751399" y="858786"/>
                  </a:moveTo>
                  <a:lnTo>
                    <a:pt x="751399" y="835075"/>
                  </a:lnTo>
                </a:path>
                <a:path w="1410970" h="1412239">
                  <a:moveTo>
                    <a:pt x="743106" y="855230"/>
                  </a:moveTo>
                  <a:lnTo>
                    <a:pt x="759692" y="838403"/>
                  </a:lnTo>
                </a:path>
                <a:path w="1410970" h="1412239">
                  <a:moveTo>
                    <a:pt x="743106" y="838403"/>
                  </a:moveTo>
                  <a:lnTo>
                    <a:pt x="759692" y="855230"/>
                  </a:lnTo>
                </a:path>
                <a:path w="1410970" h="1412239">
                  <a:moveTo>
                    <a:pt x="801183" y="901217"/>
                  </a:moveTo>
                  <a:lnTo>
                    <a:pt x="824881" y="901217"/>
                  </a:lnTo>
                </a:path>
                <a:path w="1410970" h="1412239">
                  <a:moveTo>
                    <a:pt x="813032" y="913066"/>
                  </a:moveTo>
                  <a:lnTo>
                    <a:pt x="813032" y="889355"/>
                  </a:lnTo>
                </a:path>
                <a:path w="1410970" h="1412239">
                  <a:moveTo>
                    <a:pt x="804739" y="909510"/>
                  </a:moveTo>
                  <a:lnTo>
                    <a:pt x="821325" y="892683"/>
                  </a:lnTo>
                </a:path>
                <a:path w="1410970" h="1412239">
                  <a:moveTo>
                    <a:pt x="804739" y="892683"/>
                  </a:moveTo>
                  <a:lnTo>
                    <a:pt x="821325" y="909510"/>
                  </a:lnTo>
                </a:path>
                <a:path w="1410970" h="1412239">
                  <a:moveTo>
                    <a:pt x="862816" y="954780"/>
                  </a:moveTo>
                  <a:lnTo>
                    <a:pt x="886514" y="954780"/>
                  </a:lnTo>
                </a:path>
                <a:path w="1410970" h="1412239">
                  <a:moveTo>
                    <a:pt x="874665" y="966632"/>
                  </a:moveTo>
                  <a:lnTo>
                    <a:pt x="874665" y="942929"/>
                  </a:lnTo>
                </a:path>
                <a:path w="1410970" h="1412239">
                  <a:moveTo>
                    <a:pt x="866359" y="963080"/>
                  </a:moveTo>
                  <a:lnTo>
                    <a:pt x="882958" y="946247"/>
                  </a:lnTo>
                </a:path>
                <a:path w="1410970" h="1412239">
                  <a:moveTo>
                    <a:pt x="866359" y="946247"/>
                  </a:moveTo>
                  <a:lnTo>
                    <a:pt x="882958" y="963080"/>
                  </a:lnTo>
                </a:path>
                <a:path w="1410970" h="1412239">
                  <a:moveTo>
                    <a:pt x="924436" y="1007878"/>
                  </a:moveTo>
                  <a:lnTo>
                    <a:pt x="948147" y="1007878"/>
                  </a:lnTo>
                </a:path>
                <a:path w="1410970" h="1412239">
                  <a:moveTo>
                    <a:pt x="936298" y="1019730"/>
                  </a:moveTo>
                  <a:lnTo>
                    <a:pt x="936298" y="996026"/>
                  </a:lnTo>
                </a:path>
                <a:path w="1410970" h="1412239">
                  <a:moveTo>
                    <a:pt x="927992" y="1016172"/>
                  </a:moveTo>
                  <a:lnTo>
                    <a:pt x="944591" y="999345"/>
                  </a:lnTo>
                </a:path>
                <a:path w="1410970" h="1412239">
                  <a:moveTo>
                    <a:pt x="927992" y="999345"/>
                  </a:moveTo>
                  <a:lnTo>
                    <a:pt x="944591" y="1016172"/>
                  </a:lnTo>
                </a:path>
                <a:path w="1410970" h="1412239">
                  <a:moveTo>
                    <a:pt x="986069" y="1060260"/>
                  </a:moveTo>
                  <a:lnTo>
                    <a:pt x="1009768" y="1060260"/>
                  </a:lnTo>
                </a:path>
                <a:path w="1410970" h="1412239">
                  <a:moveTo>
                    <a:pt x="997919" y="1072112"/>
                  </a:moveTo>
                  <a:lnTo>
                    <a:pt x="997919" y="1048409"/>
                  </a:lnTo>
                </a:path>
                <a:path w="1410970" h="1412239">
                  <a:moveTo>
                    <a:pt x="989625" y="1068797"/>
                  </a:moveTo>
                  <a:lnTo>
                    <a:pt x="1006212" y="1051966"/>
                  </a:lnTo>
                </a:path>
                <a:path w="1410970" h="1412239">
                  <a:moveTo>
                    <a:pt x="989625" y="1051966"/>
                  </a:moveTo>
                  <a:lnTo>
                    <a:pt x="1006212" y="1068797"/>
                  </a:lnTo>
                </a:path>
                <a:path w="1410970" h="1412239">
                  <a:moveTo>
                    <a:pt x="1047690" y="1112648"/>
                  </a:moveTo>
                  <a:lnTo>
                    <a:pt x="1071401" y="1112648"/>
                  </a:lnTo>
                </a:path>
                <a:path w="1410970" h="1412239">
                  <a:moveTo>
                    <a:pt x="1059552" y="1124499"/>
                  </a:moveTo>
                  <a:lnTo>
                    <a:pt x="1059552" y="1100796"/>
                  </a:lnTo>
                </a:path>
                <a:path w="1410970" h="1412239">
                  <a:moveTo>
                    <a:pt x="1051246" y="1120942"/>
                  </a:moveTo>
                  <a:lnTo>
                    <a:pt x="1067845" y="1104353"/>
                  </a:lnTo>
                </a:path>
                <a:path w="1410970" h="1412239">
                  <a:moveTo>
                    <a:pt x="1051246" y="1104353"/>
                  </a:moveTo>
                  <a:lnTo>
                    <a:pt x="1067845" y="1120942"/>
                  </a:lnTo>
                </a:path>
                <a:path w="1410970" h="1412239">
                  <a:moveTo>
                    <a:pt x="1109323" y="1164797"/>
                  </a:moveTo>
                  <a:lnTo>
                    <a:pt x="1133034" y="1164797"/>
                  </a:lnTo>
                </a:path>
                <a:path w="1410970" h="1412239">
                  <a:moveTo>
                    <a:pt x="1121172" y="1176648"/>
                  </a:moveTo>
                  <a:lnTo>
                    <a:pt x="1121172" y="1152945"/>
                  </a:lnTo>
                </a:path>
                <a:path w="1410970" h="1412239">
                  <a:moveTo>
                    <a:pt x="1112879" y="1173092"/>
                  </a:moveTo>
                  <a:lnTo>
                    <a:pt x="1129478" y="1156497"/>
                  </a:lnTo>
                </a:path>
                <a:path w="1410970" h="1412239">
                  <a:moveTo>
                    <a:pt x="1112879" y="1156497"/>
                  </a:moveTo>
                  <a:lnTo>
                    <a:pt x="1129478" y="1173092"/>
                  </a:lnTo>
                </a:path>
                <a:path w="1410970" h="1412239">
                  <a:moveTo>
                    <a:pt x="1170956" y="1216941"/>
                  </a:moveTo>
                  <a:lnTo>
                    <a:pt x="1194654" y="1216941"/>
                  </a:lnTo>
                </a:path>
                <a:path w="1410970" h="1412239">
                  <a:moveTo>
                    <a:pt x="1182805" y="1228793"/>
                  </a:moveTo>
                  <a:lnTo>
                    <a:pt x="1182805" y="1205090"/>
                  </a:lnTo>
                </a:path>
                <a:path w="1410970" h="1412239">
                  <a:moveTo>
                    <a:pt x="1174512" y="1225241"/>
                  </a:moveTo>
                  <a:lnTo>
                    <a:pt x="1191098" y="1208408"/>
                  </a:lnTo>
                </a:path>
                <a:path w="1410970" h="1412239">
                  <a:moveTo>
                    <a:pt x="1174512" y="1208408"/>
                  </a:moveTo>
                  <a:lnTo>
                    <a:pt x="1191098" y="1225241"/>
                  </a:lnTo>
                </a:path>
                <a:path w="1410970" h="1412239">
                  <a:moveTo>
                    <a:pt x="1232589" y="1269090"/>
                  </a:moveTo>
                  <a:lnTo>
                    <a:pt x="1256287" y="1269090"/>
                  </a:lnTo>
                </a:path>
                <a:path w="1410970" h="1412239">
                  <a:moveTo>
                    <a:pt x="1244438" y="1280942"/>
                  </a:moveTo>
                  <a:lnTo>
                    <a:pt x="1244438" y="1257239"/>
                  </a:lnTo>
                </a:path>
                <a:path w="1410970" h="1412239">
                  <a:moveTo>
                    <a:pt x="1236145" y="1277386"/>
                  </a:moveTo>
                  <a:lnTo>
                    <a:pt x="1252731" y="1260558"/>
                  </a:lnTo>
                </a:path>
                <a:path w="1410970" h="1412239">
                  <a:moveTo>
                    <a:pt x="1236145" y="1260558"/>
                  </a:moveTo>
                  <a:lnTo>
                    <a:pt x="1252731" y="1277386"/>
                  </a:lnTo>
                </a:path>
                <a:path w="1410970" h="1412239">
                  <a:moveTo>
                    <a:pt x="1294210" y="1321240"/>
                  </a:moveTo>
                  <a:lnTo>
                    <a:pt x="1317920" y="1321240"/>
                  </a:lnTo>
                </a:path>
                <a:path w="1410970" h="1412239">
                  <a:moveTo>
                    <a:pt x="1306071" y="1333092"/>
                  </a:moveTo>
                  <a:lnTo>
                    <a:pt x="1306071" y="1309389"/>
                  </a:lnTo>
                </a:path>
                <a:path w="1410970" h="1412239">
                  <a:moveTo>
                    <a:pt x="1297766" y="1329535"/>
                  </a:moveTo>
                  <a:lnTo>
                    <a:pt x="1314364" y="1312941"/>
                  </a:lnTo>
                </a:path>
                <a:path w="1410970" h="1412239">
                  <a:moveTo>
                    <a:pt x="1297766" y="1312941"/>
                  </a:moveTo>
                  <a:lnTo>
                    <a:pt x="1314364" y="1329535"/>
                  </a:lnTo>
                </a:path>
                <a:path w="1410970" h="1412239">
                  <a:moveTo>
                    <a:pt x="1386653" y="1400168"/>
                  </a:moveTo>
                  <a:lnTo>
                    <a:pt x="1410364" y="1400168"/>
                  </a:lnTo>
                </a:path>
                <a:path w="1410970" h="1412239">
                  <a:moveTo>
                    <a:pt x="1398502" y="1412020"/>
                  </a:moveTo>
                  <a:lnTo>
                    <a:pt x="1398502" y="1388317"/>
                  </a:lnTo>
                </a:path>
                <a:path w="1410970" h="1412239">
                  <a:moveTo>
                    <a:pt x="1390209" y="1408468"/>
                  </a:moveTo>
                  <a:lnTo>
                    <a:pt x="1406808" y="1391874"/>
                  </a:lnTo>
                </a:path>
                <a:path w="1410970" h="1412239">
                  <a:moveTo>
                    <a:pt x="1390209" y="1391874"/>
                  </a:moveTo>
                  <a:lnTo>
                    <a:pt x="1406808" y="1408468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12519" y="1349552"/>
              <a:ext cx="1231900" cy="1355725"/>
            </a:xfrm>
            <a:custGeom>
              <a:avLst/>
              <a:gdLst/>
              <a:ahLst/>
              <a:cxnLst/>
              <a:rect l="l" t="t" r="r" b="b"/>
              <a:pathLst>
                <a:path w="1231900" h="1355725">
                  <a:moveTo>
                    <a:pt x="0" y="0"/>
                  </a:moveTo>
                  <a:lnTo>
                    <a:pt x="61629" y="101206"/>
                  </a:lnTo>
                  <a:lnTo>
                    <a:pt x="123259" y="191274"/>
                  </a:lnTo>
                  <a:lnTo>
                    <a:pt x="184889" y="273532"/>
                  </a:lnTo>
                  <a:lnTo>
                    <a:pt x="246518" y="350088"/>
                  </a:lnTo>
                  <a:lnTo>
                    <a:pt x="308148" y="422148"/>
                  </a:lnTo>
                  <a:lnTo>
                    <a:pt x="369778" y="491134"/>
                  </a:lnTo>
                  <a:lnTo>
                    <a:pt x="431407" y="557504"/>
                  </a:lnTo>
                  <a:lnTo>
                    <a:pt x="493033" y="621969"/>
                  </a:lnTo>
                  <a:lnTo>
                    <a:pt x="554662" y="685266"/>
                  </a:lnTo>
                  <a:lnTo>
                    <a:pt x="616294" y="747128"/>
                  </a:lnTo>
                  <a:lnTo>
                    <a:pt x="677927" y="808291"/>
                  </a:lnTo>
                  <a:lnTo>
                    <a:pt x="739547" y="868961"/>
                  </a:lnTo>
                  <a:lnTo>
                    <a:pt x="801180" y="929406"/>
                  </a:lnTo>
                  <a:lnTo>
                    <a:pt x="862813" y="989611"/>
                  </a:lnTo>
                  <a:lnTo>
                    <a:pt x="924446" y="1049823"/>
                  </a:lnTo>
                  <a:lnTo>
                    <a:pt x="986067" y="1110267"/>
                  </a:lnTo>
                  <a:lnTo>
                    <a:pt x="1047700" y="1170945"/>
                  </a:lnTo>
                  <a:lnTo>
                    <a:pt x="1109320" y="1232103"/>
                  </a:lnTo>
                  <a:lnTo>
                    <a:pt x="1170953" y="1293732"/>
                  </a:lnTo>
                  <a:lnTo>
                    <a:pt x="1231634" y="1355124"/>
                  </a:lnTo>
                </a:path>
              </a:pathLst>
            </a:custGeom>
            <a:ln w="7111">
              <a:solidFill>
                <a:srgbClr val="0000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12519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7" y="1896275"/>
                  </a:lnTo>
                </a:path>
                <a:path w="1541145" h="1896745">
                  <a:moveTo>
                    <a:pt x="0" y="0"/>
                  </a:moveTo>
                  <a:lnTo>
                    <a:pt x="1540727" y="0"/>
                  </a:lnTo>
                </a:path>
                <a:path w="1541145" h="1896745">
                  <a:moveTo>
                    <a:pt x="61629" y="1896275"/>
                  </a:moveTo>
                  <a:lnTo>
                    <a:pt x="61629" y="1872571"/>
                  </a:lnTo>
                </a:path>
                <a:path w="1541145" h="1896745">
                  <a:moveTo>
                    <a:pt x="61629" y="0"/>
                  </a:moveTo>
                  <a:lnTo>
                    <a:pt x="61629" y="23698"/>
                  </a:lnTo>
                </a:path>
                <a:path w="1541145" h="1896745">
                  <a:moveTo>
                    <a:pt x="123259" y="1896275"/>
                  </a:moveTo>
                  <a:lnTo>
                    <a:pt x="123259" y="1872571"/>
                  </a:lnTo>
                </a:path>
                <a:path w="1541145" h="1896745">
                  <a:moveTo>
                    <a:pt x="123259" y="0"/>
                  </a:moveTo>
                  <a:lnTo>
                    <a:pt x="123259" y="23698"/>
                  </a:lnTo>
                </a:path>
                <a:path w="1541145" h="1896745">
                  <a:moveTo>
                    <a:pt x="184889" y="1896275"/>
                  </a:moveTo>
                  <a:lnTo>
                    <a:pt x="184889" y="1872571"/>
                  </a:lnTo>
                </a:path>
                <a:path w="1541145" h="1896745">
                  <a:moveTo>
                    <a:pt x="184889" y="0"/>
                  </a:moveTo>
                  <a:lnTo>
                    <a:pt x="184889" y="23698"/>
                  </a:lnTo>
                </a:path>
                <a:path w="1541145" h="1896745">
                  <a:moveTo>
                    <a:pt x="246518" y="1896275"/>
                  </a:moveTo>
                  <a:lnTo>
                    <a:pt x="246518" y="1872571"/>
                  </a:lnTo>
                </a:path>
                <a:path w="1541145" h="1896745">
                  <a:moveTo>
                    <a:pt x="246518" y="0"/>
                  </a:moveTo>
                  <a:lnTo>
                    <a:pt x="246518" y="23698"/>
                  </a:lnTo>
                </a:path>
                <a:path w="1541145" h="1896745">
                  <a:moveTo>
                    <a:pt x="369778" y="1896275"/>
                  </a:moveTo>
                  <a:lnTo>
                    <a:pt x="369778" y="1872571"/>
                  </a:lnTo>
                </a:path>
                <a:path w="1541145" h="1896745">
                  <a:moveTo>
                    <a:pt x="369778" y="0"/>
                  </a:moveTo>
                  <a:lnTo>
                    <a:pt x="369778" y="23698"/>
                  </a:lnTo>
                </a:path>
                <a:path w="1541145" h="1896745">
                  <a:moveTo>
                    <a:pt x="431407" y="1896275"/>
                  </a:moveTo>
                  <a:lnTo>
                    <a:pt x="431407" y="1872571"/>
                  </a:lnTo>
                </a:path>
                <a:path w="1541145" h="1896745">
                  <a:moveTo>
                    <a:pt x="431407" y="0"/>
                  </a:moveTo>
                  <a:lnTo>
                    <a:pt x="431407" y="23698"/>
                  </a:lnTo>
                </a:path>
                <a:path w="1541145" h="1896745">
                  <a:moveTo>
                    <a:pt x="493033" y="1896275"/>
                  </a:moveTo>
                  <a:lnTo>
                    <a:pt x="493033" y="1872571"/>
                  </a:lnTo>
                </a:path>
                <a:path w="1541145" h="1896745">
                  <a:moveTo>
                    <a:pt x="493033" y="0"/>
                  </a:moveTo>
                  <a:lnTo>
                    <a:pt x="493033" y="23698"/>
                  </a:lnTo>
                </a:path>
                <a:path w="1541145" h="1896745">
                  <a:moveTo>
                    <a:pt x="554662" y="1896275"/>
                  </a:moveTo>
                  <a:lnTo>
                    <a:pt x="554662" y="1872571"/>
                  </a:lnTo>
                </a:path>
                <a:path w="1541145" h="1896745">
                  <a:moveTo>
                    <a:pt x="554662" y="0"/>
                  </a:moveTo>
                  <a:lnTo>
                    <a:pt x="554662" y="23698"/>
                  </a:lnTo>
                </a:path>
                <a:path w="1541145" h="1896745">
                  <a:moveTo>
                    <a:pt x="677927" y="1896275"/>
                  </a:moveTo>
                  <a:lnTo>
                    <a:pt x="677927" y="1872571"/>
                  </a:lnTo>
                </a:path>
                <a:path w="1541145" h="1896745">
                  <a:moveTo>
                    <a:pt x="677927" y="0"/>
                  </a:moveTo>
                  <a:lnTo>
                    <a:pt x="677927" y="23698"/>
                  </a:lnTo>
                </a:path>
                <a:path w="1541145" h="1896745">
                  <a:moveTo>
                    <a:pt x="739547" y="1896275"/>
                  </a:moveTo>
                  <a:lnTo>
                    <a:pt x="739547" y="1872571"/>
                  </a:lnTo>
                </a:path>
                <a:path w="1541145" h="1896745">
                  <a:moveTo>
                    <a:pt x="739547" y="0"/>
                  </a:moveTo>
                  <a:lnTo>
                    <a:pt x="739547" y="23698"/>
                  </a:lnTo>
                </a:path>
                <a:path w="1541145" h="1896745">
                  <a:moveTo>
                    <a:pt x="801180" y="1896275"/>
                  </a:moveTo>
                  <a:lnTo>
                    <a:pt x="801180" y="1872571"/>
                  </a:lnTo>
                </a:path>
                <a:path w="1541145" h="1896745">
                  <a:moveTo>
                    <a:pt x="801180" y="0"/>
                  </a:moveTo>
                  <a:lnTo>
                    <a:pt x="801180" y="23698"/>
                  </a:lnTo>
                </a:path>
                <a:path w="1541145" h="1896745">
                  <a:moveTo>
                    <a:pt x="862813" y="1896275"/>
                  </a:moveTo>
                  <a:lnTo>
                    <a:pt x="862813" y="1872571"/>
                  </a:lnTo>
                </a:path>
                <a:path w="1541145" h="1896745">
                  <a:moveTo>
                    <a:pt x="862813" y="0"/>
                  </a:moveTo>
                  <a:lnTo>
                    <a:pt x="862813" y="23698"/>
                  </a:lnTo>
                </a:path>
                <a:path w="1541145" h="1896745">
                  <a:moveTo>
                    <a:pt x="986067" y="1896275"/>
                  </a:moveTo>
                  <a:lnTo>
                    <a:pt x="986067" y="1872571"/>
                  </a:lnTo>
                </a:path>
                <a:path w="1541145" h="1896745">
                  <a:moveTo>
                    <a:pt x="1047700" y="1896275"/>
                  </a:moveTo>
                  <a:lnTo>
                    <a:pt x="1047700" y="1872571"/>
                  </a:lnTo>
                </a:path>
                <a:path w="1541145" h="1896745">
                  <a:moveTo>
                    <a:pt x="1109320" y="1896275"/>
                  </a:moveTo>
                  <a:lnTo>
                    <a:pt x="1109320" y="1872571"/>
                  </a:lnTo>
                </a:path>
                <a:path w="1541145" h="1896745">
                  <a:moveTo>
                    <a:pt x="1170953" y="1896275"/>
                  </a:moveTo>
                  <a:lnTo>
                    <a:pt x="1170953" y="1872571"/>
                  </a:lnTo>
                </a:path>
                <a:path w="1541145" h="1896745">
                  <a:moveTo>
                    <a:pt x="1294220" y="1896275"/>
                  </a:moveTo>
                  <a:lnTo>
                    <a:pt x="1294220" y="1872571"/>
                  </a:lnTo>
                </a:path>
                <a:path w="1541145" h="1896745">
                  <a:moveTo>
                    <a:pt x="1355840" y="1896275"/>
                  </a:moveTo>
                  <a:lnTo>
                    <a:pt x="1355840" y="1872571"/>
                  </a:lnTo>
                </a:path>
                <a:path w="1541145" h="1896745">
                  <a:moveTo>
                    <a:pt x="1417473" y="1896275"/>
                  </a:moveTo>
                  <a:lnTo>
                    <a:pt x="1417473" y="1872571"/>
                  </a:lnTo>
                </a:path>
                <a:path w="1541145" h="1896745">
                  <a:moveTo>
                    <a:pt x="1417473" y="0"/>
                  </a:moveTo>
                  <a:lnTo>
                    <a:pt x="1417473" y="23698"/>
                  </a:lnTo>
                </a:path>
                <a:path w="1541145" h="1896745">
                  <a:moveTo>
                    <a:pt x="1479094" y="1896275"/>
                  </a:moveTo>
                  <a:lnTo>
                    <a:pt x="1479094" y="1872571"/>
                  </a:lnTo>
                </a:path>
                <a:path w="1541145" h="1896745">
                  <a:moveTo>
                    <a:pt x="1479094" y="0"/>
                  </a:moveTo>
                  <a:lnTo>
                    <a:pt x="1479094" y="23698"/>
                  </a:lnTo>
                </a:path>
                <a:path w="1541145" h="1896745">
                  <a:moveTo>
                    <a:pt x="0" y="1896275"/>
                  </a:moveTo>
                  <a:lnTo>
                    <a:pt x="0" y="1848868"/>
                  </a:lnTo>
                </a:path>
                <a:path w="1541145" h="1896745">
                  <a:moveTo>
                    <a:pt x="0" y="0"/>
                  </a:moveTo>
                  <a:lnTo>
                    <a:pt x="0" y="47409"/>
                  </a:lnTo>
                </a:path>
                <a:path w="1541145" h="1896745">
                  <a:moveTo>
                    <a:pt x="308148" y="1896275"/>
                  </a:moveTo>
                  <a:lnTo>
                    <a:pt x="308148" y="1848868"/>
                  </a:lnTo>
                </a:path>
                <a:path w="1541145" h="1896745">
                  <a:moveTo>
                    <a:pt x="308148" y="0"/>
                  </a:moveTo>
                  <a:lnTo>
                    <a:pt x="308148" y="47409"/>
                  </a:lnTo>
                </a:path>
                <a:path w="1541145" h="1896745">
                  <a:moveTo>
                    <a:pt x="616294" y="1896275"/>
                  </a:moveTo>
                  <a:lnTo>
                    <a:pt x="616294" y="1848868"/>
                  </a:lnTo>
                </a:path>
                <a:path w="1541145" h="1896745">
                  <a:moveTo>
                    <a:pt x="616294" y="0"/>
                  </a:moveTo>
                  <a:lnTo>
                    <a:pt x="616294" y="47409"/>
                  </a:lnTo>
                </a:path>
                <a:path w="1541145" h="1896745">
                  <a:moveTo>
                    <a:pt x="924446" y="1896275"/>
                  </a:moveTo>
                  <a:lnTo>
                    <a:pt x="924446" y="1848868"/>
                  </a:lnTo>
                </a:path>
                <a:path w="1541145" h="1896745">
                  <a:moveTo>
                    <a:pt x="1232587" y="1896275"/>
                  </a:moveTo>
                  <a:lnTo>
                    <a:pt x="1232587" y="1848868"/>
                  </a:lnTo>
                </a:path>
                <a:path w="1541145" h="1896745">
                  <a:moveTo>
                    <a:pt x="1540727" y="1896275"/>
                  </a:moveTo>
                  <a:lnTo>
                    <a:pt x="1540727" y="1848868"/>
                  </a:lnTo>
                </a:path>
                <a:path w="1541145" h="1896745">
                  <a:moveTo>
                    <a:pt x="1540727" y="0"/>
                  </a:moveTo>
                  <a:lnTo>
                    <a:pt x="1540727" y="47409"/>
                  </a:lnTo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20891" y="2673727"/>
            <a:ext cx="1682750" cy="300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85"/>
              </a:lnSpc>
              <a:spcBef>
                <a:spcPts val="95"/>
              </a:spcBef>
              <a:tabLst>
                <a:tab pos="373380" algn="l"/>
                <a:tab pos="628650" algn="l"/>
                <a:tab pos="984250" algn="l"/>
                <a:tab pos="1244600" algn="l"/>
                <a:tab pos="1603375" algn="l"/>
              </a:tabLst>
            </a:pPr>
            <a:r>
              <a:rPr sz="1050" spc="-25" dirty="0">
                <a:latin typeface="Times New Roman"/>
                <a:cs typeface="Times New Roman"/>
              </a:rPr>
              <a:t>0.5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1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25" dirty="0">
                <a:latin typeface="Times New Roman"/>
                <a:cs typeface="Times New Roman"/>
              </a:rPr>
              <a:t>1.5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2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25" dirty="0">
                <a:latin typeface="Times New Roman"/>
                <a:cs typeface="Times New Roman"/>
              </a:rPr>
              <a:t>2.5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3</a:t>
            </a:r>
            <a:endParaRPr sz="1050">
              <a:latin typeface="Times New Roman"/>
              <a:cs typeface="Times New Roman"/>
            </a:endParaRPr>
          </a:p>
          <a:p>
            <a:pPr marL="47625" algn="ctr">
              <a:lnSpc>
                <a:spcPts val="1085"/>
              </a:lnSpc>
            </a:pPr>
            <a:r>
              <a:rPr sz="1050" dirty="0">
                <a:latin typeface="Times New Roman"/>
                <a:cs typeface="Times New Roman"/>
              </a:rPr>
              <a:t>M</a:t>
            </a:r>
            <a:r>
              <a:rPr sz="1050" spc="-15" dirty="0">
                <a:latin typeface="Times New Roman"/>
                <a:cs typeface="Times New Roman"/>
              </a:rPr>
              <a:t> </a:t>
            </a:r>
            <a:r>
              <a:rPr sz="1050" spc="-20" dirty="0">
                <a:latin typeface="Times New Roman"/>
                <a:cs typeface="Times New Roman"/>
              </a:rPr>
              <a:t>(TeV)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12519" y="808164"/>
            <a:ext cx="1541145" cy="1896745"/>
          </a:xfrm>
          <a:custGeom>
            <a:avLst/>
            <a:gdLst/>
            <a:ahLst/>
            <a:cxnLst/>
            <a:rect l="l" t="t" r="r" b="b"/>
            <a:pathLst>
              <a:path w="1541145" h="1896745">
                <a:moveTo>
                  <a:pt x="0" y="1896275"/>
                </a:moveTo>
                <a:lnTo>
                  <a:pt x="0" y="0"/>
                </a:lnTo>
              </a:path>
              <a:path w="1541145" h="1896745">
                <a:moveTo>
                  <a:pt x="1540727" y="1896275"/>
                </a:moveTo>
                <a:lnTo>
                  <a:pt x="1540727" y="0"/>
                </a:lnTo>
              </a:path>
              <a:path w="1541145" h="1896745">
                <a:moveTo>
                  <a:pt x="0" y="1896275"/>
                </a:moveTo>
                <a:lnTo>
                  <a:pt x="23708" y="1896275"/>
                </a:lnTo>
              </a:path>
              <a:path w="1541145" h="1896745">
                <a:moveTo>
                  <a:pt x="1540727" y="1896275"/>
                </a:moveTo>
                <a:lnTo>
                  <a:pt x="1517028" y="1896275"/>
                </a:lnTo>
              </a:path>
              <a:path w="1541145" h="1896745">
                <a:moveTo>
                  <a:pt x="0" y="1856691"/>
                </a:moveTo>
                <a:lnTo>
                  <a:pt x="23708" y="1856691"/>
                </a:lnTo>
              </a:path>
              <a:path w="1541145" h="1896745">
                <a:moveTo>
                  <a:pt x="1540727" y="1856691"/>
                </a:moveTo>
                <a:lnTo>
                  <a:pt x="1517028" y="1856691"/>
                </a:lnTo>
              </a:path>
              <a:path w="1541145" h="1896745">
                <a:moveTo>
                  <a:pt x="0" y="1826112"/>
                </a:moveTo>
                <a:lnTo>
                  <a:pt x="23708" y="1826112"/>
                </a:lnTo>
              </a:path>
              <a:path w="1541145" h="1896745">
                <a:moveTo>
                  <a:pt x="1540727" y="1826112"/>
                </a:moveTo>
                <a:lnTo>
                  <a:pt x="1517028" y="1826112"/>
                </a:lnTo>
              </a:path>
              <a:path w="1541145" h="1896745">
                <a:moveTo>
                  <a:pt x="0" y="1801223"/>
                </a:moveTo>
                <a:lnTo>
                  <a:pt x="23708" y="1801223"/>
                </a:lnTo>
              </a:path>
              <a:path w="1541145" h="1896745">
                <a:moveTo>
                  <a:pt x="1540727" y="1801223"/>
                </a:moveTo>
                <a:lnTo>
                  <a:pt x="1517028" y="1801223"/>
                </a:lnTo>
              </a:path>
              <a:path w="1541145" h="1896745">
                <a:moveTo>
                  <a:pt x="0" y="1779891"/>
                </a:moveTo>
                <a:lnTo>
                  <a:pt x="23708" y="1779891"/>
                </a:lnTo>
              </a:path>
              <a:path w="1541145" h="1896745">
                <a:moveTo>
                  <a:pt x="1540727" y="1779891"/>
                </a:moveTo>
                <a:lnTo>
                  <a:pt x="1517028" y="1779891"/>
                </a:lnTo>
              </a:path>
              <a:path w="1541145" h="1896745">
                <a:moveTo>
                  <a:pt x="0" y="1761639"/>
                </a:moveTo>
                <a:lnTo>
                  <a:pt x="23708" y="1761639"/>
                </a:lnTo>
              </a:path>
              <a:path w="1541145" h="1896745">
                <a:moveTo>
                  <a:pt x="1540727" y="1761639"/>
                </a:moveTo>
                <a:lnTo>
                  <a:pt x="1517028" y="1761639"/>
                </a:lnTo>
              </a:path>
              <a:path w="1541145" h="1896745">
                <a:moveTo>
                  <a:pt x="0" y="1745522"/>
                </a:moveTo>
                <a:lnTo>
                  <a:pt x="23708" y="1745522"/>
                </a:lnTo>
              </a:path>
              <a:path w="1541145" h="1896745">
                <a:moveTo>
                  <a:pt x="1540727" y="1745522"/>
                </a:moveTo>
                <a:lnTo>
                  <a:pt x="1517028" y="1745522"/>
                </a:lnTo>
              </a:path>
              <a:path w="1541145" h="1896745">
                <a:moveTo>
                  <a:pt x="0" y="1731060"/>
                </a:moveTo>
                <a:lnTo>
                  <a:pt x="23708" y="1731060"/>
                </a:lnTo>
              </a:path>
              <a:path w="1541145" h="1896745">
                <a:moveTo>
                  <a:pt x="1540727" y="1731060"/>
                </a:moveTo>
                <a:lnTo>
                  <a:pt x="1517028" y="1731060"/>
                </a:lnTo>
              </a:path>
              <a:path w="1541145" h="1896745">
                <a:moveTo>
                  <a:pt x="0" y="1635771"/>
                </a:moveTo>
                <a:lnTo>
                  <a:pt x="23708" y="1635771"/>
                </a:lnTo>
              </a:path>
              <a:path w="1541145" h="1896745">
                <a:moveTo>
                  <a:pt x="1540727" y="1635771"/>
                </a:moveTo>
                <a:lnTo>
                  <a:pt x="1517028" y="1635771"/>
                </a:lnTo>
              </a:path>
              <a:path w="1541145" h="1896745">
                <a:moveTo>
                  <a:pt x="0" y="1580308"/>
                </a:moveTo>
                <a:lnTo>
                  <a:pt x="23708" y="1580308"/>
                </a:lnTo>
              </a:path>
              <a:path w="1541145" h="1896745">
                <a:moveTo>
                  <a:pt x="1540727" y="1580308"/>
                </a:moveTo>
                <a:lnTo>
                  <a:pt x="1517028" y="1580308"/>
                </a:lnTo>
              </a:path>
              <a:path w="1541145" h="1896745">
                <a:moveTo>
                  <a:pt x="0" y="1540719"/>
                </a:moveTo>
                <a:lnTo>
                  <a:pt x="23708" y="1540719"/>
                </a:lnTo>
              </a:path>
              <a:path w="1541145" h="1896745">
                <a:moveTo>
                  <a:pt x="1540727" y="1540719"/>
                </a:moveTo>
                <a:lnTo>
                  <a:pt x="1517028" y="1540719"/>
                </a:lnTo>
              </a:path>
              <a:path w="1541145" h="1896745">
                <a:moveTo>
                  <a:pt x="0" y="1510145"/>
                </a:moveTo>
                <a:lnTo>
                  <a:pt x="23708" y="1510145"/>
                </a:lnTo>
              </a:path>
              <a:path w="1541145" h="1896745">
                <a:moveTo>
                  <a:pt x="1540727" y="1510145"/>
                </a:moveTo>
                <a:lnTo>
                  <a:pt x="1517028" y="1510145"/>
                </a:lnTo>
              </a:path>
              <a:path w="1541145" h="1896745">
                <a:moveTo>
                  <a:pt x="0" y="1485017"/>
                </a:moveTo>
                <a:lnTo>
                  <a:pt x="23708" y="1485017"/>
                </a:lnTo>
              </a:path>
              <a:path w="1541145" h="1896745">
                <a:moveTo>
                  <a:pt x="1540727" y="1485017"/>
                </a:moveTo>
                <a:lnTo>
                  <a:pt x="1517028" y="1485017"/>
                </a:lnTo>
              </a:path>
              <a:path w="1541145" h="1896745">
                <a:moveTo>
                  <a:pt x="0" y="1463923"/>
                </a:moveTo>
                <a:lnTo>
                  <a:pt x="23708" y="1463923"/>
                </a:lnTo>
              </a:path>
              <a:path w="1541145" h="1896745">
                <a:moveTo>
                  <a:pt x="1540727" y="1463923"/>
                </a:moveTo>
                <a:lnTo>
                  <a:pt x="1517028" y="1463923"/>
                </a:lnTo>
              </a:path>
              <a:path w="1541145" h="1896745">
                <a:moveTo>
                  <a:pt x="0" y="1445672"/>
                </a:moveTo>
                <a:lnTo>
                  <a:pt x="23708" y="1445672"/>
                </a:lnTo>
              </a:path>
              <a:path w="1541145" h="1896745">
                <a:moveTo>
                  <a:pt x="1540727" y="1445672"/>
                </a:moveTo>
                <a:lnTo>
                  <a:pt x="1517028" y="1445672"/>
                </a:lnTo>
              </a:path>
              <a:path w="1541145" h="1896745">
                <a:moveTo>
                  <a:pt x="0" y="1429555"/>
                </a:moveTo>
                <a:lnTo>
                  <a:pt x="23708" y="1429555"/>
                </a:lnTo>
              </a:path>
              <a:path w="1541145" h="1896745">
                <a:moveTo>
                  <a:pt x="1540727" y="1429555"/>
                </a:moveTo>
                <a:lnTo>
                  <a:pt x="1517028" y="1429555"/>
                </a:lnTo>
              </a:path>
              <a:path w="1541145" h="1896745">
                <a:moveTo>
                  <a:pt x="0" y="1414854"/>
                </a:moveTo>
                <a:lnTo>
                  <a:pt x="23708" y="1414854"/>
                </a:lnTo>
              </a:path>
              <a:path w="1541145" h="1896745">
                <a:moveTo>
                  <a:pt x="1540727" y="1414854"/>
                </a:moveTo>
                <a:lnTo>
                  <a:pt x="1517028" y="1414854"/>
                </a:lnTo>
              </a:path>
              <a:path w="1541145" h="1896745">
                <a:moveTo>
                  <a:pt x="0" y="1319809"/>
                </a:moveTo>
                <a:lnTo>
                  <a:pt x="23708" y="1319809"/>
                </a:lnTo>
              </a:path>
              <a:path w="1541145" h="1896745">
                <a:moveTo>
                  <a:pt x="1540727" y="1319809"/>
                </a:moveTo>
                <a:lnTo>
                  <a:pt x="1517028" y="1319809"/>
                </a:lnTo>
              </a:path>
              <a:path w="1541145" h="1896745">
                <a:moveTo>
                  <a:pt x="0" y="1264107"/>
                </a:moveTo>
                <a:lnTo>
                  <a:pt x="23708" y="1264107"/>
                </a:lnTo>
              </a:path>
              <a:path w="1541145" h="1896745">
                <a:moveTo>
                  <a:pt x="1540727" y="1264107"/>
                </a:moveTo>
                <a:lnTo>
                  <a:pt x="1517028" y="1264107"/>
                </a:lnTo>
              </a:path>
              <a:path w="1541145" h="1896745">
                <a:moveTo>
                  <a:pt x="0" y="1224749"/>
                </a:moveTo>
                <a:lnTo>
                  <a:pt x="23708" y="1224749"/>
                </a:lnTo>
              </a:path>
              <a:path w="1541145" h="1896745">
                <a:moveTo>
                  <a:pt x="1540727" y="1224749"/>
                </a:moveTo>
                <a:lnTo>
                  <a:pt x="1517028" y="1224749"/>
                </a:lnTo>
              </a:path>
              <a:path w="1541145" h="1896745">
                <a:moveTo>
                  <a:pt x="0" y="1194181"/>
                </a:moveTo>
                <a:lnTo>
                  <a:pt x="23708" y="1194181"/>
                </a:lnTo>
              </a:path>
              <a:path w="1541145" h="1896745">
                <a:moveTo>
                  <a:pt x="1540727" y="1194181"/>
                </a:moveTo>
                <a:lnTo>
                  <a:pt x="1517028" y="1194181"/>
                </a:lnTo>
              </a:path>
              <a:path w="1541145" h="1896745">
                <a:moveTo>
                  <a:pt x="0" y="1169047"/>
                </a:moveTo>
                <a:lnTo>
                  <a:pt x="23708" y="1169047"/>
                </a:lnTo>
              </a:path>
              <a:path w="1541145" h="1896745">
                <a:moveTo>
                  <a:pt x="1540727" y="1169047"/>
                </a:moveTo>
                <a:lnTo>
                  <a:pt x="1517028" y="1169047"/>
                </a:lnTo>
              </a:path>
              <a:path w="1541145" h="1896745">
                <a:moveTo>
                  <a:pt x="0" y="1147953"/>
                </a:moveTo>
                <a:lnTo>
                  <a:pt x="23708" y="1147953"/>
                </a:lnTo>
              </a:path>
              <a:path w="1541145" h="1896745">
                <a:moveTo>
                  <a:pt x="1540727" y="1147953"/>
                </a:moveTo>
                <a:lnTo>
                  <a:pt x="1517028" y="1147953"/>
                </a:lnTo>
              </a:path>
              <a:path w="1541145" h="1896745">
                <a:moveTo>
                  <a:pt x="0" y="1129461"/>
                </a:moveTo>
                <a:lnTo>
                  <a:pt x="23708" y="1129461"/>
                </a:lnTo>
              </a:path>
              <a:path w="1541145" h="1896745">
                <a:moveTo>
                  <a:pt x="1540727" y="1129461"/>
                </a:moveTo>
                <a:lnTo>
                  <a:pt x="1517028" y="1129461"/>
                </a:lnTo>
              </a:path>
              <a:path w="1541145" h="1896745">
                <a:moveTo>
                  <a:pt x="0" y="1113345"/>
                </a:moveTo>
                <a:lnTo>
                  <a:pt x="23708" y="1113345"/>
                </a:lnTo>
              </a:path>
              <a:path w="1541145" h="1896745">
                <a:moveTo>
                  <a:pt x="1540727" y="1113345"/>
                </a:moveTo>
                <a:lnTo>
                  <a:pt x="1517028" y="1113345"/>
                </a:lnTo>
              </a:path>
              <a:path w="1541145" h="1896745">
                <a:moveTo>
                  <a:pt x="0" y="1098892"/>
                </a:moveTo>
                <a:lnTo>
                  <a:pt x="23708" y="1098892"/>
                </a:lnTo>
              </a:path>
              <a:path w="1541145" h="1896745">
                <a:moveTo>
                  <a:pt x="1540727" y="1098892"/>
                </a:moveTo>
                <a:lnTo>
                  <a:pt x="1517028" y="1098892"/>
                </a:lnTo>
              </a:path>
              <a:path w="1541145" h="1896745">
                <a:moveTo>
                  <a:pt x="0" y="1003833"/>
                </a:moveTo>
                <a:lnTo>
                  <a:pt x="23708" y="1003833"/>
                </a:lnTo>
              </a:path>
              <a:path w="1541145" h="1896745">
                <a:moveTo>
                  <a:pt x="1540727" y="1003833"/>
                </a:moveTo>
                <a:lnTo>
                  <a:pt x="1517028" y="1003833"/>
                </a:lnTo>
              </a:path>
              <a:path w="1541145" h="1896745">
                <a:moveTo>
                  <a:pt x="0" y="948131"/>
                </a:moveTo>
                <a:lnTo>
                  <a:pt x="23708" y="948131"/>
                </a:lnTo>
              </a:path>
              <a:path w="1541145" h="1896745">
                <a:moveTo>
                  <a:pt x="1540727" y="948131"/>
                </a:moveTo>
                <a:lnTo>
                  <a:pt x="1517028" y="948131"/>
                </a:lnTo>
              </a:path>
              <a:path w="1541145" h="1896745">
                <a:moveTo>
                  <a:pt x="0" y="908545"/>
                </a:moveTo>
                <a:lnTo>
                  <a:pt x="23708" y="908545"/>
                </a:lnTo>
              </a:path>
              <a:path w="1541145" h="1896745">
                <a:moveTo>
                  <a:pt x="1540727" y="908545"/>
                </a:moveTo>
                <a:lnTo>
                  <a:pt x="1517028" y="908545"/>
                </a:lnTo>
              </a:path>
              <a:path w="1541145" h="1896745">
                <a:moveTo>
                  <a:pt x="0" y="877976"/>
                </a:moveTo>
                <a:lnTo>
                  <a:pt x="23708" y="877976"/>
                </a:lnTo>
              </a:path>
              <a:path w="1541145" h="1896745">
                <a:moveTo>
                  <a:pt x="1540727" y="877976"/>
                </a:moveTo>
                <a:lnTo>
                  <a:pt x="1517028" y="877976"/>
                </a:lnTo>
              </a:path>
              <a:path w="1541145" h="1896745">
                <a:moveTo>
                  <a:pt x="0" y="853084"/>
                </a:moveTo>
                <a:lnTo>
                  <a:pt x="23708" y="853084"/>
                </a:lnTo>
              </a:path>
              <a:path w="1541145" h="1896745">
                <a:moveTo>
                  <a:pt x="1540727" y="853084"/>
                </a:moveTo>
                <a:lnTo>
                  <a:pt x="1517028" y="853084"/>
                </a:lnTo>
              </a:path>
              <a:path w="1541145" h="1896745">
                <a:moveTo>
                  <a:pt x="0" y="831748"/>
                </a:moveTo>
                <a:lnTo>
                  <a:pt x="23708" y="831748"/>
                </a:lnTo>
              </a:path>
              <a:path w="1541145" h="1896745">
                <a:moveTo>
                  <a:pt x="1540727" y="831748"/>
                </a:moveTo>
                <a:lnTo>
                  <a:pt x="1517028" y="831748"/>
                </a:lnTo>
              </a:path>
              <a:path w="1541145" h="1896745">
                <a:moveTo>
                  <a:pt x="0" y="813498"/>
                </a:moveTo>
                <a:lnTo>
                  <a:pt x="23708" y="813498"/>
                </a:lnTo>
              </a:path>
              <a:path w="1541145" h="1896745">
                <a:moveTo>
                  <a:pt x="1540727" y="813498"/>
                </a:moveTo>
                <a:lnTo>
                  <a:pt x="1517028" y="813498"/>
                </a:lnTo>
              </a:path>
              <a:path w="1541145" h="1896745">
                <a:moveTo>
                  <a:pt x="0" y="797382"/>
                </a:moveTo>
                <a:lnTo>
                  <a:pt x="23708" y="797382"/>
                </a:lnTo>
              </a:path>
              <a:path w="1541145" h="1896745">
                <a:moveTo>
                  <a:pt x="1540727" y="797382"/>
                </a:moveTo>
                <a:lnTo>
                  <a:pt x="1517028" y="797382"/>
                </a:lnTo>
              </a:path>
              <a:path w="1541145" h="1896745">
                <a:moveTo>
                  <a:pt x="0" y="782916"/>
                </a:moveTo>
                <a:lnTo>
                  <a:pt x="23708" y="782916"/>
                </a:lnTo>
              </a:path>
              <a:path w="1541145" h="1896745">
                <a:moveTo>
                  <a:pt x="1540727" y="782916"/>
                </a:moveTo>
                <a:lnTo>
                  <a:pt x="1517028" y="782916"/>
                </a:lnTo>
              </a:path>
              <a:path w="1541145" h="1896745">
                <a:moveTo>
                  <a:pt x="0" y="687628"/>
                </a:moveTo>
                <a:lnTo>
                  <a:pt x="23708" y="687628"/>
                </a:lnTo>
              </a:path>
              <a:path w="1541145" h="1896745">
                <a:moveTo>
                  <a:pt x="1540727" y="687628"/>
                </a:moveTo>
                <a:lnTo>
                  <a:pt x="1517028" y="687628"/>
                </a:lnTo>
              </a:path>
              <a:path w="1541145" h="1896745">
                <a:moveTo>
                  <a:pt x="0" y="632167"/>
                </a:moveTo>
                <a:lnTo>
                  <a:pt x="23708" y="632167"/>
                </a:lnTo>
              </a:path>
              <a:path w="1541145" h="1896745">
                <a:moveTo>
                  <a:pt x="1540727" y="632167"/>
                </a:moveTo>
                <a:lnTo>
                  <a:pt x="1517028" y="632167"/>
                </a:lnTo>
              </a:path>
              <a:path w="1541145" h="1896745">
                <a:moveTo>
                  <a:pt x="0" y="592582"/>
                </a:moveTo>
                <a:lnTo>
                  <a:pt x="23708" y="592582"/>
                </a:lnTo>
              </a:path>
              <a:path w="1541145" h="1896745">
                <a:moveTo>
                  <a:pt x="1540727" y="592582"/>
                </a:moveTo>
                <a:lnTo>
                  <a:pt x="1517028" y="592582"/>
                </a:lnTo>
              </a:path>
              <a:path w="1541145" h="1896745">
                <a:moveTo>
                  <a:pt x="0" y="562000"/>
                </a:moveTo>
                <a:lnTo>
                  <a:pt x="23708" y="562000"/>
                </a:lnTo>
              </a:path>
              <a:path w="1541145" h="1896745">
                <a:moveTo>
                  <a:pt x="1540727" y="562000"/>
                </a:moveTo>
                <a:lnTo>
                  <a:pt x="1517028" y="562000"/>
                </a:lnTo>
              </a:path>
              <a:path w="1541145" h="1896745">
                <a:moveTo>
                  <a:pt x="0" y="536879"/>
                </a:moveTo>
                <a:lnTo>
                  <a:pt x="23708" y="536879"/>
                </a:lnTo>
              </a:path>
              <a:path w="1541145" h="1896745">
                <a:moveTo>
                  <a:pt x="1540727" y="536879"/>
                </a:moveTo>
                <a:lnTo>
                  <a:pt x="1517028" y="536879"/>
                </a:lnTo>
              </a:path>
              <a:path w="1541145" h="1896745">
                <a:moveTo>
                  <a:pt x="0" y="515785"/>
                </a:moveTo>
                <a:lnTo>
                  <a:pt x="23708" y="515785"/>
                </a:lnTo>
              </a:path>
              <a:path w="1541145" h="1896745">
                <a:moveTo>
                  <a:pt x="1540727" y="515785"/>
                </a:moveTo>
                <a:lnTo>
                  <a:pt x="1517028" y="515785"/>
                </a:lnTo>
              </a:path>
              <a:path w="1541145" h="1896745">
                <a:moveTo>
                  <a:pt x="0" y="497522"/>
                </a:moveTo>
                <a:lnTo>
                  <a:pt x="23708" y="497522"/>
                </a:lnTo>
              </a:path>
              <a:path w="1541145" h="1896745">
                <a:moveTo>
                  <a:pt x="1540727" y="497522"/>
                </a:moveTo>
                <a:lnTo>
                  <a:pt x="1517028" y="497522"/>
                </a:lnTo>
              </a:path>
              <a:path w="1541145" h="1896745">
                <a:moveTo>
                  <a:pt x="0" y="481406"/>
                </a:moveTo>
                <a:lnTo>
                  <a:pt x="23708" y="481406"/>
                </a:lnTo>
              </a:path>
              <a:path w="1541145" h="1896745">
                <a:moveTo>
                  <a:pt x="1540727" y="481406"/>
                </a:moveTo>
                <a:lnTo>
                  <a:pt x="1517028" y="481406"/>
                </a:lnTo>
              </a:path>
              <a:path w="1541145" h="1896745">
                <a:moveTo>
                  <a:pt x="0" y="466712"/>
                </a:moveTo>
                <a:lnTo>
                  <a:pt x="23708" y="466712"/>
                </a:lnTo>
              </a:path>
              <a:path w="1541145" h="1896745">
                <a:moveTo>
                  <a:pt x="1540727" y="466712"/>
                </a:moveTo>
                <a:lnTo>
                  <a:pt x="1517028" y="466712"/>
                </a:lnTo>
              </a:path>
              <a:path w="1541145" h="1896745">
                <a:moveTo>
                  <a:pt x="0" y="371665"/>
                </a:moveTo>
                <a:lnTo>
                  <a:pt x="23708" y="371665"/>
                </a:lnTo>
              </a:path>
              <a:path w="1541145" h="1896745">
                <a:moveTo>
                  <a:pt x="1540727" y="371665"/>
                </a:moveTo>
                <a:lnTo>
                  <a:pt x="1517028" y="371665"/>
                </a:lnTo>
              </a:path>
              <a:path w="1541145" h="1896745">
                <a:moveTo>
                  <a:pt x="0" y="315963"/>
                </a:moveTo>
                <a:lnTo>
                  <a:pt x="23708" y="315963"/>
                </a:lnTo>
              </a:path>
              <a:path w="1541145" h="1896745">
                <a:moveTo>
                  <a:pt x="1540727" y="315963"/>
                </a:moveTo>
                <a:lnTo>
                  <a:pt x="1517028" y="315963"/>
                </a:lnTo>
              </a:path>
              <a:path w="1541145" h="1896745">
                <a:moveTo>
                  <a:pt x="0" y="276618"/>
                </a:moveTo>
                <a:lnTo>
                  <a:pt x="23708" y="276618"/>
                </a:lnTo>
              </a:path>
              <a:path w="1541145" h="1896745">
                <a:moveTo>
                  <a:pt x="1540727" y="276618"/>
                </a:moveTo>
                <a:lnTo>
                  <a:pt x="1517028" y="276618"/>
                </a:lnTo>
              </a:path>
              <a:path w="1541145" h="1896745">
                <a:moveTo>
                  <a:pt x="0" y="246037"/>
                </a:moveTo>
                <a:lnTo>
                  <a:pt x="23708" y="246037"/>
                </a:lnTo>
              </a:path>
              <a:path w="1541145" h="1896745">
                <a:moveTo>
                  <a:pt x="1540727" y="246037"/>
                </a:moveTo>
                <a:lnTo>
                  <a:pt x="1517028" y="246037"/>
                </a:lnTo>
              </a:path>
              <a:path w="1541145" h="1896745">
                <a:moveTo>
                  <a:pt x="0" y="220916"/>
                </a:moveTo>
                <a:lnTo>
                  <a:pt x="23708" y="220916"/>
                </a:lnTo>
              </a:path>
              <a:path w="1541145" h="1896745">
                <a:moveTo>
                  <a:pt x="1540727" y="220916"/>
                </a:moveTo>
                <a:lnTo>
                  <a:pt x="1517028" y="220916"/>
                </a:lnTo>
              </a:path>
              <a:path w="1541145" h="1896745">
                <a:moveTo>
                  <a:pt x="0" y="199809"/>
                </a:moveTo>
                <a:lnTo>
                  <a:pt x="23708" y="199809"/>
                </a:lnTo>
              </a:path>
              <a:path w="1541145" h="1896745">
                <a:moveTo>
                  <a:pt x="1540727" y="199809"/>
                </a:moveTo>
                <a:lnTo>
                  <a:pt x="1517028" y="199809"/>
                </a:lnTo>
              </a:path>
              <a:path w="1541145" h="1896745">
                <a:moveTo>
                  <a:pt x="0" y="181330"/>
                </a:moveTo>
                <a:lnTo>
                  <a:pt x="23708" y="181330"/>
                </a:lnTo>
              </a:path>
              <a:path w="1541145" h="1896745">
                <a:moveTo>
                  <a:pt x="1540727" y="181330"/>
                </a:moveTo>
                <a:lnTo>
                  <a:pt x="1517028" y="181330"/>
                </a:lnTo>
              </a:path>
              <a:path w="1541145" h="1896745">
                <a:moveTo>
                  <a:pt x="0" y="165201"/>
                </a:moveTo>
                <a:lnTo>
                  <a:pt x="23708" y="165201"/>
                </a:lnTo>
              </a:path>
              <a:path w="1541145" h="1896745">
                <a:moveTo>
                  <a:pt x="1540727" y="165201"/>
                </a:moveTo>
                <a:lnTo>
                  <a:pt x="1517028" y="165201"/>
                </a:lnTo>
              </a:path>
              <a:path w="1541145" h="1896745">
                <a:moveTo>
                  <a:pt x="0" y="150749"/>
                </a:moveTo>
                <a:lnTo>
                  <a:pt x="23708" y="150749"/>
                </a:lnTo>
              </a:path>
              <a:path w="1541145" h="1896745">
                <a:moveTo>
                  <a:pt x="1540727" y="150749"/>
                </a:moveTo>
                <a:lnTo>
                  <a:pt x="1517028" y="150749"/>
                </a:lnTo>
              </a:path>
              <a:path w="1541145" h="1896745">
                <a:moveTo>
                  <a:pt x="0" y="55702"/>
                </a:moveTo>
                <a:lnTo>
                  <a:pt x="23708" y="55702"/>
                </a:lnTo>
              </a:path>
              <a:path w="1541145" h="1896745">
                <a:moveTo>
                  <a:pt x="1540727" y="55702"/>
                </a:moveTo>
                <a:lnTo>
                  <a:pt x="1517028" y="55702"/>
                </a:lnTo>
              </a:path>
              <a:path w="1541145" h="1896745">
                <a:moveTo>
                  <a:pt x="0" y="0"/>
                </a:moveTo>
                <a:lnTo>
                  <a:pt x="23708" y="0"/>
                </a:lnTo>
              </a:path>
              <a:path w="1541145" h="1896745">
                <a:moveTo>
                  <a:pt x="1540727" y="0"/>
                </a:moveTo>
                <a:lnTo>
                  <a:pt x="1517028" y="0"/>
                </a:lnTo>
              </a:path>
              <a:path w="1541145" h="1896745">
                <a:moveTo>
                  <a:pt x="0" y="1731060"/>
                </a:moveTo>
                <a:lnTo>
                  <a:pt x="47411" y="1731060"/>
                </a:lnTo>
              </a:path>
              <a:path w="1541145" h="1896745">
                <a:moveTo>
                  <a:pt x="1540727" y="1731060"/>
                </a:moveTo>
                <a:lnTo>
                  <a:pt x="1493318" y="1731060"/>
                </a:lnTo>
              </a:path>
              <a:path w="1541145" h="1896745">
                <a:moveTo>
                  <a:pt x="0" y="1414854"/>
                </a:moveTo>
                <a:lnTo>
                  <a:pt x="47411" y="1414854"/>
                </a:lnTo>
              </a:path>
              <a:path w="1541145" h="1896745">
                <a:moveTo>
                  <a:pt x="1540727" y="1414854"/>
                </a:moveTo>
                <a:lnTo>
                  <a:pt x="1493318" y="1414854"/>
                </a:lnTo>
              </a:path>
              <a:path w="1541145" h="1896745">
                <a:moveTo>
                  <a:pt x="0" y="1098892"/>
                </a:moveTo>
                <a:lnTo>
                  <a:pt x="47411" y="1098892"/>
                </a:lnTo>
              </a:path>
              <a:path w="1541145" h="1896745">
                <a:moveTo>
                  <a:pt x="1540727" y="1098892"/>
                </a:moveTo>
                <a:lnTo>
                  <a:pt x="1493318" y="1098892"/>
                </a:lnTo>
              </a:path>
              <a:path w="1541145" h="1896745">
                <a:moveTo>
                  <a:pt x="0" y="782916"/>
                </a:moveTo>
                <a:lnTo>
                  <a:pt x="47411" y="782916"/>
                </a:lnTo>
              </a:path>
              <a:path w="1541145" h="1896745">
                <a:moveTo>
                  <a:pt x="1540727" y="782916"/>
                </a:moveTo>
                <a:lnTo>
                  <a:pt x="1493318" y="782916"/>
                </a:lnTo>
              </a:path>
              <a:path w="1541145" h="1896745">
                <a:moveTo>
                  <a:pt x="0" y="466712"/>
                </a:moveTo>
                <a:lnTo>
                  <a:pt x="47411" y="466712"/>
                </a:lnTo>
              </a:path>
              <a:path w="1541145" h="1896745">
                <a:moveTo>
                  <a:pt x="1540727" y="466712"/>
                </a:moveTo>
                <a:lnTo>
                  <a:pt x="1493318" y="466712"/>
                </a:lnTo>
              </a:path>
              <a:path w="1541145" h="1896745">
                <a:moveTo>
                  <a:pt x="0" y="150749"/>
                </a:moveTo>
                <a:lnTo>
                  <a:pt x="47411" y="150749"/>
                </a:lnTo>
              </a:path>
              <a:path w="1541145" h="1896745">
                <a:moveTo>
                  <a:pt x="1540727" y="150749"/>
                </a:moveTo>
                <a:lnTo>
                  <a:pt x="1493318" y="150749"/>
                </a:lnTo>
              </a:path>
            </a:pathLst>
          </a:custGeom>
          <a:ln w="3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41652" y="884107"/>
            <a:ext cx="295275" cy="1685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95"/>
              </a:spcBef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3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2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7683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1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0</a:t>
            </a:r>
            <a:endParaRPr sz="1050" baseline="51587">
              <a:latin typeface="Times New Roman"/>
              <a:cs typeface="Times New Roman"/>
            </a:endParaRPr>
          </a:p>
          <a:p>
            <a:pPr marL="45085">
              <a:lnSpc>
                <a:spcPct val="100000"/>
              </a:lnSpc>
              <a:spcBef>
                <a:spcPts val="605"/>
              </a:spcBef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20"/>
              </a:spcBef>
            </a:pP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96145" y="1246202"/>
            <a:ext cx="172720" cy="10172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050" dirty="0">
                <a:latin typeface="Times New Roman"/>
                <a:cs typeface="Times New Roman"/>
              </a:rPr>
              <a:t>Parton</a:t>
            </a:r>
            <a:r>
              <a:rPr sz="1050" spc="-35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Times New Roman"/>
                <a:cs typeface="Times New Roman"/>
              </a:rPr>
              <a:t>Luminosity</a:t>
            </a:r>
            <a:endParaRPr sz="105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710614" y="806253"/>
            <a:ext cx="1544955" cy="1900555"/>
            <a:chOff x="710614" y="806253"/>
            <a:chExt cx="1544955" cy="1900555"/>
          </a:xfrm>
        </p:grpSpPr>
        <p:sp>
          <p:nvSpPr>
            <p:cNvPr id="24" name="object 24"/>
            <p:cNvSpPr/>
            <p:nvPr/>
          </p:nvSpPr>
          <p:spPr>
            <a:xfrm>
              <a:off x="712519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5" y="1896275"/>
                  </a:lnTo>
                  <a:lnTo>
                    <a:pt x="1540725" y="0"/>
                  </a:lnTo>
                  <a:lnTo>
                    <a:pt x="0" y="0"/>
                  </a:lnTo>
                  <a:lnTo>
                    <a:pt x="0" y="1896275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58955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519578" y="0"/>
                  </a:moveTo>
                  <a:lnTo>
                    <a:pt x="0" y="0"/>
                  </a:lnTo>
                  <a:lnTo>
                    <a:pt x="0" y="909504"/>
                  </a:lnTo>
                  <a:lnTo>
                    <a:pt x="519578" y="909504"/>
                  </a:lnTo>
                  <a:lnTo>
                    <a:pt x="5195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8955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0" y="909504"/>
                  </a:moveTo>
                  <a:lnTo>
                    <a:pt x="519578" y="909504"/>
                  </a:lnTo>
                  <a:lnTo>
                    <a:pt x="519578" y="0"/>
                  </a:lnTo>
                  <a:lnTo>
                    <a:pt x="0" y="0"/>
                  </a:lnTo>
                  <a:lnTo>
                    <a:pt x="0" y="909504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628660" y="886612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16811" y="1008697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11849" y="11849"/>
                  </a:moveTo>
                  <a:lnTo>
                    <a:pt x="177774" y="11849"/>
                  </a:lnTo>
                </a:path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628660" y="1233868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628660" y="1327734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628660" y="1436065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628660" y="1543913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616811" y="1532064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3556" y="20142"/>
                  </a:moveTo>
                  <a:lnTo>
                    <a:pt x="20154" y="3556"/>
                  </a:lnTo>
                </a:path>
                <a:path w="189864" h="24130">
                  <a:moveTo>
                    <a:pt x="3556" y="3556"/>
                  </a:moveTo>
                  <a:lnTo>
                    <a:pt x="20154" y="20142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  <a:path w="189864" h="24130">
                  <a:moveTo>
                    <a:pt x="169481" y="20142"/>
                  </a:moveTo>
                  <a:lnTo>
                    <a:pt x="186067" y="3556"/>
                  </a:lnTo>
                </a:path>
                <a:path w="189864" h="24130">
                  <a:moveTo>
                    <a:pt x="169481" y="3556"/>
                  </a:moveTo>
                  <a:lnTo>
                    <a:pt x="186067" y="20142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1615960" y="779817"/>
            <a:ext cx="483234" cy="9505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50"/>
              </a:lnSpc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L="317500" marR="5080" indent="-305435" algn="r">
              <a:lnSpc>
                <a:spcPct val="72900"/>
              </a:lnSpc>
              <a:spcBef>
                <a:spcPts val="160"/>
              </a:spcBef>
              <a:tabLst>
                <a:tab pos="205740" algn="l"/>
              </a:tabLst>
            </a:pPr>
            <a:r>
              <a:rPr sz="950" u="dash" dirty="0">
                <a:uFill>
                  <a:solidFill>
                    <a:srgbClr val="9300D3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50" spc="50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</a:t>
            </a:r>
            <a:r>
              <a:rPr sz="950" spc="-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 u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L="317500" marR="5080" indent="-92075" algn="r">
              <a:lnSpc>
                <a:spcPct val="748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r>
              <a:rPr sz="950" dirty="0">
                <a:latin typeface="Times New Roman"/>
                <a:cs typeface="Times New Roman"/>
              </a:rPr>
              <a:t> d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7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94"/>
              </a:lnSpc>
            </a:pPr>
            <a:r>
              <a:rPr sz="950" dirty="0">
                <a:latin typeface="Times New Roman"/>
                <a:cs typeface="Times New Roman"/>
              </a:rPr>
              <a:t>2 d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628660" y="1651761"/>
            <a:ext cx="166370" cy="0"/>
          </a:xfrm>
          <a:custGeom>
            <a:avLst/>
            <a:gdLst/>
            <a:ahLst/>
            <a:cxnLst/>
            <a:rect l="l" t="t" r="r" b="b"/>
            <a:pathLst>
              <a:path w="166369">
                <a:moveTo>
                  <a:pt x="0" y="0"/>
                </a:moveTo>
                <a:lnTo>
                  <a:pt x="165925" y="0"/>
                </a:lnTo>
              </a:path>
            </a:pathLst>
          </a:custGeom>
          <a:ln w="7111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861952" y="2280245"/>
            <a:ext cx="33401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7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2362199" y="805827"/>
            <a:ext cx="1948180" cy="2150110"/>
            <a:chOff x="2362199" y="805827"/>
            <a:chExt cx="1948180" cy="2150110"/>
          </a:xfrm>
        </p:grpSpPr>
        <p:sp>
          <p:nvSpPr>
            <p:cNvPr id="38" name="object 38"/>
            <p:cNvSpPr/>
            <p:nvPr/>
          </p:nvSpPr>
          <p:spPr>
            <a:xfrm>
              <a:off x="2362199" y="805827"/>
              <a:ext cx="1948180" cy="2150110"/>
            </a:xfrm>
            <a:custGeom>
              <a:avLst/>
              <a:gdLst/>
              <a:ahLst/>
              <a:cxnLst/>
              <a:rect l="l" t="t" r="r" b="b"/>
              <a:pathLst>
                <a:path w="1948179" h="2150110">
                  <a:moveTo>
                    <a:pt x="1948179" y="0"/>
                  </a:moveTo>
                  <a:lnTo>
                    <a:pt x="0" y="0"/>
                  </a:lnTo>
                  <a:lnTo>
                    <a:pt x="0" y="2149590"/>
                  </a:lnTo>
                  <a:lnTo>
                    <a:pt x="1948179" y="2149590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739212" y="947305"/>
              <a:ext cx="1541145" cy="1363980"/>
            </a:xfrm>
            <a:custGeom>
              <a:avLst/>
              <a:gdLst/>
              <a:ahLst/>
              <a:cxnLst/>
              <a:rect l="l" t="t" r="r" b="b"/>
              <a:pathLst>
                <a:path w="1541145" h="1363980">
                  <a:moveTo>
                    <a:pt x="0" y="0"/>
                  </a:moveTo>
                  <a:lnTo>
                    <a:pt x="77266" y="112344"/>
                  </a:lnTo>
                  <a:lnTo>
                    <a:pt x="115900" y="163309"/>
                  </a:lnTo>
                  <a:lnTo>
                    <a:pt x="154305" y="211658"/>
                  </a:lnTo>
                  <a:lnTo>
                    <a:pt x="192938" y="257644"/>
                  </a:lnTo>
                  <a:lnTo>
                    <a:pt x="231343" y="301739"/>
                  </a:lnTo>
                  <a:lnTo>
                    <a:pt x="269976" y="343928"/>
                  </a:lnTo>
                  <a:lnTo>
                    <a:pt x="308381" y="384467"/>
                  </a:lnTo>
                  <a:lnTo>
                    <a:pt x="347014" y="423811"/>
                  </a:lnTo>
                  <a:lnTo>
                    <a:pt x="385406" y="461975"/>
                  </a:lnTo>
                  <a:lnTo>
                    <a:pt x="481647" y="552754"/>
                  </a:lnTo>
                  <a:lnTo>
                    <a:pt x="578116" y="638327"/>
                  </a:lnTo>
                  <a:lnTo>
                    <a:pt x="674357" y="719632"/>
                  </a:lnTo>
                  <a:lnTo>
                    <a:pt x="770585" y="797610"/>
                  </a:lnTo>
                  <a:lnTo>
                    <a:pt x="866825" y="873226"/>
                  </a:lnTo>
                  <a:lnTo>
                    <a:pt x="963307" y="946467"/>
                  </a:lnTo>
                  <a:lnTo>
                    <a:pt x="1059535" y="1018298"/>
                  </a:lnTo>
                  <a:lnTo>
                    <a:pt x="1155776" y="1088936"/>
                  </a:lnTo>
                  <a:lnTo>
                    <a:pt x="1252016" y="1158379"/>
                  </a:lnTo>
                  <a:lnTo>
                    <a:pt x="1348486" y="1227124"/>
                  </a:lnTo>
                  <a:lnTo>
                    <a:pt x="1444726" y="1295389"/>
                  </a:lnTo>
                  <a:lnTo>
                    <a:pt x="1540954" y="1363656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727591" y="1040447"/>
              <a:ext cx="1564640" cy="1465580"/>
            </a:xfrm>
            <a:custGeom>
              <a:avLst/>
              <a:gdLst/>
              <a:ahLst/>
              <a:cxnLst/>
              <a:rect l="l" t="t" r="r" b="b"/>
              <a:pathLst>
                <a:path w="1564639" h="1465580">
                  <a:moveTo>
                    <a:pt x="11620" y="11620"/>
                  </a:moveTo>
                  <a:lnTo>
                    <a:pt x="11849" y="11861"/>
                  </a:lnTo>
                  <a:lnTo>
                    <a:pt x="88887" y="128714"/>
                  </a:lnTo>
                  <a:lnTo>
                    <a:pt x="127520" y="182054"/>
                  </a:lnTo>
                  <a:lnTo>
                    <a:pt x="165925" y="232537"/>
                  </a:lnTo>
                  <a:lnTo>
                    <a:pt x="204558" y="280657"/>
                  </a:lnTo>
                  <a:lnTo>
                    <a:pt x="242963" y="326644"/>
                  </a:lnTo>
                  <a:lnTo>
                    <a:pt x="281597" y="370967"/>
                  </a:lnTo>
                  <a:lnTo>
                    <a:pt x="320001" y="413626"/>
                  </a:lnTo>
                  <a:lnTo>
                    <a:pt x="358635" y="455104"/>
                  </a:lnTo>
                  <a:lnTo>
                    <a:pt x="397027" y="495173"/>
                  </a:lnTo>
                  <a:lnTo>
                    <a:pt x="493268" y="590461"/>
                  </a:lnTo>
                  <a:lnTo>
                    <a:pt x="589737" y="680770"/>
                  </a:lnTo>
                  <a:lnTo>
                    <a:pt x="685977" y="766572"/>
                  </a:lnTo>
                  <a:lnTo>
                    <a:pt x="782205" y="849299"/>
                  </a:lnTo>
                  <a:lnTo>
                    <a:pt x="878446" y="929424"/>
                  </a:lnTo>
                  <a:lnTo>
                    <a:pt x="974928" y="1007402"/>
                  </a:lnTo>
                  <a:lnTo>
                    <a:pt x="1071156" y="1083729"/>
                  </a:lnTo>
                  <a:lnTo>
                    <a:pt x="1167396" y="1158868"/>
                  </a:lnTo>
                  <a:lnTo>
                    <a:pt x="1263637" y="1233298"/>
                  </a:lnTo>
                  <a:lnTo>
                    <a:pt x="1360106" y="1306779"/>
                  </a:lnTo>
                  <a:lnTo>
                    <a:pt x="1456347" y="1380261"/>
                  </a:lnTo>
                  <a:lnTo>
                    <a:pt x="1552575" y="1453266"/>
                  </a:lnTo>
                </a:path>
                <a:path w="1564639" h="1465580">
                  <a:moveTo>
                    <a:pt x="0" y="11861"/>
                  </a:moveTo>
                  <a:lnTo>
                    <a:pt x="23710" y="11861"/>
                  </a:lnTo>
                </a:path>
                <a:path w="1564639" h="1465580">
                  <a:moveTo>
                    <a:pt x="11849" y="23710"/>
                  </a:moveTo>
                  <a:lnTo>
                    <a:pt x="11849" y="0"/>
                  </a:lnTo>
                </a:path>
                <a:path w="1564639" h="1465580">
                  <a:moveTo>
                    <a:pt x="77038" y="128714"/>
                  </a:moveTo>
                  <a:lnTo>
                    <a:pt x="100736" y="128714"/>
                  </a:lnTo>
                </a:path>
                <a:path w="1564639" h="1465580">
                  <a:moveTo>
                    <a:pt x="88887" y="140563"/>
                  </a:moveTo>
                  <a:lnTo>
                    <a:pt x="88887" y="116865"/>
                  </a:lnTo>
                </a:path>
                <a:path w="1564639" h="1465580">
                  <a:moveTo>
                    <a:pt x="115671" y="182054"/>
                  </a:moveTo>
                  <a:lnTo>
                    <a:pt x="139369" y="182054"/>
                  </a:lnTo>
                </a:path>
                <a:path w="1564639" h="1465580">
                  <a:moveTo>
                    <a:pt x="127520" y="193903"/>
                  </a:moveTo>
                  <a:lnTo>
                    <a:pt x="127520" y="170192"/>
                  </a:lnTo>
                </a:path>
                <a:path w="1564639" h="1465580">
                  <a:moveTo>
                    <a:pt x="154076" y="232537"/>
                  </a:moveTo>
                  <a:lnTo>
                    <a:pt x="177774" y="232537"/>
                  </a:lnTo>
                </a:path>
                <a:path w="1564639" h="1465580">
                  <a:moveTo>
                    <a:pt x="165925" y="244386"/>
                  </a:moveTo>
                  <a:lnTo>
                    <a:pt x="165925" y="220687"/>
                  </a:lnTo>
                </a:path>
                <a:path w="1564639" h="1465580">
                  <a:moveTo>
                    <a:pt x="192709" y="280657"/>
                  </a:moveTo>
                  <a:lnTo>
                    <a:pt x="216408" y="280657"/>
                  </a:lnTo>
                </a:path>
                <a:path w="1564639" h="1465580">
                  <a:moveTo>
                    <a:pt x="204558" y="292506"/>
                  </a:moveTo>
                  <a:lnTo>
                    <a:pt x="204558" y="268808"/>
                  </a:lnTo>
                </a:path>
                <a:path w="1564639" h="1465580">
                  <a:moveTo>
                    <a:pt x="231101" y="326644"/>
                  </a:moveTo>
                  <a:lnTo>
                    <a:pt x="254812" y="326644"/>
                  </a:lnTo>
                </a:path>
                <a:path w="1564639" h="1465580">
                  <a:moveTo>
                    <a:pt x="242963" y="338493"/>
                  </a:moveTo>
                  <a:lnTo>
                    <a:pt x="242963" y="314794"/>
                  </a:lnTo>
                </a:path>
                <a:path w="1564639" h="1465580">
                  <a:moveTo>
                    <a:pt x="269748" y="370967"/>
                  </a:moveTo>
                  <a:lnTo>
                    <a:pt x="293446" y="370967"/>
                  </a:lnTo>
                </a:path>
                <a:path w="1564639" h="1465580">
                  <a:moveTo>
                    <a:pt x="281597" y="382816"/>
                  </a:moveTo>
                  <a:lnTo>
                    <a:pt x="281597" y="359105"/>
                  </a:lnTo>
                </a:path>
                <a:path w="1564639" h="1465580">
                  <a:moveTo>
                    <a:pt x="308140" y="413626"/>
                  </a:moveTo>
                  <a:lnTo>
                    <a:pt x="331851" y="413626"/>
                  </a:lnTo>
                </a:path>
                <a:path w="1564639" h="1465580">
                  <a:moveTo>
                    <a:pt x="320001" y="425488"/>
                  </a:moveTo>
                  <a:lnTo>
                    <a:pt x="320001" y="401777"/>
                  </a:lnTo>
                </a:path>
                <a:path w="1564639" h="1465580">
                  <a:moveTo>
                    <a:pt x="346786" y="455104"/>
                  </a:moveTo>
                  <a:lnTo>
                    <a:pt x="370484" y="455104"/>
                  </a:lnTo>
                </a:path>
                <a:path w="1564639" h="1465580">
                  <a:moveTo>
                    <a:pt x="358635" y="466966"/>
                  </a:moveTo>
                  <a:lnTo>
                    <a:pt x="358635" y="443255"/>
                  </a:lnTo>
                </a:path>
                <a:path w="1564639" h="1465580">
                  <a:moveTo>
                    <a:pt x="385178" y="495173"/>
                  </a:moveTo>
                  <a:lnTo>
                    <a:pt x="408876" y="495173"/>
                  </a:lnTo>
                </a:path>
                <a:path w="1564639" h="1465580">
                  <a:moveTo>
                    <a:pt x="397027" y="507022"/>
                  </a:moveTo>
                  <a:lnTo>
                    <a:pt x="397027" y="483323"/>
                  </a:lnTo>
                </a:path>
                <a:path w="1564639" h="1465580">
                  <a:moveTo>
                    <a:pt x="481418" y="590461"/>
                  </a:moveTo>
                  <a:lnTo>
                    <a:pt x="505117" y="590461"/>
                  </a:lnTo>
                </a:path>
                <a:path w="1564639" h="1465580">
                  <a:moveTo>
                    <a:pt x="493268" y="602310"/>
                  </a:moveTo>
                  <a:lnTo>
                    <a:pt x="493268" y="578612"/>
                  </a:lnTo>
                </a:path>
                <a:path w="1564639" h="1465580">
                  <a:moveTo>
                    <a:pt x="577888" y="680770"/>
                  </a:moveTo>
                  <a:lnTo>
                    <a:pt x="601599" y="680770"/>
                  </a:lnTo>
                </a:path>
                <a:path w="1564639" h="1465580">
                  <a:moveTo>
                    <a:pt x="589737" y="692619"/>
                  </a:moveTo>
                  <a:lnTo>
                    <a:pt x="589737" y="668921"/>
                  </a:lnTo>
                </a:path>
                <a:path w="1564639" h="1465580">
                  <a:moveTo>
                    <a:pt x="674128" y="766572"/>
                  </a:moveTo>
                  <a:lnTo>
                    <a:pt x="697826" y="766572"/>
                  </a:lnTo>
                </a:path>
                <a:path w="1564639" h="1465580">
                  <a:moveTo>
                    <a:pt x="685977" y="778433"/>
                  </a:moveTo>
                  <a:lnTo>
                    <a:pt x="685977" y="754722"/>
                  </a:lnTo>
                </a:path>
                <a:path w="1564639" h="1465580">
                  <a:moveTo>
                    <a:pt x="770356" y="849299"/>
                  </a:moveTo>
                  <a:lnTo>
                    <a:pt x="794067" y="849299"/>
                  </a:lnTo>
                </a:path>
                <a:path w="1564639" h="1465580">
                  <a:moveTo>
                    <a:pt x="782205" y="861148"/>
                  </a:moveTo>
                  <a:lnTo>
                    <a:pt x="782205" y="837450"/>
                  </a:lnTo>
                </a:path>
                <a:path w="1564639" h="1465580">
                  <a:moveTo>
                    <a:pt x="866597" y="929424"/>
                  </a:moveTo>
                  <a:lnTo>
                    <a:pt x="890295" y="929424"/>
                  </a:lnTo>
                </a:path>
                <a:path w="1564639" h="1465580">
                  <a:moveTo>
                    <a:pt x="878446" y="941273"/>
                  </a:moveTo>
                  <a:lnTo>
                    <a:pt x="878446" y="917575"/>
                  </a:lnTo>
                </a:path>
                <a:path w="1564639" h="1465580">
                  <a:moveTo>
                    <a:pt x="963079" y="1007402"/>
                  </a:moveTo>
                  <a:lnTo>
                    <a:pt x="986777" y="1007402"/>
                  </a:lnTo>
                </a:path>
                <a:path w="1564639" h="1465580">
                  <a:moveTo>
                    <a:pt x="974928" y="1019263"/>
                  </a:moveTo>
                  <a:lnTo>
                    <a:pt x="974928" y="995553"/>
                  </a:lnTo>
                </a:path>
                <a:path w="1564639" h="1465580">
                  <a:moveTo>
                    <a:pt x="1059307" y="1083729"/>
                  </a:moveTo>
                  <a:lnTo>
                    <a:pt x="1083017" y="1083729"/>
                  </a:lnTo>
                </a:path>
                <a:path w="1564639" h="1465580">
                  <a:moveTo>
                    <a:pt x="1071156" y="1095578"/>
                  </a:moveTo>
                  <a:lnTo>
                    <a:pt x="1071156" y="1071880"/>
                  </a:lnTo>
                </a:path>
                <a:path w="1564639" h="1465580">
                  <a:moveTo>
                    <a:pt x="1155547" y="1158868"/>
                  </a:moveTo>
                  <a:lnTo>
                    <a:pt x="1179245" y="1158868"/>
                  </a:lnTo>
                </a:path>
                <a:path w="1564639" h="1465580">
                  <a:moveTo>
                    <a:pt x="1167396" y="1170720"/>
                  </a:moveTo>
                  <a:lnTo>
                    <a:pt x="1167396" y="1147017"/>
                  </a:lnTo>
                </a:path>
                <a:path w="1564639" h="1465580">
                  <a:moveTo>
                    <a:pt x="1251775" y="1233298"/>
                  </a:moveTo>
                  <a:lnTo>
                    <a:pt x="1275486" y="1233298"/>
                  </a:lnTo>
                </a:path>
                <a:path w="1564639" h="1465580">
                  <a:moveTo>
                    <a:pt x="1263637" y="1245149"/>
                  </a:moveTo>
                  <a:lnTo>
                    <a:pt x="1263637" y="1221446"/>
                  </a:lnTo>
                </a:path>
                <a:path w="1564639" h="1465580">
                  <a:moveTo>
                    <a:pt x="1348257" y="1306779"/>
                  </a:moveTo>
                  <a:lnTo>
                    <a:pt x="1371955" y="1306779"/>
                  </a:lnTo>
                </a:path>
                <a:path w="1564639" h="1465580">
                  <a:moveTo>
                    <a:pt x="1360106" y="1318630"/>
                  </a:moveTo>
                  <a:lnTo>
                    <a:pt x="1360106" y="1294927"/>
                  </a:lnTo>
                </a:path>
                <a:path w="1564639" h="1465580">
                  <a:moveTo>
                    <a:pt x="1444498" y="1380261"/>
                  </a:moveTo>
                  <a:lnTo>
                    <a:pt x="1468196" y="1380261"/>
                  </a:lnTo>
                </a:path>
                <a:path w="1564639" h="1465580">
                  <a:moveTo>
                    <a:pt x="1456347" y="1392113"/>
                  </a:moveTo>
                  <a:lnTo>
                    <a:pt x="1456347" y="1368409"/>
                  </a:lnTo>
                </a:path>
                <a:path w="1564639" h="1465580">
                  <a:moveTo>
                    <a:pt x="1540725" y="1453266"/>
                  </a:moveTo>
                  <a:lnTo>
                    <a:pt x="1564424" y="1453266"/>
                  </a:lnTo>
                </a:path>
                <a:path w="1564639" h="1465580">
                  <a:moveTo>
                    <a:pt x="1552575" y="1465117"/>
                  </a:moveTo>
                  <a:lnTo>
                    <a:pt x="1552575" y="1441414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739212" y="1070317"/>
              <a:ext cx="1465580" cy="1634489"/>
            </a:xfrm>
            <a:custGeom>
              <a:avLst/>
              <a:gdLst/>
              <a:ahLst/>
              <a:cxnLst/>
              <a:rect l="l" t="t" r="r" b="b"/>
              <a:pathLst>
                <a:path w="1465579" h="1634489">
                  <a:moveTo>
                    <a:pt x="0" y="0"/>
                  </a:moveTo>
                  <a:lnTo>
                    <a:pt x="38862" y="72771"/>
                  </a:lnTo>
                  <a:lnTo>
                    <a:pt x="77266" y="140563"/>
                  </a:lnTo>
                  <a:lnTo>
                    <a:pt x="115900" y="204558"/>
                  </a:lnTo>
                  <a:lnTo>
                    <a:pt x="154305" y="265239"/>
                  </a:lnTo>
                  <a:lnTo>
                    <a:pt x="192938" y="323075"/>
                  </a:lnTo>
                  <a:lnTo>
                    <a:pt x="231343" y="378307"/>
                  </a:lnTo>
                  <a:lnTo>
                    <a:pt x="269976" y="431647"/>
                  </a:lnTo>
                  <a:lnTo>
                    <a:pt x="308381" y="482841"/>
                  </a:lnTo>
                  <a:lnTo>
                    <a:pt x="347014" y="532384"/>
                  </a:lnTo>
                  <a:lnTo>
                    <a:pt x="385406" y="580263"/>
                  </a:lnTo>
                  <a:lnTo>
                    <a:pt x="424053" y="626719"/>
                  </a:lnTo>
                  <a:lnTo>
                    <a:pt x="462445" y="672236"/>
                  </a:lnTo>
                  <a:lnTo>
                    <a:pt x="501078" y="716318"/>
                  </a:lnTo>
                  <a:lnTo>
                    <a:pt x="539483" y="759460"/>
                  </a:lnTo>
                  <a:lnTo>
                    <a:pt x="578116" y="801662"/>
                  </a:lnTo>
                  <a:lnTo>
                    <a:pt x="616521" y="843140"/>
                  </a:lnTo>
                  <a:lnTo>
                    <a:pt x="674357" y="903579"/>
                  </a:lnTo>
                  <a:lnTo>
                    <a:pt x="770585" y="1001242"/>
                  </a:lnTo>
                  <a:lnTo>
                    <a:pt x="866825" y="1095336"/>
                  </a:lnTo>
                  <a:lnTo>
                    <a:pt x="963307" y="1186832"/>
                  </a:lnTo>
                  <a:lnTo>
                    <a:pt x="1059535" y="1275723"/>
                  </a:lnTo>
                  <a:lnTo>
                    <a:pt x="1155776" y="1362951"/>
                  </a:lnTo>
                  <a:lnTo>
                    <a:pt x="1252016" y="1448522"/>
                  </a:lnTo>
                  <a:lnTo>
                    <a:pt x="1348486" y="1532907"/>
                  </a:lnTo>
                  <a:lnTo>
                    <a:pt x="1444726" y="1616579"/>
                  </a:lnTo>
                  <a:lnTo>
                    <a:pt x="1465338" y="1634359"/>
                  </a:lnTo>
                </a:path>
              </a:pathLst>
            </a:custGeom>
            <a:ln w="7111">
              <a:solidFill>
                <a:srgbClr val="9300D3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739212" y="1187653"/>
              <a:ext cx="1541145" cy="926465"/>
            </a:xfrm>
            <a:custGeom>
              <a:avLst/>
              <a:gdLst/>
              <a:ahLst/>
              <a:cxnLst/>
              <a:rect l="l" t="t" r="r" b="b"/>
              <a:pathLst>
                <a:path w="1541145" h="926464">
                  <a:moveTo>
                    <a:pt x="0" y="0"/>
                  </a:moveTo>
                  <a:lnTo>
                    <a:pt x="38862" y="40055"/>
                  </a:lnTo>
                  <a:lnTo>
                    <a:pt x="77266" y="77038"/>
                  </a:lnTo>
                  <a:lnTo>
                    <a:pt x="115900" y="111163"/>
                  </a:lnTo>
                  <a:lnTo>
                    <a:pt x="154305" y="143408"/>
                  </a:lnTo>
                  <a:lnTo>
                    <a:pt x="192938" y="173990"/>
                  </a:lnTo>
                  <a:lnTo>
                    <a:pt x="231343" y="202895"/>
                  </a:lnTo>
                  <a:lnTo>
                    <a:pt x="269976" y="230632"/>
                  </a:lnTo>
                  <a:lnTo>
                    <a:pt x="308381" y="257175"/>
                  </a:lnTo>
                  <a:lnTo>
                    <a:pt x="347014" y="283019"/>
                  </a:lnTo>
                  <a:lnTo>
                    <a:pt x="385406" y="307898"/>
                  </a:lnTo>
                  <a:lnTo>
                    <a:pt x="424053" y="332079"/>
                  </a:lnTo>
                  <a:lnTo>
                    <a:pt x="462445" y="355549"/>
                  </a:lnTo>
                  <a:lnTo>
                    <a:pt x="501078" y="378548"/>
                  </a:lnTo>
                  <a:lnTo>
                    <a:pt x="539483" y="401066"/>
                  </a:lnTo>
                  <a:lnTo>
                    <a:pt x="578116" y="423341"/>
                  </a:lnTo>
                  <a:lnTo>
                    <a:pt x="616521" y="445147"/>
                  </a:lnTo>
                  <a:lnTo>
                    <a:pt x="674357" y="477151"/>
                  </a:lnTo>
                  <a:lnTo>
                    <a:pt x="770585" y="529297"/>
                  </a:lnTo>
                  <a:lnTo>
                    <a:pt x="866825" y="580021"/>
                  </a:lnTo>
                  <a:lnTo>
                    <a:pt x="963307" y="630275"/>
                  </a:lnTo>
                  <a:lnTo>
                    <a:pt x="1059535" y="679577"/>
                  </a:lnTo>
                  <a:lnTo>
                    <a:pt x="1155776" y="728878"/>
                  </a:lnTo>
                  <a:lnTo>
                    <a:pt x="1252016" y="777951"/>
                  </a:lnTo>
                  <a:lnTo>
                    <a:pt x="1348486" y="827011"/>
                  </a:lnTo>
                  <a:lnTo>
                    <a:pt x="1444726" y="876084"/>
                  </a:lnTo>
                  <a:lnTo>
                    <a:pt x="1540954" y="925855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739212" y="1158252"/>
              <a:ext cx="1541145" cy="1016000"/>
            </a:xfrm>
            <a:custGeom>
              <a:avLst/>
              <a:gdLst/>
              <a:ahLst/>
              <a:cxnLst/>
              <a:rect l="l" t="t" r="r" b="b"/>
              <a:pathLst>
                <a:path w="1541145" h="1016000">
                  <a:moveTo>
                    <a:pt x="0" y="0"/>
                  </a:moveTo>
                  <a:lnTo>
                    <a:pt x="228" y="241"/>
                  </a:lnTo>
                  <a:lnTo>
                    <a:pt x="38862" y="43141"/>
                  </a:lnTo>
                  <a:lnTo>
                    <a:pt x="77266" y="82969"/>
                  </a:lnTo>
                  <a:lnTo>
                    <a:pt x="115900" y="119951"/>
                  </a:lnTo>
                  <a:lnTo>
                    <a:pt x="154305" y="155028"/>
                  </a:lnTo>
                  <a:lnTo>
                    <a:pt x="192938" y="188214"/>
                  </a:lnTo>
                  <a:lnTo>
                    <a:pt x="231343" y="219735"/>
                  </a:lnTo>
                  <a:lnTo>
                    <a:pt x="269976" y="250075"/>
                  </a:lnTo>
                  <a:lnTo>
                    <a:pt x="308381" y="279234"/>
                  </a:lnTo>
                  <a:lnTo>
                    <a:pt x="347014" y="307441"/>
                  </a:lnTo>
                  <a:lnTo>
                    <a:pt x="385406" y="334695"/>
                  </a:lnTo>
                  <a:lnTo>
                    <a:pt x="424053" y="361251"/>
                  </a:lnTo>
                  <a:lnTo>
                    <a:pt x="462445" y="387083"/>
                  </a:lnTo>
                  <a:lnTo>
                    <a:pt x="501078" y="412445"/>
                  </a:lnTo>
                  <a:lnTo>
                    <a:pt x="539483" y="437337"/>
                  </a:lnTo>
                  <a:lnTo>
                    <a:pt x="578116" y="461518"/>
                  </a:lnTo>
                  <a:lnTo>
                    <a:pt x="616521" y="485457"/>
                  </a:lnTo>
                  <a:lnTo>
                    <a:pt x="674357" y="520776"/>
                  </a:lnTo>
                  <a:lnTo>
                    <a:pt x="770585" y="578129"/>
                  </a:lnTo>
                  <a:lnTo>
                    <a:pt x="866825" y="634314"/>
                  </a:lnTo>
                  <a:lnTo>
                    <a:pt x="963307" y="689546"/>
                  </a:lnTo>
                  <a:lnTo>
                    <a:pt x="1059535" y="744054"/>
                  </a:lnTo>
                  <a:lnTo>
                    <a:pt x="1155776" y="798334"/>
                  </a:lnTo>
                  <a:lnTo>
                    <a:pt x="1252016" y="852385"/>
                  </a:lnTo>
                  <a:lnTo>
                    <a:pt x="1348486" y="906424"/>
                  </a:lnTo>
                  <a:lnTo>
                    <a:pt x="1444726" y="960945"/>
                  </a:lnTo>
                  <a:lnTo>
                    <a:pt x="1540954" y="1015707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739212" y="1328216"/>
              <a:ext cx="1541145" cy="1105535"/>
            </a:xfrm>
            <a:custGeom>
              <a:avLst/>
              <a:gdLst/>
              <a:ahLst/>
              <a:cxnLst/>
              <a:rect l="l" t="t" r="r" b="b"/>
              <a:pathLst>
                <a:path w="1541145" h="1105535">
                  <a:moveTo>
                    <a:pt x="0" y="0"/>
                  </a:moveTo>
                  <a:lnTo>
                    <a:pt x="228" y="228"/>
                  </a:lnTo>
                  <a:lnTo>
                    <a:pt x="38862" y="45986"/>
                  </a:lnTo>
                  <a:lnTo>
                    <a:pt x="77266" y="88646"/>
                  </a:lnTo>
                  <a:lnTo>
                    <a:pt x="115900" y="128473"/>
                  </a:lnTo>
                  <a:lnTo>
                    <a:pt x="154305" y="165925"/>
                  </a:lnTo>
                  <a:lnTo>
                    <a:pt x="192938" y="201714"/>
                  </a:lnTo>
                  <a:lnTo>
                    <a:pt x="231343" y="235851"/>
                  </a:lnTo>
                  <a:lnTo>
                    <a:pt x="269976" y="268554"/>
                  </a:lnTo>
                  <a:lnTo>
                    <a:pt x="308381" y="300075"/>
                  </a:lnTo>
                  <a:lnTo>
                    <a:pt x="347014" y="330657"/>
                  </a:lnTo>
                  <a:lnTo>
                    <a:pt x="385406" y="360286"/>
                  </a:lnTo>
                  <a:lnTo>
                    <a:pt x="424053" y="388975"/>
                  </a:lnTo>
                  <a:lnTo>
                    <a:pt x="462445" y="417182"/>
                  </a:lnTo>
                  <a:lnTo>
                    <a:pt x="501078" y="444677"/>
                  </a:lnTo>
                  <a:lnTo>
                    <a:pt x="539483" y="471690"/>
                  </a:lnTo>
                  <a:lnTo>
                    <a:pt x="578116" y="498246"/>
                  </a:lnTo>
                  <a:lnTo>
                    <a:pt x="616521" y="524319"/>
                  </a:lnTo>
                  <a:lnTo>
                    <a:pt x="674357" y="562952"/>
                  </a:lnTo>
                  <a:lnTo>
                    <a:pt x="770585" y="625538"/>
                  </a:lnTo>
                  <a:lnTo>
                    <a:pt x="866825" y="686930"/>
                  </a:lnTo>
                  <a:lnTo>
                    <a:pt x="963307" y="747128"/>
                  </a:lnTo>
                  <a:lnTo>
                    <a:pt x="1059535" y="806869"/>
                  </a:lnTo>
                  <a:lnTo>
                    <a:pt x="1155776" y="866357"/>
                  </a:lnTo>
                  <a:lnTo>
                    <a:pt x="1252016" y="925620"/>
                  </a:lnTo>
                  <a:lnTo>
                    <a:pt x="1348486" y="985349"/>
                  </a:lnTo>
                  <a:lnTo>
                    <a:pt x="1444726" y="1045084"/>
                  </a:lnTo>
                  <a:lnTo>
                    <a:pt x="1540954" y="1105528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739212" y="1281277"/>
              <a:ext cx="1541145" cy="1271905"/>
            </a:xfrm>
            <a:custGeom>
              <a:avLst/>
              <a:gdLst/>
              <a:ahLst/>
              <a:cxnLst/>
              <a:rect l="l" t="t" r="r" b="b"/>
              <a:pathLst>
                <a:path w="1541145" h="1271905">
                  <a:moveTo>
                    <a:pt x="0" y="0"/>
                  </a:moveTo>
                  <a:lnTo>
                    <a:pt x="38862" y="52628"/>
                  </a:lnTo>
                  <a:lnTo>
                    <a:pt x="77266" y="101447"/>
                  </a:lnTo>
                  <a:lnTo>
                    <a:pt x="115900" y="147675"/>
                  </a:lnTo>
                  <a:lnTo>
                    <a:pt x="154305" y="191528"/>
                  </a:lnTo>
                  <a:lnTo>
                    <a:pt x="192938" y="233248"/>
                  </a:lnTo>
                  <a:lnTo>
                    <a:pt x="231343" y="273304"/>
                  </a:lnTo>
                  <a:lnTo>
                    <a:pt x="269976" y="311937"/>
                  </a:lnTo>
                  <a:lnTo>
                    <a:pt x="308381" y="349148"/>
                  </a:lnTo>
                  <a:lnTo>
                    <a:pt x="347014" y="385191"/>
                  </a:lnTo>
                  <a:lnTo>
                    <a:pt x="385406" y="420268"/>
                  </a:lnTo>
                  <a:lnTo>
                    <a:pt x="424053" y="454406"/>
                  </a:lnTo>
                  <a:lnTo>
                    <a:pt x="462445" y="487578"/>
                  </a:lnTo>
                  <a:lnTo>
                    <a:pt x="501078" y="520293"/>
                  </a:lnTo>
                  <a:lnTo>
                    <a:pt x="539483" y="552056"/>
                  </a:lnTo>
                  <a:lnTo>
                    <a:pt x="578116" y="583349"/>
                  </a:lnTo>
                  <a:lnTo>
                    <a:pt x="616521" y="614159"/>
                  </a:lnTo>
                  <a:lnTo>
                    <a:pt x="674357" y="659193"/>
                  </a:lnTo>
                  <a:lnTo>
                    <a:pt x="770585" y="732434"/>
                  </a:lnTo>
                  <a:lnTo>
                    <a:pt x="866825" y="803313"/>
                  </a:lnTo>
                  <a:lnTo>
                    <a:pt x="963307" y="872769"/>
                  </a:lnTo>
                  <a:lnTo>
                    <a:pt x="1059535" y="940556"/>
                  </a:lnTo>
                  <a:lnTo>
                    <a:pt x="1155776" y="1007638"/>
                  </a:lnTo>
                  <a:lnTo>
                    <a:pt x="1252016" y="1074011"/>
                  </a:lnTo>
                  <a:lnTo>
                    <a:pt x="1348486" y="1139902"/>
                  </a:lnTo>
                  <a:lnTo>
                    <a:pt x="1444726" y="1205797"/>
                  </a:lnTo>
                  <a:lnTo>
                    <a:pt x="1540954" y="1271456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727591" y="1269898"/>
              <a:ext cx="177800" cy="215265"/>
            </a:xfrm>
            <a:custGeom>
              <a:avLst/>
              <a:gdLst/>
              <a:ahLst/>
              <a:cxnLst/>
              <a:rect l="l" t="t" r="r" b="b"/>
              <a:pathLst>
                <a:path w="177800" h="215265">
                  <a:moveTo>
                    <a:pt x="0" y="11861"/>
                  </a:moveTo>
                  <a:lnTo>
                    <a:pt x="23710" y="11861"/>
                  </a:lnTo>
                </a:path>
                <a:path w="177800" h="215265">
                  <a:moveTo>
                    <a:pt x="11849" y="23710"/>
                  </a:moveTo>
                  <a:lnTo>
                    <a:pt x="11849" y="0"/>
                  </a:lnTo>
                </a:path>
                <a:path w="177800" h="215265">
                  <a:moveTo>
                    <a:pt x="3556" y="20154"/>
                  </a:moveTo>
                  <a:lnTo>
                    <a:pt x="20142" y="3327"/>
                  </a:lnTo>
                </a:path>
                <a:path w="177800" h="215265">
                  <a:moveTo>
                    <a:pt x="3556" y="3327"/>
                  </a:moveTo>
                  <a:lnTo>
                    <a:pt x="20142" y="20154"/>
                  </a:lnTo>
                </a:path>
                <a:path w="177800" h="215265">
                  <a:moveTo>
                    <a:pt x="38633" y="64008"/>
                  </a:moveTo>
                  <a:lnTo>
                    <a:pt x="62344" y="64008"/>
                  </a:lnTo>
                </a:path>
                <a:path w="177800" h="215265">
                  <a:moveTo>
                    <a:pt x="50482" y="75857"/>
                  </a:moveTo>
                  <a:lnTo>
                    <a:pt x="50482" y="52146"/>
                  </a:lnTo>
                </a:path>
                <a:path w="177800" h="215265">
                  <a:moveTo>
                    <a:pt x="41960" y="72301"/>
                  </a:moveTo>
                  <a:lnTo>
                    <a:pt x="58788" y="55702"/>
                  </a:lnTo>
                </a:path>
                <a:path w="177800" h="215265">
                  <a:moveTo>
                    <a:pt x="41960" y="55702"/>
                  </a:moveTo>
                  <a:lnTo>
                    <a:pt x="58788" y="72301"/>
                  </a:lnTo>
                </a:path>
                <a:path w="177800" h="215265">
                  <a:moveTo>
                    <a:pt x="77038" y="112826"/>
                  </a:moveTo>
                  <a:lnTo>
                    <a:pt x="100736" y="112826"/>
                  </a:lnTo>
                </a:path>
                <a:path w="177800" h="215265">
                  <a:moveTo>
                    <a:pt x="88887" y="124688"/>
                  </a:moveTo>
                  <a:lnTo>
                    <a:pt x="88887" y="100977"/>
                  </a:lnTo>
                </a:path>
                <a:path w="177800" h="215265">
                  <a:moveTo>
                    <a:pt x="80594" y="121361"/>
                  </a:moveTo>
                  <a:lnTo>
                    <a:pt x="97180" y="104533"/>
                  </a:lnTo>
                </a:path>
                <a:path w="177800" h="215265">
                  <a:moveTo>
                    <a:pt x="80594" y="104533"/>
                  </a:moveTo>
                  <a:lnTo>
                    <a:pt x="97180" y="121361"/>
                  </a:lnTo>
                </a:path>
                <a:path w="177800" h="215265">
                  <a:moveTo>
                    <a:pt x="115671" y="159054"/>
                  </a:moveTo>
                  <a:lnTo>
                    <a:pt x="139369" y="159054"/>
                  </a:lnTo>
                </a:path>
                <a:path w="177800" h="215265">
                  <a:moveTo>
                    <a:pt x="127520" y="170903"/>
                  </a:moveTo>
                  <a:lnTo>
                    <a:pt x="127520" y="147205"/>
                  </a:lnTo>
                </a:path>
                <a:path w="177800" h="215265">
                  <a:moveTo>
                    <a:pt x="118986" y="167347"/>
                  </a:moveTo>
                  <a:lnTo>
                    <a:pt x="135826" y="150520"/>
                  </a:lnTo>
                </a:path>
                <a:path w="177800" h="215265">
                  <a:moveTo>
                    <a:pt x="118986" y="150520"/>
                  </a:moveTo>
                  <a:lnTo>
                    <a:pt x="135826" y="167347"/>
                  </a:lnTo>
                </a:path>
                <a:path w="177800" h="215265">
                  <a:moveTo>
                    <a:pt x="154076" y="202907"/>
                  </a:moveTo>
                  <a:lnTo>
                    <a:pt x="177774" y="202907"/>
                  </a:lnTo>
                </a:path>
                <a:path w="177800" h="215265">
                  <a:moveTo>
                    <a:pt x="165925" y="214757"/>
                  </a:moveTo>
                  <a:lnTo>
                    <a:pt x="165925" y="191058"/>
                  </a:lnTo>
                </a:path>
                <a:path w="177800" h="215265">
                  <a:moveTo>
                    <a:pt x="157619" y="211201"/>
                  </a:moveTo>
                  <a:lnTo>
                    <a:pt x="174218" y="194373"/>
                  </a:lnTo>
                </a:path>
                <a:path w="177800" h="215265">
                  <a:moveTo>
                    <a:pt x="157619" y="194373"/>
                  </a:moveTo>
                  <a:lnTo>
                    <a:pt x="174218" y="211201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0301" y="1502676"/>
              <a:ext cx="447281" cy="404609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3401720" y="1928622"/>
              <a:ext cx="890905" cy="636270"/>
            </a:xfrm>
            <a:custGeom>
              <a:avLst/>
              <a:gdLst/>
              <a:ahLst/>
              <a:cxnLst/>
              <a:rect l="l" t="t" r="r" b="b"/>
              <a:pathLst>
                <a:path w="890904" h="636269">
                  <a:moveTo>
                    <a:pt x="0" y="11849"/>
                  </a:moveTo>
                  <a:lnTo>
                    <a:pt x="23698" y="11849"/>
                  </a:lnTo>
                </a:path>
                <a:path w="890904" h="636269">
                  <a:moveTo>
                    <a:pt x="11849" y="23698"/>
                  </a:moveTo>
                  <a:lnTo>
                    <a:pt x="11849" y="0"/>
                  </a:lnTo>
                </a:path>
                <a:path w="890904" h="636269">
                  <a:moveTo>
                    <a:pt x="3314" y="20383"/>
                  </a:moveTo>
                  <a:lnTo>
                    <a:pt x="20142" y="3556"/>
                  </a:lnTo>
                </a:path>
                <a:path w="890904" h="636269">
                  <a:moveTo>
                    <a:pt x="3314" y="3556"/>
                  </a:moveTo>
                  <a:lnTo>
                    <a:pt x="20142" y="20383"/>
                  </a:lnTo>
                </a:path>
                <a:path w="890904" h="636269">
                  <a:moveTo>
                    <a:pt x="96227" y="85090"/>
                  </a:moveTo>
                  <a:lnTo>
                    <a:pt x="119938" y="85090"/>
                  </a:lnTo>
                </a:path>
                <a:path w="890904" h="636269">
                  <a:moveTo>
                    <a:pt x="108077" y="96951"/>
                  </a:moveTo>
                  <a:lnTo>
                    <a:pt x="108077" y="73240"/>
                  </a:lnTo>
                </a:path>
                <a:path w="890904" h="636269">
                  <a:moveTo>
                    <a:pt x="99783" y="93395"/>
                  </a:moveTo>
                  <a:lnTo>
                    <a:pt x="116382" y="76568"/>
                  </a:lnTo>
                </a:path>
                <a:path w="890904" h="636269">
                  <a:moveTo>
                    <a:pt x="99783" y="76568"/>
                  </a:moveTo>
                  <a:lnTo>
                    <a:pt x="116382" y="93395"/>
                  </a:lnTo>
                </a:path>
                <a:path w="890904" h="636269">
                  <a:moveTo>
                    <a:pt x="192468" y="155968"/>
                  </a:moveTo>
                  <a:lnTo>
                    <a:pt x="216166" y="155968"/>
                  </a:lnTo>
                </a:path>
                <a:path w="890904" h="636269">
                  <a:moveTo>
                    <a:pt x="204317" y="167817"/>
                  </a:moveTo>
                  <a:lnTo>
                    <a:pt x="204317" y="144119"/>
                  </a:lnTo>
                </a:path>
                <a:path w="890904" h="636269">
                  <a:moveTo>
                    <a:pt x="196024" y="164503"/>
                  </a:moveTo>
                  <a:lnTo>
                    <a:pt x="212852" y="147675"/>
                  </a:lnTo>
                </a:path>
                <a:path w="890904" h="636269">
                  <a:moveTo>
                    <a:pt x="196024" y="147675"/>
                  </a:moveTo>
                  <a:lnTo>
                    <a:pt x="212852" y="164503"/>
                  </a:lnTo>
                </a:path>
                <a:path w="890904" h="636269">
                  <a:moveTo>
                    <a:pt x="288950" y="225425"/>
                  </a:moveTo>
                  <a:lnTo>
                    <a:pt x="312648" y="225425"/>
                  </a:lnTo>
                </a:path>
                <a:path w="890904" h="636269">
                  <a:moveTo>
                    <a:pt x="300799" y="237274"/>
                  </a:moveTo>
                  <a:lnTo>
                    <a:pt x="300799" y="213563"/>
                  </a:lnTo>
                </a:path>
                <a:path w="890904" h="636269">
                  <a:moveTo>
                    <a:pt x="292265" y="233718"/>
                  </a:moveTo>
                  <a:lnTo>
                    <a:pt x="309092" y="216890"/>
                  </a:lnTo>
                </a:path>
                <a:path w="890904" h="636269">
                  <a:moveTo>
                    <a:pt x="292265" y="216890"/>
                  </a:moveTo>
                  <a:lnTo>
                    <a:pt x="309092" y="233718"/>
                  </a:lnTo>
                </a:path>
                <a:path w="890904" h="636269">
                  <a:moveTo>
                    <a:pt x="385178" y="293212"/>
                  </a:moveTo>
                  <a:lnTo>
                    <a:pt x="408889" y="293212"/>
                  </a:lnTo>
                </a:path>
                <a:path w="890904" h="636269">
                  <a:moveTo>
                    <a:pt x="397027" y="305064"/>
                  </a:moveTo>
                  <a:lnTo>
                    <a:pt x="397027" y="281360"/>
                  </a:lnTo>
                </a:path>
                <a:path w="890904" h="636269">
                  <a:moveTo>
                    <a:pt x="388505" y="301745"/>
                  </a:moveTo>
                  <a:lnTo>
                    <a:pt x="405333" y="284918"/>
                  </a:lnTo>
                </a:path>
                <a:path w="890904" h="636269">
                  <a:moveTo>
                    <a:pt x="388505" y="284918"/>
                  </a:moveTo>
                  <a:lnTo>
                    <a:pt x="405333" y="301745"/>
                  </a:lnTo>
                </a:path>
                <a:path w="890904" h="636269">
                  <a:moveTo>
                    <a:pt x="481418" y="360293"/>
                  </a:moveTo>
                  <a:lnTo>
                    <a:pt x="505117" y="360293"/>
                  </a:lnTo>
                </a:path>
                <a:path w="890904" h="636269">
                  <a:moveTo>
                    <a:pt x="493268" y="372145"/>
                  </a:moveTo>
                  <a:lnTo>
                    <a:pt x="493268" y="348442"/>
                  </a:lnTo>
                </a:path>
                <a:path w="890904" h="636269">
                  <a:moveTo>
                    <a:pt x="484974" y="368827"/>
                  </a:moveTo>
                  <a:lnTo>
                    <a:pt x="501561" y="351999"/>
                  </a:lnTo>
                </a:path>
                <a:path w="890904" h="636269">
                  <a:moveTo>
                    <a:pt x="484974" y="351999"/>
                  </a:moveTo>
                  <a:lnTo>
                    <a:pt x="501561" y="368827"/>
                  </a:lnTo>
                </a:path>
                <a:path w="890904" h="636269">
                  <a:moveTo>
                    <a:pt x="577646" y="426666"/>
                  </a:moveTo>
                  <a:lnTo>
                    <a:pt x="601357" y="426666"/>
                  </a:lnTo>
                </a:path>
                <a:path w="890904" h="636269">
                  <a:moveTo>
                    <a:pt x="589508" y="438518"/>
                  </a:moveTo>
                  <a:lnTo>
                    <a:pt x="589508" y="414815"/>
                  </a:lnTo>
                </a:path>
                <a:path w="890904" h="636269">
                  <a:moveTo>
                    <a:pt x="581202" y="435199"/>
                  </a:moveTo>
                  <a:lnTo>
                    <a:pt x="598030" y="418367"/>
                  </a:lnTo>
                </a:path>
                <a:path w="890904" h="636269">
                  <a:moveTo>
                    <a:pt x="581202" y="418367"/>
                  </a:moveTo>
                  <a:lnTo>
                    <a:pt x="598030" y="435199"/>
                  </a:lnTo>
                </a:path>
                <a:path w="890904" h="636269">
                  <a:moveTo>
                    <a:pt x="674128" y="492558"/>
                  </a:moveTo>
                  <a:lnTo>
                    <a:pt x="697826" y="492558"/>
                  </a:lnTo>
                </a:path>
                <a:path w="890904" h="636269">
                  <a:moveTo>
                    <a:pt x="685977" y="504409"/>
                  </a:moveTo>
                  <a:lnTo>
                    <a:pt x="685977" y="480706"/>
                  </a:lnTo>
                </a:path>
                <a:path w="890904" h="636269">
                  <a:moveTo>
                    <a:pt x="677443" y="501095"/>
                  </a:moveTo>
                  <a:lnTo>
                    <a:pt x="694270" y="484262"/>
                  </a:lnTo>
                </a:path>
                <a:path w="890904" h="636269">
                  <a:moveTo>
                    <a:pt x="677443" y="484262"/>
                  </a:moveTo>
                  <a:lnTo>
                    <a:pt x="694270" y="501095"/>
                  </a:lnTo>
                </a:path>
                <a:path w="890904" h="636269">
                  <a:moveTo>
                    <a:pt x="770369" y="558453"/>
                  </a:moveTo>
                  <a:lnTo>
                    <a:pt x="794067" y="558453"/>
                  </a:lnTo>
                </a:path>
                <a:path w="890904" h="636269">
                  <a:moveTo>
                    <a:pt x="782218" y="570304"/>
                  </a:moveTo>
                  <a:lnTo>
                    <a:pt x="782218" y="546601"/>
                  </a:lnTo>
                </a:path>
                <a:path w="890904" h="636269">
                  <a:moveTo>
                    <a:pt x="773671" y="566752"/>
                  </a:moveTo>
                  <a:lnTo>
                    <a:pt x="790511" y="549921"/>
                  </a:lnTo>
                </a:path>
                <a:path w="890904" h="636269">
                  <a:moveTo>
                    <a:pt x="773671" y="549921"/>
                  </a:moveTo>
                  <a:lnTo>
                    <a:pt x="790511" y="566752"/>
                  </a:lnTo>
                </a:path>
                <a:path w="890904" h="636269">
                  <a:moveTo>
                    <a:pt x="866597" y="624112"/>
                  </a:moveTo>
                  <a:lnTo>
                    <a:pt x="890295" y="624112"/>
                  </a:lnTo>
                </a:path>
                <a:path w="890904" h="636269">
                  <a:moveTo>
                    <a:pt x="878446" y="635967"/>
                  </a:moveTo>
                  <a:lnTo>
                    <a:pt x="878446" y="612260"/>
                  </a:lnTo>
                </a:path>
                <a:path w="890904" h="636269">
                  <a:moveTo>
                    <a:pt x="870153" y="632649"/>
                  </a:moveTo>
                  <a:lnTo>
                    <a:pt x="886752" y="615816"/>
                  </a:lnTo>
                </a:path>
                <a:path w="890904" h="636269">
                  <a:moveTo>
                    <a:pt x="870153" y="615816"/>
                  </a:moveTo>
                  <a:lnTo>
                    <a:pt x="886752" y="632649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739212" y="1355242"/>
              <a:ext cx="1514475" cy="1350010"/>
            </a:xfrm>
            <a:custGeom>
              <a:avLst/>
              <a:gdLst/>
              <a:ahLst/>
              <a:cxnLst/>
              <a:rect l="l" t="t" r="r" b="b"/>
              <a:pathLst>
                <a:path w="1514475" h="1350010">
                  <a:moveTo>
                    <a:pt x="0" y="0"/>
                  </a:moveTo>
                  <a:lnTo>
                    <a:pt x="228" y="228"/>
                  </a:lnTo>
                  <a:lnTo>
                    <a:pt x="38862" y="53086"/>
                  </a:lnTo>
                  <a:lnTo>
                    <a:pt x="77266" y="102870"/>
                  </a:lnTo>
                  <a:lnTo>
                    <a:pt x="115900" y="149567"/>
                  </a:lnTo>
                  <a:lnTo>
                    <a:pt x="154305" y="194132"/>
                  </a:lnTo>
                  <a:lnTo>
                    <a:pt x="192938" y="236550"/>
                  </a:lnTo>
                  <a:lnTo>
                    <a:pt x="231343" y="277317"/>
                  </a:lnTo>
                  <a:lnTo>
                    <a:pt x="269976" y="316674"/>
                  </a:lnTo>
                  <a:lnTo>
                    <a:pt x="308381" y="354838"/>
                  </a:lnTo>
                  <a:lnTo>
                    <a:pt x="347014" y="391807"/>
                  </a:lnTo>
                  <a:lnTo>
                    <a:pt x="385406" y="427837"/>
                  </a:lnTo>
                  <a:lnTo>
                    <a:pt x="424053" y="463156"/>
                  </a:lnTo>
                  <a:lnTo>
                    <a:pt x="462445" y="497522"/>
                  </a:lnTo>
                  <a:lnTo>
                    <a:pt x="501078" y="531431"/>
                  </a:lnTo>
                  <a:lnTo>
                    <a:pt x="539483" y="564845"/>
                  </a:lnTo>
                  <a:lnTo>
                    <a:pt x="578116" y="597789"/>
                  </a:lnTo>
                  <a:lnTo>
                    <a:pt x="616521" y="630034"/>
                  </a:lnTo>
                  <a:lnTo>
                    <a:pt x="674357" y="678154"/>
                  </a:lnTo>
                  <a:lnTo>
                    <a:pt x="770585" y="756602"/>
                  </a:lnTo>
                  <a:lnTo>
                    <a:pt x="866825" y="833884"/>
                  </a:lnTo>
                  <a:lnTo>
                    <a:pt x="963307" y="910446"/>
                  </a:lnTo>
                  <a:lnTo>
                    <a:pt x="1059535" y="986532"/>
                  </a:lnTo>
                  <a:lnTo>
                    <a:pt x="1155776" y="1062385"/>
                  </a:lnTo>
                  <a:lnTo>
                    <a:pt x="1252016" y="1138708"/>
                  </a:lnTo>
                  <a:lnTo>
                    <a:pt x="1348486" y="1215509"/>
                  </a:lnTo>
                  <a:lnTo>
                    <a:pt x="1444726" y="1293018"/>
                  </a:lnTo>
                  <a:lnTo>
                    <a:pt x="1513928" y="1349434"/>
                  </a:lnTo>
                </a:path>
              </a:pathLst>
            </a:custGeom>
            <a:ln w="7111">
              <a:solidFill>
                <a:srgbClr val="0000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739440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5" y="1896275"/>
                  </a:lnTo>
                </a:path>
                <a:path w="1541145" h="1896745">
                  <a:moveTo>
                    <a:pt x="0" y="0"/>
                  </a:moveTo>
                  <a:lnTo>
                    <a:pt x="1540725" y="0"/>
                  </a:lnTo>
                </a:path>
                <a:path w="1541145" h="1896745">
                  <a:moveTo>
                    <a:pt x="77038" y="1896275"/>
                  </a:moveTo>
                  <a:lnTo>
                    <a:pt x="77038" y="1872571"/>
                  </a:lnTo>
                </a:path>
                <a:path w="1541145" h="1896745">
                  <a:moveTo>
                    <a:pt x="77038" y="0"/>
                  </a:moveTo>
                  <a:lnTo>
                    <a:pt x="77038" y="23698"/>
                  </a:lnTo>
                </a:path>
                <a:path w="1541145" h="1896745">
                  <a:moveTo>
                    <a:pt x="154076" y="1896275"/>
                  </a:moveTo>
                  <a:lnTo>
                    <a:pt x="154076" y="1872571"/>
                  </a:lnTo>
                </a:path>
                <a:path w="1541145" h="1896745">
                  <a:moveTo>
                    <a:pt x="154076" y="0"/>
                  </a:moveTo>
                  <a:lnTo>
                    <a:pt x="154076" y="23698"/>
                  </a:lnTo>
                </a:path>
                <a:path w="1541145" h="1896745">
                  <a:moveTo>
                    <a:pt x="231114" y="1896275"/>
                  </a:moveTo>
                  <a:lnTo>
                    <a:pt x="231114" y="1872571"/>
                  </a:lnTo>
                </a:path>
                <a:path w="1541145" h="1896745">
                  <a:moveTo>
                    <a:pt x="231114" y="0"/>
                  </a:moveTo>
                  <a:lnTo>
                    <a:pt x="231114" y="23698"/>
                  </a:lnTo>
                </a:path>
                <a:path w="1541145" h="1896745">
                  <a:moveTo>
                    <a:pt x="308152" y="1896275"/>
                  </a:moveTo>
                  <a:lnTo>
                    <a:pt x="308152" y="1872571"/>
                  </a:lnTo>
                </a:path>
                <a:path w="1541145" h="1896745">
                  <a:moveTo>
                    <a:pt x="308152" y="0"/>
                  </a:moveTo>
                  <a:lnTo>
                    <a:pt x="308152" y="23698"/>
                  </a:lnTo>
                </a:path>
                <a:path w="1541145" h="1896745">
                  <a:moveTo>
                    <a:pt x="462216" y="1896275"/>
                  </a:moveTo>
                  <a:lnTo>
                    <a:pt x="462216" y="1872571"/>
                  </a:lnTo>
                </a:path>
                <a:path w="1541145" h="1896745">
                  <a:moveTo>
                    <a:pt x="462216" y="0"/>
                  </a:moveTo>
                  <a:lnTo>
                    <a:pt x="462216" y="23698"/>
                  </a:lnTo>
                </a:path>
                <a:path w="1541145" h="1896745">
                  <a:moveTo>
                    <a:pt x="539254" y="1896275"/>
                  </a:moveTo>
                  <a:lnTo>
                    <a:pt x="539254" y="1872571"/>
                  </a:lnTo>
                </a:path>
                <a:path w="1541145" h="1896745">
                  <a:moveTo>
                    <a:pt x="539254" y="0"/>
                  </a:moveTo>
                  <a:lnTo>
                    <a:pt x="539254" y="23698"/>
                  </a:lnTo>
                </a:path>
                <a:path w="1541145" h="1896745">
                  <a:moveTo>
                    <a:pt x="616292" y="1896275"/>
                  </a:moveTo>
                  <a:lnTo>
                    <a:pt x="616292" y="1872571"/>
                  </a:lnTo>
                </a:path>
                <a:path w="1541145" h="1896745">
                  <a:moveTo>
                    <a:pt x="616292" y="0"/>
                  </a:moveTo>
                  <a:lnTo>
                    <a:pt x="616292" y="23698"/>
                  </a:lnTo>
                </a:path>
                <a:path w="1541145" h="1896745">
                  <a:moveTo>
                    <a:pt x="693331" y="1896275"/>
                  </a:moveTo>
                  <a:lnTo>
                    <a:pt x="693331" y="1872571"/>
                  </a:lnTo>
                </a:path>
                <a:path w="1541145" h="1896745">
                  <a:moveTo>
                    <a:pt x="693331" y="0"/>
                  </a:moveTo>
                  <a:lnTo>
                    <a:pt x="693331" y="23698"/>
                  </a:lnTo>
                </a:path>
                <a:path w="1541145" h="1896745">
                  <a:moveTo>
                    <a:pt x="847407" y="1896275"/>
                  </a:moveTo>
                  <a:lnTo>
                    <a:pt x="847407" y="1872571"/>
                  </a:lnTo>
                </a:path>
                <a:path w="1541145" h="1896745">
                  <a:moveTo>
                    <a:pt x="847407" y="0"/>
                  </a:moveTo>
                  <a:lnTo>
                    <a:pt x="847407" y="23698"/>
                  </a:lnTo>
                </a:path>
                <a:path w="1541145" h="1896745">
                  <a:moveTo>
                    <a:pt x="924445" y="1896275"/>
                  </a:moveTo>
                  <a:lnTo>
                    <a:pt x="924445" y="1872571"/>
                  </a:lnTo>
                </a:path>
                <a:path w="1541145" h="1896745">
                  <a:moveTo>
                    <a:pt x="1001471" y="1896275"/>
                  </a:moveTo>
                  <a:lnTo>
                    <a:pt x="1001471" y="1872571"/>
                  </a:lnTo>
                </a:path>
                <a:path w="1541145" h="1896745">
                  <a:moveTo>
                    <a:pt x="1078509" y="1896275"/>
                  </a:moveTo>
                  <a:lnTo>
                    <a:pt x="1078509" y="1872571"/>
                  </a:lnTo>
                </a:path>
                <a:path w="1541145" h="1896745">
                  <a:moveTo>
                    <a:pt x="1232585" y="1896275"/>
                  </a:moveTo>
                  <a:lnTo>
                    <a:pt x="1232585" y="1872571"/>
                  </a:lnTo>
                </a:path>
                <a:path w="1541145" h="1896745">
                  <a:moveTo>
                    <a:pt x="1309624" y="1896275"/>
                  </a:moveTo>
                  <a:lnTo>
                    <a:pt x="1309624" y="1872571"/>
                  </a:lnTo>
                </a:path>
                <a:path w="1541145" h="1896745">
                  <a:moveTo>
                    <a:pt x="1386649" y="1896275"/>
                  </a:moveTo>
                  <a:lnTo>
                    <a:pt x="1386649" y="1872571"/>
                  </a:lnTo>
                </a:path>
                <a:path w="1541145" h="1896745">
                  <a:moveTo>
                    <a:pt x="1463687" y="1896275"/>
                  </a:moveTo>
                  <a:lnTo>
                    <a:pt x="1463687" y="1872571"/>
                  </a:lnTo>
                </a:path>
                <a:path w="1541145" h="1896745">
                  <a:moveTo>
                    <a:pt x="1463687" y="0"/>
                  </a:moveTo>
                  <a:lnTo>
                    <a:pt x="1463687" y="23698"/>
                  </a:lnTo>
                </a:path>
                <a:path w="1541145" h="1896745">
                  <a:moveTo>
                    <a:pt x="0" y="1896275"/>
                  </a:moveTo>
                  <a:lnTo>
                    <a:pt x="0" y="1848868"/>
                  </a:lnTo>
                </a:path>
                <a:path w="1541145" h="1896745">
                  <a:moveTo>
                    <a:pt x="0" y="0"/>
                  </a:moveTo>
                  <a:lnTo>
                    <a:pt x="0" y="47409"/>
                  </a:lnTo>
                </a:path>
                <a:path w="1541145" h="1896745">
                  <a:moveTo>
                    <a:pt x="385178" y="1896275"/>
                  </a:moveTo>
                  <a:lnTo>
                    <a:pt x="385178" y="1848868"/>
                  </a:lnTo>
                </a:path>
                <a:path w="1541145" h="1896745">
                  <a:moveTo>
                    <a:pt x="385178" y="0"/>
                  </a:moveTo>
                  <a:lnTo>
                    <a:pt x="385178" y="47409"/>
                  </a:lnTo>
                </a:path>
                <a:path w="1541145" h="1896745">
                  <a:moveTo>
                    <a:pt x="770356" y="1896275"/>
                  </a:moveTo>
                  <a:lnTo>
                    <a:pt x="770356" y="1848868"/>
                  </a:lnTo>
                </a:path>
                <a:path w="1541145" h="1896745">
                  <a:moveTo>
                    <a:pt x="770356" y="0"/>
                  </a:moveTo>
                  <a:lnTo>
                    <a:pt x="770356" y="47409"/>
                  </a:lnTo>
                </a:path>
                <a:path w="1541145" h="1896745">
                  <a:moveTo>
                    <a:pt x="1155547" y="1896275"/>
                  </a:moveTo>
                  <a:lnTo>
                    <a:pt x="1155547" y="1848868"/>
                  </a:lnTo>
                </a:path>
                <a:path w="1541145" h="1896745">
                  <a:moveTo>
                    <a:pt x="1540725" y="1896275"/>
                  </a:moveTo>
                  <a:lnTo>
                    <a:pt x="1540725" y="1848868"/>
                  </a:lnTo>
                </a:path>
                <a:path w="1541145" h="1896745">
                  <a:moveTo>
                    <a:pt x="1540725" y="0"/>
                  </a:moveTo>
                  <a:lnTo>
                    <a:pt x="1540725" y="47409"/>
                  </a:lnTo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2700667" y="2672774"/>
            <a:ext cx="9207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Times New Roman"/>
                <a:cs typeface="Times New Roman"/>
              </a:rPr>
              <a:t>1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080395" y="2672774"/>
            <a:ext cx="9207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Times New Roman"/>
                <a:cs typeface="Times New Roman"/>
              </a:rPr>
              <a:t>2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238078" y="2673727"/>
            <a:ext cx="9207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Times New Roman"/>
                <a:cs typeface="Times New Roman"/>
              </a:rPr>
              <a:t>5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262440" y="2672774"/>
            <a:ext cx="680720" cy="301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8440">
              <a:lnSpc>
                <a:spcPts val="1090"/>
              </a:lnSpc>
              <a:spcBef>
                <a:spcPts val="95"/>
              </a:spcBef>
              <a:tabLst>
                <a:tab pos="601345" algn="l"/>
              </a:tabLst>
            </a:pPr>
            <a:r>
              <a:rPr sz="1050" spc="-50" dirty="0">
                <a:latin typeface="Times New Roman"/>
                <a:cs typeface="Times New Roman"/>
              </a:rPr>
              <a:t>3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4</a:t>
            </a: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ts val="1090"/>
              </a:lnSpc>
            </a:pPr>
            <a:r>
              <a:rPr sz="1050" dirty="0">
                <a:latin typeface="Times New Roman"/>
                <a:cs typeface="Times New Roman"/>
              </a:rPr>
              <a:t>M</a:t>
            </a:r>
            <a:r>
              <a:rPr sz="1050" spc="-15" dirty="0">
                <a:latin typeface="Times New Roman"/>
                <a:cs typeface="Times New Roman"/>
              </a:rPr>
              <a:t> </a:t>
            </a:r>
            <a:r>
              <a:rPr sz="1050" spc="-20" dirty="0">
                <a:latin typeface="Times New Roman"/>
                <a:cs typeface="Times New Roman"/>
              </a:rPr>
              <a:t>(TeV)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739440" y="808164"/>
            <a:ext cx="1541145" cy="1896745"/>
          </a:xfrm>
          <a:custGeom>
            <a:avLst/>
            <a:gdLst/>
            <a:ahLst/>
            <a:cxnLst/>
            <a:rect l="l" t="t" r="r" b="b"/>
            <a:pathLst>
              <a:path w="1541145" h="1896745">
                <a:moveTo>
                  <a:pt x="0" y="1896275"/>
                </a:moveTo>
                <a:lnTo>
                  <a:pt x="0" y="0"/>
                </a:lnTo>
              </a:path>
              <a:path w="1541145" h="1896745">
                <a:moveTo>
                  <a:pt x="1540725" y="1896275"/>
                </a:moveTo>
                <a:lnTo>
                  <a:pt x="1540725" y="0"/>
                </a:lnTo>
              </a:path>
              <a:path w="1541145" h="1896745">
                <a:moveTo>
                  <a:pt x="0" y="1896275"/>
                </a:moveTo>
                <a:lnTo>
                  <a:pt x="23710" y="1896275"/>
                </a:lnTo>
              </a:path>
              <a:path w="1541145" h="1896745">
                <a:moveTo>
                  <a:pt x="1540725" y="1896275"/>
                </a:moveTo>
                <a:lnTo>
                  <a:pt x="1517027" y="1896275"/>
                </a:lnTo>
              </a:path>
              <a:path w="1541145" h="1896745">
                <a:moveTo>
                  <a:pt x="0" y="1856691"/>
                </a:moveTo>
                <a:lnTo>
                  <a:pt x="23710" y="1856691"/>
                </a:lnTo>
              </a:path>
              <a:path w="1541145" h="1896745">
                <a:moveTo>
                  <a:pt x="1540725" y="1856691"/>
                </a:moveTo>
                <a:lnTo>
                  <a:pt x="1517027" y="1856691"/>
                </a:lnTo>
              </a:path>
              <a:path w="1541145" h="1896745">
                <a:moveTo>
                  <a:pt x="0" y="1826112"/>
                </a:moveTo>
                <a:lnTo>
                  <a:pt x="23710" y="1826112"/>
                </a:lnTo>
              </a:path>
              <a:path w="1541145" h="1896745">
                <a:moveTo>
                  <a:pt x="1540725" y="1826112"/>
                </a:moveTo>
                <a:lnTo>
                  <a:pt x="1517027" y="1826112"/>
                </a:lnTo>
              </a:path>
              <a:path w="1541145" h="1896745">
                <a:moveTo>
                  <a:pt x="0" y="1801223"/>
                </a:moveTo>
                <a:lnTo>
                  <a:pt x="23710" y="1801223"/>
                </a:lnTo>
              </a:path>
              <a:path w="1541145" h="1896745">
                <a:moveTo>
                  <a:pt x="1540725" y="1801223"/>
                </a:moveTo>
                <a:lnTo>
                  <a:pt x="1517027" y="1801223"/>
                </a:lnTo>
              </a:path>
              <a:path w="1541145" h="1896745">
                <a:moveTo>
                  <a:pt x="0" y="1779891"/>
                </a:moveTo>
                <a:lnTo>
                  <a:pt x="23710" y="1779891"/>
                </a:lnTo>
              </a:path>
              <a:path w="1541145" h="1896745">
                <a:moveTo>
                  <a:pt x="1540725" y="1779891"/>
                </a:moveTo>
                <a:lnTo>
                  <a:pt x="1517027" y="1779891"/>
                </a:lnTo>
              </a:path>
              <a:path w="1541145" h="1896745">
                <a:moveTo>
                  <a:pt x="0" y="1761639"/>
                </a:moveTo>
                <a:lnTo>
                  <a:pt x="23710" y="1761639"/>
                </a:lnTo>
              </a:path>
              <a:path w="1541145" h="1896745">
                <a:moveTo>
                  <a:pt x="1540725" y="1761639"/>
                </a:moveTo>
                <a:lnTo>
                  <a:pt x="1517027" y="1761639"/>
                </a:lnTo>
              </a:path>
              <a:path w="1541145" h="1896745">
                <a:moveTo>
                  <a:pt x="0" y="1745522"/>
                </a:moveTo>
                <a:lnTo>
                  <a:pt x="23710" y="1745522"/>
                </a:lnTo>
              </a:path>
              <a:path w="1541145" h="1896745">
                <a:moveTo>
                  <a:pt x="1540725" y="1745522"/>
                </a:moveTo>
                <a:lnTo>
                  <a:pt x="1517027" y="1745522"/>
                </a:lnTo>
              </a:path>
              <a:path w="1541145" h="1896745">
                <a:moveTo>
                  <a:pt x="0" y="1731060"/>
                </a:moveTo>
                <a:lnTo>
                  <a:pt x="23710" y="1731060"/>
                </a:lnTo>
              </a:path>
              <a:path w="1541145" h="1896745">
                <a:moveTo>
                  <a:pt x="1540725" y="1731060"/>
                </a:moveTo>
                <a:lnTo>
                  <a:pt x="1517027" y="1731060"/>
                </a:lnTo>
              </a:path>
              <a:path w="1541145" h="1896745">
                <a:moveTo>
                  <a:pt x="0" y="1635771"/>
                </a:moveTo>
                <a:lnTo>
                  <a:pt x="23710" y="1635771"/>
                </a:lnTo>
              </a:path>
              <a:path w="1541145" h="1896745">
                <a:moveTo>
                  <a:pt x="1540725" y="1635771"/>
                </a:moveTo>
                <a:lnTo>
                  <a:pt x="1517027" y="1635771"/>
                </a:lnTo>
              </a:path>
              <a:path w="1541145" h="1896745">
                <a:moveTo>
                  <a:pt x="0" y="1580308"/>
                </a:moveTo>
                <a:lnTo>
                  <a:pt x="23710" y="1580308"/>
                </a:lnTo>
              </a:path>
              <a:path w="1541145" h="1896745">
                <a:moveTo>
                  <a:pt x="1540725" y="1580308"/>
                </a:moveTo>
                <a:lnTo>
                  <a:pt x="1517027" y="1580308"/>
                </a:lnTo>
              </a:path>
              <a:path w="1541145" h="1896745">
                <a:moveTo>
                  <a:pt x="0" y="1540719"/>
                </a:moveTo>
                <a:lnTo>
                  <a:pt x="23710" y="1540719"/>
                </a:lnTo>
              </a:path>
              <a:path w="1541145" h="1896745">
                <a:moveTo>
                  <a:pt x="1540725" y="1540719"/>
                </a:moveTo>
                <a:lnTo>
                  <a:pt x="1517027" y="1540719"/>
                </a:lnTo>
              </a:path>
              <a:path w="1541145" h="1896745">
                <a:moveTo>
                  <a:pt x="0" y="1510145"/>
                </a:moveTo>
                <a:lnTo>
                  <a:pt x="23710" y="1510145"/>
                </a:lnTo>
              </a:path>
              <a:path w="1541145" h="1896745">
                <a:moveTo>
                  <a:pt x="1540725" y="1510145"/>
                </a:moveTo>
                <a:lnTo>
                  <a:pt x="1517027" y="1510145"/>
                </a:lnTo>
              </a:path>
              <a:path w="1541145" h="1896745">
                <a:moveTo>
                  <a:pt x="0" y="1485017"/>
                </a:moveTo>
                <a:lnTo>
                  <a:pt x="23710" y="1485017"/>
                </a:lnTo>
              </a:path>
              <a:path w="1541145" h="1896745">
                <a:moveTo>
                  <a:pt x="1540725" y="1485017"/>
                </a:moveTo>
                <a:lnTo>
                  <a:pt x="1517027" y="1485017"/>
                </a:lnTo>
              </a:path>
              <a:path w="1541145" h="1896745">
                <a:moveTo>
                  <a:pt x="0" y="1463923"/>
                </a:moveTo>
                <a:lnTo>
                  <a:pt x="23710" y="1463923"/>
                </a:lnTo>
              </a:path>
              <a:path w="1541145" h="1896745">
                <a:moveTo>
                  <a:pt x="1540725" y="1463923"/>
                </a:moveTo>
                <a:lnTo>
                  <a:pt x="1517027" y="1463923"/>
                </a:lnTo>
              </a:path>
              <a:path w="1541145" h="1896745">
                <a:moveTo>
                  <a:pt x="0" y="1445672"/>
                </a:moveTo>
                <a:lnTo>
                  <a:pt x="23710" y="1445672"/>
                </a:lnTo>
              </a:path>
              <a:path w="1541145" h="1896745">
                <a:moveTo>
                  <a:pt x="1540725" y="1445672"/>
                </a:moveTo>
                <a:lnTo>
                  <a:pt x="1517027" y="1445672"/>
                </a:lnTo>
              </a:path>
              <a:path w="1541145" h="1896745">
                <a:moveTo>
                  <a:pt x="0" y="1429555"/>
                </a:moveTo>
                <a:lnTo>
                  <a:pt x="23710" y="1429555"/>
                </a:lnTo>
              </a:path>
              <a:path w="1541145" h="1896745">
                <a:moveTo>
                  <a:pt x="1540725" y="1429555"/>
                </a:moveTo>
                <a:lnTo>
                  <a:pt x="1517027" y="1429555"/>
                </a:lnTo>
              </a:path>
              <a:path w="1541145" h="1896745">
                <a:moveTo>
                  <a:pt x="0" y="1414854"/>
                </a:moveTo>
                <a:lnTo>
                  <a:pt x="23710" y="1414854"/>
                </a:lnTo>
              </a:path>
              <a:path w="1541145" h="1896745">
                <a:moveTo>
                  <a:pt x="1540725" y="1414854"/>
                </a:moveTo>
                <a:lnTo>
                  <a:pt x="1517027" y="1414854"/>
                </a:lnTo>
              </a:path>
              <a:path w="1541145" h="1896745">
                <a:moveTo>
                  <a:pt x="0" y="1319809"/>
                </a:moveTo>
                <a:lnTo>
                  <a:pt x="23710" y="1319809"/>
                </a:lnTo>
              </a:path>
              <a:path w="1541145" h="1896745">
                <a:moveTo>
                  <a:pt x="1540725" y="1319809"/>
                </a:moveTo>
                <a:lnTo>
                  <a:pt x="1517027" y="1319809"/>
                </a:lnTo>
              </a:path>
              <a:path w="1541145" h="1896745">
                <a:moveTo>
                  <a:pt x="0" y="1264107"/>
                </a:moveTo>
                <a:lnTo>
                  <a:pt x="23710" y="1264107"/>
                </a:lnTo>
              </a:path>
              <a:path w="1541145" h="1896745">
                <a:moveTo>
                  <a:pt x="1540725" y="1264107"/>
                </a:moveTo>
                <a:lnTo>
                  <a:pt x="1517027" y="1264107"/>
                </a:lnTo>
              </a:path>
              <a:path w="1541145" h="1896745">
                <a:moveTo>
                  <a:pt x="0" y="1224749"/>
                </a:moveTo>
                <a:lnTo>
                  <a:pt x="23710" y="1224749"/>
                </a:lnTo>
              </a:path>
              <a:path w="1541145" h="1896745">
                <a:moveTo>
                  <a:pt x="1540725" y="1224749"/>
                </a:moveTo>
                <a:lnTo>
                  <a:pt x="1517027" y="1224749"/>
                </a:lnTo>
              </a:path>
              <a:path w="1541145" h="1896745">
                <a:moveTo>
                  <a:pt x="0" y="1194181"/>
                </a:moveTo>
                <a:lnTo>
                  <a:pt x="23710" y="1194181"/>
                </a:lnTo>
              </a:path>
              <a:path w="1541145" h="1896745">
                <a:moveTo>
                  <a:pt x="1540725" y="1194181"/>
                </a:moveTo>
                <a:lnTo>
                  <a:pt x="1517027" y="1194181"/>
                </a:lnTo>
              </a:path>
              <a:path w="1541145" h="1896745">
                <a:moveTo>
                  <a:pt x="0" y="1169047"/>
                </a:moveTo>
                <a:lnTo>
                  <a:pt x="23710" y="1169047"/>
                </a:lnTo>
              </a:path>
              <a:path w="1541145" h="1896745">
                <a:moveTo>
                  <a:pt x="1540725" y="1169047"/>
                </a:moveTo>
                <a:lnTo>
                  <a:pt x="1517027" y="1169047"/>
                </a:lnTo>
              </a:path>
              <a:path w="1541145" h="1896745">
                <a:moveTo>
                  <a:pt x="0" y="1147953"/>
                </a:moveTo>
                <a:lnTo>
                  <a:pt x="23710" y="1147953"/>
                </a:lnTo>
              </a:path>
              <a:path w="1541145" h="1896745">
                <a:moveTo>
                  <a:pt x="1540725" y="1147953"/>
                </a:moveTo>
                <a:lnTo>
                  <a:pt x="1517027" y="1147953"/>
                </a:lnTo>
              </a:path>
              <a:path w="1541145" h="1896745">
                <a:moveTo>
                  <a:pt x="0" y="1129461"/>
                </a:moveTo>
                <a:lnTo>
                  <a:pt x="23710" y="1129461"/>
                </a:lnTo>
              </a:path>
              <a:path w="1541145" h="1896745">
                <a:moveTo>
                  <a:pt x="1540725" y="1129461"/>
                </a:moveTo>
                <a:lnTo>
                  <a:pt x="1517027" y="1129461"/>
                </a:lnTo>
              </a:path>
              <a:path w="1541145" h="1896745">
                <a:moveTo>
                  <a:pt x="0" y="1113345"/>
                </a:moveTo>
                <a:lnTo>
                  <a:pt x="23710" y="1113345"/>
                </a:lnTo>
              </a:path>
              <a:path w="1541145" h="1896745">
                <a:moveTo>
                  <a:pt x="1540725" y="1113345"/>
                </a:moveTo>
                <a:lnTo>
                  <a:pt x="1517027" y="1113345"/>
                </a:lnTo>
              </a:path>
              <a:path w="1541145" h="1896745">
                <a:moveTo>
                  <a:pt x="0" y="1098892"/>
                </a:moveTo>
                <a:lnTo>
                  <a:pt x="23710" y="1098892"/>
                </a:lnTo>
              </a:path>
              <a:path w="1541145" h="1896745">
                <a:moveTo>
                  <a:pt x="1540725" y="1098892"/>
                </a:moveTo>
                <a:lnTo>
                  <a:pt x="1517027" y="1098892"/>
                </a:lnTo>
              </a:path>
              <a:path w="1541145" h="1896745">
                <a:moveTo>
                  <a:pt x="0" y="1003833"/>
                </a:moveTo>
                <a:lnTo>
                  <a:pt x="23710" y="1003833"/>
                </a:lnTo>
              </a:path>
              <a:path w="1541145" h="1896745">
                <a:moveTo>
                  <a:pt x="1540725" y="1003833"/>
                </a:moveTo>
                <a:lnTo>
                  <a:pt x="1517027" y="1003833"/>
                </a:lnTo>
              </a:path>
              <a:path w="1541145" h="1896745">
                <a:moveTo>
                  <a:pt x="0" y="948131"/>
                </a:moveTo>
                <a:lnTo>
                  <a:pt x="23710" y="948131"/>
                </a:lnTo>
              </a:path>
              <a:path w="1541145" h="1896745">
                <a:moveTo>
                  <a:pt x="1540725" y="948131"/>
                </a:moveTo>
                <a:lnTo>
                  <a:pt x="1517027" y="948131"/>
                </a:lnTo>
              </a:path>
              <a:path w="1541145" h="1896745">
                <a:moveTo>
                  <a:pt x="0" y="908545"/>
                </a:moveTo>
                <a:lnTo>
                  <a:pt x="23710" y="908545"/>
                </a:lnTo>
              </a:path>
              <a:path w="1541145" h="1896745">
                <a:moveTo>
                  <a:pt x="1540725" y="908545"/>
                </a:moveTo>
                <a:lnTo>
                  <a:pt x="1517027" y="908545"/>
                </a:lnTo>
              </a:path>
              <a:path w="1541145" h="1896745">
                <a:moveTo>
                  <a:pt x="0" y="877976"/>
                </a:moveTo>
                <a:lnTo>
                  <a:pt x="23710" y="877976"/>
                </a:lnTo>
              </a:path>
              <a:path w="1541145" h="1896745">
                <a:moveTo>
                  <a:pt x="1540725" y="877976"/>
                </a:moveTo>
                <a:lnTo>
                  <a:pt x="1517027" y="877976"/>
                </a:lnTo>
              </a:path>
              <a:path w="1541145" h="1896745">
                <a:moveTo>
                  <a:pt x="0" y="853084"/>
                </a:moveTo>
                <a:lnTo>
                  <a:pt x="23710" y="853084"/>
                </a:lnTo>
              </a:path>
              <a:path w="1541145" h="1896745">
                <a:moveTo>
                  <a:pt x="1540725" y="853084"/>
                </a:moveTo>
                <a:lnTo>
                  <a:pt x="1517027" y="853084"/>
                </a:lnTo>
              </a:path>
              <a:path w="1541145" h="1896745">
                <a:moveTo>
                  <a:pt x="0" y="831748"/>
                </a:moveTo>
                <a:lnTo>
                  <a:pt x="23710" y="831748"/>
                </a:lnTo>
              </a:path>
              <a:path w="1541145" h="1896745">
                <a:moveTo>
                  <a:pt x="1540725" y="831748"/>
                </a:moveTo>
                <a:lnTo>
                  <a:pt x="1517027" y="831748"/>
                </a:lnTo>
              </a:path>
              <a:path w="1541145" h="1896745">
                <a:moveTo>
                  <a:pt x="0" y="813498"/>
                </a:moveTo>
                <a:lnTo>
                  <a:pt x="23710" y="813498"/>
                </a:lnTo>
              </a:path>
              <a:path w="1541145" h="1896745">
                <a:moveTo>
                  <a:pt x="1540725" y="813498"/>
                </a:moveTo>
                <a:lnTo>
                  <a:pt x="1517027" y="813498"/>
                </a:lnTo>
              </a:path>
              <a:path w="1541145" h="1896745">
                <a:moveTo>
                  <a:pt x="0" y="797382"/>
                </a:moveTo>
                <a:lnTo>
                  <a:pt x="23710" y="797382"/>
                </a:lnTo>
              </a:path>
              <a:path w="1541145" h="1896745">
                <a:moveTo>
                  <a:pt x="1540725" y="797382"/>
                </a:moveTo>
                <a:lnTo>
                  <a:pt x="1517027" y="797382"/>
                </a:lnTo>
              </a:path>
              <a:path w="1541145" h="1896745">
                <a:moveTo>
                  <a:pt x="0" y="782916"/>
                </a:moveTo>
                <a:lnTo>
                  <a:pt x="23710" y="782916"/>
                </a:lnTo>
              </a:path>
              <a:path w="1541145" h="1896745">
                <a:moveTo>
                  <a:pt x="1540725" y="782916"/>
                </a:moveTo>
                <a:lnTo>
                  <a:pt x="1517027" y="782916"/>
                </a:lnTo>
              </a:path>
              <a:path w="1541145" h="1896745">
                <a:moveTo>
                  <a:pt x="0" y="687628"/>
                </a:moveTo>
                <a:lnTo>
                  <a:pt x="23710" y="687628"/>
                </a:lnTo>
              </a:path>
              <a:path w="1541145" h="1896745">
                <a:moveTo>
                  <a:pt x="1540725" y="687628"/>
                </a:moveTo>
                <a:lnTo>
                  <a:pt x="1517027" y="687628"/>
                </a:lnTo>
              </a:path>
              <a:path w="1541145" h="1896745">
                <a:moveTo>
                  <a:pt x="0" y="632167"/>
                </a:moveTo>
                <a:lnTo>
                  <a:pt x="23710" y="632167"/>
                </a:lnTo>
              </a:path>
              <a:path w="1541145" h="1896745">
                <a:moveTo>
                  <a:pt x="1540725" y="632167"/>
                </a:moveTo>
                <a:lnTo>
                  <a:pt x="1517027" y="632167"/>
                </a:lnTo>
              </a:path>
              <a:path w="1541145" h="1896745">
                <a:moveTo>
                  <a:pt x="0" y="592582"/>
                </a:moveTo>
                <a:lnTo>
                  <a:pt x="23710" y="592582"/>
                </a:lnTo>
              </a:path>
              <a:path w="1541145" h="1896745">
                <a:moveTo>
                  <a:pt x="1540725" y="592582"/>
                </a:moveTo>
                <a:lnTo>
                  <a:pt x="1517027" y="592582"/>
                </a:lnTo>
              </a:path>
              <a:path w="1541145" h="1896745">
                <a:moveTo>
                  <a:pt x="0" y="562000"/>
                </a:moveTo>
                <a:lnTo>
                  <a:pt x="23710" y="562000"/>
                </a:lnTo>
              </a:path>
              <a:path w="1541145" h="1896745">
                <a:moveTo>
                  <a:pt x="1540725" y="562000"/>
                </a:moveTo>
                <a:lnTo>
                  <a:pt x="1517027" y="562000"/>
                </a:lnTo>
              </a:path>
              <a:path w="1541145" h="1896745">
                <a:moveTo>
                  <a:pt x="0" y="536879"/>
                </a:moveTo>
                <a:lnTo>
                  <a:pt x="23710" y="536879"/>
                </a:lnTo>
              </a:path>
              <a:path w="1541145" h="1896745">
                <a:moveTo>
                  <a:pt x="1540725" y="536879"/>
                </a:moveTo>
                <a:lnTo>
                  <a:pt x="1517027" y="536879"/>
                </a:lnTo>
              </a:path>
              <a:path w="1541145" h="1896745">
                <a:moveTo>
                  <a:pt x="0" y="515785"/>
                </a:moveTo>
                <a:lnTo>
                  <a:pt x="23710" y="515785"/>
                </a:lnTo>
              </a:path>
              <a:path w="1541145" h="1896745">
                <a:moveTo>
                  <a:pt x="1540725" y="515785"/>
                </a:moveTo>
                <a:lnTo>
                  <a:pt x="1517027" y="515785"/>
                </a:lnTo>
              </a:path>
              <a:path w="1541145" h="1896745">
                <a:moveTo>
                  <a:pt x="0" y="497522"/>
                </a:moveTo>
                <a:lnTo>
                  <a:pt x="23710" y="497522"/>
                </a:lnTo>
              </a:path>
              <a:path w="1541145" h="1896745">
                <a:moveTo>
                  <a:pt x="1540725" y="497522"/>
                </a:moveTo>
                <a:lnTo>
                  <a:pt x="1517027" y="497522"/>
                </a:lnTo>
              </a:path>
              <a:path w="1541145" h="1896745">
                <a:moveTo>
                  <a:pt x="0" y="481406"/>
                </a:moveTo>
                <a:lnTo>
                  <a:pt x="23710" y="481406"/>
                </a:lnTo>
              </a:path>
              <a:path w="1541145" h="1896745">
                <a:moveTo>
                  <a:pt x="1540725" y="481406"/>
                </a:moveTo>
                <a:lnTo>
                  <a:pt x="1517027" y="481406"/>
                </a:lnTo>
              </a:path>
              <a:path w="1541145" h="1896745">
                <a:moveTo>
                  <a:pt x="0" y="466712"/>
                </a:moveTo>
                <a:lnTo>
                  <a:pt x="23710" y="466712"/>
                </a:lnTo>
              </a:path>
              <a:path w="1541145" h="1896745">
                <a:moveTo>
                  <a:pt x="1540725" y="466712"/>
                </a:moveTo>
                <a:lnTo>
                  <a:pt x="1517027" y="466712"/>
                </a:lnTo>
              </a:path>
              <a:path w="1541145" h="1896745">
                <a:moveTo>
                  <a:pt x="0" y="371665"/>
                </a:moveTo>
                <a:lnTo>
                  <a:pt x="23710" y="371665"/>
                </a:lnTo>
              </a:path>
              <a:path w="1541145" h="1896745">
                <a:moveTo>
                  <a:pt x="1540725" y="371665"/>
                </a:moveTo>
                <a:lnTo>
                  <a:pt x="1517027" y="371665"/>
                </a:lnTo>
              </a:path>
              <a:path w="1541145" h="1896745">
                <a:moveTo>
                  <a:pt x="0" y="315963"/>
                </a:moveTo>
                <a:lnTo>
                  <a:pt x="23710" y="315963"/>
                </a:lnTo>
              </a:path>
              <a:path w="1541145" h="1896745">
                <a:moveTo>
                  <a:pt x="1540725" y="315963"/>
                </a:moveTo>
                <a:lnTo>
                  <a:pt x="1517027" y="315963"/>
                </a:lnTo>
              </a:path>
              <a:path w="1541145" h="1896745">
                <a:moveTo>
                  <a:pt x="0" y="276618"/>
                </a:moveTo>
                <a:lnTo>
                  <a:pt x="23710" y="276618"/>
                </a:lnTo>
              </a:path>
              <a:path w="1541145" h="1896745">
                <a:moveTo>
                  <a:pt x="1540725" y="276618"/>
                </a:moveTo>
                <a:lnTo>
                  <a:pt x="1517027" y="276618"/>
                </a:lnTo>
              </a:path>
              <a:path w="1541145" h="1896745">
                <a:moveTo>
                  <a:pt x="0" y="246037"/>
                </a:moveTo>
                <a:lnTo>
                  <a:pt x="23710" y="246037"/>
                </a:lnTo>
              </a:path>
              <a:path w="1541145" h="1896745">
                <a:moveTo>
                  <a:pt x="1540725" y="246037"/>
                </a:moveTo>
                <a:lnTo>
                  <a:pt x="1517027" y="246037"/>
                </a:lnTo>
              </a:path>
              <a:path w="1541145" h="1896745">
                <a:moveTo>
                  <a:pt x="0" y="220916"/>
                </a:moveTo>
                <a:lnTo>
                  <a:pt x="23710" y="220916"/>
                </a:lnTo>
              </a:path>
              <a:path w="1541145" h="1896745">
                <a:moveTo>
                  <a:pt x="1540725" y="220916"/>
                </a:moveTo>
                <a:lnTo>
                  <a:pt x="1517027" y="220916"/>
                </a:lnTo>
              </a:path>
              <a:path w="1541145" h="1896745">
                <a:moveTo>
                  <a:pt x="0" y="199809"/>
                </a:moveTo>
                <a:lnTo>
                  <a:pt x="23710" y="199809"/>
                </a:lnTo>
              </a:path>
              <a:path w="1541145" h="1896745">
                <a:moveTo>
                  <a:pt x="1540725" y="199809"/>
                </a:moveTo>
                <a:lnTo>
                  <a:pt x="1517027" y="199809"/>
                </a:lnTo>
              </a:path>
              <a:path w="1541145" h="1896745">
                <a:moveTo>
                  <a:pt x="0" y="181330"/>
                </a:moveTo>
                <a:lnTo>
                  <a:pt x="23710" y="181330"/>
                </a:lnTo>
              </a:path>
              <a:path w="1541145" h="1896745">
                <a:moveTo>
                  <a:pt x="1540725" y="181330"/>
                </a:moveTo>
                <a:lnTo>
                  <a:pt x="1517027" y="181330"/>
                </a:lnTo>
              </a:path>
              <a:path w="1541145" h="1896745">
                <a:moveTo>
                  <a:pt x="0" y="165201"/>
                </a:moveTo>
                <a:lnTo>
                  <a:pt x="23710" y="165201"/>
                </a:lnTo>
              </a:path>
              <a:path w="1541145" h="1896745">
                <a:moveTo>
                  <a:pt x="1540725" y="165201"/>
                </a:moveTo>
                <a:lnTo>
                  <a:pt x="1517027" y="165201"/>
                </a:lnTo>
              </a:path>
              <a:path w="1541145" h="1896745">
                <a:moveTo>
                  <a:pt x="0" y="150749"/>
                </a:moveTo>
                <a:lnTo>
                  <a:pt x="23710" y="150749"/>
                </a:lnTo>
              </a:path>
              <a:path w="1541145" h="1896745">
                <a:moveTo>
                  <a:pt x="1540725" y="150749"/>
                </a:moveTo>
                <a:lnTo>
                  <a:pt x="1517027" y="150749"/>
                </a:lnTo>
              </a:path>
              <a:path w="1541145" h="1896745">
                <a:moveTo>
                  <a:pt x="0" y="55702"/>
                </a:moveTo>
                <a:lnTo>
                  <a:pt x="23710" y="55702"/>
                </a:lnTo>
              </a:path>
              <a:path w="1541145" h="1896745">
                <a:moveTo>
                  <a:pt x="1540725" y="55702"/>
                </a:moveTo>
                <a:lnTo>
                  <a:pt x="1517027" y="55702"/>
                </a:lnTo>
              </a:path>
              <a:path w="1541145" h="1896745">
                <a:moveTo>
                  <a:pt x="0" y="0"/>
                </a:moveTo>
                <a:lnTo>
                  <a:pt x="23710" y="0"/>
                </a:lnTo>
              </a:path>
              <a:path w="1541145" h="1896745">
                <a:moveTo>
                  <a:pt x="1540725" y="0"/>
                </a:moveTo>
                <a:lnTo>
                  <a:pt x="1517027" y="0"/>
                </a:lnTo>
              </a:path>
              <a:path w="1541145" h="1896745">
                <a:moveTo>
                  <a:pt x="0" y="1731060"/>
                </a:moveTo>
                <a:lnTo>
                  <a:pt x="47409" y="1731060"/>
                </a:lnTo>
              </a:path>
              <a:path w="1541145" h="1896745">
                <a:moveTo>
                  <a:pt x="1540725" y="1731060"/>
                </a:moveTo>
                <a:lnTo>
                  <a:pt x="1493316" y="1731060"/>
                </a:lnTo>
              </a:path>
              <a:path w="1541145" h="1896745">
                <a:moveTo>
                  <a:pt x="0" y="1414854"/>
                </a:moveTo>
                <a:lnTo>
                  <a:pt x="47409" y="1414854"/>
                </a:lnTo>
              </a:path>
              <a:path w="1541145" h="1896745">
                <a:moveTo>
                  <a:pt x="1540725" y="1414854"/>
                </a:moveTo>
                <a:lnTo>
                  <a:pt x="1493316" y="1414854"/>
                </a:lnTo>
              </a:path>
              <a:path w="1541145" h="1896745">
                <a:moveTo>
                  <a:pt x="0" y="1098892"/>
                </a:moveTo>
                <a:lnTo>
                  <a:pt x="47409" y="1098892"/>
                </a:lnTo>
              </a:path>
              <a:path w="1541145" h="1896745">
                <a:moveTo>
                  <a:pt x="1540725" y="1098892"/>
                </a:moveTo>
                <a:lnTo>
                  <a:pt x="1493316" y="1098892"/>
                </a:lnTo>
              </a:path>
              <a:path w="1541145" h="1896745">
                <a:moveTo>
                  <a:pt x="0" y="782916"/>
                </a:moveTo>
                <a:lnTo>
                  <a:pt x="47409" y="782916"/>
                </a:lnTo>
              </a:path>
              <a:path w="1541145" h="1896745">
                <a:moveTo>
                  <a:pt x="1540725" y="782916"/>
                </a:moveTo>
                <a:lnTo>
                  <a:pt x="1493316" y="782916"/>
                </a:lnTo>
              </a:path>
              <a:path w="1541145" h="1896745">
                <a:moveTo>
                  <a:pt x="0" y="466712"/>
                </a:moveTo>
                <a:lnTo>
                  <a:pt x="47409" y="466712"/>
                </a:lnTo>
              </a:path>
              <a:path w="1541145" h="1896745">
                <a:moveTo>
                  <a:pt x="1540725" y="466712"/>
                </a:moveTo>
                <a:lnTo>
                  <a:pt x="1493316" y="466712"/>
                </a:lnTo>
              </a:path>
              <a:path w="1541145" h="1896745">
                <a:moveTo>
                  <a:pt x="0" y="150749"/>
                </a:moveTo>
                <a:lnTo>
                  <a:pt x="47409" y="150749"/>
                </a:lnTo>
              </a:path>
              <a:path w="1541145" h="1896745">
                <a:moveTo>
                  <a:pt x="1540725" y="150749"/>
                </a:moveTo>
                <a:lnTo>
                  <a:pt x="1493316" y="150749"/>
                </a:lnTo>
              </a:path>
            </a:pathLst>
          </a:custGeom>
          <a:ln w="3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2468575" y="884107"/>
            <a:ext cx="295275" cy="1685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95"/>
              </a:spcBef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3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2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7683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1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0</a:t>
            </a:r>
            <a:endParaRPr sz="1050" baseline="51587">
              <a:latin typeface="Times New Roman"/>
              <a:cs typeface="Times New Roman"/>
            </a:endParaRPr>
          </a:p>
          <a:p>
            <a:pPr marL="45085">
              <a:lnSpc>
                <a:spcPct val="100000"/>
              </a:lnSpc>
              <a:spcBef>
                <a:spcPts val="605"/>
              </a:spcBef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20"/>
              </a:spcBef>
            </a:pP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323060" y="1246202"/>
            <a:ext cx="172720" cy="10172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050" dirty="0">
                <a:latin typeface="Times New Roman"/>
                <a:cs typeface="Times New Roman"/>
              </a:rPr>
              <a:t>Parton</a:t>
            </a:r>
            <a:r>
              <a:rPr sz="1050" spc="-35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Times New Roman"/>
                <a:cs typeface="Times New Roman"/>
              </a:rPr>
              <a:t>Luminosity</a:t>
            </a:r>
            <a:endParaRPr sz="1050">
              <a:latin typeface="Times New Roman"/>
              <a:cs typeface="Times New Roman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2737535" y="806253"/>
            <a:ext cx="1544955" cy="1900555"/>
            <a:chOff x="2737535" y="806253"/>
            <a:chExt cx="1544955" cy="1900555"/>
          </a:xfrm>
        </p:grpSpPr>
        <p:sp>
          <p:nvSpPr>
            <p:cNvPr id="59" name="object 59"/>
            <p:cNvSpPr/>
            <p:nvPr/>
          </p:nvSpPr>
          <p:spPr>
            <a:xfrm>
              <a:off x="2739440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5" y="1896275"/>
                  </a:lnTo>
                  <a:lnTo>
                    <a:pt x="1540725" y="0"/>
                  </a:lnTo>
                  <a:lnTo>
                    <a:pt x="0" y="0"/>
                  </a:lnTo>
                  <a:lnTo>
                    <a:pt x="0" y="1896275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61647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519578" y="0"/>
                  </a:moveTo>
                  <a:lnTo>
                    <a:pt x="0" y="0"/>
                  </a:lnTo>
                  <a:lnTo>
                    <a:pt x="0" y="909504"/>
                  </a:lnTo>
                  <a:lnTo>
                    <a:pt x="519578" y="909504"/>
                  </a:lnTo>
                  <a:lnTo>
                    <a:pt x="5195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361647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0" y="909504"/>
                  </a:moveTo>
                  <a:lnTo>
                    <a:pt x="519578" y="909504"/>
                  </a:lnTo>
                  <a:lnTo>
                    <a:pt x="519578" y="0"/>
                  </a:lnTo>
                  <a:lnTo>
                    <a:pt x="0" y="0"/>
                  </a:lnTo>
                  <a:lnTo>
                    <a:pt x="0" y="909504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655580" y="886612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643731" y="1008697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11849" y="11849"/>
                  </a:moveTo>
                  <a:lnTo>
                    <a:pt x="177774" y="11849"/>
                  </a:lnTo>
                </a:path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655580" y="1233868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655580" y="1327734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655580" y="1436065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655580" y="1543913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643731" y="1532064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3556" y="20142"/>
                  </a:moveTo>
                  <a:lnTo>
                    <a:pt x="20154" y="3556"/>
                  </a:lnTo>
                </a:path>
                <a:path w="189864" h="24130">
                  <a:moveTo>
                    <a:pt x="3556" y="3556"/>
                  </a:moveTo>
                  <a:lnTo>
                    <a:pt x="20154" y="20142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  <a:path w="189864" h="24130">
                  <a:moveTo>
                    <a:pt x="169481" y="20142"/>
                  </a:moveTo>
                  <a:lnTo>
                    <a:pt x="186067" y="3556"/>
                  </a:lnTo>
                </a:path>
                <a:path w="189864" h="24130">
                  <a:moveTo>
                    <a:pt x="169481" y="3556"/>
                  </a:moveTo>
                  <a:lnTo>
                    <a:pt x="186067" y="20142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3642880" y="779817"/>
            <a:ext cx="483234" cy="9505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50"/>
              </a:lnSpc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L="317500" marR="5080" indent="-305435" algn="r">
              <a:lnSpc>
                <a:spcPct val="72900"/>
              </a:lnSpc>
              <a:spcBef>
                <a:spcPts val="160"/>
              </a:spcBef>
              <a:tabLst>
                <a:tab pos="205740" algn="l"/>
              </a:tabLst>
            </a:pPr>
            <a:r>
              <a:rPr sz="950" u="dash" dirty="0">
                <a:uFill>
                  <a:solidFill>
                    <a:srgbClr val="9300D3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50" spc="50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</a:t>
            </a:r>
            <a:r>
              <a:rPr sz="950" spc="-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 u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L="317500" marR="5080" indent="-92075" algn="r">
              <a:lnSpc>
                <a:spcPct val="748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r>
              <a:rPr sz="950" dirty="0">
                <a:latin typeface="Times New Roman"/>
                <a:cs typeface="Times New Roman"/>
              </a:rPr>
              <a:t> d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7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94"/>
              </a:lnSpc>
            </a:pPr>
            <a:r>
              <a:rPr sz="950" dirty="0">
                <a:latin typeface="Times New Roman"/>
                <a:cs typeface="Times New Roman"/>
              </a:rPr>
              <a:t>2 d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655580" y="1651761"/>
            <a:ext cx="166370" cy="0"/>
          </a:xfrm>
          <a:custGeom>
            <a:avLst/>
            <a:gdLst/>
            <a:ahLst/>
            <a:cxnLst/>
            <a:rect l="l" t="t" r="r" b="b"/>
            <a:pathLst>
              <a:path w="166370">
                <a:moveTo>
                  <a:pt x="0" y="0"/>
                </a:moveTo>
                <a:lnTo>
                  <a:pt x="165925" y="0"/>
                </a:lnTo>
              </a:path>
            </a:pathLst>
          </a:custGeom>
          <a:ln w="7111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2888869" y="2280245"/>
            <a:ext cx="39497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14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73" name="object 73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6" name="object 76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77" name="object 7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78" name="object 7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79" name="object 7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31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4068976414"/>
      </p:ext>
    </p:extLst>
  </p:cSld>
  <p:clrMapOvr>
    <a:masterClrMapping/>
  </p:clrMapOvr>
  <p:transition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1967" y="1681"/>
            <a:ext cx="71564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Sextet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Fermion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5" dirty="0">
                <a:solidFill>
                  <a:srgbClr val="F2F2F2"/>
                </a:solidFill>
                <a:latin typeface="Helvetica"/>
                <a:cs typeface="Helvetica"/>
              </a:rPr>
              <a:t>NLO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Sextet</a:t>
            </a:r>
            <a:r>
              <a:rPr spc="60" dirty="0"/>
              <a:t> </a:t>
            </a:r>
            <a:r>
              <a:rPr dirty="0"/>
              <a:t>Fermion</a:t>
            </a:r>
            <a:r>
              <a:rPr spc="60" dirty="0"/>
              <a:t> </a:t>
            </a:r>
            <a:r>
              <a:rPr spc="-25" dirty="0"/>
              <a:t>NLO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58612" y="830188"/>
            <a:ext cx="4090035" cy="554990"/>
            <a:chOff x="258612" y="830188"/>
            <a:chExt cx="4090035" cy="554990"/>
          </a:xfrm>
        </p:grpSpPr>
        <p:sp>
          <p:nvSpPr>
            <p:cNvPr id="8" name="object 8"/>
            <p:cNvSpPr/>
            <p:nvPr/>
          </p:nvSpPr>
          <p:spPr>
            <a:xfrm>
              <a:off x="678477" y="109411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40">
                  <a:moveTo>
                    <a:pt x="21367" y="0"/>
                  </a:moveTo>
                  <a:lnTo>
                    <a:pt x="6167" y="0"/>
                  </a:lnTo>
                  <a:lnTo>
                    <a:pt x="0" y="6172"/>
                  </a:lnTo>
                  <a:lnTo>
                    <a:pt x="0" y="21374"/>
                  </a:lnTo>
                  <a:lnTo>
                    <a:pt x="6167" y="27533"/>
                  </a:lnTo>
                  <a:lnTo>
                    <a:pt x="21367" y="27533"/>
                  </a:lnTo>
                  <a:lnTo>
                    <a:pt x="27533" y="21374"/>
                  </a:lnTo>
                  <a:lnTo>
                    <a:pt x="27533" y="13766"/>
                  </a:lnTo>
                  <a:lnTo>
                    <a:pt x="27533" y="6172"/>
                  </a:lnTo>
                  <a:lnTo>
                    <a:pt x="213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9595" y="1107884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90" h="275590">
                  <a:moveTo>
                    <a:pt x="0" y="275323"/>
                  </a:moveTo>
                  <a:lnTo>
                    <a:pt x="275322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85996" y="1239291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517" y="0"/>
                  </a:moveTo>
                  <a:lnTo>
                    <a:pt x="0" y="7505"/>
                  </a:lnTo>
                  <a:lnTo>
                    <a:pt x="10010" y="17513"/>
                  </a:lnTo>
                  <a:lnTo>
                    <a:pt x="175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59595" y="831552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81" y="26214"/>
                  </a:lnTo>
                  <a:lnTo>
                    <a:pt x="64692" y="54226"/>
                  </a:lnTo>
                  <a:lnTo>
                    <a:pt x="95281" y="84820"/>
                  </a:lnTo>
                  <a:lnTo>
                    <a:pt x="125873" y="115413"/>
                  </a:lnTo>
                  <a:lnTo>
                    <a:pt x="156465" y="146001"/>
                  </a:lnTo>
                  <a:lnTo>
                    <a:pt x="187054" y="176596"/>
                  </a:lnTo>
                  <a:lnTo>
                    <a:pt x="217648" y="207185"/>
                  </a:lnTo>
                  <a:lnTo>
                    <a:pt x="248237" y="237773"/>
                  </a:lnTo>
                  <a:lnTo>
                    <a:pt x="276330" y="271212"/>
                  </a:lnTo>
                  <a:lnTo>
                    <a:pt x="275322" y="276331"/>
                  </a:lnTo>
                </a:path>
                <a:path w="648969" h="276859">
                  <a:moveTo>
                    <a:pt x="275322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2891" y="1100810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47"/>
                  </a:lnTo>
                  <a:lnTo>
                    <a:pt x="17701" y="7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22896" y="1107884"/>
              <a:ext cx="279400" cy="169545"/>
            </a:xfrm>
            <a:custGeom>
              <a:avLst/>
              <a:gdLst/>
              <a:ahLst/>
              <a:cxnLst/>
              <a:rect l="l" t="t" r="r" b="b"/>
              <a:pathLst>
                <a:path w="279400" h="169544">
                  <a:moveTo>
                    <a:pt x="772" y="111239"/>
                  </a:moveTo>
                  <a:lnTo>
                    <a:pt x="33793" y="146266"/>
                  </a:lnTo>
                  <a:lnTo>
                    <a:pt x="75520" y="162169"/>
                  </a:lnTo>
                  <a:lnTo>
                    <a:pt x="103721" y="168922"/>
                  </a:lnTo>
                  <a:lnTo>
                    <a:pt x="124167" y="165783"/>
                  </a:lnTo>
                  <a:lnTo>
                    <a:pt x="171769" y="155119"/>
                  </a:lnTo>
                  <a:lnTo>
                    <a:pt x="214225" y="131093"/>
                  </a:lnTo>
                  <a:lnTo>
                    <a:pt x="247880" y="95782"/>
                  </a:lnTo>
                  <a:lnTo>
                    <a:pt x="269835" y="52221"/>
                  </a:lnTo>
                  <a:lnTo>
                    <a:pt x="279055" y="20236"/>
                  </a:lnTo>
                  <a:lnTo>
                    <a:pt x="277393" y="9932"/>
                  </a:lnTo>
                  <a:lnTo>
                    <a:pt x="273762" y="3318"/>
                  </a:lnTo>
                  <a:lnTo>
                    <a:pt x="269347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08608" y="109462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40">
                  <a:moveTo>
                    <a:pt x="21366" y="0"/>
                  </a:moveTo>
                  <a:lnTo>
                    <a:pt x="6167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67" y="27533"/>
                  </a:lnTo>
                  <a:lnTo>
                    <a:pt x="21366" y="27533"/>
                  </a:lnTo>
                  <a:lnTo>
                    <a:pt x="27528" y="21361"/>
                  </a:lnTo>
                  <a:lnTo>
                    <a:pt x="27528" y="13766"/>
                  </a:lnTo>
                  <a:lnTo>
                    <a:pt x="27528" y="6159"/>
                  </a:lnTo>
                  <a:lnTo>
                    <a:pt x="2136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47052" y="1108392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90" h="275590">
                  <a:moveTo>
                    <a:pt x="0" y="275310"/>
                  </a:moveTo>
                  <a:lnTo>
                    <a:pt x="275322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73447" y="1239786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2" y="0"/>
                  </a:moveTo>
                  <a:lnTo>
                    <a:pt x="0" y="7505"/>
                  </a:lnTo>
                  <a:lnTo>
                    <a:pt x="10011" y="17526"/>
                  </a:lnTo>
                  <a:lnTo>
                    <a:pt x="175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47052" y="832060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78" y="26214"/>
                  </a:lnTo>
                  <a:lnTo>
                    <a:pt x="64687" y="54224"/>
                  </a:lnTo>
                  <a:lnTo>
                    <a:pt x="95281" y="84808"/>
                  </a:lnTo>
                  <a:lnTo>
                    <a:pt x="125870" y="115402"/>
                  </a:lnTo>
                  <a:lnTo>
                    <a:pt x="156462" y="145996"/>
                  </a:lnTo>
                  <a:lnTo>
                    <a:pt x="187054" y="176583"/>
                  </a:lnTo>
                  <a:lnTo>
                    <a:pt x="217644" y="207177"/>
                  </a:lnTo>
                  <a:lnTo>
                    <a:pt x="248237" y="237766"/>
                  </a:lnTo>
                  <a:lnTo>
                    <a:pt x="276328" y="271210"/>
                  </a:lnTo>
                  <a:lnTo>
                    <a:pt x="275322" y="276331"/>
                  </a:lnTo>
                </a:path>
                <a:path w="648969" h="276859">
                  <a:moveTo>
                    <a:pt x="275322" y="276331"/>
                  </a:moveTo>
                  <a:lnTo>
                    <a:pt x="648968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00352" y="1101305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69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54060" y="995612"/>
              <a:ext cx="57150" cy="226060"/>
            </a:xfrm>
            <a:custGeom>
              <a:avLst/>
              <a:gdLst/>
              <a:ahLst/>
              <a:cxnLst/>
              <a:rect l="l" t="t" r="r" b="b"/>
              <a:pathLst>
                <a:path w="57150" h="226059">
                  <a:moveTo>
                    <a:pt x="57064" y="1528"/>
                  </a:moveTo>
                  <a:lnTo>
                    <a:pt x="52414" y="0"/>
                  </a:lnTo>
                  <a:lnTo>
                    <a:pt x="46669" y="493"/>
                  </a:lnTo>
                  <a:lnTo>
                    <a:pt x="40223" y="3796"/>
                  </a:lnTo>
                  <a:lnTo>
                    <a:pt x="15301" y="48600"/>
                  </a:lnTo>
                  <a:lnTo>
                    <a:pt x="12227" y="87796"/>
                  </a:lnTo>
                  <a:lnTo>
                    <a:pt x="0" y="96194"/>
                  </a:lnTo>
                  <a:lnTo>
                    <a:pt x="2392" y="112040"/>
                  </a:lnTo>
                  <a:lnTo>
                    <a:pt x="0" y="129353"/>
                  </a:lnTo>
                  <a:lnTo>
                    <a:pt x="5436" y="144429"/>
                  </a:lnTo>
                  <a:lnTo>
                    <a:pt x="24656" y="178721"/>
                  </a:lnTo>
                  <a:lnTo>
                    <a:pt x="40223" y="221751"/>
                  </a:lnTo>
                  <a:lnTo>
                    <a:pt x="52414" y="225548"/>
                  </a:lnTo>
                  <a:lnTo>
                    <a:pt x="57064" y="22401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786102" y="1205852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21361" y="0"/>
                  </a:moveTo>
                  <a:lnTo>
                    <a:pt x="6159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59" y="27533"/>
                  </a:lnTo>
                  <a:lnTo>
                    <a:pt x="21361" y="27533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59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35772" y="1108392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90">
                  <a:moveTo>
                    <a:pt x="0" y="275310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762175" y="1239786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07" y="17526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635772" y="832060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86" y="26214"/>
                  </a:lnTo>
                  <a:lnTo>
                    <a:pt x="64690" y="54224"/>
                  </a:lnTo>
                  <a:lnTo>
                    <a:pt x="95285" y="84808"/>
                  </a:lnTo>
                  <a:lnTo>
                    <a:pt x="125873" y="115402"/>
                  </a:lnTo>
                  <a:lnTo>
                    <a:pt x="156466" y="145996"/>
                  </a:lnTo>
                  <a:lnTo>
                    <a:pt x="187055" y="176583"/>
                  </a:lnTo>
                  <a:lnTo>
                    <a:pt x="217649" y="207177"/>
                  </a:lnTo>
                  <a:lnTo>
                    <a:pt x="248241" y="237766"/>
                  </a:lnTo>
                  <a:lnTo>
                    <a:pt x="276331" y="271210"/>
                  </a:lnTo>
                  <a:lnTo>
                    <a:pt x="275323" y="276331"/>
                  </a:lnTo>
                </a:path>
                <a:path w="648969" h="276859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089073" y="1101305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703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742782" y="995612"/>
              <a:ext cx="57150" cy="226060"/>
            </a:xfrm>
            <a:custGeom>
              <a:avLst/>
              <a:gdLst/>
              <a:ahLst/>
              <a:cxnLst/>
              <a:rect l="l" t="t" r="r" b="b"/>
              <a:pathLst>
                <a:path w="57150" h="226059">
                  <a:moveTo>
                    <a:pt x="57073" y="1528"/>
                  </a:moveTo>
                  <a:lnTo>
                    <a:pt x="52416" y="0"/>
                  </a:lnTo>
                  <a:lnTo>
                    <a:pt x="46669" y="493"/>
                  </a:lnTo>
                  <a:lnTo>
                    <a:pt x="40221" y="3796"/>
                  </a:lnTo>
                  <a:lnTo>
                    <a:pt x="15306" y="48600"/>
                  </a:lnTo>
                  <a:lnTo>
                    <a:pt x="12226" y="87796"/>
                  </a:lnTo>
                  <a:lnTo>
                    <a:pt x="0" y="96194"/>
                  </a:lnTo>
                  <a:lnTo>
                    <a:pt x="2391" y="112040"/>
                  </a:lnTo>
                  <a:lnTo>
                    <a:pt x="0" y="129353"/>
                  </a:lnTo>
                  <a:lnTo>
                    <a:pt x="5441" y="144429"/>
                  </a:lnTo>
                  <a:lnTo>
                    <a:pt x="24660" y="178721"/>
                  </a:lnTo>
                  <a:lnTo>
                    <a:pt x="40221" y="221751"/>
                  </a:lnTo>
                  <a:lnTo>
                    <a:pt x="52416" y="225548"/>
                  </a:lnTo>
                  <a:lnTo>
                    <a:pt x="57073" y="22401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584907" y="1093736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21361" y="0"/>
                  </a:moveTo>
                  <a:lnTo>
                    <a:pt x="6159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59" y="27533"/>
                  </a:lnTo>
                  <a:lnTo>
                    <a:pt x="21361" y="27533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59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323350" y="1107503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90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449741" y="1238897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26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323350" y="831171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77" y="84818"/>
                  </a:lnTo>
                  <a:lnTo>
                    <a:pt x="125872" y="115407"/>
                  </a:lnTo>
                  <a:lnTo>
                    <a:pt x="156460" y="146001"/>
                  </a:lnTo>
                  <a:lnTo>
                    <a:pt x="187049" y="176590"/>
                  </a:lnTo>
                  <a:lnTo>
                    <a:pt x="217642" y="207177"/>
                  </a:lnTo>
                  <a:lnTo>
                    <a:pt x="248231" y="237772"/>
                  </a:lnTo>
                  <a:lnTo>
                    <a:pt x="276329" y="271212"/>
                  </a:lnTo>
                  <a:lnTo>
                    <a:pt x="275323" y="276331"/>
                  </a:lnTo>
                </a:path>
                <a:path w="648969" h="276859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776639" y="1100416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703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486645" y="1107503"/>
              <a:ext cx="279400" cy="169545"/>
            </a:xfrm>
            <a:custGeom>
              <a:avLst/>
              <a:gdLst/>
              <a:ahLst/>
              <a:cxnLst/>
              <a:rect l="l" t="t" r="r" b="b"/>
              <a:pathLst>
                <a:path w="279400" h="169544">
                  <a:moveTo>
                    <a:pt x="776" y="111239"/>
                  </a:moveTo>
                  <a:lnTo>
                    <a:pt x="33793" y="146266"/>
                  </a:lnTo>
                  <a:lnTo>
                    <a:pt x="75521" y="162167"/>
                  </a:lnTo>
                  <a:lnTo>
                    <a:pt x="103722" y="168922"/>
                  </a:lnTo>
                  <a:lnTo>
                    <a:pt x="124168" y="165781"/>
                  </a:lnTo>
                  <a:lnTo>
                    <a:pt x="171770" y="155119"/>
                  </a:lnTo>
                  <a:lnTo>
                    <a:pt x="214227" y="131093"/>
                  </a:lnTo>
                  <a:lnTo>
                    <a:pt x="247885" y="95782"/>
                  </a:lnTo>
                  <a:lnTo>
                    <a:pt x="269837" y="52216"/>
                  </a:lnTo>
                  <a:lnTo>
                    <a:pt x="279055" y="20236"/>
                  </a:lnTo>
                  <a:lnTo>
                    <a:pt x="277394" y="9932"/>
                  </a:lnTo>
                  <a:lnTo>
                    <a:pt x="273763" y="3318"/>
                  </a:lnTo>
                  <a:lnTo>
                    <a:pt x="26934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162401" y="120496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21361" y="0"/>
                  </a:moveTo>
                  <a:lnTo>
                    <a:pt x="6159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59" y="27533"/>
                  </a:lnTo>
                  <a:lnTo>
                    <a:pt x="21361" y="27533"/>
                  </a:lnTo>
                  <a:lnTo>
                    <a:pt x="27520" y="21361"/>
                  </a:lnTo>
                  <a:lnTo>
                    <a:pt x="27520" y="13766"/>
                  </a:lnTo>
                  <a:lnTo>
                    <a:pt x="27520" y="6159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012071" y="1107503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90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138462" y="1238897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26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012071" y="831171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70" h="276859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84" y="84818"/>
                  </a:lnTo>
                  <a:lnTo>
                    <a:pt x="125872" y="115407"/>
                  </a:lnTo>
                  <a:lnTo>
                    <a:pt x="156461" y="146001"/>
                  </a:lnTo>
                  <a:lnTo>
                    <a:pt x="187055" y="176590"/>
                  </a:lnTo>
                  <a:lnTo>
                    <a:pt x="217642" y="207177"/>
                  </a:lnTo>
                  <a:lnTo>
                    <a:pt x="248236" y="237772"/>
                  </a:lnTo>
                  <a:lnTo>
                    <a:pt x="276331" y="271212"/>
                  </a:lnTo>
                  <a:lnTo>
                    <a:pt x="275323" y="276331"/>
                  </a:lnTo>
                </a:path>
                <a:path w="648970" h="276859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465372" y="1100416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60"/>
                  </a:lnTo>
                  <a:lnTo>
                    <a:pt x="1769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175368" y="1107503"/>
              <a:ext cx="279400" cy="169545"/>
            </a:xfrm>
            <a:custGeom>
              <a:avLst/>
              <a:gdLst/>
              <a:ahLst/>
              <a:cxnLst/>
              <a:rect l="l" t="t" r="r" b="b"/>
              <a:pathLst>
                <a:path w="279400" h="169544">
                  <a:moveTo>
                    <a:pt x="774" y="111239"/>
                  </a:moveTo>
                  <a:lnTo>
                    <a:pt x="33801" y="146266"/>
                  </a:lnTo>
                  <a:lnTo>
                    <a:pt x="75519" y="162167"/>
                  </a:lnTo>
                  <a:lnTo>
                    <a:pt x="103720" y="168922"/>
                  </a:lnTo>
                  <a:lnTo>
                    <a:pt x="124172" y="165781"/>
                  </a:lnTo>
                  <a:lnTo>
                    <a:pt x="171773" y="155119"/>
                  </a:lnTo>
                  <a:lnTo>
                    <a:pt x="214231" y="131093"/>
                  </a:lnTo>
                  <a:lnTo>
                    <a:pt x="247885" y="95782"/>
                  </a:lnTo>
                  <a:lnTo>
                    <a:pt x="269835" y="52216"/>
                  </a:lnTo>
                  <a:lnTo>
                    <a:pt x="279058" y="20236"/>
                  </a:lnTo>
                  <a:lnTo>
                    <a:pt x="277396" y="9932"/>
                  </a:lnTo>
                  <a:lnTo>
                    <a:pt x="273766" y="3318"/>
                  </a:lnTo>
                  <a:lnTo>
                    <a:pt x="26935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960698" y="109411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21361" y="0"/>
                  </a:moveTo>
                  <a:lnTo>
                    <a:pt x="6172" y="0"/>
                  </a:lnTo>
                  <a:lnTo>
                    <a:pt x="0" y="6172"/>
                  </a:lnTo>
                  <a:lnTo>
                    <a:pt x="0" y="21374"/>
                  </a:lnTo>
                  <a:lnTo>
                    <a:pt x="6172" y="27533"/>
                  </a:lnTo>
                  <a:lnTo>
                    <a:pt x="21361" y="27533"/>
                  </a:lnTo>
                  <a:lnTo>
                    <a:pt x="27533" y="21374"/>
                  </a:lnTo>
                  <a:lnTo>
                    <a:pt x="27533" y="13766"/>
                  </a:lnTo>
                  <a:lnTo>
                    <a:pt x="27533" y="6172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699141" y="1107884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90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825532" y="1239291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13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699141" y="831552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70" h="276859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84" y="84820"/>
                  </a:lnTo>
                  <a:lnTo>
                    <a:pt x="125872" y="115413"/>
                  </a:lnTo>
                  <a:lnTo>
                    <a:pt x="156461" y="146001"/>
                  </a:lnTo>
                  <a:lnTo>
                    <a:pt x="187055" y="176596"/>
                  </a:lnTo>
                  <a:lnTo>
                    <a:pt x="217642" y="207185"/>
                  </a:lnTo>
                  <a:lnTo>
                    <a:pt x="248236" y="237773"/>
                  </a:lnTo>
                  <a:lnTo>
                    <a:pt x="276331" y="271212"/>
                  </a:lnTo>
                  <a:lnTo>
                    <a:pt x="275323" y="276331"/>
                  </a:lnTo>
                </a:path>
                <a:path w="648970" h="276859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152442" y="1100810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47"/>
                  </a:lnTo>
                  <a:lnTo>
                    <a:pt x="17691" y="7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965135" y="980579"/>
              <a:ext cx="254635" cy="127635"/>
            </a:xfrm>
            <a:custGeom>
              <a:avLst/>
              <a:gdLst/>
              <a:ahLst/>
              <a:cxnLst/>
              <a:rect l="l" t="t" r="r" b="b"/>
              <a:pathLst>
                <a:path w="254635" h="127634">
                  <a:moveTo>
                    <a:pt x="245321" y="127304"/>
                  </a:moveTo>
                  <a:lnTo>
                    <a:pt x="249761" y="123914"/>
                  </a:lnTo>
                  <a:lnTo>
                    <a:pt x="253339" y="117147"/>
                  </a:lnTo>
                  <a:lnTo>
                    <a:pt x="254638" y="106652"/>
                  </a:lnTo>
                  <a:lnTo>
                    <a:pt x="252242" y="92075"/>
                  </a:lnTo>
                  <a:lnTo>
                    <a:pt x="235237" y="55194"/>
                  </a:lnTo>
                  <a:lnTo>
                    <a:pt x="199436" y="19380"/>
                  </a:lnTo>
                  <a:lnTo>
                    <a:pt x="152636" y="0"/>
                  </a:lnTo>
                  <a:lnTo>
                    <a:pt x="131522" y="152"/>
                  </a:lnTo>
                  <a:lnTo>
                    <a:pt x="102001" y="0"/>
                  </a:lnTo>
                  <a:lnTo>
                    <a:pt x="82552" y="8221"/>
                  </a:lnTo>
                  <a:lnTo>
                    <a:pt x="40391" y="34421"/>
                  </a:lnTo>
                  <a:lnTo>
                    <a:pt x="11460" y="74761"/>
                  </a:lnTo>
                  <a:lnTo>
                    <a:pt x="0" y="106652"/>
                  </a:lnTo>
                  <a:lnTo>
                    <a:pt x="1300" y="117147"/>
                  </a:lnTo>
                  <a:lnTo>
                    <a:pt x="4881" y="123914"/>
                  </a:lnTo>
                  <a:lnTo>
                    <a:pt x="9329" y="12730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258612" y="1651497"/>
            <a:ext cx="4090035" cy="554990"/>
            <a:chOff x="258612" y="1651497"/>
            <a:chExt cx="4090035" cy="554990"/>
          </a:xfrm>
        </p:grpSpPr>
        <p:sp>
          <p:nvSpPr>
            <p:cNvPr id="45" name="object 45"/>
            <p:cNvSpPr/>
            <p:nvPr/>
          </p:nvSpPr>
          <p:spPr>
            <a:xfrm>
              <a:off x="521150" y="191504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21367" y="0"/>
                  </a:moveTo>
                  <a:lnTo>
                    <a:pt x="6167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67" y="27533"/>
                  </a:lnTo>
                  <a:lnTo>
                    <a:pt x="21367" y="27533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59"/>
                  </a:lnTo>
                  <a:lnTo>
                    <a:pt x="213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59595" y="1928812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90" h="275589">
                  <a:moveTo>
                    <a:pt x="0" y="275310"/>
                  </a:moveTo>
                  <a:lnTo>
                    <a:pt x="275322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85996" y="2060206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517" y="0"/>
                  </a:moveTo>
                  <a:lnTo>
                    <a:pt x="0" y="7505"/>
                  </a:lnTo>
                  <a:lnTo>
                    <a:pt x="10010" y="17526"/>
                  </a:lnTo>
                  <a:lnTo>
                    <a:pt x="175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59595" y="1652480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60">
                  <a:moveTo>
                    <a:pt x="0" y="1008"/>
                  </a:moveTo>
                  <a:lnTo>
                    <a:pt x="36681" y="26214"/>
                  </a:lnTo>
                  <a:lnTo>
                    <a:pt x="64692" y="54224"/>
                  </a:lnTo>
                  <a:lnTo>
                    <a:pt x="95281" y="84808"/>
                  </a:lnTo>
                  <a:lnTo>
                    <a:pt x="125873" y="115402"/>
                  </a:lnTo>
                  <a:lnTo>
                    <a:pt x="156465" y="145996"/>
                  </a:lnTo>
                  <a:lnTo>
                    <a:pt x="187054" y="176583"/>
                  </a:lnTo>
                  <a:lnTo>
                    <a:pt x="217648" y="207177"/>
                  </a:lnTo>
                  <a:lnTo>
                    <a:pt x="248237" y="237766"/>
                  </a:lnTo>
                  <a:lnTo>
                    <a:pt x="276330" y="271210"/>
                  </a:lnTo>
                  <a:lnTo>
                    <a:pt x="275322" y="276331"/>
                  </a:lnTo>
                </a:path>
                <a:path w="648969" h="276860">
                  <a:moveTo>
                    <a:pt x="275322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712891" y="1921725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60"/>
                  </a:lnTo>
                  <a:lnTo>
                    <a:pt x="1770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3213" y="1883938"/>
              <a:ext cx="213441" cy="213454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1208608" y="191504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21361" y="0"/>
                  </a:moveTo>
                  <a:lnTo>
                    <a:pt x="6162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62" y="27533"/>
                  </a:lnTo>
                  <a:lnTo>
                    <a:pt x="21361" y="27533"/>
                  </a:lnTo>
                  <a:lnTo>
                    <a:pt x="27528" y="21361"/>
                  </a:lnTo>
                  <a:lnTo>
                    <a:pt x="27528" y="13766"/>
                  </a:lnTo>
                  <a:lnTo>
                    <a:pt x="27528" y="6159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47052" y="1928812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90" h="275589">
                  <a:moveTo>
                    <a:pt x="0" y="275310"/>
                  </a:moveTo>
                  <a:lnTo>
                    <a:pt x="275316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73447" y="2060206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2" y="0"/>
                  </a:moveTo>
                  <a:lnTo>
                    <a:pt x="0" y="7505"/>
                  </a:lnTo>
                  <a:lnTo>
                    <a:pt x="10011" y="17526"/>
                  </a:lnTo>
                  <a:lnTo>
                    <a:pt x="175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947052" y="1652480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60">
                  <a:moveTo>
                    <a:pt x="0" y="1008"/>
                  </a:moveTo>
                  <a:lnTo>
                    <a:pt x="36678" y="26214"/>
                  </a:lnTo>
                  <a:lnTo>
                    <a:pt x="64687" y="54224"/>
                  </a:lnTo>
                  <a:lnTo>
                    <a:pt x="95281" y="84808"/>
                  </a:lnTo>
                  <a:lnTo>
                    <a:pt x="125870" y="115402"/>
                  </a:lnTo>
                  <a:lnTo>
                    <a:pt x="156460" y="145996"/>
                  </a:lnTo>
                  <a:lnTo>
                    <a:pt x="187054" y="176583"/>
                  </a:lnTo>
                  <a:lnTo>
                    <a:pt x="217643" y="207177"/>
                  </a:lnTo>
                  <a:lnTo>
                    <a:pt x="248237" y="237766"/>
                  </a:lnTo>
                  <a:lnTo>
                    <a:pt x="276326" y="271210"/>
                  </a:lnTo>
                  <a:lnTo>
                    <a:pt x="275316" y="276331"/>
                  </a:lnTo>
                </a:path>
                <a:path w="648969" h="276860">
                  <a:moveTo>
                    <a:pt x="275316" y="276331"/>
                  </a:moveTo>
                  <a:lnTo>
                    <a:pt x="648968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400352" y="1921725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69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3535" y="1715104"/>
              <a:ext cx="215696" cy="215687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1850631" y="1962619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1374" y="0"/>
                  </a:moveTo>
                  <a:lnTo>
                    <a:pt x="6172" y="0"/>
                  </a:lnTo>
                  <a:lnTo>
                    <a:pt x="0" y="6172"/>
                  </a:lnTo>
                  <a:lnTo>
                    <a:pt x="0" y="21361"/>
                  </a:lnTo>
                  <a:lnTo>
                    <a:pt x="6172" y="27533"/>
                  </a:lnTo>
                  <a:lnTo>
                    <a:pt x="21374" y="27533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72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636280" y="1929193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89">
                  <a:moveTo>
                    <a:pt x="0" y="275316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762671" y="2060587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26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636280" y="1652861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60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77" y="84818"/>
                  </a:lnTo>
                  <a:lnTo>
                    <a:pt x="125872" y="115407"/>
                  </a:lnTo>
                  <a:lnTo>
                    <a:pt x="156460" y="146001"/>
                  </a:lnTo>
                  <a:lnTo>
                    <a:pt x="187049" y="176590"/>
                  </a:lnTo>
                  <a:lnTo>
                    <a:pt x="217642" y="207177"/>
                  </a:lnTo>
                  <a:lnTo>
                    <a:pt x="248231" y="237772"/>
                  </a:lnTo>
                  <a:lnTo>
                    <a:pt x="276329" y="271212"/>
                  </a:lnTo>
                  <a:lnTo>
                    <a:pt x="275323" y="276331"/>
                  </a:lnTo>
                </a:path>
                <a:path w="648969" h="276860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089569" y="1922106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703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52696" y="1931524"/>
              <a:ext cx="213443" cy="213444"/>
            </a:xfrm>
            <a:prstGeom prst="rect">
              <a:avLst/>
            </a:prstGeom>
          </p:spPr>
        </p:pic>
        <p:sp>
          <p:nvSpPr>
            <p:cNvPr id="63" name="object 63"/>
            <p:cNvSpPr/>
            <p:nvPr/>
          </p:nvSpPr>
          <p:spPr>
            <a:xfrm>
              <a:off x="2371242" y="2129472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1374" y="0"/>
                  </a:moveTo>
                  <a:lnTo>
                    <a:pt x="6172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72" y="27520"/>
                  </a:lnTo>
                  <a:lnTo>
                    <a:pt x="21374" y="27520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59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323731" y="1929193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89">
                  <a:moveTo>
                    <a:pt x="0" y="275316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2450122" y="2060587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26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2323731" y="1652861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60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84" y="84818"/>
                  </a:lnTo>
                  <a:lnTo>
                    <a:pt x="125872" y="115407"/>
                  </a:lnTo>
                  <a:lnTo>
                    <a:pt x="156461" y="146001"/>
                  </a:lnTo>
                  <a:lnTo>
                    <a:pt x="187055" y="176590"/>
                  </a:lnTo>
                  <a:lnTo>
                    <a:pt x="217644" y="207177"/>
                  </a:lnTo>
                  <a:lnTo>
                    <a:pt x="248236" y="237772"/>
                  </a:lnTo>
                  <a:lnTo>
                    <a:pt x="276331" y="271212"/>
                  </a:lnTo>
                  <a:lnTo>
                    <a:pt x="275323" y="276331"/>
                  </a:lnTo>
                </a:path>
                <a:path w="648969" h="276860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2777032" y="1922106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69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" name="object 6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40147" y="1931524"/>
              <a:ext cx="213444" cy="213444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3340100" y="191580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1374" y="0"/>
                  </a:moveTo>
                  <a:lnTo>
                    <a:pt x="6172" y="0"/>
                  </a:lnTo>
                  <a:lnTo>
                    <a:pt x="0" y="6172"/>
                  </a:lnTo>
                  <a:lnTo>
                    <a:pt x="0" y="21374"/>
                  </a:lnTo>
                  <a:lnTo>
                    <a:pt x="6172" y="27533"/>
                  </a:lnTo>
                  <a:lnTo>
                    <a:pt x="21374" y="27533"/>
                  </a:lnTo>
                  <a:lnTo>
                    <a:pt x="27533" y="21374"/>
                  </a:lnTo>
                  <a:lnTo>
                    <a:pt x="27533" y="13766"/>
                  </a:lnTo>
                  <a:lnTo>
                    <a:pt x="27533" y="6172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011690" y="1929574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89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3138081" y="2060981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13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3011690" y="1653242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70" h="276860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77" y="84820"/>
                  </a:lnTo>
                  <a:lnTo>
                    <a:pt x="125872" y="115413"/>
                  </a:lnTo>
                  <a:lnTo>
                    <a:pt x="156460" y="146001"/>
                  </a:lnTo>
                  <a:lnTo>
                    <a:pt x="187049" y="176596"/>
                  </a:lnTo>
                  <a:lnTo>
                    <a:pt x="217642" y="207185"/>
                  </a:lnTo>
                  <a:lnTo>
                    <a:pt x="248231" y="237773"/>
                  </a:lnTo>
                  <a:lnTo>
                    <a:pt x="276329" y="271212"/>
                  </a:lnTo>
                  <a:lnTo>
                    <a:pt x="275323" y="276331"/>
                  </a:lnTo>
                </a:path>
                <a:path w="648970" h="276860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3464979" y="1922500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47"/>
                  </a:lnTo>
                  <a:lnTo>
                    <a:pt x="17703" y="7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3344549" y="1802269"/>
              <a:ext cx="254635" cy="127635"/>
            </a:xfrm>
            <a:custGeom>
              <a:avLst/>
              <a:gdLst/>
              <a:ahLst/>
              <a:cxnLst/>
              <a:rect l="l" t="t" r="r" b="b"/>
              <a:pathLst>
                <a:path w="254635" h="127635">
                  <a:moveTo>
                    <a:pt x="245308" y="127304"/>
                  </a:moveTo>
                  <a:lnTo>
                    <a:pt x="249756" y="123914"/>
                  </a:lnTo>
                  <a:lnTo>
                    <a:pt x="253338" y="117147"/>
                  </a:lnTo>
                  <a:lnTo>
                    <a:pt x="254638" y="106652"/>
                  </a:lnTo>
                  <a:lnTo>
                    <a:pt x="252242" y="92075"/>
                  </a:lnTo>
                  <a:lnTo>
                    <a:pt x="235237" y="55194"/>
                  </a:lnTo>
                  <a:lnTo>
                    <a:pt x="199423" y="19380"/>
                  </a:lnTo>
                  <a:lnTo>
                    <a:pt x="152636" y="0"/>
                  </a:lnTo>
                  <a:lnTo>
                    <a:pt x="131522" y="152"/>
                  </a:lnTo>
                  <a:lnTo>
                    <a:pt x="102001" y="0"/>
                  </a:lnTo>
                  <a:lnTo>
                    <a:pt x="82545" y="8221"/>
                  </a:lnTo>
                  <a:lnTo>
                    <a:pt x="40378" y="34421"/>
                  </a:lnTo>
                  <a:lnTo>
                    <a:pt x="11458" y="74761"/>
                  </a:lnTo>
                  <a:lnTo>
                    <a:pt x="0" y="106652"/>
                  </a:lnTo>
                  <a:lnTo>
                    <a:pt x="1298" y="117147"/>
                  </a:lnTo>
                  <a:lnTo>
                    <a:pt x="4876" y="123914"/>
                  </a:lnTo>
                  <a:lnTo>
                    <a:pt x="9317" y="12730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4263542" y="191580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1374" y="0"/>
                  </a:moveTo>
                  <a:lnTo>
                    <a:pt x="6172" y="0"/>
                  </a:lnTo>
                  <a:lnTo>
                    <a:pt x="0" y="6172"/>
                  </a:lnTo>
                  <a:lnTo>
                    <a:pt x="0" y="21374"/>
                  </a:lnTo>
                  <a:lnTo>
                    <a:pt x="6172" y="27533"/>
                  </a:lnTo>
                  <a:lnTo>
                    <a:pt x="21374" y="27533"/>
                  </a:lnTo>
                  <a:lnTo>
                    <a:pt x="27533" y="21374"/>
                  </a:lnTo>
                  <a:lnTo>
                    <a:pt x="27533" y="13766"/>
                  </a:lnTo>
                  <a:lnTo>
                    <a:pt x="27533" y="6172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699141" y="1929574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89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825532" y="2060981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13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699141" y="1653242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70" h="276860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84" y="84820"/>
                  </a:lnTo>
                  <a:lnTo>
                    <a:pt x="125872" y="115413"/>
                  </a:lnTo>
                  <a:lnTo>
                    <a:pt x="156461" y="146001"/>
                  </a:lnTo>
                  <a:lnTo>
                    <a:pt x="187055" y="176596"/>
                  </a:lnTo>
                  <a:lnTo>
                    <a:pt x="217642" y="207185"/>
                  </a:lnTo>
                  <a:lnTo>
                    <a:pt x="248236" y="237773"/>
                  </a:lnTo>
                  <a:lnTo>
                    <a:pt x="276331" y="271212"/>
                  </a:lnTo>
                  <a:lnTo>
                    <a:pt x="275323" y="276331"/>
                  </a:lnTo>
                </a:path>
                <a:path w="648970" h="276860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4152442" y="1922500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47"/>
                  </a:lnTo>
                  <a:lnTo>
                    <a:pt x="17691" y="7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4032001" y="1802269"/>
              <a:ext cx="254635" cy="127635"/>
            </a:xfrm>
            <a:custGeom>
              <a:avLst/>
              <a:gdLst/>
              <a:ahLst/>
              <a:cxnLst/>
              <a:rect l="l" t="t" r="r" b="b"/>
              <a:pathLst>
                <a:path w="254635" h="127635">
                  <a:moveTo>
                    <a:pt x="245308" y="127304"/>
                  </a:moveTo>
                  <a:lnTo>
                    <a:pt x="249756" y="123914"/>
                  </a:lnTo>
                  <a:lnTo>
                    <a:pt x="253338" y="117147"/>
                  </a:lnTo>
                  <a:lnTo>
                    <a:pt x="254638" y="106652"/>
                  </a:lnTo>
                  <a:lnTo>
                    <a:pt x="252242" y="92075"/>
                  </a:lnTo>
                  <a:lnTo>
                    <a:pt x="235237" y="55194"/>
                  </a:lnTo>
                  <a:lnTo>
                    <a:pt x="199436" y="19380"/>
                  </a:lnTo>
                  <a:lnTo>
                    <a:pt x="152636" y="0"/>
                  </a:lnTo>
                  <a:lnTo>
                    <a:pt x="131522" y="152"/>
                  </a:lnTo>
                  <a:lnTo>
                    <a:pt x="102001" y="0"/>
                  </a:lnTo>
                  <a:lnTo>
                    <a:pt x="82552" y="8221"/>
                  </a:lnTo>
                  <a:lnTo>
                    <a:pt x="40389" y="34421"/>
                  </a:lnTo>
                  <a:lnTo>
                    <a:pt x="11458" y="74761"/>
                  </a:lnTo>
                  <a:lnTo>
                    <a:pt x="0" y="106652"/>
                  </a:lnTo>
                  <a:lnTo>
                    <a:pt x="1300" y="117147"/>
                  </a:lnTo>
                  <a:lnTo>
                    <a:pt x="4881" y="123914"/>
                  </a:lnTo>
                  <a:lnTo>
                    <a:pt x="9329" y="12730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1" name="object 8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8816" y="2589646"/>
            <a:ext cx="78668" cy="78663"/>
          </a:xfrm>
          <a:prstGeom prst="rect">
            <a:avLst/>
          </a:prstGeom>
        </p:spPr>
      </p:pic>
      <p:pic>
        <p:nvPicPr>
          <p:cNvPr id="82" name="object 8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8816" y="2799956"/>
            <a:ext cx="78668" cy="78668"/>
          </a:xfrm>
          <a:prstGeom prst="rect">
            <a:avLst/>
          </a:prstGeom>
        </p:spPr>
      </p:pic>
      <p:pic>
        <p:nvPicPr>
          <p:cNvPr id="83" name="object 8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68816" y="3010270"/>
            <a:ext cx="78668" cy="78662"/>
          </a:xfrm>
          <a:prstGeom prst="rect">
            <a:avLst/>
          </a:prstGeom>
        </p:spPr>
      </p:pic>
      <p:sp>
        <p:nvSpPr>
          <p:cNvPr id="84" name="object 84"/>
          <p:cNvSpPr txBox="1"/>
          <p:nvPr/>
        </p:nvSpPr>
        <p:spPr>
          <a:xfrm>
            <a:off x="377954" y="2475120"/>
            <a:ext cx="3055620" cy="65659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Helvetica"/>
                <a:cs typeface="Helvetica"/>
              </a:rPr>
              <a:t>Dimensional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regulation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i="1" dirty="0">
                <a:latin typeface="Helvetica"/>
                <a:cs typeface="Helvetica"/>
              </a:rPr>
              <a:t>d</a:t>
            </a:r>
            <a:r>
              <a:rPr sz="1100" i="1" spc="90" dirty="0">
                <a:latin typeface="Helvetica"/>
                <a:cs typeface="Helvetica"/>
              </a:rPr>
              <a:t> </a:t>
            </a:r>
            <a:r>
              <a:rPr sz="1100" spc="200" dirty="0">
                <a:latin typeface="Arial"/>
                <a:cs typeface="Arial"/>
              </a:rPr>
              <a:t>=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Helvetica"/>
                <a:cs typeface="Helvetica"/>
              </a:rPr>
              <a:t>4</a:t>
            </a:r>
            <a:r>
              <a:rPr sz="1100" spc="-70" dirty="0">
                <a:latin typeface="Helvetica"/>
                <a:cs typeface="Helvetica"/>
              </a:rPr>
              <a:t> </a:t>
            </a:r>
            <a:r>
              <a:rPr sz="1100" i="1" spc="-90" dirty="0">
                <a:latin typeface="DejaVu Sans Oblique"/>
                <a:cs typeface="DejaVu Sans Oblique"/>
              </a:rPr>
              <a:t>−</a:t>
            </a:r>
            <a:r>
              <a:rPr sz="1100" i="1" spc="-110" dirty="0">
                <a:latin typeface="DejaVu Sans Oblique"/>
                <a:cs typeface="DejaVu Sans Oblique"/>
              </a:rPr>
              <a:t> </a:t>
            </a:r>
            <a:r>
              <a:rPr sz="1100" spc="-25" dirty="0">
                <a:latin typeface="Helvetica"/>
                <a:cs typeface="Helvetica"/>
              </a:rPr>
              <a:t>2</a:t>
            </a:r>
            <a:r>
              <a:rPr sz="1100" spc="-25" dirty="0">
                <a:latin typeface="Times New Roman"/>
                <a:cs typeface="Times New Roman"/>
              </a:rPr>
              <a:t>ǫ</a:t>
            </a:r>
            <a:endParaRPr sz="11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100" i="1" spc="-220" dirty="0">
                <a:latin typeface="Helvetica"/>
                <a:cs typeface="Helvetica"/>
              </a:rPr>
              <a:t>M</a:t>
            </a:r>
            <a:r>
              <a:rPr sz="1650" spc="-330" baseline="15151" dirty="0">
                <a:latin typeface="Arial"/>
                <a:cs typeface="Arial"/>
              </a:rPr>
              <a:t>¯</a:t>
            </a:r>
            <a:r>
              <a:rPr sz="1100" i="1" spc="-220" dirty="0">
                <a:latin typeface="Helvetica"/>
                <a:cs typeface="Helvetica"/>
              </a:rPr>
              <a:t>S</a:t>
            </a:r>
            <a:r>
              <a:rPr sz="1100" i="1" spc="6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scheme</a:t>
            </a:r>
            <a:endParaRPr sz="1100">
              <a:latin typeface="Helvetica"/>
              <a:cs typeface="Helvetica"/>
            </a:endParaRPr>
          </a:p>
          <a:p>
            <a:pPr marL="38100">
              <a:lnSpc>
                <a:spcPct val="100000"/>
              </a:lnSpc>
              <a:spcBef>
                <a:spcPts val="340"/>
              </a:spcBef>
            </a:pPr>
            <a:r>
              <a:rPr sz="1100" dirty="0">
                <a:latin typeface="Helvetica"/>
                <a:cs typeface="Helvetica"/>
              </a:rPr>
              <a:t>UV</a:t>
            </a:r>
            <a:r>
              <a:rPr sz="1100" spc="-4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divergences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are</a:t>
            </a:r>
            <a:r>
              <a:rPr sz="1100" spc="-2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canceled</a:t>
            </a:r>
            <a:r>
              <a:rPr sz="1100" spc="-3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by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renormalization</a:t>
            </a:r>
            <a:endParaRPr sz="1100">
              <a:latin typeface="Helvetica"/>
              <a:cs typeface="Helvetica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86" name="object 8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90" name="object 9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91" name="object 9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92" name="object 9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32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617234264"/>
      </p:ext>
    </p:extLst>
  </p:cSld>
  <p:clrMapOvr>
    <a:masterClrMapping/>
  </p:clrMapOvr>
  <p:transition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1967" y="1681"/>
            <a:ext cx="71564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Sextet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Fermion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25" dirty="0">
                <a:solidFill>
                  <a:srgbClr val="F2F2F2"/>
                </a:solidFill>
                <a:latin typeface="Helvetica"/>
                <a:cs typeface="Helvetica"/>
              </a:rPr>
              <a:t>NLO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Sextet</a:t>
            </a:r>
            <a:r>
              <a:rPr spc="60" dirty="0"/>
              <a:t> </a:t>
            </a:r>
            <a:r>
              <a:rPr dirty="0"/>
              <a:t>Fermion</a:t>
            </a:r>
            <a:r>
              <a:rPr spc="60" dirty="0"/>
              <a:t> </a:t>
            </a:r>
            <a:r>
              <a:rPr spc="-25" dirty="0"/>
              <a:t>NLO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58612" y="1161277"/>
            <a:ext cx="4090035" cy="613410"/>
            <a:chOff x="258612" y="1161277"/>
            <a:chExt cx="4090035" cy="613410"/>
          </a:xfrm>
        </p:grpSpPr>
        <p:sp>
          <p:nvSpPr>
            <p:cNvPr id="8" name="object 8"/>
            <p:cNvSpPr/>
            <p:nvPr/>
          </p:nvSpPr>
          <p:spPr>
            <a:xfrm>
              <a:off x="521150" y="148451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40">
                  <a:moveTo>
                    <a:pt x="21367" y="0"/>
                  </a:moveTo>
                  <a:lnTo>
                    <a:pt x="6167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67" y="27533"/>
                  </a:lnTo>
                  <a:lnTo>
                    <a:pt x="21367" y="27533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59"/>
                  </a:lnTo>
                  <a:lnTo>
                    <a:pt x="213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9595" y="1498282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90" h="275589">
                  <a:moveTo>
                    <a:pt x="0" y="275310"/>
                  </a:moveTo>
                  <a:lnTo>
                    <a:pt x="275322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85996" y="1629676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517" y="0"/>
                  </a:moveTo>
                  <a:lnTo>
                    <a:pt x="0" y="7505"/>
                  </a:lnTo>
                  <a:lnTo>
                    <a:pt x="10010" y="17526"/>
                  </a:lnTo>
                  <a:lnTo>
                    <a:pt x="175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59595" y="1221950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81" y="26214"/>
                  </a:lnTo>
                  <a:lnTo>
                    <a:pt x="64692" y="54224"/>
                  </a:lnTo>
                  <a:lnTo>
                    <a:pt x="95281" y="84808"/>
                  </a:lnTo>
                  <a:lnTo>
                    <a:pt x="125873" y="115402"/>
                  </a:lnTo>
                  <a:lnTo>
                    <a:pt x="156465" y="145996"/>
                  </a:lnTo>
                  <a:lnTo>
                    <a:pt x="187054" y="176583"/>
                  </a:lnTo>
                  <a:lnTo>
                    <a:pt x="217648" y="207177"/>
                  </a:lnTo>
                  <a:lnTo>
                    <a:pt x="248237" y="237766"/>
                  </a:lnTo>
                  <a:lnTo>
                    <a:pt x="276330" y="271210"/>
                  </a:lnTo>
                  <a:lnTo>
                    <a:pt x="275322" y="276331"/>
                  </a:lnTo>
                </a:path>
                <a:path w="648969" h="276859">
                  <a:moveTo>
                    <a:pt x="275322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2891" y="1491195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60"/>
                  </a:lnTo>
                  <a:lnTo>
                    <a:pt x="1770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97162" y="1199745"/>
              <a:ext cx="275590" cy="161290"/>
            </a:xfrm>
            <a:custGeom>
              <a:avLst/>
              <a:gdLst/>
              <a:ahLst/>
              <a:cxnLst/>
              <a:rect l="l" t="t" r="r" b="b"/>
              <a:pathLst>
                <a:path w="275590" h="161290">
                  <a:moveTo>
                    <a:pt x="94" y="160869"/>
                  </a:moveTo>
                  <a:lnTo>
                    <a:pt x="36454" y="140090"/>
                  </a:lnTo>
                  <a:lnTo>
                    <a:pt x="70718" y="106919"/>
                  </a:lnTo>
                  <a:lnTo>
                    <a:pt x="117166" y="84629"/>
                  </a:lnTo>
                  <a:lnTo>
                    <a:pt x="158055" y="70612"/>
                  </a:lnTo>
                  <a:lnTo>
                    <a:pt x="193085" y="37006"/>
                  </a:lnTo>
                  <a:lnTo>
                    <a:pt x="239533" y="14704"/>
                  </a:lnTo>
                  <a:lnTo>
                    <a:pt x="265271" y="0"/>
                  </a:lnTo>
                  <a:lnTo>
                    <a:pt x="271210" y="958"/>
                  </a:lnTo>
                  <a:lnTo>
                    <a:pt x="275416" y="354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70947" y="156248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40">
                  <a:moveTo>
                    <a:pt x="21366" y="0"/>
                  </a:moveTo>
                  <a:lnTo>
                    <a:pt x="6165" y="0"/>
                  </a:lnTo>
                  <a:lnTo>
                    <a:pt x="0" y="6172"/>
                  </a:lnTo>
                  <a:lnTo>
                    <a:pt x="0" y="21361"/>
                  </a:lnTo>
                  <a:lnTo>
                    <a:pt x="6165" y="27533"/>
                  </a:lnTo>
                  <a:lnTo>
                    <a:pt x="21366" y="27533"/>
                  </a:lnTo>
                  <a:lnTo>
                    <a:pt x="27532" y="21361"/>
                  </a:lnTo>
                  <a:lnTo>
                    <a:pt x="27532" y="13766"/>
                  </a:lnTo>
                  <a:lnTo>
                    <a:pt x="27532" y="6172"/>
                  </a:lnTo>
                  <a:lnTo>
                    <a:pt x="2136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47052" y="1438592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90" h="275589">
                  <a:moveTo>
                    <a:pt x="0" y="275310"/>
                  </a:moveTo>
                  <a:lnTo>
                    <a:pt x="275316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73447" y="1569986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2" y="0"/>
                  </a:moveTo>
                  <a:lnTo>
                    <a:pt x="0" y="7505"/>
                  </a:lnTo>
                  <a:lnTo>
                    <a:pt x="10011" y="17526"/>
                  </a:lnTo>
                  <a:lnTo>
                    <a:pt x="175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47052" y="1162260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78" y="26214"/>
                  </a:lnTo>
                  <a:lnTo>
                    <a:pt x="64687" y="54224"/>
                  </a:lnTo>
                  <a:lnTo>
                    <a:pt x="95281" y="84808"/>
                  </a:lnTo>
                  <a:lnTo>
                    <a:pt x="125870" y="115402"/>
                  </a:lnTo>
                  <a:lnTo>
                    <a:pt x="156460" y="145996"/>
                  </a:lnTo>
                  <a:lnTo>
                    <a:pt x="187054" y="176583"/>
                  </a:lnTo>
                  <a:lnTo>
                    <a:pt x="217643" y="207177"/>
                  </a:lnTo>
                  <a:lnTo>
                    <a:pt x="248237" y="237766"/>
                  </a:lnTo>
                  <a:lnTo>
                    <a:pt x="276326" y="271210"/>
                  </a:lnTo>
                  <a:lnTo>
                    <a:pt x="275316" y="276331"/>
                  </a:lnTo>
                </a:path>
                <a:path w="648969" h="276859">
                  <a:moveTo>
                    <a:pt x="275316" y="276331"/>
                  </a:moveTo>
                  <a:lnTo>
                    <a:pt x="648968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00352" y="1431505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691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84713" y="1574015"/>
              <a:ext cx="276225" cy="199390"/>
            </a:xfrm>
            <a:custGeom>
              <a:avLst/>
              <a:gdLst/>
              <a:ahLst/>
              <a:cxnLst/>
              <a:rect l="l" t="t" r="r" b="b"/>
              <a:pathLst>
                <a:path w="276225" h="199389">
                  <a:moveTo>
                    <a:pt x="0" y="2232"/>
                  </a:moveTo>
                  <a:lnTo>
                    <a:pt x="4572" y="174"/>
                  </a:lnTo>
                  <a:lnTo>
                    <a:pt x="10832" y="0"/>
                  </a:lnTo>
                  <a:lnTo>
                    <a:pt x="18744" y="2364"/>
                  </a:lnTo>
                  <a:lnTo>
                    <a:pt x="52745" y="25409"/>
                  </a:lnTo>
                  <a:lnTo>
                    <a:pt x="94894" y="60042"/>
                  </a:lnTo>
                  <a:lnTo>
                    <a:pt x="126933" y="92897"/>
                  </a:lnTo>
                  <a:lnTo>
                    <a:pt x="152860" y="121390"/>
                  </a:lnTo>
                  <a:lnTo>
                    <a:pt x="188116" y="136598"/>
                  </a:lnTo>
                  <a:lnTo>
                    <a:pt x="214044" y="165090"/>
                  </a:lnTo>
                  <a:lnTo>
                    <a:pt x="249297" y="180298"/>
                  </a:lnTo>
                  <a:lnTo>
                    <a:pt x="275782" y="193896"/>
                  </a:lnTo>
                  <a:lnTo>
                    <a:pt x="275316" y="19889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97837" y="1425206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21361" y="0"/>
                  </a:moveTo>
                  <a:lnTo>
                    <a:pt x="6159" y="0"/>
                  </a:lnTo>
                  <a:lnTo>
                    <a:pt x="0" y="6159"/>
                  </a:lnTo>
                  <a:lnTo>
                    <a:pt x="0" y="21361"/>
                  </a:lnTo>
                  <a:lnTo>
                    <a:pt x="6159" y="27533"/>
                  </a:lnTo>
                  <a:lnTo>
                    <a:pt x="21361" y="27533"/>
                  </a:lnTo>
                  <a:lnTo>
                    <a:pt x="27533" y="21361"/>
                  </a:lnTo>
                  <a:lnTo>
                    <a:pt x="27533" y="13766"/>
                  </a:lnTo>
                  <a:lnTo>
                    <a:pt x="27533" y="6159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36280" y="1438973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89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762671" y="1570367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26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636280" y="1162641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69" h="276859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77" y="84818"/>
                  </a:lnTo>
                  <a:lnTo>
                    <a:pt x="125872" y="115407"/>
                  </a:lnTo>
                  <a:lnTo>
                    <a:pt x="156460" y="146001"/>
                  </a:lnTo>
                  <a:lnTo>
                    <a:pt x="187049" y="176590"/>
                  </a:lnTo>
                  <a:lnTo>
                    <a:pt x="217642" y="207177"/>
                  </a:lnTo>
                  <a:lnTo>
                    <a:pt x="248231" y="237772"/>
                  </a:lnTo>
                  <a:lnTo>
                    <a:pt x="276329" y="271212"/>
                  </a:lnTo>
                  <a:lnTo>
                    <a:pt x="275323" y="276331"/>
                  </a:lnTo>
                </a:path>
                <a:path w="648969" h="276859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089569" y="1431886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80" h="14605">
                  <a:moveTo>
                    <a:pt x="0" y="0"/>
                  </a:moveTo>
                  <a:lnTo>
                    <a:pt x="0" y="14160"/>
                  </a:lnTo>
                  <a:lnTo>
                    <a:pt x="17703" y="7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773936" y="1574396"/>
              <a:ext cx="276225" cy="199390"/>
            </a:xfrm>
            <a:custGeom>
              <a:avLst/>
              <a:gdLst/>
              <a:ahLst/>
              <a:cxnLst/>
              <a:rect l="l" t="t" r="r" b="b"/>
              <a:pathLst>
                <a:path w="276225" h="199389">
                  <a:moveTo>
                    <a:pt x="0" y="2232"/>
                  </a:moveTo>
                  <a:lnTo>
                    <a:pt x="4576" y="174"/>
                  </a:lnTo>
                  <a:lnTo>
                    <a:pt x="10834" y="0"/>
                  </a:lnTo>
                  <a:lnTo>
                    <a:pt x="18743" y="2364"/>
                  </a:lnTo>
                  <a:lnTo>
                    <a:pt x="52743" y="25409"/>
                  </a:lnTo>
                  <a:lnTo>
                    <a:pt x="94899" y="60047"/>
                  </a:lnTo>
                  <a:lnTo>
                    <a:pt x="126934" y="92897"/>
                  </a:lnTo>
                  <a:lnTo>
                    <a:pt x="152862" y="121391"/>
                  </a:lnTo>
                  <a:lnTo>
                    <a:pt x="188117" y="136598"/>
                  </a:lnTo>
                  <a:lnTo>
                    <a:pt x="214051" y="165092"/>
                  </a:lnTo>
                  <a:lnTo>
                    <a:pt x="249304" y="180303"/>
                  </a:lnTo>
                  <a:lnTo>
                    <a:pt x="275788" y="193898"/>
                  </a:lnTo>
                  <a:lnTo>
                    <a:pt x="275323" y="19889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577160" y="1492516"/>
              <a:ext cx="27305" cy="27305"/>
            </a:xfrm>
            <a:custGeom>
              <a:avLst/>
              <a:gdLst/>
              <a:ahLst/>
              <a:cxnLst/>
              <a:rect l="l" t="t" r="r" b="b"/>
              <a:pathLst>
                <a:path w="27305" h="27305">
                  <a:moveTo>
                    <a:pt x="20739" y="0"/>
                  </a:moveTo>
                  <a:lnTo>
                    <a:pt x="5981" y="0"/>
                  </a:lnTo>
                  <a:lnTo>
                    <a:pt x="0" y="5981"/>
                  </a:lnTo>
                  <a:lnTo>
                    <a:pt x="0" y="20739"/>
                  </a:lnTo>
                  <a:lnTo>
                    <a:pt x="5981" y="26720"/>
                  </a:lnTo>
                  <a:lnTo>
                    <a:pt x="20739" y="26720"/>
                  </a:lnTo>
                  <a:lnTo>
                    <a:pt x="26720" y="20739"/>
                  </a:lnTo>
                  <a:lnTo>
                    <a:pt x="26720" y="13360"/>
                  </a:lnTo>
                  <a:lnTo>
                    <a:pt x="26720" y="5981"/>
                  </a:lnTo>
                  <a:lnTo>
                    <a:pt x="2073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323299" y="1505877"/>
              <a:ext cx="267335" cy="267335"/>
            </a:xfrm>
            <a:custGeom>
              <a:avLst/>
              <a:gdLst/>
              <a:ahLst/>
              <a:cxnLst/>
              <a:rect l="l" t="t" r="r" b="b"/>
              <a:pathLst>
                <a:path w="267335" h="267335">
                  <a:moveTo>
                    <a:pt x="0" y="267220"/>
                  </a:moveTo>
                  <a:lnTo>
                    <a:pt x="26722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445969" y="1633423"/>
              <a:ext cx="17145" cy="17145"/>
            </a:xfrm>
            <a:custGeom>
              <a:avLst/>
              <a:gdLst/>
              <a:ahLst/>
              <a:cxnLst/>
              <a:rect l="l" t="t" r="r" b="b"/>
              <a:pathLst>
                <a:path w="17144" h="17144">
                  <a:moveTo>
                    <a:pt x="17018" y="0"/>
                  </a:moveTo>
                  <a:lnTo>
                    <a:pt x="0" y="7277"/>
                  </a:lnTo>
                  <a:lnTo>
                    <a:pt x="9715" y="17005"/>
                  </a:lnTo>
                  <a:lnTo>
                    <a:pt x="1701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323299" y="1237677"/>
              <a:ext cx="629920" cy="268605"/>
            </a:xfrm>
            <a:custGeom>
              <a:avLst/>
              <a:gdLst/>
              <a:ahLst/>
              <a:cxnLst/>
              <a:rect l="l" t="t" r="r" b="b"/>
              <a:pathLst>
                <a:path w="629919" h="268605">
                  <a:moveTo>
                    <a:pt x="0" y="978"/>
                  </a:moveTo>
                  <a:lnTo>
                    <a:pt x="35597" y="25445"/>
                  </a:lnTo>
                  <a:lnTo>
                    <a:pt x="62780" y="52628"/>
                  </a:lnTo>
                  <a:lnTo>
                    <a:pt x="92474" y="82321"/>
                  </a:lnTo>
                  <a:lnTo>
                    <a:pt x="122167" y="112013"/>
                  </a:lnTo>
                  <a:lnTo>
                    <a:pt x="151858" y="141706"/>
                  </a:lnTo>
                  <a:lnTo>
                    <a:pt x="181545" y="171399"/>
                  </a:lnTo>
                  <a:lnTo>
                    <a:pt x="211237" y="201091"/>
                  </a:lnTo>
                  <a:lnTo>
                    <a:pt x="240930" y="230773"/>
                  </a:lnTo>
                  <a:lnTo>
                    <a:pt x="268199" y="263229"/>
                  </a:lnTo>
                  <a:lnTo>
                    <a:pt x="267220" y="268199"/>
                  </a:lnTo>
                </a:path>
                <a:path w="629919" h="268605">
                  <a:moveTo>
                    <a:pt x="267220" y="268199"/>
                  </a:moveTo>
                  <a:lnTo>
                    <a:pt x="629881" y="26819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763253" y="1499006"/>
              <a:ext cx="17780" cy="13970"/>
            </a:xfrm>
            <a:custGeom>
              <a:avLst/>
              <a:gdLst/>
              <a:ahLst/>
              <a:cxnLst/>
              <a:rect l="l" t="t" r="r" b="b"/>
              <a:pathLst>
                <a:path w="17780" h="13969">
                  <a:moveTo>
                    <a:pt x="0" y="0"/>
                  </a:moveTo>
                  <a:lnTo>
                    <a:pt x="0" y="13741"/>
                  </a:lnTo>
                  <a:lnTo>
                    <a:pt x="17183" y="68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704589" y="1312837"/>
              <a:ext cx="267970" cy="193040"/>
            </a:xfrm>
            <a:custGeom>
              <a:avLst/>
              <a:gdLst/>
              <a:ahLst/>
              <a:cxnLst/>
              <a:rect l="l" t="t" r="r" b="b"/>
              <a:pathLst>
                <a:path w="267969" h="193040">
                  <a:moveTo>
                    <a:pt x="447" y="193040"/>
                  </a:moveTo>
                  <a:lnTo>
                    <a:pt x="26530" y="164740"/>
                  </a:lnTo>
                  <a:lnTo>
                    <a:pt x="64267" y="147456"/>
                  </a:lnTo>
                  <a:lnTo>
                    <a:pt x="97716" y="109486"/>
                  </a:lnTo>
                  <a:lnTo>
                    <a:pt x="142788" y="81698"/>
                  </a:lnTo>
                  <a:lnTo>
                    <a:pt x="183033" y="62626"/>
                  </a:lnTo>
                  <a:lnTo>
                    <a:pt x="216474" y="24663"/>
                  </a:lnTo>
                  <a:lnTo>
                    <a:pt x="249481" y="2296"/>
                  </a:lnTo>
                  <a:lnTo>
                    <a:pt x="257158" y="0"/>
                  </a:lnTo>
                  <a:lnTo>
                    <a:pt x="263235" y="170"/>
                  </a:lnTo>
                  <a:lnTo>
                    <a:pt x="267680" y="217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380841" y="1492961"/>
              <a:ext cx="27305" cy="27305"/>
            </a:xfrm>
            <a:custGeom>
              <a:avLst/>
              <a:gdLst/>
              <a:ahLst/>
              <a:cxnLst/>
              <a:rect l="l" t="t" r="r" b="b"/>
              <a:pathLst>
                <a:path w="27304" h="27305">
                  <a:moveTo>
                    <a:pt x="20739" y="0"/>
                  </a:moveTo>
                  <a:lnTo>
                    <a:pt x="5981" y="0"/>
                  </a:lnTo>
                  <a:lnTo>
                    <a:pt x="0" y="5994"/>
                  </a:lnTo>
                  <a:lnTo>
                    <a:pt x="0" y="20739"/>
                  </a:lnTo>
                  <a:lnTo>
                    <a:pt x="5981" y="26720"/>
                  </a:lnTo>
                  <a:lnTo>
                    <a:pt x="20739" y="26720"/>
                  </a:lnTo>
                  <a:lnTo>
                    <a:pt x="26720" y="20739"/>
                  </a:lnTo>
                  <a:lnTo>
                    <a:pt x="26720" y="13373"/>
                  </a:lnTo>
                  <a:lnTo>
                    <a:pt x="26720" y="5994"/>
                  </a:lnTo>
                  <a:lnTo>
                    <a:pt x="2073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012452" y="1506334"/>
              <a:ext cx="267335" cy="267335"/>
            </a:xfrm>
            <a:custGeom>
              <a:avLst/>
              <a:gdLst/>
              <a:ahLst/>
              <a:cxnLst/>
              <a:rect l="l" t="t" r="r" b="b"/>
              <a:pathLst>
                <a:path w="267335" h="267335">
                  <a:moveTo>
                    <a:pt x="0" y="267220"/>
                  </a:moveTo>
                  <a:lnTo>
                    <a:pt x="26723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135134" y="1633867"/>
              <a:ext cx="17145" cy="17145"/>
            </a:xfrm>
            <a:custGeom>
              <a:avLst/>
              <a:gdLst/>
              <a:ahLst/>
              <a:cxnLst/>
              <a:rect l="l" t="t" r="r" b="b"/>
              <a:pathLst>
                <a:path w="17144" h="17144">
                  <a:moveTo>
                    <a:pt x="17005" y="0"/>
                  </a:moveTo>
                  <a:lnTo>
                    <a:pt x="0" y="7289"/>
                  </a:lnTo>
                  <a:lnTo>
                    <a:pt x="9715" y="17005"/>
                  </a:lnTo>
                  <a:lnTo>
                    <a:pt x="1700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012452" y="1238122"/>
              <a:ext cx="629920" cy="268605"/>
            </a:xfrm>
            <a:custGeom>
              <a:avLst/>
              <a:gdLst/>
              <a:ahLst/>
              <a:cxnLst/>
              <a:rect l="l" t="t" r="r" b="b"/>
              <a:pathLst>
                <a:path w="629920" h="268605">
                  <a:moveTo>
                    <a:pt x="0" y="978"/>
                  </a:moveTo>
                  <a:lnTo>
                    <a:pt x="35602" y="25445"/>
                  </a:lnTo>
                  <a:lnTo>
                    <a:pt x="62792" y="52635"/>
                  </a:lnTo>
                  <a:lnTo>
                    <a:pt x="92485" y="82326"/>
                  </a:lnTo>
                  <a:lnTo>
                    <a:pt x="122167" y="112014"/>
                  </a:lnTo>
                  <a:lnTo>
                    <a:pt x="151860" y="141706"/>
                  </a:lnTo>
                  <a:lnTo>
                    <a:pt x="181552" y="171399"/>
                  </a:lnTo>
                  <a:lnTo>
                    <a:pt x="211245" y="201091"/>
                  </a:lnTo>
                  <a:lnTo>
                    <a:pt x="240937" y="230784"/>
                  </a:lnTo>
                  <a:lnTo>
                    <a:pt x="268212" y="263240"/>
                  </a:lnTo>
                  <a:lnTo>
                    <a:pt x="267233" y="268212"/>
                  </a:lnTo>
                </a:path>
                <a:path w="629920" h="268605">
                  <a:moveTo>
                    <a:pt x="267233" y="268212"/>
                  </a:moveTo>
                  <a:lnTo>
                    <a:pt x="629881" y="268212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452418" y="1499463"/>
              <a:ext cx="17780" cy="13970"/>
            </a:xfrm>
            <a:custGeom>
              <a:avLst/>
              <a:gdLst/>
              <a:ahLst/>
              <a:cxnLst/>
              <a:rect l="l" t="t" r="r" b="b"/>
              <a:pathLst>
                <a:path w="17779" h="13969">
                  <a:moveTo>
                    <a:pt x="0" y="0"/>
                  </a:moveTo>
                  <a:lnTo>
                    <a:pt x="0" y="13741"/>
                  </a:lnTo>
                  <a:lnTo>
                    <a:pt x="17183" y="68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393753" y="1313291"/>
              <a:ext cx="267970" cy="193040"/>
            </a:xfrm>
            <a:custGeom>
              <a:avLst/>
              <a:gdLst/>
              <a:ahLst/>
              <a:cxnLst/>
              <a:rect l="l" t="t" r="r" b="b"/>
              <a:pathLst>
                <a:path w="267970" h="193040">
                  <a:moveTo>
                    <a:pt x="448" y="193043"/>
                  </a:moveTo>
                  <a:lnTo>
                    <a:pt x="26525" y="164737"/>
                  </a:lnTo>
                  <a:lnTo>
                    <a:pt x="64264" y="147453"/>
                  </a:lnTo>
                  <a:lnTo>
                    <a:pt x="97718" y="109489"/>
                  </a:lnTo>
                  <a:lnTo>
                    <a:pt x="142788" y="81691"/>
                  </a:lnTo>
                  <a:lnTo>
                    <a:pt x="183035" y="62618"/>
                  </a:lnTo>
                  <a:lnTo>
                    <a:pt x="216475" y="24653"/>
                  </a:lnTo>
                  <a:lnTo>
                    <a:pt x="249483" y="2294"/>
                  </a:lnTo>
                  <a:lnTo>
                    <a:pt x="257158" y="0"/>
                  </a:lnTo>
                  <a:lnTo>
                    <a:pt x="263231" y="167"/>
                  </a:lnTo>
                  <a:lnTo>
                    <a:pt x="267669" y="2162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960698" y="148400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21361" y="0"/>
                  </a:moveTo>
                  <a:lnTo>
                    <a:pt x="6172" y="0"/>
                  </a:lnTo>
                  <a:lnTo>
                    <a:pt x="0" y="6172"/>
                  </a:lnTo>
                  <a:lnTo>
                    <a:pt x="0" y="21374"/>
                  </a:lnTo>
                  <a:lnTo>
                    <a:pt x="6172" y="27533"/>
                  </a:lnTo>
                  <a:lnTo>
                    <a:pt x="21361" y="27533"/>
                  </a:lnTo>
                  <a:lnTo>
                    <a:pt x="27533" y="21374"/>
                  </a:lnTo>
                  <a:lnTo>
                    <a:pt x="27533" y="13766"/>
                  </a:lnTo>
                  <a:lnTo>
                    <a:pt x="27533" y="6172"/>
                  </a:lnTo>
                  <a:lnTo>
                    <a:pt x="213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699141" y="1497774"/>
              <a:ext cx="275590" cy="275590"/>
            </a:xfrm>
            <a:custGeom>
              <a:avLst/>
              <a:gdLst/>
              <a:ahLst/>
              <a:cxnLst/>
              <a:rect l="l" t="t" r="r" b="b"/>
              <a:pathLst>
                <a:path w="275589" h="275589">
                  <a:moveTo>
                    <a:pt x="0" y="275323"/>
                  </a:moveTo>
                  <a:lnTo>
                    <a:pt x="275323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825532" y="1629181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526" y="0"/>
                  </a:moveTo>
                  <a:lnTo>
                    <a:pt x="0" y="7505"/>
                  </a:lnTo>
                  <a:lnTo>
                    <a:pt x="10020" y="17513"/>
                  </a:lnTo>
                  <a:lnTo>
                    <a:pt x="175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699141" y="1221442"/>
              <a:ext cx="648970" cy="276860"/>
            </a:xfrm>
            <a:custGeom>
              <a:avLst/>
              <a:gdLst/>
              <a:ahLst/>
              <a:cxnLst/>
              <a:rect l="l" t="t" r="r" b="b"/>
              <a:pathLst>
                <a:path w="648970" h="276859">
                  <a:moveTo>
                    <a:pt x="0" y="1008"/>
                  </a:moveTo>
                  <a:lnTo>
                    <a:pt x="36678" y="26214"/>
                  </a:lnTo>
                  <a:lnTo>
                    <a:pt x="64690" y="54226"/>
                  </a:lnTo>
                  <a:lnTo>
                    <a:pt x="95284" y="84820"/>
                  </a:lnTo>
                  <a:lnTo>
                    <a:pt x="125872" y="115413"/>
                  </a:lnTo>
                  <a:lnTo>
                    <a:pt x="156461" y="146001"/>
                  </a:lnTo>
                  <a:lnTo>
                    <a:pt x="187055" y="176596"/>
                  </a:lnTo>
                  <a:lnTo>
                    <a:pt x="217642" y="207185"/>
                  </a:lnTo>
                  <a:lnTo>
                    <a:pt x="248236" y="237773"/>
                  </a:lnTo>
                  <a:lnTo>
                    <a:pt x="276331" y="271212"/>
                  </a:lnTo>
                  <a:lnTo>
                    <a:pt x="275323" y="276331"/>
                  </a:lnTo>
                </a:path>
                <a:path w="648970" h="276859">
                  <a:moveTo>
                    <a:pt x="275323" y="276331"/>
                  </a:moveTo>
                  <a:lnTo>
                    <a:pt x="648970" y="27633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152442" y="1490700"/>
              <a:ext cx="17780" cy="14604"/>
            </a:xfrm>
            <a:custGeom>
              <a:avLst/>
              <a:gdLst/>
              <a:ahLst/>
              <a:cxnLst/>
              <a:rect l="l" t="t" r="r" b="b"/>
              <a:pathLst>
                <a:path w="17779" h="14605">
                  <a:moveTo>
                    <a:pt x="0" y="0"/>
                  </a:moveTo>
                  <a:lnTo>
                    <a:pt x="0" y="14147"/>
                  </a:lnTo>
                  <a:lnTo>
                    <a:pt x="17691" y="7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973999" y="1298882"/>
              <a:ext cx="276225" cy="199390"/>
            </a:xfrm>
            <a:custGeom>
              <a:avLst/>
              <a:gdLst/>
              <a:ahLst/>
              <a:cxnLst/>
              <a:rect l="l" t="t" r="r" b="b"/>
              <a:pathLst>
                <a:path w="276225" h="199390">
                  <a:moveTo>
                    <a:pt x="465" y="198891"/>
                  </a:moveTo>
                  <a:lnTo>
                    <a:pt x="27328" y="169739"/>
                  </a:lnTo>
                  <a:lnTo>
                    <a:pt x="66216" y="151926"/>
                  </a:lnTo>
                  <a:lnTo>
                    <a:pt x="101569" y="136639"/>
                  </a:lnTo>
                  <a:lnTo>
                    <a:pt x="127394" y="108226"/>
                  </a:lnTo>
                  <a:lnTo>
                    <a:pt x="162757" y="92933"/>
                  </a:lnTo>
                  <a:lnTo>
                    <a:pt x="188581" y="64525"/>
                  </a:lnTo>
                  <a:lnTo>
                    <a:pt x="223941" y="49232"/>
                  </a:lnTo>
                  <a:lnTo>
                    <a:pt x="249758" y="20824"/>
                  </a:lnTo>
                  <a:lnTo>
                    <a:pt x="264947" y="0"/>
                  </a:lnTo>
                  <a:lnTo>
                    <a:pt x="271210" y="174"/>
                  </a:lnTo>
                  <a:lnTo>
                    <a:pt x="275788" y="2232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4" name="object 4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2161398"/>
            <a:ext cx="78668" cy="78668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816" y="2371712"/>
            <a:ext cx="78668" cy="78662"/>
          </a:xfrm>
          <a:prstGeom prst="rect">
            <a:avLst/>
          </a:prstGeom>
        </p:spPr>
      </p:pic>
      <p:sp>
        <p:nvSpPr>
          <p:cNvPr id="46" name="object 46"/>
          <p:cNvSpPr txBox="1"/>
          <p:nvPr/>
        </p:nvSpPr>
        <p:spPr>
          <a:xfrm>
            <a:off x="403354" y="2046878"/>
            <a:ext cx="3775075" cy="61849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Helvetica"/>
                <a:cs typeface="Helvetica"/>
              </a:rPr>
              <a:t>Soft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divergences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are</a:t>
            </a:r>
            <a:r>
              <a:rPr sz="1100" spc="-3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canceled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by</a:t>
            </a:r>
            <a:r>
              <a:rPr sz="1100" spc="-3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real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gluon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emission</a:t>
            </a:r>
            <a:endParaRPr sz="1100">
              <a:latin typeface="Helvetica"/>
              <a:cs typeface="Helvetica"/>
            </a:endParaRPr>
          </a:p>
          <a:p>
            <a:pPr marL="12700" marR="5080">
              <a:lnSpc>
                <a:spcPct val="102699"/>
              </a:lnSpc>
              <a:spcBef>
                <a:spcPts val="300"/>
              </a:spcBef>
            </a:pPr>
            <a:r>
              <a:rPr sz="1100" spc="-10" dirty="0">
                <a:latin typeface="Helvetica"/>
                <a:cs typeface="Helvetica"/>
              </a:rPr>
              <a:t>Collinear</a:t>
            </a:r>
            <a:r>
              <a:rPr sz="1100" spc="-4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divergences</a:t>
            </a:r>
            <a:r>
              <a:rPr sz="1100" spc="-3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are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canceled</a:t>
            </a:r>
            <a:r>
              <a:rPr sz="1100" spc="-2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by</a:t>
            </a:r>
            <a:r>
              <a:rPr sz="1100" spc="-1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PDF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universal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counter terms</a:t>
            </a:r>
            <a:endParaRPr sz="1100">
              <a:latin typeface="Helvetica"/>
              <a:cs typeface="Helvetica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48" name="object 48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2" name="object 5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53" name="object 5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54" name="object 5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33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517740324"/>
      </p:ext>
    </p:extLst>
  </p:cSld>
  <p:clrMapOvr>
    <a:masterClrMapping/>
  </p:clrMapOvr>
  <p:transition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017" dirty="0">
                <a:solidFill>
                  <a:srgbClr val="3333B3"/>
                </a:solidFill>
                <a:latin typeface="Arial"/>
                <a:ea typeface="+mn-ea"/>
                <a:cs typeface="+mn-cs"/>
              </a:rPr>
              <a:t>LHC</a:t>
            </a:r>
            <a:r>
              <a:rPr lang="en-US" altLang="zh-CN" sz="2723" dirty="0">
                <a:solidFill>
                  <a:srgbClr val="CD0000"/>
                </a:solidFill>
                <a:latin typeface="Arial"/>
              </a:rPr>
              <a:t> </a:t>
            </a:r>
            <a:r>
              <a:rPr lang="en-US" altLang="zh-CN" sz="2017" dirty="0">
                <a:solidFill>
                  <a:srgbClr val="3333B3"/>
                </a:solidFill>
                <a:latin typeface="Arial"/>
                <a:ea typeface="+mn-ea"/>
                <a:cs typeface="+mn-cs"/>
              </a:rPr>
              <a:t>Era?</a:t>
            </a:r>
            <a:br>
              <a:rPr lang="en-US" altLang="zh-CN" sz="2017" dirty="0">
                <a:solidFill>
                  <a:srgbClr val="3333B3"/>
                </a:solidFill>
                <a:latin typeface="Arial"/>
                <a:ea typeface="+mn-ea"/>
                <a:cs typeface="+mn-cs"/>
              </a:rPr>
            </a:br>
            <a:r>
              <a:rPr lang="en-US" altLang="zh-CN" sz="403" dirty="0">
                <a:solidFill>
                  <a:srgbClr val="F3F3F3"/>
                </a:solidFill>
                <a:latin typeface="Arial"/>
              </a:rPr>
              <a:t>Zhen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151" y="1000443"/>
            <a:ext cx="2929334" cy="216098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05" y="652750"/>
            <a:ext cx="1966976" cy="130619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F5B7-C0F6-18EF-D25C-8E9CDD2793F0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lang="en-US" spc="-1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A022B9-70F3-CA45-B971-5A851E50B30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Colored</a:t>
            </a:r>
            <a:endParaRPr lang="en-US" spc="-1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19830-FE39-944C-FAB4-50C3886FE77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34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  <p:extLst>
      <p:ext uri="{BB962C8B-B14F-4D97-AF65-F5344CB8AC3E}">
        <p14:creationId xmlns:p14="http://schemas.microsoft.com/office/powerpoint/2010/main" val="50706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714" y="1681"/>
            <a:ext cx="16230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Colored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Resonant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Production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and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LHC</a:t>
            </a:r>
            <a:r>
              <a:rPr sz="600" spc="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70835" y="1681"/>
            <a:ext cx="28448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7A0000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0073"/>
            <a:ext cx="4608195" cy="321945"/>
          </a:xfrm>
          <a:custGeom>
            <a:avLst/>
            <a:gdLst/>
            <a:ahLst/>
            <a:cxnLst/>
            <a:rect l="l" t="t" r="r" b="b"/>
            <a:pathLst>
              <a:path w="4608195" h="321945">
                <a:moveTo>
                  <a:pt x="0" y="321563"/>
                </a:moveTo>
                <a:lnTo>
                  <a:pt x="4607940" y="321563"/>
                </a:lnTo>
                <a:lnTo>
                  <a:pt x="4607940" y="0"/>
                </a:lnTo>
                <a:lnTo>
                  <a:pt x="0" y="0"/>
                </a:lnTo>
                <a:lnTo>
                  <a:pt x="0" y="32156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502" y="174292"/>
            <a:ext cx="975994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solidFill>
                  <a:srgbClr val="CC0000"/>
                </a:solidFill>
                <a:latin typeface="Helvetica"/>
                <a:cs typeface="Helvetica"/>
              </a:rPr>
              <a:t>Acceptance</a:t>
            </a:r>
            <a:endParaRPr sz="1400">
              <a:latin typeface="Helvetica"/>
              <a:cs typeface="Helvetic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35279" y="864501"/>
            <a:ext cx="1948180" cy="2004060"/>
            <a:chOff x="335279" y="864501"/>
            <a:chExt cx="1948180" cy="2004060"/>
          </a:xfrm>
        </p:grpSpPr>
        <p:sp>
          <p:nvSpPr>
            <p:cNvPr id="8" name="object 8"/>
            <p:cNvSpPr/>
            <p:nvPr/>
          </p:nvSpPr>
          <p:spPr>
            <a:xfrm>
              <a:off x="335279" y="864501"/>
              <a:ext cx="1948180" cy="2004060"/>
            </a:xfrm>
            <a:custGeom>
              <a:avLst/>
              <a:gdLst/>
              <a:ahLst/>
              <a:cxnLst/>
              <a:rect l="l" t="t" r="r" b="b"/>
              <a:pathLst>
                <a:path w="1948180" h="2004060">
                  <a:moveTo>
                    <a:pt x="1948179" y="0"/>
                  </a:moveTo>
                  <a:lnTo>
                    <a:pt x="0" y="0"/>
                  </a:lnTo>
                  <a:lnTo>
                    <a:pt x="0" y="2004044"/>
                  </a:lnTo>
                  <a:lnTo>
                    <a:pt x="1948179" y="2004044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68285" y="1153871"/>
              <a:ext cx="1395730" cy="960119"/>
            </a:xfrm>
            <a:custGeom>
              <a:avLst/>
              <a:gdLst/>
              <a:ahLst/>
              <a:cxnLst/>
              <a:rect l="l" t="t" r="r" b="b"/>
              <a:pathLst>
                <a:path w="1395730" h="960119">
                  <a:moveTo>
                    <a:pt x="0" y="0"/>
                  </a:moveTo>
                  <a:lnTo>
                    <a:pt x="46365" y="45516"/>
                  </a:lnTo>
                  <a:lnTo>
                    <a:pt x="92735" y="90817"/>
                  </a:lnTo>
                  <a:lnTo>
                    <a:pt x="139100" y="136321"/>
                  </a:lnTo>
                  <a:lnTo>
                    <a:pt x="185464" y="176491"/>
                  </a:lnTo>
                  <a:lnTo>
                    <a:pt x="231621" y="216877"/>
                  </a:lnTo>
                  <a:lnTo>
                    <a:pt x="279911" y="257263"/>
                  </a:lnTo>
                  <a:lnTo>
                    <a:pt x="326062" y="292519"/>
                  </a:lnTo>
                  <a:lnTo>
                    <a:pt x="372427" y="326059"/>
                  </a:lnTo>
                  <a:lnTo>
                    <a:pt x="418797" y="363245"/>
                  </a:lnTo>
                  <a:lnTo>
                    <a:pt x="465162" y="396798"/>
                  </a:lnTo>
                  <a:lnTo>
                    <a:pt x="511531" y="430339"/>
                  </a:lnTo>
                  <a:lnTo>
                    <a:pt x="557683" y="462381"/>
                  </a:lnTo>
                  <a:lnTo>
                    <a:pt x="604051" y="495935"/>
                  </a:lnTo>
                  <a:lnTo>
                    <a:pt x="650419" y="526275"/>
                  </a:lnTo>
                  <a:lnTo>
                    <a:pt x="696786" y="556399"/>
                  </a:lnTo>
                  <a:lnTo>
                    <a:pt x="744856" y="586740"/>
                  </a:lnTo>
                  <a:lnTo>
                    <a:pt x="791223" y="616864"/>
                  </a:lnTo>
                  <a:lnTo>
                    <a:pt x="837591" y="645502"/>
                  </a:lnTo>
                  <a:lnTo>
                    <a:pt x="883743" y="672426"/>
                  </a:lnTo>
                  <a:lnTo>
                    <a:pt x="930111" y="702767"/>
                  </a:lnTo>
                  <a:lnTo>
                    <a:pt x="976478" y="727976"/>
                  </a:lnTo>
                  <a:lnTo>
                    <a:pt x="1022846" y="758113"/>
                  </a:lnTo>
                  <a:lnTo>
                    <a:pt x="1069214" y="781608"/>
                  </a:lnTo>
                  <a:lnTo>
                    <a:pt x="1115366" y="806818"/>
                  </a:lnTo>
                  <a:lnTo>
                    <a:pt x="1163651" y="835456"/>
                  </a:lnTo>
                  <a:lnTo>
                    <a:pt x="1209803" y="865797"/>
                  </a:lnTo>
                  <a:lnTo>
                    <a:pt x="1256170" y="885875"/>
                  </a:lnTo>
                  <a:lnTo>
                    <a:pt x="1302538" y="905967"/>
                  </a:lnTo>
                  <a:lnTo>
                    <a:pt x="1347191" y="931176"/>
                  </a:lnTo>
                  <a:lnTo>
                    <a:pt x="1395274" y="959815"/>
                  </a:lnTo>
                </a:path>
              </a:pathLst>
            </a:custGeom>
            <a:ln w="79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68285" y="1131443"/>
              <a:ext cx="1395730" cy="996315"/>
            </a:xfrm>
            <a:custGeom>
              <a:avLst/>
              <a:gdLst/>
              <a:ahLst/>
              <a:cxnLst/>
              <a:rect l="l" t="t" r="r" b="b"/>
              <a:pathLst>
                <a:path w="1395730" h="996314">
                  <a:moveTo>
                    <a:pt x="0" y="0"/>
                  </a:moveTo>
                  <a:lnTo>
                    <a:pt x="46578" y="53619"/>
                  </a:lnTo>
                  <a:lnTo>
                    <a:pt x="93162" y="103632"/>
                  </a:lnTo>
                  <a:lnTo>
                    <a:pt x="139526" y="150634"/>
                  </a:lnTo>
                  <a:lnTo>
                    <a:pt x="186109" y="195072"/>
                  </a:lnTo>
                  <a:lnTo>
                    <a:pt x="232688" y="237172"/>
                  </a:lnTo>
                  <a:lnTo>
                    <a:pt x="279053" y="277342"/>
                  </a:lnTo>
                  <a:lnTo>
                    <a:pt x="325635" y="315798"/>
                  </a:lnTo>
                  <a:lnTo>
                    <a:pt x="372000" y="352767"/>
                  </a:lnTo>
                  <a:lnTo>
                    <a:pt x="418584" y="388442"/>
                  </a:lnTo>
                  <a:lnTo>
                    <a:pt x="465162" y="422846"/>
                  </a:lnTo>
                  <a:lnTo>
                    <a:pt x="511531" y="456399"/>
                  </a:lnTo>
                  <a:lnTo>
                    <a:pt x="558115" y="488873"/>
                  </a:lnTo>
                  <a:lnTo>
                    <a:pt x="604686" y="520496"/>
                  </a:lnTo>
                  <a:lnTo>
                    <a:pt x="651054" y="551268"/>
                  </a:lnTo>
                  <a:lnTo>
                    <a:pt x="697637" y="581393"/>
                  </a:lnTo>
                  <a:lnTo>
                    <a:pt x="744221" y="610882"/>
                  </a:lnTo>
                  <a:lnTo>
                    <a:pt x="790588" y="639940"/>
                  </a:lnTo>
                  <a:lnTo>
                    <a:pt x="837159" y="668362"/>
                  </a:lnTo>
                  <a:lnTo>
                    <a:pt x="883743" y="696353"/>
                  </a:lnTo>
                  <a:lnTo>
                    <a:pt x="930111" y="723696"/>
                  </a:lnTo>
                  <a:lnTo>
                    <a:pt x="976694" y="752335"/>
                  </a:lnTo>
                  <a:lnTo>
                    <a:pt x="1023278" y="780542"/>
                  </a:lnTo>
                  <a:lnTo>
                    <a:pt x="1069633" y="808316"/>
                  </a:lnTo>
                  <a:lnTo>
                    <a:pt x="1116216" y="835875"/>
                  </a:lnTo>
                  <a:lnTo>
                    <a:pt x="1162584" y="863231"/>
                  </a:lnTo>
                  <a:lnTo>
                    <a:pt x="1209168" y="890143"/>
                  </a:lnTo>
                  <a:lnTo>
                    <a:pt x="1255751" y="916863"/>
                  </a:lnTo>
                  <a:lnTo>
                    <a:pt x="1302106" y="943356"/>
                  </a:lnTo>
                  <a:lnTo>
                    <a:pt x="1348690" y="969848"/>
                  </a:lnTo>
                  <a:lnTo>
                    <a:pt x="1395274" y="995921"/>
                  </a:lnTo>
                </a:path>
              </a:pathLst>
            </a:custGeom>
            <a:ln w="790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68285" y="1436344"/>
              <a:ext cx="1395730" cy="544195"/>
            </a:xfrm>
            <a:custGeom>
              <a:avLst/>
              <a:gdLst/>
              <a:ahLst/>
              <a:cxnLst/>
              <a:rect l="l" t="t" r="r" b="b"/>
              <a:pathLst>
                <a:path w="1395730" h="544194">
                  <a:moveTo>
                    <a:pt x="0" y="0"/>
                  </a:moveTo>
                  <a:lnTo>
                    <a:pt x="93162" y="107480"/>
                  </a:lnTo>
                  <a:lnTo>
                    <a:pt x="279053" y="196151"/>
                  </a:lnTo>
                  <a:lnTo>
                    <a:pt x="372000" y="229489"/>
                  </a:lnTo>
                  <a:lnTo>
                    <a:pt x="465162" y="259613"/>
                  </a:lnTo>
                  <a:lnTo>
                    <a:pt x="651054" y="346798"/>
                  </a:lnTo>
                  <a:lnTo>
                    <a:pt x="744221" y="356616"/>
                  </a:lnTo>
                  <a:lnTo>
                    <a:pt x="837159" y="378409"/>
                  </a:lnTo>
                  <a:lnTo>
                    <a:pt x="930111" y="399999"/>
                  </a:lnTo>
                  <a:lnTo>
                    <a:pt x="1023278" y="433539"/>
                  </a:lnTo>
                  <a:lnTo>
                    <a:pt x="1116216" y="461962"/>
                  </a:lnTo>
                  <a:lnTo>
                    <a:pt x="1209168" y="488670"/>
                  </a:lnTo>
                  <a:lnTo>
                    <a:pt x="1302106" y="518579"/>
                  </a:lnTo>
                  <a:lnTo>
                    <a:pt x="1395274" y="543801"/>
                  </a:lnTo>
                </a:path>
              </a:pathLst>
            </a:custGeom>
            <a:ln w="79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53328" y="142139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6" y="0"/>
                  </a:moveTo>
                  <a:lnTo>
                    <a:pt x="6696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6" y="29908"/>
                  </a:lnTo>
                  <a:lnTo>
                    <a:pt x="23216" y="29908"/>
                  </a:lnTo>
                  <a:lnTo>
                    <a:pt x="29914" y="23215"/>
                  </a:lnTo>
                  <a:lnTo>
                    <a:pt x="29914" y="14947"/>
                  </a:lnTo>
                  <a:lnTo>
                    <a:pt x="29914" y="6692"/>
                  </a:lnTo>
                  <a:lnTo>
                    <a:pt x="23216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53328" y="142139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14" y="14947"/>
                  </a:moveTo>
                  <a:lnTo>
                    <a:pt x="29914" y="6692"/>
                  </a:lnTo>
                  <a:lnTo>
                    <a:pt x="23216" y="0"/>
                  </a:lnTo>
                  <a:lnTo>
                    <a:pt x="14956" y="0"/>
                  </a:lnTo>
                  <a:lnTo>
                    <a:pt x="6696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6" y="29908"/>
                  </a:lnTo>
                  <a:lnTo>
                    <a:pt x="14956" y="29908"/>
                  </a:lnTo>
                  <a:lnTo>
                    <a:pt x="23216" y="29908"/>
                  </a:lnTo>
                  <a:lnTo>
                    <a:pt x="29914" y="23215"/>
                  </a:lnTo>
                  <a:lnTo>
                    <a:pt x="29914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46489" y="152886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8" y="0"/>
                  </a:moveTo>
                  <a:lnTo>
                    <a:pt x="6697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7" y="29921"/>
                  </a:lnTo>
                  <a:lnTo>
                    <a:pt x="23218" y="29921"/>
                  </a:lnTo>
                  <a:lnTo>
                    <a:pt x="29914" y="23215"/>
                  </a:lnTo>
                  <a:lnTo>
                    <a:pt x="29914" y="14960"/>
                  </a:lnTo>
                  <a:lnTo>
                    <a:pt x="29914" y="6692"/>
                  </a:lnTo>
                  <a:lnTo>
                    <a:pt x="23218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46489" y="152886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14" y="14960"/>
                  </a:moveTo>
                  <a:lnTo>
                    <a:pt x="29914" y="6692"/>
                  </a:lnTo>
                  <a:lnTo>
                    <a:pt x="23218" y="0"/>
                  </a:lnTo>
                  <a:lnTo>
                    <a:pt x="14958" y="0"/>
                  </a:lnTo>
                  <a:lnTo>
                    <a:pt x="6697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7" y="29921"/>
                  </a:lnTo>
                  <a:lnTo>
                    <a:pt x="14958" y="29921"/>
                  </a:lnTo>
                  <a:lnTo>
                    <a:pt x="23218" y="29921"/>
                  </a:lnTo>
                  <a:lnTo>
                    <a:pt x="29914" y="23215"/>
                  </a:lnTo>
                  <a:lnTo>
                    <a:pt x="29914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32385" y="1617548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3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3" y="29908"/>
                  </a:lnTo>
                  <a:lnTo>
                    <a:pt x="29909" y="23215"/>
                  </a:lnTo>
                  <a:lnTo>
                    <a:pt x="29909" y="14947"/>
                  </a:lnTo>
                  <a:lnTo>
                    <a:pt x="29909" y="6692"/>
                  </a:lnTo>
                  <a:lnTo>
                    <a:pt x="23213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32385" y="1617548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9" y="14947"/>
                  </a:moveTo>
                  <a:lnTo>
                    <a:pt x="29909" y="6692"/>
                  </a:lnTo>
                  <a:lnTo>
                    <a:pt x="23213" y="0"/>
                  </a:lnTo>
                  <a:lnTo>
                    <a:pt x="14952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52" y="29908"/>
                  </a:lnTo>
                  <a:lnTo>
                    <a:pt x="23213" y="29908"/>
                  </a:lnTo>
                  <a:lnTo>
                    <a:pt x="29909" y="23215"/>
                  </a:lnTo>
                  <a:lnTo>
                    <a:pt x="29909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125329" y="165087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6" y="0"/>
                  </a:moveTo>
                  <a:lnTo>
                    <a:pt x="6696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696" y="29921"/>
                  </a:lnTo>
                  <a:lnTo>
                    <a:pt x="23216" y="29921"/>
                  </a:lnTo>
                  <a:lnTo>
                    <a:pt x="29914" y="23215"/>
                  </a:lnTo>
                  <a:lnTo>
                    <a:pt x="29914" y="14960"/>
                  </a:lnTo>
                  <a:lnTo>
                    <a:pt x="29914" y="6705"/>
                  </a:lnTo>
                  <a:lnTo>
                    <a:pt x="23216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125329" y="165087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14" y="14960"/>
                  </a:moveTo>
                  <a:lnTo>
                    <a:pt x="29914" y="6705"/>
                  </a:lnTo>
                  <a:lnTo>
                    <a:pt x="23216" y="0"/>
                  </a:lnTo>
                  <a:lnTo>
                    <a:pt x="14956" y="0"/>
                  </a:lnTo>
                  <a:lnTo>
                    <a:pt x="6696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6" y="29921"/>
                  </a:lnTo>
                  <a:lnTo>
                    <a:pt x="14956" y="29921"/>
                  </a:lnTo>
                  <a:lnTo>
                    <a:pt x="23216" y="29921"/>
                  </a:lnTo>
                  <a:lnTo>
                    <a:pt x="29914" y="23215"/>
                  </a:lnTo>
                  <a:lnTo>
                    <a:pt x="29914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18490" y="168099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8" y="0"/>
                  </a:moveTo>
                  <a:lnTo>
                    <a:pt x="6697" y="0"/>
                  </a:lnTo>
                  <a:lnTo>
                    <a:pt x="0" y="6705"/>
                  </a:lnTo>
                  <a:lnTo>
                    <a:pt x="0" y="23228"/>
                  </a:lnTo>
                  <a:lnTo>
                    <a:pt x="6697" y="29921"/>
                  </a:lnTo>
                  <a:lnTo>
                    <a:pt x="23218" y="29921"/>
                  </a:lnTo>
                  <a:lnTo>
                    <a:pt x="29914" y="23228"/>
                  </a:lnTo>
                  <a:lnTo>
                    <a:pt x="29914" y="14960"/>
                  </a:lnTo>
                  <a:lnTo>
                    <a:pt x="29914" y="6705"/>
                  </a:lnTo>
                  <a:lnTo>
                    <a:pt x="23218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18490" y="168099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14" y="14960"/>
                  </a:moveTo>
                  <a:lnTo>
                    <a:pt x="29914" y="6705"/>
                  </a:lnTo>
                  <a:lnTo>
                    <a:pt x="23218" y="0"/>
                  </a:lnTo>
                  <a:lnTo>
                    <a:pt x="14958" y="0"/>
                  </a:lnTo>
                  <a:lnTo>
                    <a:pt x="6697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28"/>
                  </a:lnTo>
                  <a:lnTo>
                    <a:pt x="6697" y="29921"/>
                  </a:lnTo>
                  <a:lnTo>
                    <a:pt x="14958" y="29921"/>
                  </a:lnTo>
                  <a:lnTo>
                    <a:pt x="23218" y="29921"/>
                  </a:lnTo>
                  <a:lnTo>
                    <a:pt x="29914" y="23228"/>
                  </a:lnTo>
                  <a:lnTo>
                    <a:pt x="29914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404391" y="176818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04391" y="176818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97545" y="177801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97545" y="177801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47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90497" y="179980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590497" y="179980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47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83435" y="182138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705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683435" y="182138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21" y="14960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776603" y="185492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776603" y="185492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14960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869554" y="188334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869554" y="188334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14947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962492" y="191005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962492" y="191005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055444" y="193996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705"/>
                  </a:lnTo>
                  <a:lnTo>
                    <a:pt x="0" y="23228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28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055444" y="193996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28"/>
                  </a:lnTo>
                  <a:lnTo>
                    <a:pt x="6692" y="29921"/>
                  </a:lnTo>
                  <a:lnTo>
                    <a:pt x="14947" y="29921"/>
                  </a:lnTo>
                  <a:lnTo>
                    <a:pt x="23215" y="29921"/>
                  </a:lnTo>
                  <a:lnTo>
                    <a:pt x="29908" y="23228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148598" y="196518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705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148598" y="196518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21" y="14960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75337" y="932942"/>
              <a:ext cx="1581785" cy="1709420"/>
            </a:xfrm>
            <a:custGeom>
              <a:avLst/>
              <a:gdLst/>
              <a:ahLst/>
              <a:cxnLst/>
              <a:rect l="l" t="t" r="r" b="b"/>
              <a:pathLst>
                <a:path w="1581785" h="1709420">
                  <a:moveTo>
                    <a:pt x="0" y="1709366"/>
                  </a:moveTo>
                  <a:lnTo>
                    <a:pt x="1581172" y="1709366"/>
                  </a:lnTo>
                </a:path>
                <a:path w="1581785" h="1709420">
                  <a:moveTo>
                    <a:pt x="0" y="0"/>
                  </a:moveTo>
                  <a:lnTo>
                    <a:pt x="1581172" y="0"/>
                  </a:lnTo>
                </a:path>
                <a:path w="1581785" h="1709420">
                  <a:moveTo>
                    <a:pt x="0" y="1709366"/>
                  </a:moveTo>
                  <a:lnTo>
                    <a:pt x="0" y="1688000"/>
                  </a:lnTo>
                </a:path>
                <a:path w="1581785" h="1709420">
                  <a:moveTo>
                    <a:pt x="0" y="0"/>
                  </a:moveTo>
                  <a:lnTo>
                    <a:pt x="0" y="21361"/>
                  </a:lnTo>
                </a:path>
                <a:path w="1581785" h="1709420">
                  <a:moveTo>
                    <a:pt x="186109" y="1709366"/>
                  </a:moveTo>
                  <a:lnTo>
                    <a:pt x="186109" y="1688000"/>
                  </a:lnTo>
                </a:path>
                <a:path w="1581785" h="1709420">
                  <a:moveTo>
                    <a:pt x="186109" y="0"/>
                  </a:moveTo>
                  <a:lnTo>
                    <a:pt x="186109" y="21361"/>
                  </a:lnTo>
                </a:path>
                <a:path w="1581785" h="1709420">
                  <a:moveTo>
                    <a:pt x="279057" y="1709366"/>
                  </a:moveTo>
                  <a:lnTo>
                    <a:pt x="279057" y="1688000"/>
                  </a:lnTo>
                </a:path>
                <a:path w="1581785" h="1709420">
                  <a:moveTo>
                    <a:pt x="279057" y="0"/>
                  </a:moveTo>
                  <a:lnTo>
                    <a:pt x="279057" y="21361"/>
                  </a:lnTo>
                </a:path>
                <a:path w="1581785" h="1709420">
                  <a:moveTo>
                    <a:pt x="372000" y="1709366"/>
                  </a:moveTo>
                  <a:lnTo>
                    <a:pt x="372000" y="1688000"/>
                  </a:lnTo>
                </a:path>
                <a:path w="1581785" h="1709420">
                  <a:moveTo>
                    <a:pt x="372000" y="0"/>
                  </a:moveTo>
                  <a:lnTo>
                    <a:pt x="372000" y="21361"/>
                  </a:lnTo>
                </a:path>
                <a:path w="1581785" h="1709420">
                  <a:moveTo>
                    <a:pt x="464948" y="1709366"/>
                  </a:moveTo>
                  <a:lnTo>
                    <a:pt x="464948" y="1688000"/>
                  </a:lnTo>
                </a:path>
                <a:path w="1581785" h="1709420">
                  <a:moveTo>
                    <a:pt x="464948" y="0"/>
                  </a:moveTo>
                  <a:lnTo>
                    <a:pt x="464948" y="21361"/>
                  </a:lnTo>
                </a:path>
                <a:path w="1581785" h="1709420">
                  <a:moveTo>
                    <a:pt x="651062" y="1709366"/>
                  </a:moveTo>
                  <a:lnTo>
                    <a:pt x="651062" y="1688000"/>
                  </a:lnTo>
                </a:path>
                <a:path w="1581785" h="1709420">
                  <a:moveTo>
                    <a:pt x="651062" y="0"/>
                  </a:moveTo>
                  <a:lnTo>
                    <a:pt x="651062" y="21361"/>
                  </a:lnTo>
                </a:path>
                <a:path w="1581785" h="1709420">
                  <a:moveTo>
                    <a:pt x="744001" y="1709366"/>
                  </a:moveTo>
                  <a:lnTo>
                    <a:pt x="744001" y="168800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417736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09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512506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510903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09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605445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603842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09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791563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789961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884502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882899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77453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975850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070392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068789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675337" y="932942"/>
              <a:ext cx="1581785" cy="1709420"/>
            </a:xfrm>
            <a:custGeom>
              <a:avLst/>
              <a:gdLst/>
              <a:ahLst/>
              <a:cxnLst/>
              <a:rect l="l" t="t" r="r" b="b"/>
              <a:pathLst>
                <a:path w="1581785" h="1709420">
                  <a:moveTo>
                    <a:pt x="1581172" y="1709366"/>
                  </a:moveTo>
                  <a:lnTo>
                    <a:pt x="1581172" y="1688000"/>
                  </a:lnTo>
                </a:path>
                <a:path w="1581785" h="1709420">
                  <a:moveTo>
                    <a:pt x="1581172" y="0"/>
                  </a:moveTo>
                  <a:lnTo>
                    <a:pt x="1581172" y="21361"/>
                  </a:lnTo>
                </a:path>
                <a:path w="1581785" h="1709420">
                  <a:moveTo>
                    <a:pt x="92947" y="1709366"/>
                  </a:moveTo>
                  <a:lnTo>
                    <a:pt x="92947" y="1666632"/>
                  </a:lnTo>
                </a:path>
                <a:path w="1581785" h="1709420">
                  <a:moveTo>
                    <a:pt x="92947" y="0"/>
                  </a:moveTo>
                  <a:lnTo>
                    <a:pt x="92947" y="42735"/>
                  </a:lnTo>
                </a:path>
                <a:path w="1581785" h="1709420">
                  <a:moveTo>
                    <a:pt x="558110" y="1709366"/>
                  </a:moveTo>
                  <a:lnTo>
                    <a:pt x="558110" y="1666632"/>
                  </a:lnTo>
                </a:path>
                <a:path w="1581785" h="1709420">
                  <a:moveTo>
                    <a:pt x="558110" y="0"/>
                  </a:moveTo>
                  <a:lnTo>
                    <a:pt x="558110" y="42735"/>
                  </a:lnTo>
                </a:path>
                <a:path w="1581785" h="1709420">
                  <a:moveTo>
                    <a:pt x="1023058" y="1709366"/>
                  </a:moveTo>
                  <a:lnTo>
                    <a:pt x="1023058" y="1666632"/>
                  </a:lnTo>
                </a:path>
                <a:path w="1581785" h="1709420">
                  <a:moveTo>
                    <a:pt x="1488221" y="1709366"/>
                  </a:moveTo>
                  <a:lnTo>
                    <a:pt x="1488221" y="1666632"/>
                  </a:lnTo>
                </a:path>
                <a:path w="1581785" h="1709420">
                  <a:moveTo>
                    <a:pt x="1488221" y="0"/>
                  </a:moveTo>
                  <a:lnTo>
                    <a:pt x="1488221" y="42735"/>
                  </a:lnTo>
                </a:path>
                <a:path w="1581785" h="1709420">
                  <a:moveTo>
                    <a:pt x="0" y="1709366"/>
                  </a:moveTo>
                  <a:lnTo>
                    <a:pt x="0" y="0"/>
                  </a:lnTo>
                </a:path>
                <a:path w="1581785" h="1709420">
                  <a:moveTo>
                    <a:pt x="1581172" y="1709366"/>
                  </a:moveTo>
                  <a:lnTo>
                    <a:pt x="1581172" y="0"/>
                  </a:lnTo>
                </a:path>
                <a:path w="1581785" h="1709420">
                  <a:moveTo>
                    <a:pt x="0" y="1338646"/>
                  </a:moveTo>
                  <a:lnTo>
                    <a:pt x="21366" y="1338646"/>
                  </a:lnTo>
                </a:path>
                <a:path w="1581785" h="1709420">
                  <a:moveTo>
                    <a:pt x="1581172" y="1338646"/>
                  </a:moveTo>
                  <a:lnTo>
                    <a:pt x="1559798" y="1338646"/>
                  </a:lnTo>
                </a:path>
                <a:path w="1581785" h="1709420">
                  <a:moveTo>
                    <a:pt x="0" y="1288648"/>
                  </a:moveTo>
                  <a:lnTo>
                    <a:pt x="21366" y="1288648"/>
                  </a:lnTo>
                </a:path>
                <a:path w="1581785" h="1709420">
                  <a:moveTo>
                    <a:pt x="1581172" y="1288648"/>
                  </a:moveTo>
                  <a:lnTo>
                    <a:pt x="1559798" y="1288648"/>
                  </a:lnTo>
                </a:path>
                <a:path w="1581785" h="1709420">
                  <a:moveTo>
                    <a:pt x="0" y="1252969"/>
                  </a:moveTo>
                  <a:lnTo>
                    <a:pt x="21366" y="1252969"/>
                  </a:lnTo>
                </a:path>
                <a:path w="1581785" h="1709420">
                  <a:moveTo>
                    <a:pt x="1581172" y="1252969"/>
                  </a:moveTo>
                  <a:lnTo>
                    <a:pt x="1559798" y="1252969"/>
                  </a:lnTo>
                </a:path>
                <a:path w="1581785" h="1709420">
                  <a:moveTo>
                    <a:pt x="0" y="1225397"/>
                  </a:moveTo>
                  <a:lnTo>
                    <a:pt x="21366" y="1225397"/>
                  </a:lnTo>
                </a:path>
                <a:path w="1581785" h="1709420">
                  <a:moveTo>
                    <a:pt x="1581172" y="1225397"/>
                  </a:moveTo>
                  <a:lnTo>
                    <a:pt x="1559798" y="1225397"/>
                  </a:lnTo>
                </a:path>
                <a:path w="1581785" h="1709420">
                  <a:moveTo>
                    <a:pt x="0" y="1202753"/>
                  </a:moveTo>
                  <a:lnTo>
                    <a:pt x="21366" y="1202753"/>
                  </a:lnTo>
                </a:path>
                <a:path w="1581785" h="1709420">
                  <a:moveTo>
                    <a:pt x="1581172" y="1202753"/>
                  </a:moveTo>
                  <a:lnTo>
                    <a:pt x="1559798" y="1202753"/>
                  </a:lnTo>
                </a:path>
                <a:path w="1581785" h="1709420">
                  <a:moveTo>
                    <a:pt x="0" y="1183741"/>
                  </a:moveTo>
                  <a:lnTo>
                    <a:pt x="21366" y="1183741"/>
                  </a:lnTo>
                </a:path>
                <a:path w="1581785" h="1709420">
                  <a:moveTo>
                    <a:pt x="1581172" y="1183741"/>
                  </a:moveTo>
                  <a:lnTo>
                    <a:pt x="1559798" y="1183741"/>
                  </a:lnTo>
                </a:path>
                <a:path w="1581785" h="1709420">
                  <a:moveTo>
                    <a:pt x="0" y="1167282"/>
                  </a:moveTo>
                  <a:lnTo>
                    <a:pt x="21366" y="1167282"/>
                  </a:lnTo>
                </a:path>
                <a:path w="1581785" h="1709420">
                  <a:moveTo>
                    <a:pt x="1581172" y="1167282"/>
                  </a:moveTo>
                  <a:lnTo>
                    <a:pt x="1559798" y="1167282"/>
                  </a:lnTo>
                </a:path>
                <a:path w="1581785" h="1709420">
                  <a:moveTo>
                    <a:pt x="0" y="1152537"/>
                  </a:moveTo>
                  <a:lnTo>
                    <a:pt x="21366" y="1152537"/>
                  </a:lnTo>
                </a:path>
                <a:path w="1581785" h="1709420">
                  <a:moveTo>
                    <a:pt x="1581172" y="1152537"/>
                  </a:moveTo>
                  <a:lnTo>
                    <a:pt x="1559798" y="1152537"/>
                  </a:lnTo>
                </a:path>
                <a:path w="1581785" h="1709420">
                  <a:moveTo>
                    <a:pt x="0" y="1139507"/>
                  </a:moveTo>
                  <a:lnTo>
                    <a:pt x="21366" y="1139507"/>
                  </a:lnTo>
                </a:path>
                <a:path w="1581785" h="1709420">
                  <a:moveTo>
                    <a:pt x="1581172" y="1139507"/>
                  </a:moveTo>
                  <a:lnTo>
                    <a:pt x="1559798" y="1139507"/>
                  </a:lnTo>
                </a:path>
                <a:path w="1581785" h="1709420">
                  <a:moveTo>
                    <a:pt x="0" y="1053820"/>
                  </a:moveTo>
                  <a:lnTo>
                    <a:pt x="21366" y="1053820"/>
                  </a:lnTo>
                </a:path>
                <a:path w="1581785" h="1709420">
                  <a:moveTo>
                    <a:pt x="1581172" y="1053820"/>
                  </a:moveTo>
                  <a:lnTo>
                    <a:pt x="1559798" y="1053820"/>
                  </a:lnTo>
                </a:path>
                <a:path w="1581785" h="1709420">
                  <a:moveTo>
                    <a:pt x="0" y="1003604"/>
                  </a:moveTo>
                  <a:lnTo>
                    <a:pt x="21366" y="1003604"/>
                  </a:lnTo>
                </a:path>
                <a:path w="1581785" h="1709420">
                  <a:moveTo>
                    <a:pt x="1581172" y="1003604"/>
                  </a:moveTo>
                  <a:lnTo>
                    <a:pt x="1559798" y="1003604"/>
                  </a:lnTo>
                </a:path>
                <a:path w="1581785" h="1709420">
                  <a:moveTo>
                    <a:pt x="0" y="968146"/>
                  </a:moveTo>
                  <a:lnTo>
                    <a:pt x="21366" y="968146"/>
                  </a:lnTo>
                </a:path>
                <a:path w="1581785" h="1709420">
                  <a:moveTo>
                    <a:pt x="1581172" y="968146"/>
                  </a:moveTo>
                  <a:lnTo>
                    <a:pt x="1559798" y="968146"/>
                  </a:lnTo>
                </a:path>
                <a:path w="1581785" h="1709420">
                  <a:moveTo>
                    <a:pt x="0" y="940358"/>
                  </a:moveTo>
                  <a:lnTo>
                    <a:pt x="21366" y="940358"/>
                  </a:lnTo>
                </a:path>
                <a:path w="1581785" h="1709420">
                  <a:moveTo>
                    <a:pt x="1581172" y="940358"/>
                  </a:moveTo>
                  <a:lnTo>
                    <a:pt x="1559798" y="940358"/>
                  </a:lnTo>
                </a:path>
                <a:path w="1581785" h="1709420">
                  <a:moveTo>
                    <a:pt x="0" y="917930"/>
                  </a:moveTo>
                  <a:lnTo>
                    <a:pt x="21366" y="917930"/>
                  </a:lnTo>
                </a:path>
                <a:path w="1581785" h="1709420">
                  <a:moveTo>
                    <a:pt x="1581172" y="917930"/>
                  </a:moveTo>
                  <a:lnTo>
                    <a:pt x="1559798" y="917930"/>
                  </a:lnTo>
                </a:path>
                <a:path w="1581785" h="1709420">
                  <a:moveTo>
                    <a:pt x="0" y="898918"/>
                  </a:moveTo>
                  <a:lnTo>
                    <a:pt x="21366" y="898918"/>
                  </a:lnTo>
                </a:path>
                <a:path w="1581785" h="1709420">
                  <a:moveTo>
                    <a:pt x="1581172" y="898918"/>
                  </a:moveTo>
                  <a:lnTo>
                    <a:pt x="1559798" y="898918"/>
                  </a:lnTo>
                </a:path>
                <a:path w="1581785" h="1709420">
                  <a:moveTo>
                    <a:pt x="0" y="882243"/>
                  </a:moveTo>
                  <a:lnTo>
                    <a:pt x="21366" y="882243"/>
                  </a:lnTo>
                </a:path>
                <a:path w="1581785" h="1709420">
                  <a:moveTo>
                    <a:pt x="1581172" y="882243"/>
                  </a:moveTo>
                  <a:lnTo>
                    <a:pt x="1559798" y="882243"/>
                  </a:lnTo>
                </a:path>
                <a:path w="1581785" h="1709420">
                  <a:moveTo>
                    <a:pt x="0" y="867714"/>
                  </a:moveTo>
                  <a:lnTo>
                    <a:pt x="21366" y="867714"/>
                  </a:lnTo>
                </a:path>
                <a:path w="1581785" h="1709420">
                  <a:moveTo>
                    <a:pt x="1581172" y="867714"/>
                  </a:moveTo>
                  <a:lnTo>
                    <a:pt x="1559798" y="867714"/>
                  </a:lnTo>
                </a:path>
                <a:path w="1581785" h="1709420">
                  <a:moveTo>
                    <a:pt x="0" y="854684"/>
                  </a:moveTo>
                  <a:lnTo>
                    <a:pt x="21366" y="854684"/>
                  </a:lnTo>
                </a:path>
                <a:path w="1581785" h="1709420">
                  <a:moveTo>
                    <a:pt x="1581172" y="854684"/>
                  </a:moveTo>
                  <a:lnTo>
                    <a:pt x="1559798" y="854684"/>
                  </a:lnTo>
                </a:path>
                <a:path w="1581785" h="1709420">
                  <a:moveTo>
                    <a:pt x="0" y="768997"/>
                  </a:moveTo>
                  <a:lnTo>
                    <a:pt x="21366" y="768997"/>
                  </a:lnTo>
                </a:path>
                <a:path w="1581785" h="1709420">
                  <a:moveTo>
                    <a:pt x="1581172" y="768997"/>
                  </a:moveTo>
                  <a:lnTo>
                    <a:pt x="1559798" y="768997"/>
                  </a:lnTo>
                </a:path>
                <a:path w="1581785" h="1709420">
                  <a:moveTo>
                    <a:pt x="0" y="718781"/>
                  </a:moveTo>
                  <a:lnTo>
                    <a:pt x="21366" y="718781"/>
                  </a:lnTo>
                </a:path>
                <a:path w="1581785" h="1709420">
                  <a:moveTo>
                    <a:pt x="1581172" y="718781"/>
                  </a:moveTo>
                  <a:lnTo>
                    <a:pt x="1559798" y="718781"/>
                  </a:lnTo>
                </a:path>
                <a:path w="1581785" h="1709420">
                  <a:moveTo>
                    <a:pt x="0" y="683107"/>
                  </a:moveTo>
                  <a:lnTo>
                    <a:pt x="21366" y="683107"/>
                  </a:lnTo>
                </a:path>
                <a:path w="1581785" h="1709420">
                  <a:moveTo>
                    <a:pt x="1581172" y="683107"/>
                  </a:moveTo>
                  <a:lnTo>
                    <a:pt x="1559798" y="683107"/>
                  </a:lnTo>
                </a:path>
                <a:path w="1581785" h="1709420">
                  <a:moveTo>
                    <a:pt x="0" y="655535"/>
                  </a:moveTo>
                  <a:lnTo>
                    <a:pt x="21366" y="655535"/>
                  </a:lnTo>
                </a:path>
                <a:path w="1581785" h="1709420">
                  <a:moveTo>
                    <a:pt x="1581172" y="655535"/>
                  </a:moveTo>
                  <a:lnTo>
                    <a:pt x="1559798" y="655535"/>
                  </a:lnTo>
                </a:path>
                <a:path w="1581785" h="1709420">
                  <a:moveTo>
                    <a:pt x="0" y="632891"/>
                  </a:moveTo>
                  <a:lnTo>
                    <a:pt x="21366" y="632891"/>
                  </a:lnTo>
                </a:path>
                <a:path w="1581785" h="1709420">
                  <a:moveTo>
                    <a:pt x="1581172" y="632891"/>
                  </a:moveTo>
                  <a:lnTo>
                    <a:pt x="1559798" y="632891"/>
                  </a:lnTo>
                </a:path>
                <a:path w="1581785" h="1709420">
                  <a:moveTo>
                    <a:pt x="0" y="613867"/>
                  </a:moveTo>
                  <a:lnTo>
                    <a:pt x="21366" y="613867"/>
                  </a:lnTo>
                </a:path>
                <a:path w="1581785" h="1709420">
                  <a:moveTo>
                    <a:pt x="1581172" y="613867"/>
                  </a:moveTo>
                  <a:lnTo>
                    <a:pt x="1559798" y="613867"/>
                  </a:lnTo>
                </a:path>
                <a:path w="1581785" h="1709420">
                  <a:moveTo>
                    <a:pt x="0" y="597420"/>
                  </a:moveTo>
                  <a:lnTo>
                    <a:pt x="21366" y="597420"/>
                  </a:lnTo>
                </a:path>
                <a:path w="1581785" h="1709420">
                  <a:moveTo>
                    <a:pt x="1581172" y="597420"/>
                  </a:moveTo>
                  <a:lnTo>
                    <a:pt x="1559798" y="597420"/>
                  </a:lnTo>
                </a:path>
                <a:path w="1581785" h="1709420">
                  <a:moveTo>
                    <a:pt x="0" y="582891"/>
                  </a:moveTo>
                  <a:lnTo>
                    <a:pt x="21366" y="582891"/>
                  </a:lnTo>
                </a:path>
                <a:path w="1581785" h="1709420">
                  <a:moveTo>
                    <a:pt x="1581172" y="582891"/>
                  </a:moveTo>
                  <a:lnTo>
                    <a:pt x="1559798" y="582891"/>
                  </a:lnTo>
                </a:path>
                <a:path w="1581785" h="1709420">
                  <a:moveTo>
                    <a:pt x="0" y="569861"/>
                  </a:moveTo>
                  <a:lnTo>
                    <a:pt x="21366" y="569861"/>
                  </a:lnTo>
                </a:path>
                <a:path w="1581785" h="1709420">
                  <a:moveTo>
                    <a:pt x="1581172" y="569861"/>
                  </a:moveTo>
                  <a:lnTo>
                    <a:pt x="1559798" y="569861"/>
                  </a:lnTo>
                </a:path>
                <a:path w="1581785" h="1709420">
                  <a:moveTo>
                    <a:pt x="0" y="483958"/>
                  </a:moveTo>
                  <a:lnTo>
                    <a:pt x="21366" y="483958"/>
                  </a:lnTo>
                </a:path>
                <a:path w="1581785" h="1709420">
                  <a:moveTo>
                    <a:pt x="1581172" y="483958"/>
                  </a:moveTo>
                  <a:lnTo>
                    <a:pt x="1559798" y="483958"/>
                  </a:lnTo>
                </a:path>
                <a:path w="1581785" h="1709420">
                  <a:moveTo>
                    <a:pt x="0" y="433959"/>
                  </a:moveTo>
                  <a:lnTo>
                    <a:pt x="21366" y="433959"/>
                  </a:lnTo>
                </a:path>
                <a:path w="1581785" h="1709420">
                  <a:moveTo>
                    <a:pt x="1581172" y="433959"/>
                  </a:moveTo>
                  <a:lnTo>
                    <a:pt x="1559798" y="433959"/>
                  </a:lnTo>
                </a:path>
                <a:path w="1581785" h="1709420">
                  <a:moveTo>
                    <a:pt x="0" y="398284"/>
                  </a:moveTo>
                  <a:lnTo>
                    <a:pt x="21366" y="398284"/>
                  </a:lnTo>
                </a:path>
                <a:path w="1581785" h="1709420">
                  <a:moveTo>
                    <a:pt x="1581172" y="398284"/>
                  </a:moveTo>
                  <a:lnTo>
                    <a:pt x="1559798" y="398284"/>
                  </a:lnTo>
                </a:path>
                <a:path w="1581785" h="1709420">
                  <a:moveTo>
                    <a:pt x="0" y="370713"/>
                  </a:moveTo>
                  <a:lnTo>
                    <a:pt x="21366" y="370713"/>
                  </a:lnTo>
                </a:path>
                <a:path w="1581785" h="1709420">
                  <a:moveTo>
                    <a:pt x="1581172" y="370713"/>
                  </a:moveTo>
                  <a:lnTo>
                    <a:pt x="1559798" y="370713"/>
                  </a:lnTo>
                </a:path>
                <a:path w="1581785" h="1709420">
                  <a:moveTo>
                    <a:pt x="0" y="348068"/>
                  </a:moveTo>
                  <a:lnTo>
                    <a:pt x="21366" y="348068"/>
                  </a:lnTo>
                </a:path>
                <a:path w="1581785" h="1709420">
                  <a:moveTo>
                    <a:pt x="1581172" y="348068"/>
                  </a:moveTo>
                  <a:lnTo>
                    <a:pt x="1559798" y="348068"/>
                  </a:lnTo>
                </a:path>
                <a:path w="1581785" h="1709420">
                  <a:moveTo>
                    <a:pt x="0" y="329044"/>
                  </a:moveTo>
                  <a:lnTo>
                    <a:pt x="21366" y="329044"/>
                  </a:lnTo>
                </a:path>
                <a:path w="1581785" h="1709420">
                  <a:moveTo>
                    <a:pt x="1581172" y="329044"/>
                  </a:moveTo>
                  <a:lnTo>
                    <a:pt x="1559798" y="329044"/>
                  </a:lnTo>
                </a:path>
                <a:path w="1581785" h="1709420">
                  <a:moveTo>
                    <a:pt x="0" y="312597"/>
                  </a:moveTo>
                  <a:lnTo>
                    <a:pt x="21366" y="312597"/>
                  </a:lnTo>
                </a:path>
                <a:path w="1581785" h="1709420">
                  <a:moveTo>
                    <a:pt x="1581172" y="312597"/>
                  </a:moveTo>
                  <a:lnTo>
                    <a:pt x="1559798" y="312597"/>
                  </a:lnTo>
                </a:path>
                <a:path w="1581785" h="1709420">
                  <a:moveTo>
                    <a:pt x="0" y="297853"/>
                  </a:moveTo>
                  <a:lnTo>
                    <a:pt x="21366" y="297853"/>
                  </a:lnTo>
                </a:path>
                <a:path w="1581785" h="1709420">
                  <a:moveTo>
                    <a:pt x="1581172" y="297853"/>
                  </a:moveTo>
                  <a:lnTo>
                    <a:pt x="1559798" y="297853"/>
                  </a:lnTo>
                </a:path>
                <a:path w="1581785" h="1709420">
                  <a:moveTo>
                    <a:pt x="0" y="284822"/>
                  </a:moveTo>
                  <a:lnTo>
                    <a:pt x="21366" y="284822"/>
                  </a:lnTo>
                </a:path>
                <a:path w="1581785" h="1709420">
                  <a:moveTo>
                    <a:pt x="1581172" y="284822"/>
                  </a:moveTo>
                  <a:lnTo>
                    <a:pt x="1559798" y="284822"/>
                  </a:lnTo>
                </a:path>
                <a:path w="1581785" h="1709420">
                  <a:moveTo>
                    <a:pt x="0" y="199136"/>
                  </a:moveTo>
                  <a:lnTo>
                    <a:pt x="21366" y="199136"/>
                  </a:lnTo>
                </a:path>
                <a:path w="1581785" h="1709420">
                  <a:moveTo>
                    <a:pt x="1581172" y="199136"/>
                  </a:moveTo>
                  <a:lnTo>
                    <a:pt x="1559798" y="199136"/>
                  </a:lnTo>
                </a:path>
                <a:path w="1581785" h="1709420">
                  <a:moveTo>
                    <a:pt x="0" y="148920"/>
                  </a:moveTo>
                  <a:lnTo>
                    <a:pt x="21366" y="148920"/>
                  </a:lnTo>
                </a:path>
                <a:path w="1581785" h="1709420">
                  <a:moveTo>
                    <a:pt x="1581172" y="148920"/>
                  </a:moveTo>
                  <a:lnTo>
                    <a:pt x="1559798" y="148920"/>
                  </a:lnTo>
                </a:path>
                <a:path w="1581785" h="1709420">
                  <a:moveTo>
                    <a:pt x="0" y="113461"/>
                  </a:moveTo>
                  <a:lnTo>
                    <a:pt x="21366" y="113461"/>
                  </a:lnTo>
                </a:path>
                <a:path w="1581785" h="1709420">
                  <a:moveTo>
                    <a:pt x="1581172" y="113461"/>
                  </a:moveTo>
                  <a:lnTo>
                    <a:pt x="1559798" y="113461"/>
                  </a:lnTo>
                </a:path>
                <a:path w="1581785" h="1709420">
                  <a:moveTo>
                    <a:pt x="0" y="85674"/>
                  </a:moveTo>
                  <a:lnTo>
                    <a:pt x="21366" y="85674"/>
                  </a:lnTo>
                </a:path>
                <a:path w="1581785" h="1709420">
                  <a:moveTo>
                    <a:pt x="1581172" y="85674"/>
                  </a:moveTo>
                  <a:lnTo>
                    <a:pt x="1559798" y="85674"/>
                  </a:lnTo>
                </a:path>
                <a:path w="1581785" h="1709420">
                  <a:moveTo>
                    <a:pt x="0" y="63246"/>
                  </a:moveTo>
                  <a:lnTo>
                    <a:pt x="21366" y="63246"/>
                  </a:lnTo>
                </a:path>
                <a:path w="1581785" h="1709420">
                  <a:moveTo>
                    <a:pt x="1581172" y="63246"/>
                  </a:moveTo>
                  <a:lnTo>
                    <a:pt x="1559798" y="63246"/>
                  </a:lnTo>
                </a:path>
                <a:path w="1581785" h="1709420">
                  <a:moveTo>
                    <a:pt x="0" y="44221"/>
                  </a:moveTo>
                  <a:lnTo>
                    <a:pt x="21366" y="44221"/>
                  </a:lnTo>
                </a:path>
                <a:path w="1581785" h="1709420">
                  <a:moveTo>
                    <a:pt x="1581172" y="44221"/>
                  </a:moveTo>
                  <a:lnTo>
                    <a:pt x="1559798" y="44221"/>
                  </a:lnTo>
                </a:path>
                <a:path w="1581785" h="1709420">
                  <a:moveTo>
                    <a:pt x="0" y="27559"/>
                  </a:moveTo>
                  <a:lnTo>
                    <a:pt x="21366" y="27559"/>
                  </a:lnTo>
                </a:path>
                <a:path w="1581785" h="1709420">
                  <a:moveTo>
                    <a:pt x="1581172" y="27559"/>
                  </a:moveTo>
                  <a:lnTo>
                    <a:pt x="1559798" y="27559"/>
                  </a:lnTo>
                </a:path>
                <a:path w="1581785" h="1709420">
                  <a:moveTo>
                    <a:pt x="0" y="13030"/>
                  </a:moveTo>
                  <a:lnTo>
                    <a:pt x="21366" y="13030"/>
                  </a:lnTo>
                </a:path>
                <a:path w="1581785" h="1709420">
                  <a:moveTo>
                    <a:pt x="1581172" y="13030"/>
                  </a:moveTo>
                  <a:lnTo>
                    <a:pt x="1559798" y="13030"/>
                  </a:lnTo>
                </a:path>
                <a:path w="1581785" h="1709420">
                  <a:moveTo>
                    <a:pt x="0" y="0"/>
                  </a:moveTo>
                  <a:lnTo>
                    <a:pt x="21366" y="0"/>
                  </a:lnTo>
                </a:path>
                <a:path w="1581785" h="1709420">
                  <a:moveTo>
                    <a:pt x="1581172" y="0"/>
                  </a:moveTo>
                  <a:lnTo>
                    <a:pt x="1559798" y="0"/>
                  </a:lnTo>
                </a:path>
                <a:path w="1581785" h="1709420">
                  <a:moveTo>
                    <a:pt x="0" y="1437576"/>
                  </a:moveTo>
                  <a:lnTo>
                    <a:pt x="21366" y="1437576"/>
                  </a:lnTo>
                </a:path>
                <a:path w="1581785" h="1709420">
                  <a:moveTo>
                    <a:pt x="1581172" y="1437576"/>
                  </a:moveTo>
                  <a:lnTo>
                    <a:pt x="1559798" y="1437576"/>
                  </a:lnTo>
                </a:path>
                <a:path w="1581785" h="1709420">
                  <a:moveTo>
                    <a:pt x="0" y="1452106"/>
                  </a:moveTo>
                  <a:lnTo>
                    <a:pt x="21366" y="1452106"/>
                  </a:lnTo>
                </a:path>
                <a:path w="1581785" h="1709420">
                  <a:moveTo>
                    <a:pt x="1581172" y="1452106"/>
                  </a:moveTo>
                  <a:lnTo>
                    <a:pt x="1559798" y="1452106"/>
                  </a:lnTo>
                </a:path>
                <a:path w="1581785" h="1709420">
                  <a:moveTo>
                    <a:pt x="0" y="1468558"/>
                  </a:moveTo>
                  <a:lnTo>
                    <a:pt x="21366" y="1468558"/>
                  </a:lnTo>
                </a:path>
                <a:path w="1581785" h="1709420">
                  <a:moveTo>
                    <a:pt x="1581172" y="1468558"/>
                  </a:moveTo>
                  <a:lnTo>
                    <a:pt x="1559798" y="1468558"/>
                  </a:lnTo>
                </a:path>
                <a:path w="1581785" h="1709420">
                  <a:moveTo>
                    <a:pt x="0" y="1487577"/>
                  </a:moveTo>
                  <a:lnTo>
                    <a:pt x="21366" y="1487577"/>
                  </a:lnTo>
                </a:path>
                <a:path w="1581785" h="1709420">
                  <a:moveTo>
                    <a:pt x="1581172" y="1487577"/>
                  </a:moveTo>
                  <a:lnTo>
                    <a:pt x="1559798" y="1487577"/>
                  </a:lnTo>
                </a:path>
                <a:path w="1581785" h="1709420">
                  <a:moveTo>
                    <a:pt x="0" y="1510224"/>
                  </a:moveTo>
                  <a:lnTo>
                    <a:pt x="21366" y="1510224"/>
                  </a:lnTo>
                </a:path>
                <a:path w="1581785" h="1709420">
                  <a:moveTo>
                    <a:pt x="1581172" y="1510224"/>
                  </a:moveTo>
                  <a:lnTo>
                    <a:pt x="1559798" y="1510224"/>
                  </a:lnTo>
                </a:path>
                <a:path w="1581785" h="1709420">
                  <a:moveTo>
                    <a:pt x="0" y="1537787"/>
                  </a:moveTo>
                  <a:lnTo>
                    <a:pt x="21366" y="1537787"/>
                  </a:lnTo>
                </a:path>
                <a:path w="1581785" h="1709420">
                  <a:moveTo>
                    <a:pt x="1581172" y="1537787"/>
                  </a:moveTo>
                  <a:lnTo>
                    <a:pt x="1559798" y="1537787"/>
                  </a:lnTo>
                </a:path>
                <a:path w="1581785" h="1709420">
                  <a:moveTo>
                    <a:pt x="0" y="1573471"/>
                  </a:moveTo>
                  <a:lnTo>
                    <a:pt x="21366" y="1573471"/>
                  </a:lnTo>
                </a:path>
                <a:path w="1581785" h="1709420">
                  <a:moveTo>
                    <a:pt x="1581172" y="1573471"/>
                  </a:moveTo>
                  <a:lnTo>
                    <a:pt x="1559798" y="1573471"/>
                  </a:lnTo>
                </a:path>
                <a:path w="1581785" h="1709420">
                  <a:moveTo>
                    <a:pt x="0" y="1623686"/>
                  </a:moveTo>
                  <a:lnTo>
                    <a:pt x="21366" y="1623686"/>
                  </a:lnTo>
                </a:path>
                <a:path w="1581785" h="1709420">
                  <a:moveTo>
                    <a:pt x="1581172" y="1623686"/>
                  </a:moveTo>
                  <a:lnTo>
                    <a:pt x="1559798" y="1623686"/>
                  </a:lnTo>
                </a:path>
                <a:path w="1581785" h="1709420">
                  <a:moveTo>
                    <a:pt x="0" y="1424543"/>
                  </a:moveTo>
                  <a:lnTo>
                    <a:pt x="42732" y="1424543"/>
                  </a:lnTo>
                </a:path>
                <a:path w="1581785" h="1709420">
                  <a:moveTo>
                    <a:pt x="1581172" y="1424543"/>
                  </a:moveTo>
                  <a:lnTo>
                    <a:pt x="1538437" y="1424543"/>
                  </a:lnTo>
                </a:path>
                <a:path w="1581785" h="1709420">
                  <a:moveTo>
                    <a:pt x="0" y="1139507"/>
                  </a:moveTo>
                  <a:lnTo>
                    <a:pt x="42732" y="1139507"/>
                  </a:lnTo>
                </a:path>
                <a:path w="1581785" h="1709420">
                  <a:moveTo>
                    <a:pt x="1581172" y="1139507"/>
                  </a:moveTo>
                  <a:lnTo>
                    <a:pt x="1538437" y="1139507"/>
                  </a:lnTo>
                </a:path>
                <a:path w="1581785" h="1709420">
                  <a:moveTo>
                    <a:pt x="0" y="854684"/>
                  </a:moveTo>
                  <a:lnTo>
                    <a:pt x="42732" y="854684"/>
                  </a:lnTo>
                </a:path>
                <a:path w="1581785" h="1709420">
                  <a:moveTo>
                    <a:pt x="1581172" y="854684"/>
                  </a:moveTo>
                  <a:lnTo>
                    <a:pt x="1538437" y="854684"/>
                  </a:lnTo>
                </a:path>
                <a:path w="1581785" h="1709420">
                  <a:moveTo>
                    <a:pt x="0" y="569861"/>
                  </a:moveTo>
                  <a:lnTo>
                    <a:pt x="42732" y="569861"/>
                  </a:lnTo>
                </a:path>
                <a:path w="1581785" h="1709420">
                  <a:moveTo>
                    <a:pt x="1581172" y="569861"/>
                  </a:moveTo>
                  <a:lnTo>
                    <a:pt x="1538437" y="569861"/>
                  </a:lnTo>
                </a:path>
                <a:path w="1581785" h="1709420">
                  <a:moveTo>
                    <a:pt x="0" y="284822"/>
                  </a:moveTo>
                  <a:lnTo>
                    <a:pt x="42732" y="284822"/>
                  </a:lnTo>
                </a:path>
                <a:path w="1581785" h="1709420">
                  <a:moveTo>
                    <a:pt x="1581172" y="284822"/>
                  </a:moveTo>
                  <a:lnTo>
                    <a:pt x="1538437" y="284822"/>
                  </a:lnTo>
                </a:path>
                <a:path w="1581785" h="1709420">
                  <a:moveTo>
                    <a:pt x="0" y="0"/>
                  </a:moveTo>
                  <a:lnTo>
                    <a:pt x="42732" y="0"/>
                  </a:lnTo>
                </a:path>
                <a:path w="1581785" h="1709420">
                  <a:moveTo>
                    <a:pt x="1581172" y="0"/>
                  </a:moveTo>
                  <a:lnTo>
                    <a:pt x="1538437" y="0"/>
                  </a:lnTo>
                </a:path>
                <a:path w="1581785" h="1709420">
                  <a:moveTo>
                    <a:pt x="0" y="1709366"/>
                  </a:moveTo>
                  <a:lnTo>
                    <a:pt x="42732" y="1709366"/>
                  </a:lnTo>
                </a:path>
                <a:path w="1581785" h="1709420">
                  <a:moveTo>
                    <a:pt x="1581172" y="1709366"/>
                  </a:moveTo>
                  <a:lnTo>
                    <a:pt x="1538437" y="1709366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434037" y="2216795"/>
            <a:ext cx="266700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425" spc="-15" baseline="-32163" dirty="0">
                <a:latin typeface="Times New Roman"/>
                <a:cs typeface="Times New Roman"/>
              </a:rPr>
              <a:t>10</a:t>
            </a:r>
            <a:r>
              <a:rPr sz="650" spc="-10" dirty="0">
                <a:latin typeface="Times New Roman"/>
                <a:cs typeface="Times New Roman"/>
              </a:rPr>
              <a:t>-</a:t>
            </a:r>
            <a:r>
              <a:rPr sz="650" spc="-50" dirty="0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94266" y="1980903"/>
            <a:ext cx="8572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55831" y="1433905"/>
            <a:ext cx="240029" cy="4305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r>
              <a:rPr sz="975" spc="-37" baseline="47008" dirty="0">
                <a:latin typeface="Times New Roman"/>
                <a:cs typeface="Times New Roman"/>
              </a:rPr>
              <a:t>2</a:t>
            </a:r>
            <a:endParaRPr sz="975" baseline="47008">
              <a:latin typeface="Times New Roman"/>
              <a:cs typeface="Times New Roman"/>
            </a:endParaRPr>
          </a:p>
          <a:p>
            <a:pPr marL="81280">
              <a:lnSpc>
                <a:spcPct val="100000"/>
              </a:lnSpc>
              <a:spcBef>
                <a:spcPts val="915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84649" y="1149078"/>
            <a:ext cx="14541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04307" y="1112330"/>
            <a:ext cx="67945" cy="1270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50" dirty="0">
                <a:latin typeface="Times New Roman"/>
                <a:cs typeface="Times New Roman"/>
              </a:rPr>
              <a:t>3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55831" y="864043"/>
            <a:ext cx="238760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r>
              <a:rPr sz="975" spc="-37" baseline="47008" dirty="0">
                <a:latin typeface="Times New Roman"/>
                <a:cs typeface="Times New Roman"/>
              </a:rPr>
              <a:t>4</a:t>
            </a:r>
            <a:endParaRPr sz="975" baseline="47008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27414" y="2613367"/>
            <a:ext cx="470534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425" spc="-15" baseline="17543" dirty="0">
                <a:latin typeface="Times New Roman"/>
                <a:cs typeface="Times New Roman"/>
              </a:rPr>
              <a:t>10</a:t>
            </a:r>
            <a:r>
              <a:rPr sz="975" spc="-15" baseline="76923" dirty="0">
                <a:latin typeface="Times New Roman"/>
                <a:cs typeface="Times New Roman"/>
              </a:rPr>
              <a:t>-</a:t>
            </a:r>
            <a:r>
              <a:rPr sz="975" baseline="76923" dirty="0">
                <a:latin typeface="Times New Roman"/>
                <a:cs typeface="Times New Roman"/>
              </a:rPr>
              <a:t>2</a:t>
            </a:r>
            <a:r>
              <a:rPr sz="975" spc="89" baseline="76923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85078" y="1488309"/>
            <a:ext cx="172085" cy="47370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dirty="0">
                <a:latin typeface="Symbol"/>
                <a:cs typeface="Symbol"/>
              </a:rPr>
              <a:t></a:t>
            </a:r>
            <a:r>
              <a:rPr sz="950" dirty="0">
                <a:latin typeface="Times New Roman"/>
                <a:cs typeface="Times New Roman"/>
              </a:rPr>
              <a:t>x</a:t>
            </a:r>
            <a:r>
              <a:rPr sz="950" spc="-3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A</a:t>
            </a:r>
            <a:r>
              <a:rPr sz="950" spc="-20" dirty="0">
                <a:latin typeface="Times New Roman"/>
                <a:cs typeface="Times New Roman"/>
              </a:rPr>
              <a:t> </a:t>
            </a:r>
            <a:r>
              <a:rPr sz="950" spc="-145" dirty="0">
                <a:latin typeface="Times New Roman"/>
                <a:cs typeface="Times New Roman"/>
              </a:rPr>
              <a:t>(pb)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673735" y="931336"/>
            <a:ext cx="1584960" cy="1712595"/>
            <a:chOff x="673735" y="931336"/>
            <a:chExt cx="1584960" cy="1712595"/>
          </a:xfrm>
        </p:grpSpPr>
        <p:sp>
          <p:nvSpPr>
            <p:cNvPr id="64" name="object 64"/>
            <p:cNvSpPr/>
            <p:nvPr/>
          </p:nvSpPr>
          <p:spPr>
            <a:xfrm>
              <a:off x="675337" y="932939"/>
              <a:ext cx="1581785" cy="1709420"/>
            </a:xfrm>
            <a:custGeom>
              <a:avLst/>
              <a:gdLst/>
              <a:ahLst/>
              <a:cxnLst/>
              <a:rect l="l" t="t" r="r" b="b"/>
              <a:pathLst>
                <a:path w="1581785" h="1709420">
                  <a:moveTo>
                    <a:pt x="0" y="1709369"/>
                  </a:moveTo>
                  <a:lnTo>
                    <a:pt x="1581175" y="1709369"/>
                  </a:lnTo>
                  <a:lnTo>
                    <a:pt x="1581175" y="0"/>
                  </a:lnTo>
                  <a:lnTo>
                    <a:pt x="0" y="0"/>
                  </a:lnTo>
                  <a:lnTo>
                    <a:pt x="0" y="1709369"/>
                  </a:lnTo>
                  <a:close/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819993" y="2287830"/>
              <a:ext cx="149860" cy="0"/>
            </a:xfrm>
            <a:custGeom>
              <a:avLst/>
              <a:gdLst/>
              <a:ahLst/>
              <a:cxnLst/>
              <a:rect l="l" t="t" r="r" b="b"/>
              <a:pathLst>
                <a:path w="149859">
                  <a:moveTo>
                    <a:pt x="0" y="0"/>
                  </a:moveTo>
                  <a:lnTo>
                    <a:pt x="149572" y="0"/>
                  </a:lnTo>
                </a:path>
              </a:pathLst>
            </a:custGeom>
            <a:ln w="79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05036" y="227287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6" y="0"/>
                  </a:moveTo>
                  <a:lnTo>
                    <a:pt x="6696" y="0"/>
                  </a:lnTo>
                  <a:lnTo>
                    <a:pt x="0" y="6697"/>
                  </a:lnTo>
                  <a:lnTo>
                    <a:pt x="0" y="23218"/>
                  </a:lnTo>
                  <a:lnTo>
                    <a:pt x="6696" y="29914"/>
                  </a:lnTo>
                  <a:lnTo>
                    <a:pt x="23216" y="29914"/>
                  </a:lnTo>
                  <a:lnTo>
                    <a:pt x="29913" y="23218"/>
                  </a:lnTo>
                  <a:lnTo>
                    <a:pt x="29913" y="14958"/>
                  </a:lnTo>
                  <a:lnTo>
                    <a:pt x="29913" y="6697"/>
                  </a:lnTo>
                  <a:lnTo>
                    <a:pt x="23216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805036" y="227287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13" y="14958"/>
                  </a:moveTo>
                  <a:lnTo>
                    <a:pt x="29913" y="6697"/>
                  </a:lnTo>
                  <a:lnTo>
                    <a:pt x="23216" y="0"/>
                  </a:lnTo>
                  <a:lnTo>
                    <a:pt x="14956" y="0"/>
                  </a:lnTo>
                  <a:lnTo>
                    <a:pt x="6696" y="0"/>
                  </a:lnTo>
                  <a:lnTo>
                    <a:pt x="0" y="6697"/>
                  </a:lnTo>
                  <a:lnTo>
                    <a:pt x="0" y="14958"/>
                  </a:lnTo>
                  <a:lnTo>
                    <a:pt x="0" y="23218"/>
                  </a:lnTo>
                  <a:lnTo>
                    <a:pt x="6696" y="29914"/>
                  </a:lnTo>
                  <a:lnTo>
                    <a:pt x="14956" y="29914"/>
                  </a:lnTo>
                  <a:lnTo>
                    <a:pt x="23216" y="29914"/>
                  </a:lnTo>
                  <a:lnTo>
                    <a:pt x="29913" y="23218"/>
                  </a:lnTo>
                  <a:lnTo>
                    <a:pt x="29913" y="14958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954608" y="227287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6" y="0"/>
                  </a:moveTo>
                  <a:lnTo>
                    <a:pt x="6697" y="0"/>
                  </a:lnTo>
                  <a:lnTo>
                    <a:pt x="0" y="6697"/>
                  </a:lnTo>
                  <a:lnTo>
                    <a:pt x="0" y="23218"/>
                  </a:lnTo>
                  <a:lnTo>
                    <a:pt x="6697" y="29914"/>
                  </a:lnTo>
                  <a:lnTo>
                    <a:pt x="23216" y="29914"/>
                  </a:lnTo>
                  <a:lnTo>
                    <a:pt x="29914" y="23218"/>
                  </a:lnTo>
                  <a:lnTo>
                    <a:pt x="29914" y="14958"/>
                  </a:lnTo>
                  <a:lnTo>
                    <a:pt x="29914" y="6697"/>
                  </a:lnTo>
                  <a:lnTo>
                    <a:pt x="23216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54608" y="2272872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14" y="14958"/>
                  </a:moveTo>
                  <a:lnTo>
                    <a:pt x="29914" y="6697"/>
                  </a:lnTo>
                  <a:lnTo>
                    <a:pt x="23216" y="0"/>
                  </a:lnTo>
                  <a:lnTo>
                    <a:pt x="14958" y="0"/>
                  </a:lnTo>
                  <a:lnTo>
                    <a:pt x="6697" y="0"/>
                  </a:lnTo>
                  <a:lnTo>
                    <a:pt x="0" y="6697"/>
                  </a:lnTo>
                  <a:lnTo>
                    <a:pt x="0" y="14958"/>
                  </a:lnTo>
                  <a:lnTo>
                    <a:pt x="0" y="23218"/>
                  </a:lnTo>
                  <a:lnTo>
                    <a:pt x="6697" y="29914"/>
                  </a:lnTo>
                  <a:lnTo>
                    <a:pt x="14958" y="29914"/>
                  </a:lnTo>
                  <a:lnTo>
                    <a:pt x="23216" y="29914"/>
                  </a:lnTo>
                  <a:lnTo>
                    <a:pt x="29914" y="23218"/>
                  </a:lnTo>
                  <a:lnTo>
                    <a:pt x="29914" y="14958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413141" y="933364"/>
              <a:ext cx="718820" cy="301625"/>
            </a:xfrm>
            <a:custGeom>
              <a:avLst/>
              <a:gdLst/>
              <a:ahLst/>
              <a:cxnLst/>
              <a:rect l="l" t="t" r="r" b="b"/>
              <a:pathLst>
                <a:path w="718819" h="301625">
                  <a:moveTo>
                    <a:pt x="718790" y="0"/>
                  </a:moveTo>
                  <a:lnTo>
                    <a:pt x="0" y="0"/>
                  </a:lnTo>
                  <a:lnTo>
                    <a:pt x="0" y="301278"/>
                  </a:lnTo>
                  <a:lnTo>
                    <a:pt x="718790" y="301278"/>
                  </a:lnTo>
                  <a:lnTo>
                    <a:pt x="7187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413141" y="933364"/>
              <a:ext cx="718820" cy="301625"/>
            </a:xfrm>
            <a:custGeom>
              <a:avLst/>
              <a:gdLst/>
              <a:ahLst/>
              <a:cxnLst/>
              <a:rect l="l" t="t" r="r" b="b"/>
              <a:pathLst>
                <a:path w="718819" h="301625">
                  <a:moveTo>
                    <a:pt x="0" y="301278"/>
                  </a:moveTo>
                  <a:lnTo>
                    <a:pt x="718790" y="301278"/>
                  </a:lnTo>
                  <a:lnTo>
                    <a:pt x="718790" y="0"/>
                  </a:lnTo>
                  <a:lnTo>
                    <a:pt x="0" y="0"/>
                  </a:lnTo>
                  <a:lnTo>
                    <a:pt x="0" y="301278"/>
                  </a:lnTo>
                  <a:close/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494332" y="1001522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0" y="0"/>
                  </a:moveTo>
                  <a:lnTo>
                    <a:pt x="154495" y="0"/>
                  </a:lnTo>
                </a:path>
              </a:pathLst>
            </a:custGeom>
            <a:ln w="79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494332" y="1148105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0" y="0"/>
                  </a:moveTo>
                  <a:lnTo>
                    <a:pt x="154495" y="0"/>
                  </a:lnTo>
                </a:path>
              </a:pathLst>
            </a:custGeom>
            <a:ln w="790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788521" y="1021084"/>
            <a:ext cx="23812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q</a:t>
            </a:r>
            <a:r>
              <a:rPr sz="975" spc="-37" baseline="-34188" dirty="0">
                <a:latin typeface="Times New Roman"/>
                <a:cs typeface="Times New Roman"/>
              </a:rPr>
              <a:t>3</a:t>
            </a:r>
            <a:r>
              <a:rPr sz="950" spc="-25" dirty="0">
                <a:latin typeface="Times New Roman"/>
                <a:cs typeface="Times New Roman"/>
              </a:rPr>
              <a:t>*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56443" y="2071067"/>
            <a:ext cx="1052830" cy="28448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255904" marR="5080" indent="-243840">
              <a:lnSpc>
                <a:spcPct val="79400"/>
              </a:lnSpc>
              <a:spcBef>
                <a:spcPts val="325"/>
              </a:spcBef>
            </a:pPr>
            <a:r>
              <a:rPr sz="950" dirty="0">
                <a:latin typeface="Times New Roman"/>
                <a:cs typeface="Times New Roman"/>
              </a:rPr>
              <a:t>95%</a:t>
            </a:r>
            <a:r>
              <a:rPr sz="950" spc="-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CL</a:t>
            </a:r>
            <a:r>
              <a:rPr sz="950" spc="-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Upper</a:t>
            </a:r>
            <a:r>
              <a:rPr sz="950" spc="-20" dirty="0">
                <a:latin typeface="Times New Roman"/>
                <a:cs typeface="Times New Roman"/>
              </a:rPr>
              <a:t> Limit </a:t>
            </a:r>
            <a:r>
              <a:rPr sz="950" spc="-10" dirty="0">
                <a:latin typeface="Times New Roman"/>
                <a:cs typeface="Times New Roman"/>
              </a:rPr>
              <a:t>Quark-Gluon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677794" y="905917"/>
            <a:ext cx="411480" cy="3130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1135"/>
              </a:lnSpc>
              <a:spcBef>
                <a:spcPts val="90"/>
              </a:spcBef>
            </a:pPr>
            <a:r>
              <a:rPr sz="950" spc="-10" dirty="0">
                <a:latin typeface="Times New Roman"/>
                <a:cs typeface="Times New Roman"/>
              </a:rPr>
              <a:t>ATLAS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ts val="1135"/>
              </a:lnSpc>
            </a:pPr>
            <a:r>
              <a:rPr sz="950" dirty="0">
                <a:latin typeface="Times New Roman"/>
                <a:cs typeface="Times New Roman"/>
              </a:rPr>
              <a:t>Our</a:t>
            </a:r>
            <a:r>
              <a:rPr sz="950" spc="-2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Fit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1650047" y="1327487"/>
            <a:ext cx="459105" cy="2844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ts val="1025"/>
              </a:lnSpc>
              <a:spcBef>
                <a:spcPts val="90"/>
              </a:spcBef>
            </a:pPr>
            <a:r>
              <a:rPr sz="950" dirty="0">
                <a:latin typeface="Times New Roman"/>
                <a:cs typeface="Times New Roman"/>
              </a:rPr>
              <a:t>3.1 </a:t>
            </a:r>
            <a:r>
              <a:rPr sz="950" spc="-10" dirty="0">
                <a:latin typeface="Times New Roman"/>
                <a:cs typeface="Times New Roman"/>
              </a:rPr>
              <a:t>pb</a:t>
            </a:r>
            <a:r>
              <a:rPr sz="975" spc="-15" baseline="47008" dirty="0">
                <a:latin typeface="Times New Roman"/>
                <a:cs typeface="Times New Roman"/>
              </a:rPr>
              <a:t>-</a:t>
            </a:r>
            <a:r>
              <a:rPr sz="975" spc="-75" baseline="47008" dirty="0">
                <a:latin typeface="Times New Roman"/>
                <a:cs typeface="Times New Roman"/>
              </a:rPr>
              <a:t>1</a:t>
            </a:r>
            <a:endParaRPr sz="975" baseline="47008">
              <a:latin typeface="Times New Roman"/>
              <a:cs typeface="Times New Roman"/>
            </a:endParaRPr>
          </a:p>
          <a:p>
            <a:pPr marL="38100">
              <a:lnSpc>
                <a:spcPts val="1025"/>
              </a:lnSpc>
            </a:pPr>
            <a:r>
              <a:rPr sz="950" dirty="0">
                <a:latin typeface="Times New Roman"/>
                <a:cs typeface="Times New Roman"/>
              </a:rPr>
              <a:t>7</a:t>
            </a:r>
            <a:r>
              <a:rPr sz="950" spc="-1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2362199" y="864501"/>
            <a:ext cx="1948180" cy="2004060"/>
            <a:chOff x="2362199" y="864501"/>
            <a:chExt cx="1948180" cy="2004060"/>
          </a:xfrm>
        </p:grpSpPr>
        <p:sp>
          <p:nvSpPr>
            <p:cNvPr id="79" name="object 79"/>
            <p:cNvSpPr/>
            <p:nvPr/>
          </p:nvSpPr>
          <p:spPr>
            <a:xfrm>
              <a:off x="2362199" y="864501"/>
              <a:ext cx="1948180" cy="2004060"/>
            </a:xfrm>
            <a:custGeom>
              <a:avLst/>
              <a:gdLst/>
              <a:ahLst/>
              <a:cxnLst/>
              <a:rect l="l" t="t" r="r" b="b"/>
              <a:pathLst>
                <a:path w="1948179" h="2004060">
                  <a:moveTo>
                    <a:pt x="1948179" y="0"/>
                  </a:moveTo>
                  <a:lnTo>
                    <a:pt x="0" y="0"/>
                  </a:lnTo>
                  <a:lnTo>
                    <a:pt x="0" y="2004044"/>
                  </a:lnTo>
                  <a:lnTo>
                    <a:pt x="1948179" y="2004044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769997" y="1118400"/>
              <a:ext cx="1445260" cy="1295400"/>
            </a:xfrm>
            <a:custGeom>
              <a:avLst/>
              <a:gdLst/>
              <a:ahLst/>
              <a:cxnLst/>
              <a:rect l="l" t="t" r="r" b="b"/>
              <a:pathLst>
                <a:path w="1445260" h="1295400">
                  <a:moveTo>
                    <a:pt x="0" y="0"/>
                  </a:moveTo>
                  <a:lnTo>
                    <a:pt x="70078" y="97015"/>
                  </a:lnTo>
                  <a:lnTo>
                    <a:pt x="139090" y="191236"/>
                  </a:lnTo>
                  <a:lnTo>
                    <a:pt x="206616" y="276491"/>
                  </a:lnTo>
                  <a:lnTo>
                    <a:pt x="276479" y="349567"/>
                  </a:lnTo>
                  <a:lnTo>
                    <a:pt x="344220" y="422859"/>
                  </a:lnTo>
                  <a:lnTo>
                    <a:pt x="413029" y="494220"/>
                  </a:lnTo>
                  <a:lnTo>
                    <a:pt x="481609" y="555117"/>
                  </a:lnTo>
                  <a:lnTo>
                    <a:pt x="550418" y="614311"/>
                  </a:lnTo>
                  <a:lnTo>
                    <a:pt x="619429" y="676922"/>
                  </a:lnTo>
                  <a:lnTo>
                    <a:pt x="688022" y="736104"/>
                  </a:lnTo>
                  <a:lnTo>
                    <a:pt x="758101" y="791654"/>
                  </a:lnTo>
                  <a:lnTo>
                    <a:pt x="825627" y="840371"/>
                  </a:lnTo>
                  <a:lnTo>
                    <a:pt x="895489" y="899553"/>
                  </a:lnTo>
                  <a:lnTo>
                    <a:pt x="964298" y="948270"/>
                  </a:lnTo>
                  <a:lnTo>
                    <a:pt x="1033310" y="998702"/>
                  </a:lnTo>
                  <a:lnTo>
                    <a:pt x="1100620" y="1050836"/>
                  </a:lnTo>
                  <a:lnTo>
                    <a:pt x="1169416" y="1101266"/>
                  </a:lnTo>
                  <a:lnTo>
                    <a:pt x="1238224" y="1151694"/>
                  </a:lnTo>
                  <a:lnTo>
                    <a:pt x="1306804" y="1193573"/>
                  </a:lnTo>
                  <a:lnTo>
                    <a:pt x="1375613" y="1245708"/>
                  </a:lnTo>
                  <a:lnTo>
                    <a:pt x="1444840" y="1295278"/>
                  </a:lnTo>
                </a:path>
              </a:pathLst>
            </a:custGeom>
            <a:ln w="79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771063" y="1107719"/>
              <a:ext cx="1443990" cy="1304925"/>
            </a:xfrm>
            <a:custGeom>
              <a:avLst/>
              <a:gdLst/>
              <a:ahLst/>
              <a:cxnLst/>
              <a:rect l="l" t="t" r="r" b="b"/>
              <a:pathLst>
                <a:path w="1443989" h="1304925">
                  <a:moveTo>
                    <a:pt x="0" y="0"/>
                  </a:moveTo>
                  <a:lnTo>
                    <a:pt x="68592" y="107264"/>
                  </a:lnTo>
                  <a:lnTo>
                    <a:pt x="137388" y="201282"/>
                  </a:lnTo>
                  <a:lnTo>
                    <a:pt x="206184" y="286105"/>
                  </a:lnTo>
                  <a:lnTo>
                    <a:pt x="274993" y="363664"/>
                  </a:lnTo>
                  <a:lnTo>
                    <a:pt x="343585" y="435889"/>
                  </a:lnTo>
                  <a:lnTo>
                    <a:pt x="412381" y="503631"/>
                  </a:lnTo>
                  <a:lnTo>
                    <a:pt x="481177" y="567728"/>
                  </a:lnTo>
                  <a:lnTo>
                    <a:pt x="549986" y="628840"/>
                  </a:lnTo>
                  <a:lnTo>
                    <a:pt x="618578" y="687806"/>
                  </a:lnTo>
                  <a:lnTo>
                    <a:pt x="687374" y="744639"/>
                  </a:lnTo>
                  <a:lnTo>
                    <a:pt x="756183" y="799769"/>
                  </a:lnTo>
                  <a:lnTo>
                    <a:pt x="824979" y="853617"/>
                  </a:lnTo>
                  <a:lnTo>
                    <a:pt x="893572" y="906183"/>
                  </a:lnTo>
                  <a:lnTo>
                    <a:pt x="962367" y="957884"/>
                  </a:lnTo>
                  <a:lnTo>
                    <a:pt x="1031176" y="1008748"/>
                  </a:lnTo>
                  <a:lnTo>
                    <a:pt x="1099972" y="1058964"/>
                  </a:lnTo>
                  <a:lnTo>
                    <a:pt x="1168565" y="1108741"/>
                  </a:lnTo>
                  <a:lnTo>
                    <a:pt x="1237373" y="1158099"/>
                  </a:lnTo>
                  <a:lnTo>
                    <a:pt x="1306169" y="1207033"/>
                  </a:lnTo>
                  <a:lnTo>
                    <a:pt x="1374965" y="1255962"/>
                  </a:lnTo>
                  <a:lnTo>
                    <a:pt x="1443558" y="1304679"/>
                  </a:lnTo>
                </a:path>
              </a:pathLst>
            </a:custGeom>
            <a:ln w="790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771063" y="1217764"/>
              <a:ext cx="1443990" cy="1226185"/>
            </a:xfrm>
            <a:custGeom>
              <a:avLst/>
              <a:gdLst/>
              <a:ahLst/>
              <a:cxnLst/>
              <a:rect l="l" t="t" r="r" b="b"/>
              <a:pathLst>
                <a:path w="1443989" h="1226185">
                  <a:moveTo>
                    <a:pt x="0" y="0"/>
                  </a:moveTo>
                  <a:lnTo>
                    <a:pt x="68592" y="102349"/>
                  </a:lnTo>
                  <a:lnTo>
                    <a:pt x="137388" y="186105"/>
                  </a:lnTo>
                  <a:lnTo>
                    <a:pt x="206184" y="262597"/>
                  </a:lnTo>
                  <a:lnTo>
                    <a:pt x="274993" y="330542"/>
                  </a:lnTo>
                  <a:lnTo>
                    <a:pt x="343585" y="398487"/>
                  </a:lnTo>
                  <a:lnTo>
                    <a:pt x="412381" y="459384"/>
                  </a:lnTo>
                  <a:lnTo>
                    <a:pt x="481177" y="514946"/>
                  </a:lnTo>
                  <a:lnTo>
                    <a:pt x="549986" y="574128"/>
                  </a:lnTo>
                  <a:lnTo>
                    <a:pt x="618578" y="628192"/>
                  </a:lnTo>
                  <a:lnTo>
                    <a:pt x="687374" y="683742"/>
                  </a:lnTo>
                  <a:lnTo>
                    <a:pt x="756183" y="737806"/>
                  </a:lnTo>
                  <a:lnTo>
                    <a:pt x="824979" y="786523"/>
                  </a:lnTo>
                  <a:lnTo>
                    <a:pt x="893572" y="840371"/>
                  </a:lnTo>
                  <a:lnTo>
                    <a:pt x="962367" y="889088"/>
                  </a:lnTo>
                  <a:lnTo>
                    <a:pt x="1031176" y="937806"/>
                  </a:lnTo>
                  <a:lnTo>
                    <a:pt x="1099972" y="986516"/>
                  </a:lnTo>
                  <a:lnTo>
                    <a:pt x="1168565" y="1035234"/>
                  </a:lnTo>
                  <a:lnTo>
                    <a:pt x="1237373" y="1085662"/>
                  </a:lnTo>
                  <a:lnTo>
                    <a:pt x="1306169" y="1130747"/>
                  </a:lnTo>
                  <a:lnTo>
                    <a:pt x="1374965" y="1181169"/>
                  </a:lnTo>
                  <a:lnTo>
                    <a:pt x="1443558" y="1225614"/>
                  </a:lnTo>
                </a:path>
              </a:pathLst>
            </a:custGeom>
            <a:ln w="79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771063" y="1225245"/>
              <a:ext cx="1443990" cy="1221105"/>
            </a:xfrm>
            <a:custGeom>
              <a:avLst/>
              <a:gdLst/>
              <a:ahLst/>
              <a:cxnLst/>
              <a:rect l="l" t="t" r="r" b="b"/>
              <a:pathLst>
                <a:path w="1443989" h="1221105">
                  <a:moveTo>
                    <a:pt x="0" y="0"/>
                  </a:moveTo>
                  <a:lnTo>
                    <a:pt x="68592" y="94653"/>
                  </a:lnTo>
                  <a:lnTo>
                    <a:pt x="137388" y="177990"/>
                  </a:lnTo>
                  <a:lnTo>
                    <a:pt x="206184" y="253199"/>
                  </a:lnTo>
                  <a:lnTo>
                    <a:pt x="274993" y="322643"/>
                  </a:lnTo>
                  <a:lnTo>
                    <a:pt x="343585" y="387807"/>
                  </a:lnTo>
                  <a:lnTo>
                    <a:pt x="412381" y="449351"/>
                  </a:lnTo>
                  <a:lnTo>
                    <a:pt x="481177" y="508317"/>
                  </a:lnTo>
                  <a:lnTo>
                    <a:pt x="549986" y="565150"/>
                  </a:lnTo>
                  <a:lnTo>
                    <a:pt x="618578" y="620064"/>
                  </a:lnTo>
                  <a:lnTo>
                    <a:pt x="687374" y="673493"/>
                  </a:lnTo>
                  <a:lnTo>
                    <a:pt x="756183" y="725830"/>
                  </a:lnTo>
                  <a:lnTo>
                    <a:pt x="824979" y="777328"/>
                  </a:lnTo>
                  <a:lnTo>
                    <a:pt x="893572" y="827976"/>
                  </a:lnTo>
                  <a:lnTo>
                    <a:pt x="962367" y="877976"/>
                  </a:lnTo>
                  <a:lnTo>
                    <a:pt x="1031176" y="927544"/>
                  </a:lnTo>
                  <a:lnTo>
                    <a:pt x="1099972" y="976685"/>
                  </a:lnTo>
                  <a:lnTo>
                    <a:pt x="1168565" y="1025615"/>
                  </a:lnTo>
                  <a:lnTo>
                    <a:pt x="1237373" y="1074549"/>
                  </a:lnTo>
                  <a:lnTo>
                    <a:pt x="1306169" y="1123266"/>
                  </a:lnTo>
                  <a:lnTo>
                    <a:pt x="1374965" y="1171982"/>
                  </a:lnTo>
                  <a:lnTo>
                    <a:pt x="1443558" y="1220913"/>
                  </a:lnTo>
                </a:path>
              </a:pathLst>
            </a:custGeom>
            <a:ln w="790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771063" y="1351737"/>
              <a:ext cx="1443990" cy="607695"/>
            </a:xfrm>
            <a:custGeom>
              <a:avLst/>
              <a:gdLst/>
              <a:ahLst/>
              <a:cxnLst/>
              <a:rect l="l" t="t" r="r" b="b"/>
              <a:pathLst>
                <a:path w="1443989" h="607694">
                  <a:moveTo>
                    <a:pt x="0" y="61531"/>
                  </a:moveTo>
                  <a:lnTo>
                    <a:pt x="68592" y="0"/>
                  </a:lnTo>
                  <a:lnTo>
                    <a:pt x="137388" y="23075"/>
                  </a:lnTo>
                  <a:lnTo>
                    <a:pt x="206184" y="80340"/>
                  </a:lnTo>
                  <a:lnTo>
                    <a:pt x="274993" y="107683"/>
                  </a:lnTo>
                  <a:lnTo>
                    <a:pt x="343585" y="192722"/>
                  </a:lnTo>
                  <a:lnTo>
                    <a:pt x="412381" y="280543"/>
                  </a:lnTo>
                  <a:lnTo>
                    <a:pt x="481177" y="289953"/>
                  </a:lnTo>
                  <a:lnTo>
                    <a:pt x="549986" y="333959"/>
                  </a:lnTo>
                  <a:lnTo>
                    <a:pt x="618578" y="374777"/>
                  </a:lnTo>
                  <a:lnTo>
                    <a:pt x="687374" y="432257"/>
                  </a:lnTo>
                  <a:lnTo>
                    <a:pt x="756183" y="485241"/>
                  </a:lnTo>
                  <a:lnTo>
                    <a:pt x="824979" y="501484"/>
                  </a:lnTo>
                  <a:lnTo>
                    <a:pt x="893572" y="512800"/>
                  </a:lnTo>
                  <a:lnTo>
                    <a:pt x="962367" y="527126"/>
                  </a:lnTo>
                  <a:lnTo>
                    <a:pt x="1031176" y="537806"/>
                  </a:lnTo>
                  <a:lnTo>
                    <a:pt x="1099972" y="544639"/>
                  </a:lnTo>
                  <a:lnTo>
                    <a:pt x="1168565" y="559181"/>
                  </a:lnTo>
                  <a:lnTo>
                    <a:pt x="1237373" y="572211"/>
                  </a:lnTo>
                  <a:lnTo>
                    <a:pt x="1306169" y="587375"/>
                  </a:lnTo>
                  <a:lnTo>
                    <a:pt x="1374965" y="596138"/>
                  </a:lnTo>
                  <a:lnTo>
                    <a:pt x="1443558" y="607466"/>
                  </a:lnTo>
                </a:path>
              </a:pathLst>
            </a:custGeom>
            <a:ln w="790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2756103" y="1336776"/>
              <a:ext cx="1473835" cy="637540"/>
            </a:xfrm>
            <a:custGeom>
              <a:avLst/>
              <a:gdLst/>
              <a:ahLst/>
              <a:cxnLst/>
              <a:rect l="l" t="t" r="r" b="b"/>
              <a:pathLst>
                <a:path w="1473835" h="637539">
                  <a:moveTo>
                    <a:pt x="29908" y="76492"/>
                  </a:moveTo>
                  <a:lnTo>
                    <a:pt x="29908" y="68237"/>
                  </a:lnTo>
                  <a:lnTo>
                    <a:pt x="23215" y="61531"/>
                  </a:lnTo>
                  <a:lnTo>
                    <a:pt x="14960" y="61531"/>
                  </a:lnTo>
                  <a:lnTo>
                    <a:pt x="6692" y="61531"/>
                  </a:lnTo>
                  <a:lnTo>
                    <a:pt x="0" y="68237"/>
                  </a:lnTo>
                  <a:lnTo>
                    <a:pt x="0" y="76492"/>
                  </a:lnTo>
                  <a:lnTo>
                    <a:pt x="0" y="84759"/>
                  </a:lnTo>
                  <a:lnTo>
                    <a:pt x="6692" y="91452"/>
                  </a:lnTo>
                  <a:lnTo>
                    <a:pt x="14960" y="91452"/>
                  </a:lnTo>
                  <a:lnTo>
                    <a:pt x="23215" y="91452"/>
                  </a:lnTo>
                  <a:lnTo>
                    <a:pt x="29908" y="84759"/>
                  </a:lnTo>
                  <a:lnTo>
                    <a:pt x="29908" y="76492"/>
                  </a:lnTo>
                </a:path>
                <a:path w="1473835" h="637539">
                  <a:moveTo>
                    <a:pt x="98501" y="14960"/>
                  </a:moveTo>
                  <a:lnTo>
                    <a:pt x="98501" y="6692"/>
                  </a:lnTo>
                  <a:lnTo>
                    <a:pt x="91808" y="0"/>
                  </a:lnTo>
                  <a:lnTo>
                    <a:pt x="83553" y="0"/>
                  </a:lnTo>
                  <a:lnTo>
                    <a:pt x="75285" y="0"/>
                  </a:lnTo>
                  <a:lnTo>
                    <a:pt x="68592" y="6692"/>
                  </a:lnTo>
                  <a:lnTo>
                    <a:pt x="68592" y="14960"/>
                  </a:lnTo>
                  <a:lnTo>
                    <a:pt x="68592" y="23215"/>
                  </a:lnTo>
                  <a:lnTo>
                    <a:pt x="75285" y="29921"/>
                  </a:lnTo>
                  <a:lnTo>
                    <a:pt x="83553" y="29921"/>
                  </a:lnTo>
                  <a:lnTo>
                    <a:pt x="91808" y="29921"/>
                  </a:lnTo>
                  <a:lnTo>
                    <a:pt x="98501" y="23215"/>
                  </a:lnTo>
                  <a:lnTo>
                    <a:pt x="98501" y="14960"/>
                  </a:lnTo>
                </a:path>
                <a:path w="1473835" h="637539">
                  <a:moveTo>
                    <a:pt x="167309" y="38036"/>
                  </a:moveTo>
                  <a:lnTo>
                    <a:pt x="167309" y="29768"/>
                  </a:lnTo>
                  <a:lnTo>
                    <a:pt x="160604" y="23075"/>
                  </a:lnTo>
                  <a:lnTo>
                    <a:pt x="152349" y="23075"/>
                  </a:lnTo>
                  <a:lnTo>
                    <a:pt x="144094" y="23075"/>
                  </a:lnTo>
                  <a:lnTo>
                    <a:pt x="137388" y="29768"/>
                  </a:lnTo>
                  <a:lnTo>
                    <a:pt x="137388" y="38036"/>
                  </a:lnTo>
                  <a:lnTo>
                    <a:pt x="137388" y="46291"/>
                  </a:lnTo>
                  <a:lnTo>
                    <a:pt x="144094" y="52984"/>
                  </a:lnTo>
                  <a:lnTo>
                    <a:pt x="152349" y="52984"/>
                  </a:lnTo>
                  <a:lnTo>
                    <a:pt x="160604" y="52984"/>
                  </a:lnTo>
                  <a:lnTo>
                    <a:pt x="167309" y="46291"/>
                  </a:lnTo>
                  <a:lnTo>
                    <a:pt x="167309" y="38036"/>
                  </a:lnTo>
                </a:path>
                <a:path w="1473835" h="637539">
                  <a:moveTo>
                    <a:pt x="236105" y="95300"/>
                  </a:moveTo>
                  <a:lnTo>
                    <a:pt x="236105" y="87033"/>
                  </a:lnTo>
                  <a:lnTo>
                    <a:pt x="229412" y="80340"/>
                  </a:lnTo>
                  <a:lnTo>
                    <a:pt x="221145" y="80340"/>
                  </a:lnTo>
                  <a:lnTo>
                    <a:pt x="212890" y="80340"/>
                  </a:lnTo>
                  <a:lnTo>
                    <a:pt x="206197" y="87033"/>
                  </a:lnTo>
                  <a:lnTo>
                    <a:pt x="206197" y="95300"/>
                  </a:lnTo>
                  <a:lnTo>
                    <a:pt x="206197" y="103555"/>
                  </a:lnTo>
                  <a:lnTo>
                    <a:pt x="212890" y="110248"/>
                  </a:lnTo>
                  <a:lnTo>
                    <a:pt x="221145" y="110248"/>
                  </a:lnTo>
                  <a:lnTo>
                    <a:pt x="229412" y="110248"/>
                  </a:lnTo>
                  <a:lnTo>
                    <a:pt x="236105" y="103555"/>
                  </a:lnTo>
                  <a:lnTo>
                    <a:pt x="236105" y="95300"/>
                  </a:lnTo>
                </a:path>
                <a:path w="1473835" h="637539">
                  <a:moveTo>
                    <a:pt x="304914" y="122643"/>
                  </a:moveTo>
                  <a:lnTo>
                    <a:pt x="304914" y="114388"/>
                  </a:lnTo>
                  <a:lnTo>
                    <a:pt x="298208" y="107683"/>
                  </a:lnTo>
                  <a:lnTo>
                    <a:pt x="289953" y="107683"/>
                  </a:lnTo>
                  <a:lnTo>
                    <a:pt x="281686" y="107683"/>
                  </a:lnTo>
                  <a:lnTo>
                    <a:pt x="274993" y="114388"/>
                  </a:lnTo>
                  <a:lnTo>
                    <a:pt x="274993" y="122643"/>
                  </a:lnTo>
                  <a:lnTo>
                    <a:pt x="274993" y="130911"/>
                  </a:lnTo>
                  <a:lnTo>
                    <a:pt x="281686" y="137604"/>
                  </a:lnTo>
                  <a:lnTo>
                    <a:pt x="289953" y="137604"/>
                  </a:lnTo>
                  <a:lnTo>
                    <a:pt x="298208" y="137604"/>
                  </a:lnTo>
                  <a:lnTo>
                    <a:pt x="304914" y="130911"/>
                  </a:lnTo>
                  <a:lnTo>
                    <a:pt x="304914" y="122643"/>
                  </a:lnTo>
                </a:path>
                <a:path w="1473835" h="637539">
                  <a:moveTo>
                    <a:pt x="373494" y="207683"/>
                  </a:moveTo>
                  <a:lnTo>
                    <a:pt x="373494" y="199428"/>
                  </a:lnTo>
                  <a:lnTo>
                    <a:pt x="366801" y="192735"/>
                  </a:lnTo>
                  <a:lnTo>
                    <a:pt x="358546" y="192735"/>
                  </a:lnTo>
                  <a:lnTo>
                    <a:pt x="350278" y="192735"/>
                  </a:lnTo>
                  <a:lnTo>
                    <a:pt x="343585" y="199428"/>
                  </a:lnTo>
                  <a:lnTo>
                    <a:pt x="343585" y="207683"/>
                  </a:lnTo>
                  <a:lnTo>
                    <a:pt x="343585" y="215950"/>
                  </a:lnTo>
                  <a:lnTo>
                    <a:pt x="350278" y="222643"/>
                  </a:lnTo>
                  <a:lnTo>
                    <a:pt x="358546" y="222643"/>
                  </a:lnTo>
                  <a:lnTo>
                    <a:pt x="366801" y="222643"/>
                  </a:lnTo>
                  <a:lnTo>
                    <a:pt x="373494" y="215950"/>
                  </a:lnTo>
                  <a:lnTo>
                    <a:pt x="373494" y="207683"/>
                  </a:lnTo>
                </a:path>
                <a:path w="1473835" h="637539">
                  <a:moveTo>
                    <a:pt x="442302" y="295503"/>
                  </a:moveTo>
                  <a:lnTo>
                    <a:pt x="442302" y="287248"/>
                  </a:lnTo>
                  <a:lnTo>
                    <a:pt x="435610" y="280555"/>
                  </a:lnTo>
                  <a:lnTo>
                    <a:pt x="427342" y="280555"/>
                  </a:lnTo>
                  <a:lnTo>
                    <a:pt x="419087" y="280555"/>
                  </a:lnTo>
                  <a:lnTo>
                    <a:pt x="412394" y="287248"/>
                  </a:lnTo>
                  <a:lnTo>
                    <a:pt x="412394" y="295503"/>
                  </a:lnTo>
                  <a:lnTo>
                    <a:pt x="412394" y="303771"/>
                  </a:lnTo>
                  <a:lnTo>
                    <a:pt x="419087" y="310464"/>
                  </a:lnTo>
                  <a:lnTo>
                    <a:pt x="427342" y="310464"/>
                  </a:lnTo>
                  <a:lnTo>
                    <a:pt x="435610" y="310464"/>
                  </a:lnTo>
                  <a:lnTo>
                    <a:pt x="442302" y="303771"/>
                  </a:lnTo>
                  <a:lnTo>
                    <a:pt x="442302" y="295503"/>
                  </a:lnTo>
                </a:path>
                <a:path w="1473835" h="637539">
                  <a:moveTo>
                    <a:pt x="511098" y="304914"/>
                  </a:moveTo>
                  <a:lnTo>
                    <a:pt x="511098" y="296646"/>
                  </a:lnTo>
                  <a:lnTo>
                    <a:pt x="504405" y="289953"/>
                  </a:lnTo>
                  <a:lnTo>
                    <a:pt x="496138" y="289953"/>
                  </a:lnTo>
                  <a:lnTo>
                    <a:pt x="487883" y="289953"/>
                  </a:lnTo>
                  <a:lnTo>
                    <a:pt x="481190" y="296646"/>
                  </a:lnTo>
                  <a:lnTo>
                    <a:pt x="481190" y="304914"/>
                  </a:lnTo>
                  <a:lnTo>
                    <a:pt x="481190" y="313169"/>
                  </a:lnTo>
                  <a:lnTo>
                    <a:pt x="487883" y="319862"/>
                  </a:lnTo>
                  <a:lnTo>
                    <a:pt x="496138" y="319862"/>
                  </a:lnTo>
                  <a:lnTo>
                    <a:pt x="504405" y="319862"/>
                  </a:lnTo>
                  <a:lnTo>
                    <a:pt x="511098" y="313169"/>
                  </a:lnTo>
                  <a:lnTo>
                    <a:pt x="511098" y="304914"/>
                  </a:lnTo>
                </a:path>
                <a:path w="1473835" h="637539">
                  <a:moveTo>
                    <a:pt x="579907" y="348919"/>
                  </a:moveTo>
                  <a:lnTo>
                    <a:pt x="579907" y="340664"/>
                  </a:lnTo>
                  <a:lnTo>
                    <a:pt x="573201" y="333971"/>
                  </a:lnTo>
                  <a:lnTo>
                    <a:pt x="564946" y="333971"/>
                  </a:lnTo>
                  <a:lnTo>
                    <a:pt x="556691" y="333971"/>
                  </a:lnTo>
                  <a:lnTo>
                    <a:pt x="549986" y="340664"/>
                  </a:lnTo>
                  <a:lnTo>
                    <a:pt x="549986" y="348919"/>
                  </a:lnTo>
                  <a:lnTo>
                    <a:pt x="549986" y="357187"/>
                  </a:lnTo>
                  <a:lnTo>
                    <a:pt x="556691" y="363880"/>
                  </a:lnTo>
                  <a:lnTo>
                    <a:pt x="564946" y="363880"/>
                  </a:lnTo>
                  <a:lnTo>
                    <a:pt x="573201" y="363880"/>
                  </a:lnTo>
                  <a:lnTo>
                    <a:pt x="579907" y="357187"/>
                  </a:lnTo>
                  <a:lnTo>
                    <a:pt x="579907" y="348919"/>
                  </a:lnTo>
                </a:path>
                <a:path w="1473835" h="637539">
                  <a:moveTo>
                    <a:pt x="648500" y="389737"/>
                  </a:moveTo>
                  <a:lnTo>
                    <a:pt x="648500" y="381482"/>
                  </a:lnTo>
                  <a:lnTo>
                    <a:pt x="641794" y="374777"/>
                  </a:lnTo>
                  <a:lnTo>
                    <a:pt x="633539" y="374777"/>
                  </a:lnTo>
                  <a:lnTo>
                    <a:pt x="625271" y="374777"/>
                  </a:lnTo>
                  <a:lnTo>
                    <a:pt x="618578" y="381482"/>
                  </a:lnTo>
                  <a:lnTo>
                    <a:pt x="618578" y="389737"/>
                  </a:lnTo>
                  <a:lnTo>
                    <a:pt x="618578" y="397992"/>
                  </a:lnTo>
                  <a:lnTo>
                    <a:pt x="625271" y="404698"/>
                  </a:lnTo>
                  <a:lnTo>
                    <a:pt x="633539" y="404698"/>
                  </a:lnTo>
                  <a:lnTo>
                    <a:pt x="641794" y="404698"/>
                  </a:lnTo>
                  <a:lnTo>
                    <a:pt x="648500" y="397992"/>
                  </a:lnTo>
                  <a:lnTo>
                    <a:pt x="648500" y="389737"/>
                  </a:lnTo>
                </a:path>
                <a:path w="1473835" h="637539">
                  <a:moveTo>
                    <a:pt x="717296" y="447217"/>
                  </a:moveTo>
                  <a:lnTo>
                    <a:pt x="717296" y="438950"/>
                  </a:lnTo>
                  <a:lnTo>
                    <a:pt x="710603" y="432257"/>
                  </a:lnTo>
                  <a:lnTo>
                    <a:pt x="702335" y="432257"/>
                  </a:lnTo>
                  <a:lnTo>
                    <a:pt x="694080" y="432257"/>
                  </a:lnTo>
                  <a:lnTo>
                    <a:pt x="687387" y="438950"/>
                  </a:lnTo>
                  <a:lnTo>
                    <a:pt x="687387" y="447217"/>
                  </a:lnTo>
                  <a:lnTo>
                    <a:pt x="687387" y="455472"/>
                  </a:lnTo>
                  <a:lnTo>
                    <a:pt x="694080" y="462178"/>
                  </a:lnTo>
                  <a:lnTo>
                    <a:pt x="702335" y="462178"/>
                  </a:lnTo>
                  <a:lnTo>
                    <a:pt x="710603" y="462178"/>
                  </a:lnTo>
                  <a:lnTo>
                    <a:pt x="717296" y="455472"/>
                  </a:lnTo>
                  <a:lnTo>
                    <a:pt x="717296" y="447217"/>
                  </a:lnTo>
                </a:path>
                <a:path w="1473835" h="637539">
                  <a:moveTo>
                    <a:pt x="786091" y="500202"/>
                  </a:moveTo>
                  <a:lnTo>
                    <a:pt x="786091" y="491947"/>
                  </a:lnTo>
                  <a:lnTo>
                    <a:pt x="779399" y="485241"/>
                  </a:lnTo>
                  <a:lnTo>
                    <a:pt x="771144" y="485241"/>
                  </a:lnTo>
                  <a:lnTo>
                    <a:pt x="762876" y="485241"/>
                  </a:lnTo>
                  <a:lnTo>
                    <a:pt x="756183" y="491947"/>
                  </a:lnTo>
                  <a:lnTo>
                    <a:pt x="756183" y="500202"/>
                  </a:lnTo>
                  <a:lnTo>
                    <a:pt x="756183" y="508457"/>
                  </a:lnTo>
                  <a:lnTo>
                    <a:pt x="762876" y="515162"/>
                  </a:lnTo>
                  <a:lnTo>
                    <a:pt x="771144" y="515162"/>
                  </a:lnTo>
                  <a:lnTo>
                    <a:pt x="779399" y="515162"/>
                  </a:lnTo>
                  <a:lnTo>
                    <a:pt x="786091" y="508457"/>
                  </a:lnTo>
                  <a:lnTo>
                    <a:pt x="786091" y="500202"/>
                  </a:lnTo>
                </a:path>
                <a:path w="1473835" h="637539">
                  <a:moveTo>
                    <a:pt x="854900" y="516445"/>
                  </a:moveTo>
                  <a:lnTo>
                    <a:pt x="854900" y="508190"/>
                  </a:lnTo>
                  <a:lnTo>
                    <a:pt x="848207" y="501484"/>
                  </a:lnTo>
                  <a:lnTo>
                    <a:pt x="839939" y="501484"/>
                  </a:lnTo>
                  <a:lnTo>
                    <a:pt x="831684" y="501484"/>
                  </a:lnTo>
                  <a:lnTo>
                    <a:pt x="824979" y="508190"/>
                  </a:lnTo>
                  <a:lnTo>
                    <a:pt x="824979" y="516445"/>
                  </a:lnTo>
                  <a:lnTo>
                    <a:pt x="824979" y="524700"/>
                  </a:lnTo>
                  <a:lnTo>
                    <a:pt x="831684" y="531406"/>
                  </a:lnTo>
                  <a:lnTo>
                    <a:pt x="839939" y="531406"/>
                  </a:lnTo>
                  <a:lnTo>
                    <a:pt x="848207" y="531406"/>
                  </a:lnTo>
                  <a:lnTo>
                    <a:pt x="854900" y="524700"/>
                  </a:lnTo>
                  <a:lnTo>
                    <a:pt x="854900" y="516445"/>
                  </a:lnTo>
                </a:path>
                <a:path w="1473835" h="637539">
                  <a:moveTo>
                    <a:pt x="923493" y="527761"/>
                  </a:moveTo>
                  <a:lnTo>
                    <a:pt x="923493" y="519506"/>
                  </a:lnTo>
                  <a:lnTo>
                    <a:pt x="916787" y="512813"/>
                  </a:lnTo>
                  <a:lnTo>
                    <a:pt x="908532" y="512813"/>
                  </a:lnTo>
                  <a:lnTo>
                    <a:pt x="900277" y="512813"/>
                  </a:lnTo>
                  <a:lnTo>
                    <a:pt x="893572" y="519506"/>
                  </a:lnTo>
                  <a:lnTo>
                    <a:pt x="893572" y="527761"/>
                  </a:lnTo>
                  <a:lnTo>
                    <a:pt x="893572" y="536028"/>
                  </a:lnTo>
                  <a:lnTo>
                    <a:pt x="900277" y="542721"/>
                  </a:lnTo>
                  <a:lnTo>
                    <a:pt x="908532" y="542721"/>
                  </a:lnTo>
                  <a:lnTo>
                    <a:pt x="916787" y="542721"/>
                  </a:lnTo>
                  <a:lnTo>
                    <a:pt x="923493" y="536028"/>
                  </a:lnTo>
                  <a:lnTo>
                    <a:pt x="923493" y="527761"/>
                  </a:lnTo>
                </a:path>
                <a:path w="1473835" h="637539">
                  <a:moveTo>
                    <a:pt x="992289" y="542086"/>
                  </a:moveTo>
                  <a:lnTo>
                    <a:pt x="992289" y="533819"/>
                  </a:lnTo>
                  <a:lnTo>
                    <a:pt x="985596" y="527126"/>
                  </a:lnTo>
                  <a:lnTo>
                    <a:pt x="977328" y="527126"/>
                  </a:lnTo>
                  <a:lnTo>
                    <a:pt x="969073" y="527126"/>
                  </a:lnTo>
                  <a:lnTo>
                    <a:pt x="962380" y="533819"/>
                  </a:lnTo>
                  <a:lnTo>
                    <a:pt x="962380" y="542086"/>
                  </a:lnTo>
                  <a:lnTo>
                    <a:pt x="962380" y="550341"/>
                  </a:lnTo>
                  <a:lnTo>
                    <a:pt x="969073" y="557034"/>
                  </a:lnTo>
                  <a:lnTo>
                    <a:pt x="977328" y="557034"/>
                  </a:lnTo>
                  <a:lnTo>
                    <a:pt x="985596" y="557034"/>
                  </a:lnTo>
                  <a:lnTo>
                    <a:pt x="992289" y="550341"/>
                  </a:lnTo>
                  <a:lnTo>
                    <a:pt x="992289" y="542086"/>
                  </a:lnTo>
                </a:path>
                <a:path w="1473835" h="637539">
                  <a:moveTo>
                    <a:pt x="1061085" y="552767"/>
                  </a:moveTo>
                  <a:lnTo>
                    <a:pt x="1061085" y="544512"/>
                  </a:lnTo>
                  <a:lnTo>
                    <a:pt x="1054392" y="537806"/>
                  </a:lnTo>
                  <a:lnTo>
                    <a:pt x="1046137" y="537806"/>
                  </a:lnTo>
                  <a:lnTo>
                    <a:pt x="1037882" y="537806"/>
                  </a:lnTo>
                  <a:lnTo>
                    <a:pt x="1031176" y="544512"/>
                  </a:lnTo>
                  <a:lnTo>
                    <a:pt x="1031176" y="552767"/>
                  </a:lnTo>
                  <a:lnTo>
                    <a:pt x="1031176" y="561035"/>
                  </a:lnTo>
                  <a:lnTo>
                    <a:pt x="1037882" y="567728"/>
                  </a:lnTo>
                  <a:lnTo>
                    <a:pt x="1046137" y="567728"/>
                  </a:lnTo>
                  <a:lnTo>
                    <a:pt x="1054392" y="567728"/>
                  </a:lnTo>
                  <a:lnTo>
                    <a:pt x="1061085" y="561035"/>
                  </a:lnTo>
                  <a:lnTo>
                    <a:pt x="1061085" y="552767"/>
                  </a:lnTo>
                </a:path>
                <a:path w="1473835" h="637539">
                  <a:moveTo>
                    <a:pt x="1129893" y="559600"/>
                  </a:moveTo>
                  <a:lnTo>
                    <a:pt x="1129893" y="551345"/>
                  </a:lnTo>
                  <a:lnTo>
                    <a:pt x="1123200" y="544652"/>
                  </a:lnTo>
                  <a:lnTo>
                    <a:pt x="1114933" y="544652"/>
                  </a:lnTo>
                  <a:lnTo>
                    <a:pt x="1106678" y="544652"/>
                  </a:lnTo>
                  <a:lnTo>
                    <a:pt x="1099985" y="551345"/>
                  </a:lnTo>
                  <a:lnTo>
                    <a:pt x="1099985" y="559600"/>
                  </a:lnTo>
                  <a:lnTo>
                    <a:pt x="1099985" y="567867"/>
                  </a:lnTo>
                  <a:lnTo>
                    <a:pt x="1106678" y="574560"/>
                  </a:lnTo>
                  <a:lnTo>
                    <a:pt x="1114933" y="574560"/>
                  </a:lnTo>
                  <a:lnTo>
                    <a:pt x="1123200" y="574560"/>
                  </a:lnTo>
                  <a:lnTo>
                    <a:pt x="1129893" y="567867"/>
                  </a:lnTo>
                  <a:lnTo>
                    <a:pt x="1129893" y="559600"/>
                  </a:lnTo>
                </a:path>
                <a:path w="1473835" h="637539">
                  <a:moveTo>
                    <a:pt x="1198486" y="574141"/>
                  </a:moveTo>
                  <a:lnTo>
                    <a:pt x="1198486" y="565873"/>
                  </a:lnTo>
                  <a:lnTo>
                    <a:pt x="1191780" y="559181"/>
                  </a:lnTo>
                  <a:lnTo>
                    <a:pt x="1183525" y="559181"/>
                  </a:lnTo>
                  <a:lnTo>
                    <a:pt x="1175270" y="559181"/>
                  </a:lnTo>
                  <a:lnTo>
                    <a:pt x="1168565" y="565873"/>
                  </a:lnTo>
                  <a:lnTo>
                    <a:pt x="1168565" y="574141"/>
                  </a:lnTo>
                  <a:lnTo>
                    <a:pt x="1168565" y="582396"/>
                  </a:lnTo>
                  <a:lnTo>
                    <a:pt x="1175270" y="589089"/>
                  </a:lnTo>
                  <a:lnTo>
                    <a:pt x="1183525" y="589089"/>
                  </a:lnTo>
                  <a:lnTo>
                    <a:pt x="1191780" y="589089"/>
                  </a:lnTo>
                  <a:lnTo>
                    <a:pt x="1198486" y="582396"/>
                  </a:lnTo>
                  <a:lnTo>
                    <a:pt x="1198486" y="574141"/>
                  </a:lnTo>
                </a:path>
                <a:path w="1473835" h="637539">
                  <a:moveTo>
                    <a:pt x="1267282" y="587171"/>
                  </a:moveTo>
                  <a:lnTo>
                    <a:pt x="1267282" y="578904"/>
                  </a:lnTo>
                  <a:lnTo>
                    <a:pt x="1260589" y="572211"/>
                  </a:lnTo>
                  <a:lnTo>
                    <a:pt x="1252334" y="572211"/>
                  </a:lnTo>
                  <a:lnTo>
                    <a:pt x="1244066" y="572211"/>
                  </a:lnTo>
                  <a:lnTo>
                    <a:pt x="1237373" y="578904"/>
                  </a:lnTo>
                  <a:lnTo>
                    <a:pt x="1237373" y="587171"/>
                  </a:lnTo>
                  <a:lnTo>
                    <a:pt x="1237373" y="595426"/>
                  </a:lnTo>
                  <a:lnTo>
                    <a:pt x="1244066" y="602119"/>
                  </a:lnTo>
                  <a:lnTo>
                    <a:pt x="1252334" y="602119"/>
                  </a:lnTo>
                  <a:lnTo>
                    <a:pt x="1260589" y="602119"/>
                  </a:lnTo>
                  <a:lnTo>
                    <a:pt x="1267282" y="595426"/>
                  </a:lnTo>
                  <a:lnTo>
                    <a:pt x="1267282" y="587171"/>
                  </a:lnTo>
                </a:path>
                <a:path w="1473835" h="637539">
                  <a:moveTo>
                    <a:pt x="1336090" y="602335"/>
                  </a:moveTo>
                  <a:lnTo>
                    <a:pt x="1336090" y="594080"/>
                  </a:lnTo>
                  <a:lnTo>
                    <a:pt x="1329397" y="587387"/>
                  </a:lnTo>
                  <a:lnTo>
                    <a:pt x="1321130" y="587387"/>
                  </a:lnTo>
                  <a:lnTo>
                    <a:pt x="1312875" y="587387"/>
                  </a:lnTo>
                  <a:lnTo>
                    <a:pt x="1306169" y="594080"/>
                  </a:lnTo>
                  <a:lnTo>
                    <a:pt x="1306169" y="602335"/>
                  </a:lnTo>
                  <a:lnTo>
                    <a:pt x="1306169" y="610603"/>
                  </a:lnTo>
                  <a:lnTo>
                    <a:pt x="1312875" y="617296"/>
                  </a:lnTo>
                  <a:lnTo>
                    <a:pt x="1321130" y="617296"/>
                  </a:lnTo>
                  <a:lnTo>
                    <a:pt x="1329397" y="617296"/>
                  </a:lnTo>
                  <a:lnTo>
                    <a:pt x="1336090" y="610603"/>
                  </a:lnTo>
                  <a:lnTo>
                    <a:pt x="1336090" y="602335"/>
                  </a:lnTo>
                </a:path>
                <a:path w="1473835" h="637539">
                  <a:moveTo>
                    <a:pt x="1404886" y="611098"/>
                  </a:moveTo>
                  <a:lnTo>
                    <a:pt x="1404886" y="602843"/>
                  </a:lnTo>
                  <a:lnTo>
                    <a:pt x="1398193" y="596138"/>
                  </a:lnTo>
                  <a:lnTo>
                    <a:pt x="1389926" y="596138"/>
                  </a:lnTo>
                  <a:lnTo>
                    <a:pt x="1381671" y="596138"/>
                  </a:lnTo>
                  <a:lnTo>
                    <a:pt x="1374978" y="602843"/>
                  </a:lnTo>
                  <a:lnTo>
                    <a:pt x="1374978" y="611098"/>
                  </a:lnTo>
                  <a:lnTo>
                    <a:pt x="1374978" y="619353"/>
                  </a:lnTo>
                  <a:lnTo>
                    <a:pt x="1381671" y="626059"/>
                  </a:lnTo>
                  <a:lnTo>
                    <a:pt x="1389926" y="626059"/>
                  </a:lnTo>
                  <a:lnTo>
                    <a:pt x="1398193" y="626059"/>
                  </a:lnTo>
                  <a:lnTo>
                    <a:pt x="1404886" y="619353"/>
                  </a:lnTo>
                  <a:lnTo>
                    <a:pt x="1404886" y="611098"/>
                  </a:lnTo>
                </a:path>
                <a:path w="1473835" h="637539">
                  <a:moveTo>
                    <a:pt x="1473479" y="622427"/>
                  </a:moveTo>
                  <a:lnTo>
                    <a:pt x="1473479" y="614172"/>
                  </a:lnTo>
                  <a:lnTo>
                    <a:pt x="1466786" y="607466"/>
                  </a:lnTo>
                  <a:lnTo>
                    <a:pt x="1458518" y="607466"/>
                  </a:lnTo>
                  <a:lnTo>
                    <a:pt x="1450263" y="607466"/>
                  </a:lnTo>
                  <a:lnTo>
                    <a:pt x="1443558" y="614172"/>
                  </a:lnTo>
                  <a:lnTo>
                    <a:pt x="1443558" y="622427"/>
                  </a:lnTo>
                  <a:lnTo>
                    <a:pt x="1443558" y="630682"/>
                  </a:lnTo>
                  <a:lnTo>
                    <a:pt x="1450263" y="637387"/>
                  </a:lnTo>
                  <a:lnTo>
                    <a:pt x="1458518" y="637387"/>
                  </a:lnTo>
                  <a:lnTo>
                    <a:pt x="1466786" y="637387"/>
                  </a:lnTo>
                  <a:lnTo>
                    <a:pt x="1473479" y="630682"/>
                  </a:lnTo>
                  <a:lnTo>
                    <a:pt x="1473479" y="622427"/>
                  </a:lnTo>
                </a:path>
              </a:pathLst>
            </a:custGeom>
            <a:ln w="320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771063" y="1400238"/>
              <a:ext cx="1443990" cy="600075"/>
            </a:xfrm>
            <a:custGeom>
              <a:avLst/>
              <a:gdLst/>
              <a:ahLst/>
              <a:cxnLst/>
              <a:rect l="l" t="t" r="r" b="b"/>
              <a:pathLst>
                <a:path w="1443989" h="600075">
                  <a:moveTo>
                    <a:pt x="0" y="66243"/>
                  </a:moveTo>
                  <a:lnTo>
                    <a:pt x="68592" y="0"/>
                  </a:lnTo>
                  <a:lnTo>
                    <a:pt x="137388" y="66243"/>
                  </a:lnTo>
                  <a:lnTo>
                    <a:pt x="206184" y="110896"/>
                  </a:lnTo>
                  <a:lnTo>
                    <a:pt x="274993" y="143802"/>
                  </a:lnTo>
                  <a:lnTo>
                    <a:pt x="343585" y="255549"/>
                  </a:lnTo>
                  <a:lnTo>
                    <a:pt x="412381" y="301053"/>
                  </a:lnTo>
                  <a:lnTo>
                    <a:pt x="481177" y="299135"/>
                  </a:lnTo>
                  <a:lnTo>
                    <a:pt x="549986" y="355981"/>
                  </a:lnTo>
                  <a:lnTo>
                    <a:pt x="618578" y="404482"/>
                  </a:lnTo>
                  <a:lnTo>
                    <a:pt x="687374" y="472643"/>
                  </a:lnTo>
                  <a:lnTo>
                    <a:pt x="756183" y="509816"/>
                  </a:lnTo>
                  <a:lnTo>
                    <a:pt x="824979" y="512381"/>
                  </a:lnTo>
                  <a:lnTo>
                    <a:pt x="893572" y="520496"/>
                  </a:lnTo>
                  <a:lnTo>
                    <a:pt x="962367" y="530326"/>
                  </a:lnTo>
                  <a:lnTo>
                    <a:pt x="1031176" y="535457"/>
                  </a:lnTo>
                  <a:lnTo>
                    <a:pt x="1099972" y="543153"/>
                  </a:lnTo>
                  <a:lnTo>
                    <a:pt x="1168565" y="556399"/>
                  </a:lnTo>
                  <a:lnTo>
                    <a:pt x="1237373" y="570293"/>
                  </a:lnTo>
                  <a:lnTo>
                    <a:pt x="1306169" y="581609"/>
                  </a:lnTo>
                  <a:lnTo>
                    <a:pt x="1374965" y="591007"/>
                  </a:lnTo>
                  <a:lnTo>
                    <a:pt x="1443558" y="599554"/>
                  </a:lnTo>
                </a:path>
              </a:pathLst>
            </a:custGeom>
            <a:ln w="79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756103" y="145152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2756103" y="145152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2824695" y="138527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2824695" y="138527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14960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2893491" y="145152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705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2893491" y="145152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21" y="14960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962300" y="149617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2962300" y="149617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3031096" y="152908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3031096" y="152908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21" y="14960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3099688" y="164082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3099688" y="164082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14960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3168497" y="168634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3168497" y="168634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47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3237293" y="168442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3237293" y="168442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47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306089" y="1741259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705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306089" y="1741259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60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374682" y="178976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3374682" y="178976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60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14960" y="29921"/>
                  </a:lnTo>
                  <a:lnTo>
                    <a:pt x="23215" y="29921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3443490" y="185792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3443490" y="185792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3512286" y="189510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3512286" y="189510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47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3581082" y="1897659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28" y="0"/>
                  </a:moveTo>
                  <a:lnTo>
                    <a:pt x="6705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705" y="29921"/>
                  </a:lnTo>
                  <a:lnTo>
                    <a:pt x="23228" y="29921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705"/>
                  </a:lnTo>
                  <a:lnTo>
                    <a:pt x="23228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3581082" y="1897659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60"/>
                  </a:moveTo>
                  <a:lnTo>
                    <a:pt x="29921" y="6705"/>
                  </a:lnTo>
                  <a:lnTo>
                    <a:pt x="23228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21"/>
                  </a:lnTo>
                  <a:lnTo>
                    <a:pt x="14960" y="29921"/>
                  </a:lnTo>
                  <a:lnTo>
                    <a:pt x="23228" y="29921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3649675" y="190578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705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47"/>
                  </a:lnTo>
                  <a:lnTo>
                    <a:pt x="29921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3649675" y="190578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47"/>
                  </a:moveTo>
                  <a:lnTo>
                    <a:pt x="29921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21" y="23215"/>
                  </a:lnTo>
                  <a:lnTo>
                    <a:pt x="29921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3718483" y="191560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705"/>
                  </a:lnTo>
                  <a:lnTo>
                    <a:pt x="0" y="23228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28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718483" y="191560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28"/>
                  </a:lnTo>
                  <a:lnTo>
                    <a:pt x="6692" y="29921"/>
                  </a:lnTo>
                  <a:lnTo>
                    <a:pt x="14947" y="29921"/>
                  </a:lnTo>
                  <a:lnTo>
                    <a:pt x="23215" y="29921"/>
                  </a:lnTo>
                  <a:lnTo>
                    <a:pt x="29908" y="23228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787279" y="192073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705" y="0"/>
                  </a:lnTo>
                  <a:lnTo>
                    <a:pt x="0" y="6705"/>
                  </a:lnTo>
                  <a:lnTo>
                    <a:pt x="0" y="23228"/>
                  </a:lnTo>
                  <a:lnTo>
                    <a:pt x="6705" y="29921"/>
                  </a:lnTo>
                  <a:lnTo>
                    <a:pt x="23215" y="29921"/>
                  </a:lnTo>
                  <a:lnTo>
                    <a:pt x="29908" y="23228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3787279" y="192073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28"/>
                  </a:lnTo>
                  <a:lnTo>
                    <a:pt x="6705" y="29921"/>
                  </a:lnTo>
                  <a:lnTo>
                    <a:pt x="14960" y="29921"/>
                  </a:lnTo>
                  <a:lnTo>
                    <a:pt x="23215" y="29921"/>
                  </a:lnTo>
                  <a:lnTo>
                    <a:pt x="29908" y="23228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856088" y="192843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3856088" y="192843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60"/>
                  </a:moveTo>
                  <a:lnTo>
                    <a:pt x="29908" y="6705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21"/>
                  </a:lnTo>
                  <a:lnTo>
                    <a:pt x="14947" y="29921"/>
                  </a:lnTo>
                  <a:lnTo>
                    <a:pt x="23215" y="29921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3924668" y="194167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705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705" y="29921"/>
                  </a:lnTo>
                  <a:lnTo>
                    <a:pt x="23215" y="29921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705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3924668" y="194167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60"/>
                  </a:moveTo>
                  <a:lnTo>
                    <a:pt x="29921" y="6705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21"/>
                  </a:lnTo>
                  <a:lnTo>
                    <a:pt x="14960" y="29921"/>
                  </a:lnTo>
                  <a:lnTo>
                    <a:pt x="23215" y="29921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3993476" y="195557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3993476" y="1955571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60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60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60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4062272" y="196688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28" y="0"/>
                  </a:moveTo>
                  <a:lnTo>
                    <a:pt x="6705" y="0"/>
                  </a:lnTo>
                  <a:lnTo>
                    <a:pt x="0" y="6705"/>
                  </a:lnTo>
                  <a:lnTo>
                    <a:pt x="0" y="23215"/>
                  </a:lnTo>
                  <a:lnTo>
                    <a:pt x="6705" y="29921"/>
                  </a:lnTo>
                  <a:lnTo>
                    <a:pt x="23228" y="29921"/>
                  </a:lnTo>
                  <a:lnTo>
                    <a:pt x="29921" y="23215"/>
                  </a:lnTo>
                  <a:lnTo>
                    <a:pt x="29921" y="14960"/>
                  </a:lnTo>
                  <a:lnTo>
                    <a:pt x="29921" y="6705"/>
                  </a:lnTo>
                  <a:lnTo>
                    <a:pt x="23228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4062272" y="196688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60"/>
                  </a:moveTo>
                  <a:lnTo>
                    <a:pt x="29921" y="6705"/>
                  </a:lnTo>
                  <a:lnTo>
                    <a:pt x="23228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705"/>
                  </a:lnTo>
                  <a:lnTo>
                    <a:pt x="0" y="14960"/>
                  </a:lnTo>
                  <a:lnTo>
                    <a:pt x="0" y="23215"/>
                  </a:lnTo>
                  <a:lnTo>
                    <a:pt x="6705" y="29921"/>
                  </a:lnTo>
                  <a:lnTo>
                    <a:pt x="14960" y="29921"/>
                  </a:lnTo>
                  <a:lnTo>
                    <a:pt x="23228" y="29921"/>
                  </a:lnTo>
                  <a:lnTo>
                    <a:pt x="29921" y="23215"/>
                  </a:lnTo>
                  <a:lnTo>
                    <a:pt x="29921" y="14960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4131081" y="197629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15" y="0"/>
                  </a:moveTo>
                  <a:lnTo>
                    <a:pt x="6692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  <a:lnTo>
                    <a:pt x="29908" y="6692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4131081" y="197629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08" y="14947"/>
                  </a:moveTo>
                  <a:lnTo>
                    <a:pt x="29908" y="6692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5"/>
                  </a:lnTo>
                  <a:lnTo>
                    <a:pt x="29908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4199661" y="198484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228" y="0"/>
                  </a:moveTo>
                  <a:lnTo>
                    <a:pt x="6705" y="0"/>
                  </a:lnTo>
                  <a:lnTo>
                    <a:pt x="0" y="6692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23228" y="29908"/>
                  </a:lnTo>
                  <a:lnTo>
                    <a:pt x="29921" y="23215"/>
                  </a:lnTo>
                  <a:lnTo>
                    <a:pt x="29921" y="14947"/>
                  </a:lnTo>
                  <a:lnTo>
                    <a:pt x="29921" y="6692"/>
                  </a:lnTo>
                  <a:lnTo>
                    <a:pt x="23228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4199661" y="198484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21" y="14947"/>
                  </a:moveTo>
                  <a:lnTo>
                    <a:pt x="29921" y="6692"/>
                  </a:lnTo>
                  <a:lnTo>
                    <a:pt x="23228" y="0"/>
                  </a:lnTo>
                  <a:lnTo>
                    <a:pt x="14960" y="0"/>
                  </a:lnTo>
                  <a:lnTo>
                    <a:pt x="6705" y="0"/>
                  </a:lnTo>
                  <a:lnTo>
                    <a:pt x="0" y="6692"/>
                  </a:lnTo>
                  <a:lnTo>
                    <a:pt x="0" y="14947"/>
                  </a:lnTo>
                  <a:lnTo>
                    <a:pt x="0" y="23215"/>
                  </a:lnTo>
                  <a:lnTo>
                    <a:pt x="6705" y="29908"/>
                  </a:lnTo>
                  <a:lnTo>
                    <a:pt x="14960" y="29908"/>
                  </a:lnTo>
                  <a:lnTo>
                    <a:pt x="23228" y="29908"/>
                  </a:lnTo>
                  <a:lnTo>
                    <a:pt x="29921" y="23215"/>
                  </a:lnTo>
                  <a:lnTo>
                    <a:pt x="29921" y="14947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2771063" y="1428648"/>
              <a:ext cx="1443990" cy="589915"/>
            </a:xfrm>
            <a:custGeom>
              <a:avLst/>
              <a:gdLst/>
              <a:ahLst/>
              <a:cxnLst/>
              <a:rect l="l" t="t" r="r" b="b"/>
              <a:pathLst>
                <a:path w="1443989" h="589914">
                  <a:moveTo>
                    <a:pt x="0" y="53644"/>
                  </a:moveTo>
                  <a:lnTo>
                    <a:pt x="68592" y="0"/>
                  </a:lnTo>
                  <a:lnTo>
                    <a:pt x="137388" y="86118"/>
                  </a:lnTo>
                  <a:lnTo>
                    <a:pt x="206184" y="116890"/>
                  </a:lnTo>
                  <a:lnTo>
                    <a:pt x="274993" y="153428"/>
                  </a:lnTo>
                  <a:lnTo>
                    <a:pt x="343585" y="271373"/>
                  </a:lnTo>
                  <a:lnTo>
                    <a:pt x="412381" y="293370"/>
                  </a:lnTo>
                  <a:lnTo>
                    <a:pt x="481177" y="293370"/>
                  </a:lnTo>
                  <a:lnTo>
                    <a:pt x="549986" y="352996"/>
                  </a:lnTo>
                  <a:lnTo>
                    <a:pt x="618578" y="407263"/>
                  </a:lnTo>
                  <a:lnTo>
                    <a:pt x="687374" y="481622"/>
                  </a:lnTo>
                  <a:lnTo>
                    <a:pt x="756183" y="505980"/>
                  </a:lnTo>
                  <a:lnTo>
                    <a:pt x="824979" y="502780"/>
                  </a:lnTo>
                  <a:lnTo>
                    <a:pt x="893572" y="511314"/>
                  </a:lnTo>
                  <a:lnTo>
                    <a:pt x="962367" y="519658"/>
                  </a:lnTo>
                  <a:lnTo>
                    <a:pt x="1031176" y="520509"/>
                  </a:lnTo>
                  <a:lnTo>
                    <a:pt x="1099972" y="530555"/>
                  </a:lnTo>
                  <a:lnTo>
                    <a:pt x="1168565" y="546366"/>
                  </a:lnTo>
                  <a:lnTo>
                    <a:pt x="1237373" y="560679"/>
                  </a:lnTo>
                  <a:lnTo>
                    <a:pt x="1306169" y="571792"/>
                  </a:lnTo>
                  <a:lnTo>
                    <a:pt x="1374965" y="580339"/>
                  </a:lnTo>
                  <a:lnTo>
                    <a:pt x="1443558" y="589737"/>
                  </a:lnTo>
                </a:path>
              </a:pathLst>
            </a:custGeom>
            <a:ln w="79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2758236" y="1415834"/>
              <a:ext cx="1469390" cy="615315"/>
            </a:xfrm>
            <a:custGeom>
              <a:avLst/>
              <a:gdLst/>
              <a:ahLst/>
              <a:cxnLst/>
              <a:rect l="l" t="t" r="r" b="b"/>
              <a:pathLst>
                <a:path w="1469389" h="615314">
                  <a:moveTo>
                    <a:pt x="0" y="79056"/>
                  </a:moveTo>
                  <a:lnTo>
                    <a:pt x="25424" y="79056"/>
                  </a:lnTo>
                  <a:lnTo>
                    <a:pt x="25424" y="53632"/>
                  </a:lnTo>
                  <a:lnTo>
                    <a:pt x="0" y="53632"/>
                  </a:lnTo>
                  <a:lnTo>
                    <a:pt x="0" y="79056"/>
                  </a:lnTo>
                  <a:close/>
                </a:path>
                <a:path w="1469389" h="615314">
                  <a:moveTo>
                    <a:pt x="68808" y="25424"/>
                  </a:moveTo>
                  <a:lnTo>
                    <a:pt x="94233" y="25424"/>
                  </a:lnTo>
                  <a:lnTo>
                    <a:pt x="94233" y="0"/>
                  </a:lnTo>
                  <a:lnTo>
                    <a:pt x="68808" y="0"/>
                  </a:lnTo>
                  <a:lnTo>
                    <a:pt x="68808" y="25424"/>
                  </a:lnTo>
                  <a:close/>
                </a:path>
                <a:path w="1469389" h="615314">
                  <a:moveTo>
                    <a:pt x="137604" y="111746"/>
                  </a:moveTo>
                  <a:lnTo>
                    <a:pt x="163034" y="111746"/>
                  </a:lnTo>
                  <a:lnTo>
                    <a:pt x="163034" y="86316"/>
                  </a:lnTo>
                  <a:lnTo>
                    <a:pt x="137604" y="86316"/>
                  </a:lnTo>
                  <a:lnTo>
                    <a:pt x="137604" y="111746"/>
                  </a:lnTo>
                  <a:close/>
                </a:path>
                <a:path w="1469389" h="615314">
                  <a:moveTo>
                    <a:pt x="206197" y="142302"/>
                  </a:moveTo>
                  <a:lnTo>
                    <a:pt x="231626" y="142302"/>
                  </a:lnTo>
                  <a:lnTo>
                    <a:pt x="231626" y="116878"/>
                  </a:lnTo>
                  <a:lnTo>
                    <a:pt x="206197" y="116878"/>
                  </a:lnTo>
                  <a:lnTo>
                    <a:pt x="206197" y="142302"/>
                  </a:lnTo>
                  <a:close/>
                </a:path>
                <a:path w="1469389" h="615314">
                  <a:moveTo>
                    <a:pt x="275005" y="178840"/>
                  </a:moveTo>
                  <a:lnTo>
                    <a:pt x="300430" y="178840"/>
                  </a:lnTo>
                  <a:lnTo>
                    <a:pt x="300430" y="153416"/>
                  </a:lnTo>
                  <a:lnTo>
                    <a:pt x="275005" y="153416"/>
                  </a:lnTo>
                  <a:lnTo>
                    <a:pt x="275005" y="178840"/>
                  </a:lnTo>
                  <a:close/>
                </a:path>
                <a:path w="1469389" h="615314">
                  <a:moveTo>
                    <a:pt x="343801" y="297001"/>
                  </a:moveTo>
                  <a:lnTo>
                    <a:pt x="369226" y="297001"/>
                  </a:lnTo>
                  <a:lnTo>
                    <a:pt x="369226" y="271576"/>
                  </a:lnTo>
                  <a:lnTo>
                    <a:pt x="343801" y="271576"/>
                  </a:lnTo>
                  <a:lnTo>
                    <a:pt x="343801" y="297001"/>
                  </a:lnTo>
                  <a:close/>
                </a:path>
                <a:path w="1469389" h="615314">
                  <a:moveTo>
                    <a:pt x="412597" y="318794"/>
                  </a:moveTo>
                  <a:lnTo>
                    <a:pt x="438027" y="318794"/>
                  </a:lnTo>
                  <a:lnTo>
                    <a:pt x="438027" y="293370"/>
                  </a:lnTo>
                  <a:lnTo>
                    <a:pt x="412597" y="293370"/>
                  </a:lnTo>
                  <a:lnTo>
                    <a:pt x="412597" y="318794"/>
                  </a:lnTo>
                  <a:close/>
                </a:path>
                <a:path w="1469389" h="615314">
                  <a:moveTo>
                    <a:pt x="481190" y="318794"/>
                  </a:moveTo>
                  <a:lnTo>
                    <a:pt x="506620" y="318794"/>
                  </a:lnTo>
                  <a:lnTo>
                    <a:pt x="506620" y="293370"/>
                  </a:lnTo>
                  <a:lnTo>
                    <a:pt x="481190" y="293370"/>
                  </a:lnTo>
                  <a:lnTo>
                    <a:pt x="481190" y="318794"/>
                  </a:lnTo>
                  <a:close/>
                </a:path>
                <a:path w="1469389" h="615314">
                  <a:moveTo>
                    <a:pt x="549998" y="378408"/>
                  </a:moveTo>
                  <a:lnTo>
                    <a:pt x="575423" y="378408"/>
                  </a:lnTo>
                  <a:lnTo>
                    <a:pt x="575423" y="352983"/>
                  </a:lnTo>
                  <a:lnTo>
                    <a:pt x="549998" y="352983"/>
                  </a:lnTo>
                  <a:lnTo>
                    <a:pt x="549998" y="378408"/>
                  </a:lnTo>
                  <a:close/>
                </a:path>
                <a:path w="1469389" h="615314">
                  <a:moveTo>
                    <a:pt x="618794" y="432688"/>
                  </a:moveTo>
                  <a:lnTo>
                    <a:pt x="644219" y="432688"/>
                  </a:lnTo>
                  <a:lnTo>
                    <a:pt x="644219" y="407263"/>
                  </a:lnTo>
                  <a:lnTo>
                    <a:pt x="618794" y="407263"/>
                  </a:lnTo>
                  <a:lnTo>
                    <a:pt x="618794" y="432688"/>
                  </a:lnTo>
                  <a:close/>
                </a:path>
                <a:path w="1469389" h="615314">
                  <a:moveTo>
                    <a:pt x="687603" y="507262"/>
                  </a:moveTo>
                  <a:lnTo>
                    <a:pt x="713028" y="507262"/>
                  </a:lnTo>
                  <a:lnTo>
                    <a:pt x="713028" y="481833"/>
                  </a:lnTo>
                  <a:lnTo>
                    <a:pt x="687603" y="481833"/>
                  </a:lnTo>
                  <a:lnTo>
                    <a:pt x="687603" y="507262"/>
                  </a:lnTo>
                  <a:close/>
                </a:path>
                <a:path w="1469389" h="615314">
                  <a:moveTo>
                    <a:pt x="756183" y="531405"/>
                  </a:moveTo>
                  <a:lnTo>
                    <a:pt x="781613" y="531405"/>
                  </a:lnTo>
                  <a:lnTo>
                    <a:pt x="781613" y="505975"/>
                  </a:lnTo>
                  <a:lnTo>
                    <a:pt x="756183" y="505975"/>
                  </a:lnTo>
                  <a:lnTo>
                    <a:pt x="756183" y="531405"/>
                  </a:lnTo>
                  <a:close/>
                </a:path>
                <a:path w="1469389" h="615314">
                  <a:moveTo>
                    <a:pt x="824992" y="528192"/>
                  </a:moveTo>
                  <a:lnTo>
                    <a:pt x="850416" y="528192"/>
                  </a:lnTo>
                  <a:lnTo>
                    <a:pt x="850416" y="502762"/>
                  </a:lnTo>
                  <a:lnTo>
                    <a:pt x="824992" y="502762"/>
                  </a:lnTo>
                  <a:lnTo>
                    <a:pt x="824992" y="528192"/>
                  </a:lnTo>
                  <a:close/>
                </a:path>
                <a:path w="1469389" h="615314">
                  <a:moveTo>
                    <a:pt x="893787" y="536739"/>
                  </a:moveTo>
                  <a:lnTo>
                    <a:pt x="919212" y="536739"/>
                  </a:lnTo>
                  <a:lnTo>
                    <a:pt x="919212" y="511309"/>
                  </a:lnTo>
                  <a:lnTo>
                    <a:pt x="893787" y="511309"/>
                  </a:lnTo>
                  <a:lnTo>
                    <a:pt x="893787" y="536739"/>
                  </a:lnTo>
                  <a:close/>
                </a:path>
                <a:path w="1469389" h="615314">
                  <a:moveTo>
                    <a:pt x="962596" y="545070"/>
                  </a:moveTo>
                  <a:lnTo>
                    <a:pt x="988021" y="545070"/>
                  </a:lnTo>
                  <a:lnTo>
                    <a:pt x="988021" y="519645"/>
                  </a:lnTo>
                  <a:lnTo>
                    <a:pt x="962596" y="519645"/>
                  </a:lnTo>
                  <a:lnTo>
                    <a:pt x="962596" y="545070"/>
                  </a:lnTo>
                  <a:close/>
                </a:path>
                <a:path w="1469389" h="615314">
                  <a:moveTo>
                    <a:pt x="1031176" y="546150"/>
                  </a:moveTo>
                  <a:lnTo>
                    <a:pt x="1056606" y="546150"/>
                  </a:lnTo>
                  <a:lnTo>
                    <a:pt x="1056606" y="520720"/>
                  </a:lnTo>
                  <a:lnTo>
                    <a:pt x="1031176" y="520720"/>
                  </a:lnTo>
                  <a:lnTo>
                    <a:pt x="1031176" y="546150"/>
                  </a:lnTo>
                  <a:close/>
                </a:path>
                <a:path w="1469389" h="615314">
                  <a:moveTo>
                    <a:pt x="1099985" y="555967"/>
                  </a:moveTo>
                  <a:lnTo>
                    <a:pt x="1125414" y="555967"/>
                  </a:lnTo>
                  <a:lnTo>
                    <a:pt x="1125414" y="530542"/>
                  </a:lnTo>
                  <a:lnTo>
                    <a:pt x="1099985" y="530542"/>
                  </a:lnTo>
                  <a:lnTo>
                    <a:pt x="1099985" y="555967"/>
                  </a:lnTo>
                  <a:close/>
                </a:path>
                <a:path w="1469389" h="615314">
                  <a:moveTo>
                    <a:pt x="1168781" y="571778"/>
                  </a:moveTo>
                  <a:lnTo>
                    <a:pt x="1194205" y="571778"/>
                  </a:lnTo>
                  <a:lnTo>
                    <a:pt x="1194205" y="546354"/>
                  </a:lnTo>
                  <a:lnTo>
                    <a:pt x="1168781" y="546354"/>
                  </a:lnTo>
                  <a:lnTo>
                    <a:pt x="1168781" y="571778"/>
                  </a:lnTo>
                  <a:close/>
                </a:path>
                <a:path w="1469389" h="615314">
                  <a:moveTo>
                    <a:pt x="1237589" y="586104"/>
                  </a:moveTo>
                  <a:lnTo>
                    <a:pt x="1263014" y="586104"/>
                  </a:lnTo>
                  <a:lnTo>
                    <a:pt x="1263014" y="560679"/>
                  </a:lnTo>
                  <a:lnTo>
                    <a:pt x="1237589" y="560679"/>
                  </a:lnTo>
                  <a:lnTo>
                    <a:pt x="1237589" y="586104"/>
                  </a:lnTo>
                  <a:close/>
                </a:path>
                <a:path w="1469389" h="615314">
                  <a:moveTo>
                    <a:pt x="1306169" y="597432"/>
                  </a:moveTo>
                  <a:lnTo>
                    <a:pt x="1331599" y="597432"/>
                  </a:lnTo>
                  <a:lnTo>
                    <a:pt x="1331599" y="572003"/>
                  </a:lnTo>
                  <a:lnTo>
                    <a:pt x="1306169" y="572003"/>
                  </a:lnTo>
                  <a:lnTo>
                    <a:pt x="1306169" y="597432"/>
                  </a:lnTo>
                  <a:close/>
                </a:path>
                <a:path w="1469389" h="615314">
                  <a:moveTo>
                    <a:pt x="1374978" y="605979"/>
                  </a:moveTo>
                  <a:lnTo>
                    <a:pt x="1400407" y="605979"/>
                  </a:lnTo>
                  <a:lnTo>
                    <a:pt x="1400407" y="580550"/>
                  </a:lnTo>
                  <a:lnTo>
                    <a:pt x="1374978" y="580550"/>
                  </a:lnTo>
                  <a:lnTo>
                    <a:pt x="1374978" y="605979"/>
                  </a:lnTo>
                  <a:close/>
                </a:path>
                <a:path w="1469389" h="615314">
                  <a:moveTo>
                    <a:pt x="1443786" y="615161"/>
                  </a:moveTo>
                  <a:lnTo>
                    <a:pt x="1469211" y="615161"/>
                  </a:lnTo>
                  <a:lnTo>
                    <a:pt x="1469211" y="589732"/>
                  </a:lnTo>
                  <a:lnTo>
                    <a:pt x="1443786" y="589732"/>
                  </a:lnTo>
                  <a:lnTo>
                    <a:pt x="1443786" y="615161"/>
                  </a:lnTo>
                  <a:close/>
                </a:path>
              </a:pathLst>
            </a:custGeom>
            <a:ln w="32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2702255" y="932942"/>
              <a:ext cx="1581785" cy="1709420"/>
            </a:xfrm>
            <a:custGeom>
              <a:avLst/>
              <a:gdLst/>
              <a:ahLst/>
              <a:cxnLst/>
              <a:rect l="l" t="t" r="r" b="b"/>
              <a:pathLst>
                <a:path w="1581785" h="1709420">
                  <a:moveTo>
                    <a:pt x="0" y="1709366"/>
                  </a:moveTo>
                  <a:lnTo>
                    <a:pt x="1581175" y="1709366"/>
                  </a:lnTo>
                </a:path>
                <a:path w="1581785" h="1709420">
                  <a:moveTo>
                    <a:pt x="0" y="0"/>
                  </a:moveTo>
                  <a:lnTo>
                    <a:pt x="1581175" y="0"/>
                  </a:lnTo>
                </a:path>
                <a:path w="1581785" h="1709420">
                  <a:moveTo>
                    <a:pt x="0" y="1709366"/>
                  </a:moveTo>
                  <a:lnTo>
                    <a:pt x="0" y="1688000"/>
                  </a:lnTo>
                </a:path>
                <a:path w="1581785" h="1709420">
                  <a:moveTo>
                    <a:pt x="0" y="0"/>
                  </a:moveTo>
                  <a:lnTo>
                    <a:pt x="0" y="21361"/>
                  </a:lnTo>
                </a:path>
                <a:path w="1581785" h="1709420">
                  <a:moveTo>
                    <a:pt x="137401" y="1709366"/>
                  </a:moveTo>
                  <a:lnTo>
                    <a:pt x="137401" y="1688000"/>
                  </a:lnTo>
                </a:path>
                <a:path w="1581785" h="1709420">
                  <a:moveTo>
                    <a:pt x="137401" y="0"/>
                  </a:moveTo>
                  <a:lnTo>
                    <a:pt x="137401" y="21361"/>
                  </a:lnTo>
                </a:path>
                <a:path w="1581785" h="1709420">
                  <a:moveTo>
                    <a:pt x="206197" y="1709366"/>
                  </a:moveTo>
                  <a:lnTo>
                    <a:pt x="206197" y="1688000"/>
                  </a:lnTo>
                </a:path>
                <a:path w="1581785" h="1709420">
                  <a:moveTo>
                    <a:pt x="206197" y="0"/>
                  </a:moveTo>
                  <a:lnTo>
                    <a:pt x="206197" y="21361"/>
                  </a:lnTo>
                </a:path>
                <a:path w="1581785" h="1709420">
                  <a:moveTo>
                    <a:pt x="274993" y="1709366"/>
                  </a:moveTo>
                  <a:lnTo>
                    <a:pt x="274993" y="1688000"/>
                  </a:lnTo>
                </a:path>
                <a:path w="1581785" h="1709420">
                  <a:moveTo>
                    <a:pt x="274993" y="0"/>
                  </a:moveTo>
                  <a:lnTo>
                    <a:pt x="274993" y="21361"/>
                  </a:lnTo>
                </a:path>
                <a:path w="1581785" h="1709420">
                  <a:moveTo>
                    <a:pt x="343801" y="1709366"/>
                  </a:moveTo>
                  <a:lnTo>
                    <a:pt x="343801" y="1688000"/>
                  </a:lnTo>
                </a:path>
                <a:path w="1581785" h="1709420">
                  <a:moveTo>
                    <a:pt x="343801" y="0"/>
                  </a:moveTo>
                  <a:lnTo>
                    <a:pt x="343801" y="21361"/>
                  </a:lnTo>
                </a:path>
                <a:path w="1581785" h="1709420">
                  <a:moveTo>
                    <a:pt x="481190" y="1709366"/>
                  </a:moveTo>
                  <a:lnTo>
                    <a:pt x="481190" y="1688000"/>
                  </a:lnTo>
                </a:path>
                <a:path w="1581785" h="1709420">
                  <a:moveTo>
                    <a:pt x="481190" y="0"/>
                  </a:moveTo>
                  <a:lnTo>
                    <a:pt x="481190" y="21361"/>
                  </a:lnTo>
                </a:path>
                <a:path w="1581785" h="1709420">
                  <a:moveTo>
                    <a:pt x="549986" y="1709366"/>
                  </a:moveTo>
                  <a:lnTo>
                    <a:pt x="549986" y="1688000"/>
                  </a:lnTo>
                </a:path>
                <a:path w="1581785" h="1709420">
                  <a:moveTo>
                    <a:pt x="549986" y="0"/>
                  </a:moveTo>
                  <a:lnTo>
                    <a:pt x="549986" y="21361"/>
                  </a:lnTo>
                </a:path>
                <a:path w="1581785" h="1709420">
                  <a:moveTo>
                    <a:pt x="618794" y="1709366"/>
                  </a:moveTo>
                  <a:lnTo>
                    <a:pt x="618794" y="1688000"/>
                  </a:lnTo>
                </a:path>
                <a:path w="1581785" h="1709420">
                  <a:moveTo>
                    <a:pt x="618794" y="0"/>
                  </a:moveTo>
                  <a:lnTo>
                    <a:pt x="618794" y="21361"/>
                  </a:lnTo>
                </a:path>
                <a:path w="1581785" h="1709420">
                  <a:moveTo>
                    <a:pt x="687387" y="1709366"/>
                  </a:moveTo>
                  <a:lnTo>
                    <a:pt x="687387" y="1688000"/>
                  </a:lnTo>
                </a:path>
                <a:path w="1581785" h="1709420">
                  <a:moveTo>
                    <a:pt x="687387" y="0"/>
                  </a:moveTo>
                  <a:lnTo>
                    <a:pt x="687387" y="21361"/>
                  </a:lnTo>
                </a:path>
                <a:path w="1581785" h="1709420">
                  <a:moveTo>
                    <a:pt x="824992" y="1709366"/>
                  </a:moveTo>
                  <a:lnTo>
                    <a:pt x="824992" y="168800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3525644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3596043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3594440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664635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3663033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3733431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3731829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3871036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3869433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3939628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3938026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4008437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4006835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4077233" y="262094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89">
                  <a:moveTo>
                    <a:pt x="0" y="21366"/>
                  </a:moveTo>
                  <a:lnTo>
                    <a:pt x="0" y="0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4075630" y="9331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2771063" y="932942"/>
              <a:ext cx="1512570" cy="1709420"/>
            </a:xfrm>
            <a:custGeom>
              <a:avLst/>
              <a:gdLst/>
              <a:ahLst/>
              <a:cxnLst/>
              <a:rect l="l" t="t" r="r" b="b"/>
              <a:pathLst>
                <a:path w="1512570" h="1709420">
                  <a:moveTo>
                    <a:pt x="1443558" y="1709366"/>
                  </a:moveTo>
                  <a:lnTo>
                    <a:pt x="1443558" y="1688000"/>
                  </a:lnTo>
                </a:path>
                <a:path w="1512570" h="1709420">
                  <a:moveTo>
                    <a:pt x="1443558" y="0"/>
                  </a:moveTo>
                  <a:lnTo>
                    <a:pt x="1443558" y="21361"/>
                  </a:lnTo>
                </a:path>
                <a:path w="1512570" h="1709420">
                  <a:moveTo>
                    <a:pt x="1512366" y="1709366"/>
                  </a:moveTo>
                  <a:lnTo>
                    <a:pt x="1512366" y="1688000"/>
                  </a:lnTo>
                </a:path>
                <a:path w="1512570" h="1709420">
                  <a:moveTo>
                    <a:pt x="1512366" y="0"/>
                  </a:moveTo>
                  <a:lnTo>
                    <a:pt x="1512366" y="21361"/>
                  </a:lnTo>
                </a:path>
                <a:path w="1512570" h="1709420">
                  <a:moveTo>
                    <a:pt x="0" y="1709366"/>
                  </a:moveTo>
                  <a:lnTo>
                    <a:pt x="0" y="1666632"/>
                  </a:lnTo>
                </a:path>
                <a:path w="1512570" h="1709420">
                  <a:moveTo>
                    <a:pt x="0" y="0"/>
                  </a:moveTo>
                  <a:lnTo>
                    <a:pt x="0" y="42735"/>
                  </a:lnTo>
                </a:path>
                <a:path w="1512570" h="1709420">
                  <a:moveTo>
                    <a:pt x="343585" y="1709366"/>
                  </a:moveTo>
                  <a:lnTo>
                    <a:pt x="343585" y="1666632"/>
                  </a:lnTo>
                </a:path>
                <a:path w="1512570" h="1709420">
                  <a:moveTo>
                    <a:pt x="343585" y="0"/>
                  </a:moveTo>
                  <a:lnTo>
                    <a:pt x="343585" y="42735"/>
                  </a:lnTo>
                </a:path>
                <a:path w="1512570" h="1709420">
                  <a:moveTo>
                    <a:pt x="687374" y="1709366"/>
                  </a:moveTo>
                  <a:lnTo>
                    <a:pt x="687374" y="1666632"/>
                  </a:lnTo>
                </a:path>
                <a:path w="1512570" h="1709420">
                  <a:moveTo>
                    <a:pt x="1031176" y="1709366"/>
                  </a:moveTo>
                  <a:lnTo>
                    <a:pt x="1031176" y="1666632"/>
                  </a:lnTo>
                </a:path>
                <a:path w="1512570" h="1709420">
                  <a:moveTo>
                    <a:pt x="1374965" y="1709366"/>
                  </a:moveTo>
                  <a:lnTo>
                    <a:pt x="1374965" y="1666632"/>
                  </a:lnTo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0" name="object 150"/>
          <p:cNvSpPr txBox="1"/>
          <p:nvPr/>
        </p:nvSpPr>
        <p:spPr>
          <a:xfrm>
            <a:off x="3261777" y="2717854"/>
            <a:ext cx="467359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dirty="0">
                <a:latin typeface="Times New Roman"/>
                <a:cs typeface="Times New Roman"/>
              </a:rPr>
              <a:t>M</a:t>
            </a:r>
            <a:r>
              <a:rPr sz="950" spc="-2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(GeV)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2702255" y="932941"/>
            <a:ext cx="1581785" cy="1709420"/>
          </a:xfrm>
          <a:custGeom>
            <a:avLst/>
            <a:gdLst/>
            <a:ahLst/>
            <a:cxnLst/>
            <a:rect l="l" t="t" r="r" b="b"/>
            <a:pathLst>
              <a:path w="1581785" h="1709420">
                <a:moveTo>
                  <a:pt x="0" y="1709366"/>
                </a:moveTo>
                <a:lnTo>
                  <a:pt x="0" y="0"/>
                </a:lnTo>
              </a:path>
              <a:path w="1581785" h="1709420">
                <a:moveTo>
                  <a:pt x="1581175" y="1709366"/>
                </a:moveTo>
                <a:lnTo>
                  <a:pt x="1581175" y="0"/>
                </a:lnTo>
              </a:path>
              <a:path w="1581785" h="1709420">
                <a:moveTo>
                  <a:pt x="0" y="1709366"/>
                </a:moveTo>
                <a:lnTo>
                  <a:pt x="21374" y="1709366"/>
                </a:lnTo>
              </a:path>
              <a:path w="1581785" h="1709420">
                <a:moveTo>
                  <a:pt x="1581175" y="1709366"/>
                </a:moveTo>
                <a:lnTo>
                  <a:pt x="1559801" y="1709366"/>
                </a:lnTo>
              </a:path>
              <a:path w="1581785" h="1709420">
                <a:moveTo>
                  <a:pt x="0" y="1623686"/>
                </a:moveTo>
                <a:lnTo>
                  <a:pt x="21374" y="1623686"/>
                </a:lnTo>
              </a:path>
              <a:path w="1581785" h="1709420">
                <a:moveTo>
                  <a:pt x="1581175" y="1623686"/>
                </a:moveTo>
                <a:lnTo>
                  <a:pt x="1559801" y="1623686"/>
                </a:lnTo>
              </a:path>
              <a:path w="1581785" h="1709420">
                <a:moveTo>
                  <a:pt x="0" y="1573471"/>
                </a:moveTo>
                <a:lnTo>
                  <a:pt x="21374" y="1573471"/>
                </a:lnTo>
              </a:path>
              <a:path w="1581785" h="1709420">
                <a:moveTo>
                  <a:pt x="1581175" y="1573471"/>
                </a:moveTo>
                <a:lnTo>
                  <a:pt x="1559801" y="1573471"/>
                </a:lnTo>
              </a:path>
              <a:path w="1581785" h="1709420">
                <a:moveTo>
                  <a:pt x="0" y="1537787"/>
                </a:moveTo>
                <a:lnTo>
                  <a:pt x="21374" y="1537787"/>
                </a:lnTo>
              </a:path>
              <a:path w="1581785" h="1709420">
                <a:moveTo>
                  <a:pt x="1581175" y="1537787"/>
                </a:moveTo>
                <a:lnTo>
                  <a:pt x="1559801" y="1537787"/>
                </a:lnTo>
              </a:path>
              <a:path w="1581785" h="1709420">
                <a:moveTo>
                  <a:pt x="0" y="1510224"/>
                </a:moveTo>
                <a:lnTo>
                  <a:pt x="21374" y="1510224"/>
                </a:lnTo>
              </a:path>
              <a:path w="1581785" h="1709420">
                <a:moveTo>
                  <a:pt x="1581175" y="1510224"/>
                </a:moveTo>
                <a:lnTo>
                  <a:pt x="1559801" y="1510224"/>
                </a:lnTo>
              </a:path>
              <a:path w="1581785" h="1709420">
                <a:moveTo>
                  <a:pt x="0" y="1487577"/>
                </a:moveTo>
                <a:lnTo>
                  <a:pt x="21374" y="1487577"/>
                </a:lnTo>
              </a:path>
              <a:path w="1581785" h="1709420">
                <a:moveTo>
                  <a:pt x="1581175" y="1487577"/>
                </a:moveTo>
                <a:lnTo>
                  <a:pt x="1559801" y="1487577"/>
                </a:lnTo>
              </a:path>
              <a:path w="1581785" h="1709420">
                <a:moveTo>
                  <a:pt x="0" y="1468558"/>
                </a:moveTo>
                <a:lnTo>
                  <a:pt x="21374" y="1468558"/>
                </a:lnTo>
              </a:path>
              <a:path w="1581785" h="1709420">
                <a:moveTo>
                  <a:pt x="1581175" y="1468558"/>
                </a:moveTo>
                <a:lnTo>
                  <a:pt x="1559801" y="1468558"/>
                </a:lnTo>
              </a:path>
              <a:path w="1581785" h="1709420">
                <a:moveTo>
                  <a:pt x="0" y="1452106"/>
                </a:moveTo>
                <a:lnTo>
                  <a:pt x="21374" y="1452106"/>
                </a:lnTo>
              </a:path>
              <a:path w="1581785" h="1709420">
                <a:moveTo>
                  <a:pt x="1581175" y="1452106"/>
                </a:moveTo>
                <a:lnTo>
                  <a:pt x="1559801" y="1452106"/>
                </a:lnTo>
              </a:path>
              <a:path w="1581785" h="1709420">
                <a:moveTo>
                  <a:pt x="0" y="1437576"/>
                </a:moveTo>
                <a:lnTo>
                  <a:pt x="21374" y="1437576"/>
                </a:lnTo>
              </a:path>
              <a:path w="1581785" h="1709420">
                <a:moveTo>
                  <a:pt x="1581175" y="1437576"/>
                </a:moveTo>
                <a:lnTo>
                  <a:pt x="1559801" y="1437576"/>
                </a:lnTo>
              </a:path>
              <a:path w="1581785" h="1709420">
                <a:moveTo>
                  <a:pt x="0" y="1424543"/>
                </a:moveTo>
                <a:lnTo>
                  <a:pt x="21374" y="1424543"/>
                </a:lnTo>
              </a:path>
              <a:path w="1581785" h="1709420">
                <a:moveTo>
                  <a:pt x="1581175" y="1424543"/>
                </a:moveTo>
                <a:lnTo>
                  <a:pt x="1559801" y="1424543"/>
                </a:lnTo>
              </a:path>
              <a:path w="1581785" h="1709420">
                <a:moveTo>
                  <a:pt x="0" y="1338646"/>
                </a:moveTo>
                <a:lnTo>
                  <a:pt x="21374" y="1338646"/>
                </a:lnTo>
              </a:path>
              <a:path w="1581785" h="1709420">
                <a:moveTo>
                  <a:pt x="1581175" y="1338646"/>
                </a:moveTo>
                <a:lnTo>
                  <a:pt x="1559801" y="1338646"/>
                </a:lnTo>
              </a:path>
              <a:path w="1581785" h="1709420">
                <a:moveTo>
                  <a:pt x="0" y="1288648"/>
                </a:moveTo>
                <a:lnTo>
                  <a:pt x="21374" y="1288648"/>
                </a:lnTo>
              </a:path>
              <a:path w="1581785" h="1709420">
                <a:moveTo>
                  <a:pt x="1581175" y="1288648"/>
                </a:moveTo>
                <a:lnTo>
                  <a:pt x="1559801" y="1288648"/>
                </a:lnTo>
              </a:path>
              <a:path w="1581785" h="1709420">
                <a:moveTo>
                  <a:pt x="0" y="1252969"/>
                </a:moveTo>
                <a:lnTo>
                  <a:pt x="21374" y="1252969"/>
                </a:lnTo>
              </a:path>
              <a:path w="1581785" h="1709420">
                <a:moveTo>
                  <a:pt x="1581175" y="1252969"/>
                </a:moveTo>
                <a:lnTo>
                  <a:pt x="1559801" y="1252969"/>
                </a:lnTo>
              </a:path>
              <a:path w="1581785" h="1709420">
                <a:moveTo>
                  <a:pt x="0" y="1225397"/>
                </a:moveTo>
                <a:lnTo>
                  <a:pt x="21374" y="1225397"/>
                </a:lnTo>
              </a:path>
              <a:path w="1581785" h="1709420">
                <a:moveTo>
                  <a:pt x="1581175" y="1225397"/>
                </a:moveTo>
                <a:lnTo>
                  <a:pt x="1559801" y="1225397"/>
                </a:lnTo>
              </a:path>
              <a:path w="1581785" h="1709420">
                <a:moveTo>
                  <a:pt x="0" y="1202753"/>
                </a:moveTo>
                <a:lnTo>
                  <a:pt x="21374" y="1202753"/>
                </a:lnTo>
              </a:path>
              <a:path w="1581785" h="1709420">
                <a:moveTo>
                  <a:pt x="1581175" y="1202753"/>
                </a:moveTo>
                <a:lnTo>
                  <a:pt x="1559801" y="1202753"/>
                </a:lnTo>
              </a:path>
              <a:path w="1581785" h="1709420">
                <a:moveTo>
                  <a:pt x="0" y="1183741"/>
                </a:moveTo>
                <a:lnTo>
                  <a:pt x="21374" y="1183741"/>
                </a:lnTo>
              </a:path>
              <a:path w="1581785" h="1709420">
                <a:moveTo>
                  <a:pt x="1581175" y="1183741"/>
                </a:moveTo>
                <a:lnTo>
                  <a:pt x="1559801" y="1183741"/>
                </a:lnTo>
              </a:path>
              <a:path w="1581785" h="1709420">
                <a:moveTo>
                  <a:pt x="0" y="1167282"/>
                </a:moveTo>
                <a:lnTo>
                  <a:pt x="21374" y="1167282"/>
                </a:lnTo>
              </a:path>
              <a:path w="1581785" h="1709420">
                <a:moveTo>
                  <a:pt x="1581175" y="1167282"/>
                </a:moveTo>
                <a:lnTo>
                  <a:pt x="1559801" y="1167282"/>
                </a:lnTo>
              </a:path>
              <a:path w="1581785" h="1709420">
                <a:moveTo>
                  <a:pt x="0" y="1152537"/>
                </a:moveTo>
                <a:lnTo>
                  <a:pt x="21374" y="1152537"/>
                </a:lnTo>
              </a:path>
              <a:path w="1581785" h="1709420">
                <a:moveTo>
                  <a:pt x="1581175" y="1152537"/>
                </a:moveTo>
                <a:lnTo>
                  <a:pt x="1559801" y="1152537"/>
                </a:lnTo>
              </a:path>
              <a:path w="1581785" h="1709420">
                <a:moveTo>
                  <a:pt x="0" y="1139507"/>
                </a:moveTo>
                <a:lnTo>
                  <a:pt x="21374" y="1139507"/>
                </a:lnTo>
              </a:path>
              <a:path w="1581785" h="1709420">
                <a:moveTo>
                  <a:pt x="1581175" y="1139507"/>
                </a:moveTo>
                <a:lnTo>
                  <a:pt x="1559801" y="1139507"/>
                </a:lnTo>
              </a:path>
              <a:path w="1581785" h="1709420">
                <a:moveTo>
                  <a:pt x="0" y="1053820"/>
                </a:moveTo>
                <a:lnTo>
                  <a:pt x="21374" y="1053820"/>
                </a:lnTo>
              </a:path>
              <a:path w="1581785" h="1709420">
                <a:moveTo>
                  <a:pt x="1581175" y="1053820"/>
                </a:moveTo>
                <a:lnTo>
                  <a:pt x="1559801" y="1053820"/>
                </a:lnTo>
              </a:path>
              <a:path w="1581785" h="1709420">
                <a:moveTo>
                  <a:pt x="0" y="1003604"/>
                </a:moveTo>
                <a:lnTo>
                  <a:pt x="21374" y="1003604"/>
                </a:lnTo>
              </a:path>
              <a:path w="1581785" h="1709420">
                <a:moveTo>
                  <a:pt x="1581175" y="1003604"/>
                </a:moveTo>
                <a:lnTo>
                  <a:pt x="1559801" y="1003604"/>
                </a:lnTo>
              </a:path>
              <a:path w="1581785" h="1709420">
                <a:moveTo>
                  <a:pt x="0" y="968146"/>
                </a:moveTo>
                <a:lnTo>
                  <a:pt x="21374" y="968146"/>
                </a:lnTo>
              </a:path>
              <a:path w="1581785" h="1709420">
                <a:moveTo>
                  <a:pt x="1581175" y="968146"/>
                </a:moveTo>
                <a:lnTo>
                  <a:pt x="1559801" y="968146"/>
                </a:lnTo>
              </a:path>
              <a:path w="1581785" h="1709420">
                <a:moveTo>
                  <a:pt x="0" y="940358"/>
                </a:moveTo>
                <a:lnTo>
                  <a:pt x="21374" y="940358"/>
                </a:lnTo>
              </a:path>
              <a:path w="1581785" h="1709420">
                <a:moveTo>
                  <a:pt x="1581175" y="940358"/>
                </a:moveTo>
                <a:lnTo>
                  <a:pt x="1559801" y="940358"/>
                </a:lnTo>
              </a:path>
              <a:path w="1581785" h="1709420">
                <a:moveTo>
                  <a:pt x="0" y="917930"/>
                </a:moveTo>
                <a:lnTo>
                  <a:pt x="21374" y="917930"/>
                </a:lnTo>
              </a:path>
              <a:path w="1581785" h="1709420">
                <a:moveTo>
                  <a:pt x="1581175" y="917930"/>
                </a:moveTo>
                <a:lnTo>
                  <a:pt x="1559801" y="917930"/>
                </a:lnTo>
              </a:path>
              <a:path w="1581785" h="1709420">
                <a:moveTo>
                  <a:pt x="0" y="898918"/>
                </a:moveTo>
                <a:lnTo>
                  <a:pt x="21374" y="898918"/>
                </a:lnTo>
              </a:path>
              <a:path w="1581785" h="1709420">
                <a:moveTo>
                  <a:pt x="1581175" y="898918"/>
                </a:moveTo>
                <a:lnTo>
                  <a:pt x="1559801" y="898918"/>
                </a:lnTo>
              </a:path>
              <a:path w="1581785" h="1709420">
                <a:moveTo>
                  <a:pt x="0" y="882243"/>
                </a:moveTo>
                <a:lnTo>
                  <a:pt x="21374" y="882243"/>
                </a:lnTo>
              </a:path>
              <a:path w="1581785" h="1709420">
                <a:moveTo>
                  <a:pt x="1581175" y="882243"/>
                </a:moveTo>
                <a:lnTo>
                  <a:pt x="1559801" y="882243"/>
                </a:lnTo>
              </a:path>
              <a:path w="1581785" h="1709420">
                <a:moveTo>
                  <a:pt x="0" y="867714"/>
                </a:moveTo>
                <a:lnTo>
                  <a:pt x="21374" y="867714"/>
                </a:lnTo>
              </a:path>
              <a:path w="1581785" h="1709420">
                <a:moveTo>
                  <a:pt x="1581175" y="867714"/>
                </a:moveTo>
                <a:lnTo>
                  <a:pt x="1559801" y="867714"/>
                </a:lnTo>
              </a:path>
              <a:path w="1581785" h="1709420">
                <a:moveTo>
                  <a:pt x="0" y="854684"/>
                </a:moveTo>
                <a:lnTo>
                  <a:pt x="21374" y="854684"/>
                </a:lnTo>
              </a:path>
              <a:path w="1581785" h="1709420">
                <a:moveTo>
                  <a:pt x="1581175" y="854684"/>
                </a:moveTo>
                <a:lnTo>
                  <a:pt x="1559801" y="854684"/>
                </a:lnTo>
              </a:path>
              <a:path w="1581785" h="1709420">
                <a:moveTo>
                  <a:pt x="0" y="768997"/>
                </a:moveTo>
                <a:lnTo>
                  <a:pt x="21374" y="768997"/>
                </a:lnTo>
              </a:path>
              <a:path w="1581785" h="1709420">
                <a:moveTo>
                  <a:pt x="1581175" y="768997"/>
                </a:moveTo>
                <a:lnTo>
                  <a:pt x="1559801" y="768997"/>
                </a:lnTo>
              </a:path>
              <a:path w="1581785" h="1709420">
                <a:moveTo>
                  <a:pt x="0" y="718781"/>
                </a:moveTo>
                <a:lnTo>
                  <a:pt x="21374" y="718781"/>
                </a:lnTo>
              </a:path>
              <a:path w="1581785" h="1709420">
                <a:moveTo>
                  <a:pt x="1581175" y="718781"/>
                </a:moveTo>
                <a:lnTo>
                  <a:pt x="1559801" y="718781"/>
                </a:lnTo>
              </a:path>
              <a:path w="1581785" h="1709420">
                <a:moveTo>
                  <a:pt x="0" y="683107"/>
                </a:moveTo>
                <a:lnTo>
                  <a:pt x="21374" y="683107"/>
                </a:lnTo>
              </a:path>
              <a:path w="1581785" h="1709420">
                <a:moveTo>
                  <a:pt x="1581175" y="683107"/>
                </a:moveTo>
                <a:lnTo>
                  <a:pt x="1559801" y="683107"/>
                </a:lnTo>
              </a:path>
              <a:path w="1581785" h="1709420">
                <a:moveTo>
                  <a:pt x="0" y="655535"/>
                </a:moveTo>
                <a:lnTo>
                  <a:pt x="21374" y="655535"/>
                </a:lnTo>
              </a:path>
              <a:path w="1581785" h="1709420">
                <a:moveTo>
                  <a:pt x="1581175" y="655535"/>
                </a:moveTo>
                <a:lnTo>
                  <a:pt x="1559801" y="655535"/>
                </a:lnTo>
              </a:path>
              <a:path w="1581785" h="1709420">
                <a:moveTo>
                  <a:pt x="0" y="632891"/>
                </a:moveTo>
                <a:lnTo>
                  <a:pt x="21374" y="632891"/>
                </a:lnTo>
              </a:path>
              <a:path w="1581785" h="1709420">
                <a:moveTo>
                  <a:pt x="1581175" y="632891"/>
                </a:moveTo>
                <a:lnTo>
                  <a:pt x="1559801" y="632891"/>
                </a:lnTo>
              </a:path>
              <a:path w="1581785" h="1709420">
                <a:moveTo>
                  <a:pt x="0" y="613867"/>
                </a:moveTo>
                <a:lnTo>
                  <a:pt x="21374" y="613867"/>
                </a:lnTo>
              </a:path>
              <a:path w="1581785" h="1709420">
                <a:moveTo>
                  <a:pt x="1581175" y="613867"/>
                </a:moveTo>
                <a:lnTo>
                  <a:pt x="1559801" y="613867"/>
                </a:lnTo>
              </a:path>
              <a:path w="1581785" h="1709420">
                <a:moveTo>
                  <a:pt x="0" y="597420"/>
                </a:moveTo>
                <a:lnTo>
                  <a:pt x="21374" y="597420"/>
                </a:lnTo>
              </a:path>
              <a:path w="1581785" h="1709420">
                <a:moveTo>
                  <a:pt x="1581175" y="597420"/>
                </a:moveTo>
                <a:lnTo>
                  <a:pt x="1559801" y="597420"/>
                </a:lnTo>
              </a:path>
              <a:path w="1581785" h="1709420">
                <a:moveTo>
                  <a:pt x="0" y="582891"/>
                </a:moveTo>
                <a:lnTo>
                  <a:pt x="21374" y="582891"/>
                </a:lnTo>
              </a:path>
              <a:path w="1581785" h="1709420">
                <a:moveTo>
                  <a:pt x="1581175" y="582891"/>
                </a:moveTo>
                <a:lnTo>
                  <a:pt x="1559801" y="582891"/>
                </a:lnTo>
              </a:path>
              <a:path w="1581785" h="1709420">
                <a:moveTo>
                  <a:pt x="0" y="569861"/>
                </a:moveTo>
                <a:lnTo>
                  <a:pt x="21374" y="569861"/>
                </a:lnTo>
              </a:path>
              <a:path w="1581785" h="1709420">
                <a:moveTo>
                  <a:pt x="1581175" y="569861"/>
                </a:moveTo>
                <a:lnTo>
                  <a:pt x="1559801" y="569861"/>
                </a:lnTo>
              </a:path>
              <a:path w="1581785" h="1709420">
                <a:moveTo>
                  <a:pt x="0" y="483958"/>
                </a:moveTo>
                <a:lnTo>
                  <a:pt x="21374" y="483958"/>
                </a:lnTo>
              </a:path>
              <a:path w="1581785" h="1709420">
                <a:moveTo>
                  <a:pt x="1581175" y="483958"/>
                </a:moveTo>
                <a:lnTo>
                  <a:pt x="1559801" y="483958"/>
                </a:lnTo>
              </a:path>
              <a:path w="1581785" h="1709420">
                <a:moveTo>
                  <a:pt x="0" y="433959"/>
                </a:moveTo>
                <a:lnTo>
                  <a:pt x="21374" y="433959"/>
                </a:lnTo>
              </a:path>
              <a:path w="1581785" h="1709420">
                <a:moveTo>
                  <a:pt x="1581175" y="433959"/>
                </a:moveTo>
                <a:lnTo>
                  <a:pt x="1559801" y="433959"/>
                </a:lnTo>
              </a:path>
              <a:path w="1581785" h="1709420">
                <a:moveTo>
                  <a:pt x="0" y="398284"/>
                </a:moveTo>
                <a:lnTo>
                  <a:pt x="21374" y="398284"/>
                </a:lnTo>
              </a:path>
              <a:path w="1581785" h="1709420">
                <a:moveTo>
                  <a:pt x="1581175" y="398284"/>
                </a:moveTo>
                <a:lnTo>
                  <a:pt x="1559801" y="398284"/>
                </a:lnTo>
              </a:path>
              <a:path w="1581785" h="1709420">
                <a:moveTo>
                  <a:pt x="0" y="370713"/>
                </a:moveTo>
                <a:lnTo>
                  <a:pt x="21374" y="370713"/>
                </a:lnTo>
              </a:path>
              <a:path w="1581785" h="1709420">
                <a:moveTo>
                  <a:pt x="1581175" y="370713"/>
                </a:moveTo>
                <a:lnTo>
                  <a:pt x="1559801" y="370713"/>
                </a:lnTo>
              </a:path>
              <a:path w="1581785" h="1709420">
                <a:moveTo>
                  <a:pt x="0" y="348068"/>
                </a:moveTo>
                <a:lnTo>
                  <a:pt x="21374" y="348068"/>
                </a:lnTo>
              </a:path>
              <a:path w="1581785" h="1709420">
                <a:moveTo>
                  <a:pt x="1581175" y="348068"/>
                </a:moveTo>
                <a:lnTo>
                  <a:pt x="1559801" y="348068"/>
                </a:lnTo>
              </a:path>
              <a:path w="1581785" h="1709420">
                <a:moveTo>
                  <a:pt x="0" y="329044"/>
                </a:moveTo>
                <a:lnTo>
                  <a:pt x="21374" y="329044"/>
                </a:lnTo>
              </a:path>
              <a:path w="1581785" h="1709420">
                <a:moveTo>
                  <a:pt x="1581175" y="329044"/>
                </a:moveTo>
                <a:lnTo>
                  <a:pt x="1559801" y="329044"/>
                </a:lnTo>
              </a:path>
              <a:path w="1581785" h="1709420">
                <a:moveTo>
                  <a:pt x="0" y="312597"/>
                </a:moveTo>
                <a:lnTo>
                  <a:pt x="21374" y="312597"/>
                </a:lnTo>
              </a:path>
              <a:path w="1581785" h="1709420">
                <a:moveTo>
                  <a:pt x="1581175" y="312597"/>
                </a:moveTo>
                <a:lnTo>
                  <a:pt x="1559801" y="312597"/>
                </a:lnTo>
              </a:path>
              <a:path w="1581785" h="1709420">
                <a:moveTo>
                  <a:pt x="0" y="297853"/>
                </a:moveTo>
                <a:lnTo>
                  <a:pt x="21374" y="297853"/>
                </a:lnTo>
              </a:path>
              <a:path w="1581785" h="1709420">
                <a:moveTo>
                  <a:pt x="1581175" y="297853"/>
                </a:moveTo>
                <a:lnTo>
                  <a:pt x="1559801" y="297853"/>
                </a:lnTo>
              </a:path>
              <a:path w="1581785" h="1709420">
                <a:moveTo>
                  <a:pt x="0" y="284822"/>
                </a:moveTo>
                <a:lnTo>
                  <a:pt x="21374" y="284822"/>
                </a:lnTo>
              </a:path>
              <a:path w="1581785" h="1709420">
                <a:moveTo>
                  <a:pt x="1581175" y="284822"/>
                </a:moveTo>
                <a:lnTo>
                  <a:pt x="1559801" y="284822"/>
                </a:lnTo>
              </a:path>
              <a:path w="1581785" h="1709420">
                <a:moveTo>
                  <a:pt x="0" y="199136"/>
                </a:moveTo>
                <a:lnTo>
                  <a:pt x="21374" y="199136"/>
                </a:lnTo>
              </a:path>
              <a:path w="1581785" h="1709420">
                <a:moveTo>
                  <a:pt x="1581175" y="199136"/>
                </a:moveTo>
                <a:lnTo>
                  <a:pt x="1559801" y="199136"/>
                </a:lnTo>
              </a:path>
              <a:path w="1581785" h="1709420">
                <a:moveTo>
                  <a:pt x="0" y="148920"/>
                </a:moveTo>
                <a:lnTo>
                  <a:pt x="21374" y="148920"/>
                </a:lnTo>
              </a:path>
              <a:path w="1581785" h="1709420">
                <a:moveTo>
                  <a:pt x="1581175" y="148920"/>
                </a:moveTo>
                <a:lnTo>
                  <a:pt x="1559801" y="148920"/>
                </a:lnTo>
              </a:path>
              <a:path w="1581785" h="1709420">
                <a:moveTo>
                  <a:pt x="0" y="113461"/>
                </a:moveTo>
                <a:lnTo>
                  <a:pt x="21374" y="113461"/>
                </a:lnTo>
              </a:path>
              <a:path w="1581785" h="1709420">
                <a:moveTo>
                  <a:pt x="1581175" y="113461"/>
                </a:moveTo>
                <a:lnTo>
                  <a:pt x="1559801" y="113461"/>
                </a:lnTo>
              </a:path>
              <a:path w="1581785" h="1709420">
                <a:moveTo>
                  <a:pt x="0" y="85674"/>
                </a:moveTo>
                <a:lnTo>
                  <a:pt x="21374" y="85674"/>
                </a:lnTo>
              </a:path>
              <a:path w="1581785" h="1709420">
                <a:moveTo>
                  <a:pt x="1581175" y="85674"/>
                </a:moveTo>
                <a:lnTo>
                  <a:pt x="1559801" y="85674"/>
                </a:lnTo>
              </a:path>
              <a:path w="1581785" h="1709420">
                <a:moveTo>
                  <a:pt x="0" y="63246"/>
                </a:moveTo>
                <a:lnTo>
                  <a:pt x="21374" y="63246"/>
                </a:lnTo>
              </a:path>
              <a:path w="1581785" h="1709420">
                <a:moveTo>
                  <a:pt x="1581175" y="63246"/>
                </a:moveTo>
                <a:lnTo>
                  <a:pt x="1559801" y="63246"/>
                </a:lnTo>
              </a:path>
              <a:path w="1581785" h="1709420">
                <a:moveTo>
                  <a:pt x="0" y="44221"/>
                </a:moveTo>
                <a:lnTo>
                  <a:pt x="21374" y="44221"/>
                </a:lnTo>
              </a:path>
              <a:path w="1581785" h="1709420">
                <a:moveTo>
                  <a:pt x="1581175" y="44221"/>
                </a:moveTo>
                <a:lnTo>
                  <a:pt x="1559801" y="44221"/>
                </a:lnTo>
              </a:path>
              <a:path w="1581785" h="1709420">
                <a:moveTo>
                  <a:pt x="0" y="27559"/>
                </a:moveTo>
                <a:lnTo>
                  <a:pt x="21374" y="27559"/>
                </a:lnTo>
              </a:path>
              <a:path w="1581785" h="1709420">
                <a:moveTo>
                  <a:pt x="1581175" y="27559"/>
                </a:moveTo>
                <a:lnTo>
                  <a:pt x="1559801" y="27559"/>
                </a:lnTo>
              </a:path>
              <a:path w="1581785" h="1709420">
                <a:moveTo>
                  <a:pt x="0" y="13030"/>
                </a:moveTo>
                <a:lnTo>
                  <a:pt x="21374" y="13030"/>
                </a:lnTo>
              </a:path>
              <a:path w="1581785" h="1709420">
                <a:moveTo>
                  <a:pt x="1581175" y="13030"/>
                </a:moveTo>
                <a:lnTo>
                  <a:pt x="1559801" y="13030"/>
                </a:lnTo>
              </a:path>
              <a:path w="1581785" h="1709420">
                <a:moveTo>
                  <a:pt x="0" y="0"/>
                </a:moveTo>
                <a:lnTo>
                  <a:pt x="21374" y="0"/>
                </a:lnTo>
              </a:path>
              <a:path w="1581785" h="1709420">
                <a:moveTo>
                  <a:pt x="1581175" y="0"/>
                </a:moveTo>
                <a:lnTo>
                  <a:pt x="1559801" y="0"/>
                </a:lnTo>
              </a:path>
              <a:path w="1581785" h="1709420">
                <a:moveTo>
                  <a:pt x="0" y="1709366"/>
                </a:moveTo>
                <a:lnTo>
                  <a:pt x="42735" y="1709366"/>
                </a:lnTo>
              </a:path>
              <a:path w="1581785" h="1709420">
                <a:moveTo>
                  <a:pt x="1581175" y="1709366"/>
                </a:moveTo>
                <a:lnTo>
                  <a:pt x="1538439" y="1709366"/>
                </a:lnTo>
              </a:path>
              <a:path w="1581785" h="1709420">
                <a:moveTo>
                  <a:pt x="0" y="1424543"/>
                </a:moveTo>
                <a:lnTo>
                  <a:pt x="42735" y="1424543"/>
                </a:lnTo>
              </a:path>
              <a:path w="1581785" h="1709420">
                <a:moveTo>
                  <a:pt x="1581175" y="1424543"/>
                </a:moveTo>
                <a:lnTo>
                  <a:pt x="1538439" y="1424543"/>
                </a:lnTo>
              </a:path>
              <a:path w="1581785" h="1709420">
                <a:moveTo>
                  <a:pt x="0" y="1139507"/>
                </a:moveTo>
                <a:lnTo>
                  <a:pt x="42735" y="1139507"/>
                </a:lnTo>
              </a:path>
              <a:path w="1581785" h="1709420">
                <a:moveTo>
                  <a:pt x="1581175" y="1139507"/>
                </a:moveTo>
                <a:lnTo>
                  <a:pt x="1538439" y="1139507"/>
                </a:lnTo>
              </a:path>
              <a:path w="1581785" h="1709420">
                <a:moveTo>
                  <a:pt x="0" y="854684"/>
                </a:moveTo>
                <a:lnTo>
                  <a:pt x="42735" y="854684"/>
                </a:lnTo>
              </a:path>
              <a:path w="1581785" h="1709420">
                <a:moveTo>
                  <a:pt x="1581175" y="854684"/>
                </a:moveTo>
                <a:lnTo>
                  <a:pt x="1538439" y="854684"/>
                </a:lnTo>
              </a:path>
              <a:path w="1581785" h="1709420">
                <a:moveTo>
                  <a:pt x="0" y="569861"/>
                </a:moveTo>
                <a:lnTo>
                  <a:pt x="42735" y="569861"/>
                </a:lnTo>
              </a:path>
              <a:path w="1581785" h="1709420">
                <a:moveTo>
                  <a:pt x="1581175" y="569861"/>
                </a:moveTo>
                <a:lnTo>
                  <a:pt x="1538439" y="569861"/>
                </a:lnTo>
              </a:path>
              <a:path w="1581785" h="1709420">
                <a:moveTo>
                  <a:pt x="0" y="284822"/>
                </a:moveTo>
                <a:lnTo>
                  <a:pt x="42735" y="284822"/>
                </a:lnTo>
              </a:path>
              <a:path w="1581785" h="1709420">
                <a:moveTo>
                  <a:pt x="1581175" y="284822"/>
                </a:moveTo>
                <a:lnTo>
                  <a:pt x="1538439" y="284822"/>
                </a:lnTo>
              </a:path>
              <a:path w="1581785" h="1709420">
                <a:moveTo>
                  <a:pt x="0" y="0"/>
                </a:moveTo>
                <a:lnTo>
                  <a:pt x="42735" y="0"/>
                </a:lnTo>
              </a:path>
              <a:path w="1581785" h="1709420">
                <a:moveTo>
                  <a:pt x="1581175" y="0"/>
                </a:moveTo>
                <a:lnTo>
                  <a:pt x="1538439" y="0"/>
                </a:lnTo>
              </a:path>
            </a:pathLst>
          </a:custGeom>
          <a:ln w="32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1077188" y="2536660"/>
            <a:ext cx="3253740" cy="3505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05410" algn="ctr">
              <a:lnSpc>
                <a:spcPts val="680"/>
              </a:lnSpc>
              <a:spcBef>
                <a:spcPts val="114"/>
              </a:spcBef>
            </a:pPr>
            <a:r>
              <a:rPr sz="650" dirty="0">
                <a:latin typeface="Times New Roman"/>
                <a:cs typeface="Times New Roman"/>
              </a:rPr>
              <a:t>-</a:t>
            </a:r>
            <a:r>
              <a:rPr sz="650" spc="-50" dirty="0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  <a:p>
            <a:pPr marL="38100">
              <a:lnSpc>
                <a:spcPts val="880"/>
              </a:lnSpc>
              <a:tabLst>
                <a:tab pos="502920" algn="l"/>
                <a:tab pos="967740" algn="l"/>
                <a:tab pos="1414780" algn="l"/>
                <a:tab pos="1918970" algn="l"/>
              </a:tabLst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1500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2000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1425" baseline="17543" dirty="0">
                <a:latin typeface="Times New Roman"/>
                <a:cs typeface="Times New Roman"/>
              </a:rPr>
              <a:t>10</a:t>
            </a:r>
            <a:r>
              <a:rPr sz="1425" spc="457" baseline="17543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500</a:t>
            </a:r>
            <a:r>
              <a:rPr sz="950" dirty="0">
                <a:latin typeface="Times New Roman"/>
                <a:cs typeface="Times New Roman"/>
              </a:rPr>
              <a:t>	1000</a:t>
            </a:r>
            <a:r>
              <a:rPr sz="950" spc="160" dirty="0">
                <a:latin typeface="Times New Roman"/>
                <a:cs typeface="Times New Roman"/>
              </a:rPr>
              <a:t>  </a:t>
            </a:r>
            <a:r>
              <a:rPr sz="950" dirty="0">
                <a:latin typeface="Times New Roman"/>
                <a:cs typeface="Times New Roman"/>
              </a:rPr>
              <a:t>1500</a:t>
            </a:r>
            <a:r>
              <a:rPr sz="950" spc="165" dirty="0">
                <a:latin typeface="Times New Roman"/>
                <a:cs typeface="Times New Roman"/>
              </a:rPr>
              <a:t>  </a:t>
            </a:r>
            <a:r>
              <a:rPr sz="950" dirty="0">
                <a:latin typeface="Times New Roman"/>
                <a:cs typeface="Times New Roman"/>
              </a:rPr>
              <a:t>2000</a:t>
            </a:r>
            <a:r>
              <a:rPr sz="950" spc="165" dirty="0">
                <a:latin typeface="Times New Roman"/>
                <a:cs typeface="Times New Roman"/>
              </a:rPr>
              <a:t>  </a:t>
            </a:r>
            <a:r>
              <a:rPr sz="950" spc="-20" dirty="0">
                <a:latin typeface="Times New Roman"/>
                <a:cs typeface="Times New Roman"/>
              </a:rPr>
              <a:t>2500</a:t>
            </a:r>
            <a:endParaRPr sz="950">
              <a:latin typeface="Times New Roman"/>
              <a:cs typeface="Times New Roman"/>
            </a:endParaRPr>
          </a:p>
          <a:p>
            <a:pPr marL="170180">
              <a:lnSpc>
                <a:spcPts val="980"/>
              </a:lnSpc>
            </a:pPr>
            <a:r>
              <a:rPr sz="950" dirty="0">
                <a:latin typeface="Times New Roman"/>
                <a:cs typeface="Times New Roman"/>
              </a:rPr>
              <a:t>M</a:t>
            </a:r>
            <a:r>
              <a:rPr sz="950" spc="-2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(GeV)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2460961" y="2216796"/>
            <a:ext cx="266700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425" spc="-15" baseline="-32163" dirty="0">
                <a:latin typeface="Times New Roman"/>
                <a:cs typeface="Times New Roman"/>
              </a:rPr>
              <a:t>10</a:t>
            </a:r>
            <a:r>
              <a:rPr sz="650" spc="-10" dirty="0">
                <a:latin typeface="Times New Roman"/>
                <a:cs typeface="Times New Roman"/>
              </a:rPr>
              <a:t>-</a:t>
            </a:r>
            <a:r>
              <a:rPr sz="650" spc="-50" dirty="0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2621189" y="1980904"/>
            <a:ext cx="8572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2482754" y="1433906"/>
            <a:ext cx="240029" cy="4305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r>
              <a:rPr sz="975" spc="-37" baseline="47008" dirty="0">
                <a:latin typeface="Times New Roman"/>
                <a:cs typeface="Times New Roman"/>
              </a:rPr>
              <a:t>2</a:t>
            </a:r>
            <a:endParaRPr sz="975" baseline="47008">
              <a:latin typeface="Times New Roman"/>
              <a:cs typeface="Times New Roman"/>
            </a:endParaRPr>
          </a:p>
          <a:p>
            <a:pPr marL="81280">
              <a:lnSpc>
                <a:spcPct val="100000"/>
              </a:lnSpc>
              <a:spcBef>
                <a:spcPts val="915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2511572" y="1149079"/>
            <a:ext cx="14541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2631230" y="1112331"/>
            <a:ext cx="67945" cy="1270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50" dirty="0">
                <a:latin typeface="Times New Roman"/>
                <a:cs typeface="Times New Roman"/>
              </a:rPr>
              <a:t>3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2482754" y="864043"/>
            <a:ext cx="238760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r>
              <a:rPr sz="975" spc="-37" baseline="47008" dirty="0">
                <a:latin typeface="Times New Roman"/>
                <a:cs typeface="Times New Roman"/>
              </a:rPr>
              <a:t>4</a:t>
            </a:r>
            <a:endParaRPr sz="975" baseline="47008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2312005" y="1378685"/>
            <a:ext cx="172085" cy="81216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spc="225" dirty="0">
                <a:latin typeface="Symbol"/>
                <a:cs typeface="Symbol"/>
              </a:rPr>
              <a:t></a:t>
            </a:r>
            <a:r>
              <a:rPr sz="950" spc="225" dirty="0">
                <a:latin typeface="Times New Roman"/>
                <a:cs typeface="Times New Roman"/>
              </a:rPr>
              <a:t>x</a:t>
            </a:r>
            <a:r>
              <a:rPr sz="950" spc="-2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BR</a:t>
            </a:r>
            <a:r>
              <a:rPr sz="950" spc="-1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x</a:t>
            </a:r>
            <a:r>
              <a:rPr sz="950" spc="-1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A</a:t>
            </a:r>
            <a:r>
              <a:rPr sz="950" spc="-15" dirty="0">
                <a:latin typeface="Times New Roman"/>
                <a:cs typeface="Times New Roman"/>
              </a:rPr>
              <a:t> </a:t>
            </a:r>
            <a:r>
              <a:rPr sz="950" spc="-140" dirty="0">
                <a:latin typeface="Times New Roman"/>
                <a:cs typeface="Times New Roman"/>
              </a:rPr>
              <a:t>(pb)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60" name="object 160"/>
          <p:cNvGrpSpPr/>
          <p:nvPr/>
        </p:nvGrpSpPr>
        <p:grpSpPr>
          <a:xfrm>
            <a:off x="2700350" y="931034"/>
            <a:ext cx="1585595" cy="1713230"/>
            <a:chOff x="2700350" y="931034"/>
            <a:chExt cx="1585595" cy="1713230"/>
          </a:xfrm>
        </p:grpSpPr>
        <p:sp>
          <p:nvSpPr>
            <p:cNvPr id="161" name="object 161"/>
            <p:cNvSpPr/>
            <p:nvPr/>
          </p:nvSpPr>
          <p:spPr>
            <a:xfrm>
              <a:off x="2702255" y="932939"/>
              <a:ext cx="1581785" cy="1709420"/>
            </a:xfrm>
            <a:custGeom>
              <a:avLst/>
              <a:gdLst/>
              <a:ahLst/>
              <a:cxnLst/>
              <a:rect l="l" t="t" r="r" b="b"/>
              <a:pathLst>
                <a:path w="1581785" h="1709420">
                  <a:moveTo>
                    <a:pt x="0" y="1709369"/>
                  </a:moveTo>
                  <a:lnTo>
                    <a:pt x="1581175" y="1709369"/>
                  </a:lnTo>
                  <a:lnTo>
                    <a:pt x="1581175" y="0"/>
                  </a:lnTo>
                  <a:lnTo>
                    <a:pt x="0" y="0"/>
                  </a:lnTo>
                  <a:lnTo>
                    <a:pt x="0" y="1709369"/>
                  </a:lnTo>
                  <a:close/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2809100" y="2214968"/>
              <a:ext cx="826135" cy="375920"/>
            </a:xfrm>
            <a:custGeom>
              <a:avLst/>
              <a:gdLst/>
              <a:ahLst/>
              <a:cxnLst/>
              <a:rect l="l" t="t" r="r" b="b"/>
              <a:pathLst>
                <a:path w="826135" h="375919">
                  <a:moveTo>
                    <a:pt x="826051" y="0"/>
                  </a:moveTo>
                  <a:lnTo>
                    <a:pt x="0" y="0"/>
                  </a:lnTo>
                  <a:lnTo>
                    <a:pt x="0" y="375418"/>
                  </a:lnTo>
                  <a:lnTo>
                    <a:pt x="826051" y="375418"/>
                  </a:lnTo>
                  <a:lnTo>
                    <a:pt x="8260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2846908" y="2278209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71" y="0"/>
                  </a:lnTo>
                </a:path>
              </a:pathLst>
            </a:custGeom>
            <a:ln w="790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2831960" y="2263258"/>
              <a:ext cx="115570" cy="30480"/>
            </a:xfrm>
            <a:custGeom>
              <a:avLst/>
              <a:gdLst/>
              <a:ahLst/>
              <a:cxnLst/>
              <a:rect l="l" t="t" r="r" b="b"/>
              <a:pathLst>
                <a:path w="115569" h="30480">
                  <a:moveTo>
                    <a:pt x="29908" y="14951"/>
                  </a:moveTo>
                  <a:lnTo>
                    <a:pt x="29908" y="6691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1"/>
                  </a:lnTo>
                  <a:lnTo>
                    <a:pt x="0" y="14951"/>
                  </a:lnTo>
                  <a:lnTo>
                    <a:pt x="0" y="23211"/>
                  </a:lnTo>
                  <a:lnTo>
                    <a:pt x="6692" y="29909"/>
                  </a:lnTo>
                  <a:lnTo>
                    <a:pt x="14947" y="29909"/>
                  </a:lnTo>
                  <a:lnTo>
                    <a:pt x="23215" y="29909"/>
                  </a:lnTo>
                  <a:lnTo>
                    <a:pt x="29908" y="23211"/>
                  </a:lnTo>
                  <a:lnTo>
                    <a:pt x="29908" y="14951"/>
                  </a:lnTo>
                </a:path>
                <a:path w="115569" h="30480">
                  <a:moveTo>
                    <a:pt x="115379" y="14951"/>
                  </a:moveTo>
                  <a:lnTo>
                    <a:pt x="115379" y="6691"/>
                  </a:lnTo>
                  <a:lnTo>
                    <a:pt x="108686" y="0"/>
                  </a:lnTo>
                  <a:lnTo>
                    <a:pt x="100418" y="0"/>
                  </a:lnTo>
                  <a:lnTo>
                    <a:pt x="92163" y="0"/>
                  </a:lnTo>
                  <a:lnTo>
                    <a:pt x="85471" y="6691"/>
                  </a:lnTo>
                  <a:lnTo>
                    <a:pt x="85471" y="14951"/>
                  </a:lnTo>
                  <a:lnTo>
                    <a:pt x="85471" y="23211"/>
                  </a:lnTo>
                  <a:lnTo>
                    <a:pt x="92163" y="29909"/>
                  </a:lnTo>
                  <a:lnTo>
                    <a:pt x="100418" y="29909"/>
                  </a:lnTo>
                  <a:lnTo>
                    <a:pt x="108686" y="29909"/>
                  </a:lnTo>
                  <a:lnTo>
                    <a:pt x="115379" y="23211"/>
                  </a:lnTo>
                  <a:lnTo>
                    <a:pt x="115379" y="14951"/>
                  </a:lnTo>
                </a:path>
              </a:pathLst>
            </a:custGeom>
            <a:ln w="320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5" name="object 165"/>
          <p:cNvSpPr txBox="1"/>
          <p:nvPr/>
        </p:nvSpPr>
        <p:spPr>
          <a:xfrm>
            <a:off x="2962414" y="2186027"/>
            <a:ext cx="663575" cy="274320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>
              <a:lnSpc>
                <a:spcPct val="72600"/>
              </a:lnSpc>
              <a:spcBef>
                <a:spcPts val="405"/>
              </a:spcBef>
            </a:pPr>
            <a:r>
              <a:rPr sz="950" spc="-10" dirty="0">
                <a:latin typeface="Times New Roman"/>
                <a:cs typeface="Times New Roman"/>
              </a:rPr>
              <a:t>Gluon-</a:t>
            </a:r>
            <a:r>
              <a:rPr sz="950" spc="-20" dirty="0">
                <a:latin typeface="Times New Roman"/>
                <a:cs typeface="Times New Roman"/>
              </a:rPr>
              <a:t>Gluon </a:t>
            </a:r>
            <a:r>
              <a:rPr sz="950" spc="-10" dirty="0">
                <a:latin typeface="Times New Roman"/>
                <a:cs typeface="Times New Roman"/>
              </a:rPr>
              <a:t>Quark-</a:t>
            </a:r>
            <a:r>
              <a:rPr sz="950" spc="-20" dirty="0">
                <a:latin typeface="Times New Roman"/>
                <a:cs typeface="Times New Roman"/>
              </a:rPr>
              <a:t>Gluon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66" name="object 166"/>
          <p:cNvGrpSpPr/>
          <p:nvPr/>
        </p:nvGrpSpPr>
        <p:grpSpPr>
          <a:xfrm>
            <a:off x="2830055" y="2376095"/>
            <a:ext cx="119380" cy="34290"/>
            <a:chOff x="2830055" y="2376095"/>
            <a:chExt cx="119380" cy="34290"/>
          </a:xfrm>
        </p:grpSpPr>
        <p:sp>
          <p:nvSpPr>
            <p:cNvPr id="167" name="object 167"/>
            <p:cNvSpPr/>
            <p:nvPr/>
          </p:nvSpPr>
          <p:spPr>
            <a:xfrm>
              <a:off x="2846908" y="2392951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71" y="0"/>
                  </a:lnTo>
                </a:path>
              </a:pathLst>
            </a:custGeom>
            <a:ln w="79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2831960" y="237800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1"/>
                  </a:lnTo>
                  <a:lnTo>
                    <a:pt x="0" y="23211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1"/>
                  </a:lnTo>
                  <a:lnTo>
                    <a:pt x="29908" y="14951"/>
                  </a:lnTo>
                  <a:lnTo>
                    <a:pt x="29908" y="6691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2831960" y="237800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51"/>
                  </a:moveTo>
                  <a:lnTo>
                    <a:pt x="29908" y="6691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1"/>
                  </a:lnTo>
                  <a:lnTo>
                    <a:pt x="0" y="14951"/>
                  </a:lnTo>
                  <a:lnTo>
                    <a:pt x="0" y="23211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1"/>
                  </a:lnTo>
                  <a:lnTo>
                    <a:pt x="29908" y="14951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2917431" y="237800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215" y="0"/>
                  </a:moveTo>
                  <a:lnTo>
                    <a:pt x="6692" y="0"/>
                  </a:lnTo>
                  <a:lnTo>
                    <a:pt x="0" y="6691"/>
                  </a:lnTo>
                  <a:lnTo>
                    <a:pt x="0" y="23211"/>
                  </a:lnTo>
                  <a:lnTo>
                    <a:pt x="6692" y="29908"/>
                  </a:lnTo>
                  <a:lnTo>
                    <a:pt x="23215" y="29908"/>
                  </a:lnTo>
                  <a:lnTo>
                    <a:pt x="29908" y="23211"/>
                  </a:lnTo>
                  <a:lnTo>
                    <a:pt x="29908" y="14951"/>
                  </a:lnTo>
                  <a:lnTo>
                    <a:pt x="29908" y="6691"/>
                  </a:lnTo>
                  <a:lnTo>
                    <a:pt x="23215" y="0"/>
                  </a:lnTo>
                  <a:close/>
                </a:path>
              </a:pathLst>
            </a:custGeom>
            <a:solidFill>
              <a:srgbClr val="6607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2917431" y="237800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9908" y="14951"/>
                  </a:moveTo>
                  <a:lnTo>
                    <a:pt x="29908" y="6691"/>
                  </a:lnTo>
                  <a:lnTo>
                    <a:pt x="23215" y="0"/>
                  </a:lnTo>
                  <a:lnTo>
                    <a:pt x="14947" y="0"/>
                  </a:lnTo>
                  <a:lnTo>
                    <a:pt x="6692" y="0"/>
                  </a:lnTo>
                  <a:lnTo>
                    <a:pt x="0" y="6691"/>
                  </a:lnTo>
                  <a:lnTo>
                    <a:pt x="0" y="14951"/>
                  </a:lnTo>
                  <a:lnTo>
                    <a:pt x="0" y="23211"/>
                  </a:lnTo>
                  <a:lnTo>
                    <a:pt x="6692" y="29908"/>
                  </a:lnTo>
                  <a:lnTo>
                    <a:pt x="14947" y="29908"/>
                  </a:lnTo>
                  <a:lnTo>
                    <a:pt x="23215" y="29908"/>
                  </a:lnTo>
                  <a:lnTo>
                    <a:pt x="29908" y="23211"/>
                  </a:lnTo>
                  <a:lnTo>
                    <a:pt x="29908" y="14951"/>
                  </a:lnTo>
                </a:path>
              </a:pathLst>
            </a:custGeom>
            <a:ln w="3205">
              <a:solidFill>
                <a:srgbClr val="6607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" name="object 172"/>
          <p:cNvSpPr txBox="1"/>
          <p:nvPr/>
        </p:nvSpPr>
        <p:spPr>
          <a:xfrm>
            <a:off x="2962414" y="2415723"/>
            <a:ext cx="66357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spc="-10" dirty="0">
                <a:latin typeface="Times New Roman"/>
                <a:cs typeface="Times New Roman"/>
              </a:rPr>
              <a:t>Quark-Quark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73" name="object 173"/>
          <p:cNvGrpSpPr/>
          <p:nvPr/>
        </p:nvGrpSpPr>
        <p:grpSpPr>
          <a:xfrm>
            <a:off x="2832707" y="931762"/>
            <a:ext cx="1327785" cy="1600200"/>
            <a:chOff x="2832707" y="931762"/>
            <a:chExt cx="1327785" cy="1600200"/>
          </a:xfrm>
        </p:grpSpPr>
        <p:sp>
          <p:nvSpPr>
            <p:cNvPr id="174" name="object 174"/>
            <p:cNvSpPr/>
            <p:nvPr/>
          </p:nvSpPr>
          <p:spPr>
            <a:xfrm>
              <a:off x="2846908" y="2517526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471" y="0"/>
                  </a:lnTo>
                </a:path>
              </a:pathLst>
            </a:custGeom>
            <a:ln w="79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2834309" y="2504702"/>
              <a:ext cx="111125" cy="26034"/>
            </a:xfrm>
            <a:custGeom>
              <a:avLst/>
              <a:gdLst/>
              <a:ahLst/>
              <a:cxnLst/>
              <a:rect l="l" t="t" r="r" b="b"/>
              <a:pathLst>
                <a:path w="111125" h="26035">
                  <a:moveTo>
                    <a:pt x="0" y="25429"/>
                  </a:moveTo>
                  <a:lnTo>
                    <a:pt x="25424" y="25429"/>
                  </a:lnTo>
                  <a:lnTo>
                    <a:pt x="25424" y="0"/>
                  </a:lnTo>
                  <a:lnTo>
                    <a:pt x="0" y="0"/>
                  </a:lnTo>
                  <a:lnTo>
                    <a:pt x="0" y="25429"/>
                  </a:lnTo>
                  <a:close/>
                </a:path>
                <a:path w="111125" h="26035">
                  <a:moveTo>
                    <a:pt x="85471" y="25429"/>
                  </a:moveTo>
                  <a:lnTo>
                    <a:pt x="110900" y="25429"/>
                  </a:lnTo>
                  <a:lnTo>
                    <a:pt x="110900" y="0"/>
                  </a:lnTo>
                  <a:lnTo>
                    <a:pt x="85471" y="0"/>
                  </a:lnTo>
                  <a:lnTo>
                    <a:pt x="85471" y="25429"/>
                  </a:lnTo>
                  <a:close/>
                </a:path>
              </a:pathLst>
            </a:custGeom>
            <a:ln w="32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3440061" y="933364"/>
              <a:ext cx="718820" cy="301625"/>
            </a:xfrm>
            <a:custGeom>
              <a:avLst/>
              <a:gdLst/>
              <a:ahLst/>
              <a:cxnLst/>
              <a:rect l="l" t="t" r="r" b="b"/>
              <a:pathLst>
                <a:path w="718820" h="301625">
                  <a:moveTo>
                    <a:pt x="718790" y="0"/>
                  </a:moveTo>
                  <a:lnTo>
                    <a:pt x="0" y="0"/>
                  </a:lnTo>
                  <a:lnTo>
                    <a:pt x="0" y="301278"/>
                  </a:lnTo>
                  <a:lnTo>
                    <a:pt x="718790" y="301278"/>
                  </a:lnTo>
                  <a:lnTo>
                    <a:pt x="7187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440061" y="933364"/>
              <a:ext cx="718820" cy="301625"/>
            </a:xfrm>
            <a:custGeom>
              <a:avLst/>
              <a:gdLst/>
              <a:ahLst/>
              <a:cxnLst/>
              <a:rect l="l" t="t" r="r" b="b"/>
              <a:pathLst>
                <a:path w="718820" h="301625">
                  <a:moveTo>
                    <a:pt x="0" y="301278"/>
                  </a:moveTo>
                  <a:lnTo>
                    <a:pt x="718790" y="301278"/>
                  </a:lnTo>
                  <a:lnTo>
                    <a:pt x="718790" y="0"/>
                  </a:lnTo>
                  <a:lnTo>
                    <a:pt x="0" y="0"/>
                  </a:lnTo>
                  <a:lnTo>
                    <a:pt x="0" y="301278"/>
                  </a:lnTo>
                  <a:close/>
                </a:path>
              </a:pathLst>
            </a:custGeom>
            <a:ln w="32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3521265" y="1001522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0" y="0"/>
                  </a:moveTo>
                  <a:lnTo>
                    <a:pt x="154482" y="0"/>
                  </a:lnTo>
                </a:path>
              </a:pathLst>
            </a:custGeom>
            <a:ln w="79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3521265" y="1148105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>
                  <a:moveTo>
                    <a:pt x="0" y="0"/>
                  </a:moveTo>
                  <a:lnTo>
                    <a:pt x="154482" y="0"/>
                  </a:lnTo>
                </a:path>
              </a:pathLst>
            </a:custGeom>
            <a:ln w="790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0" name="object 180"/>
          <p:cNvSpPr txBox="1"/>
          <p:nvPr/>
        </p:nvSpPr>
        <p:spPr>
          <a:xfrm>
            <a:off x="2815437" y="1021096"/>
            <a:ext cx="238125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q</a:t>
            </a:r>
            <a:r>
              <a:rPr sz="975" spc="-37" baseline="-34188" dirty="0">
                <a:latin typeface="Times New Roman"/>
                <a:cs typeface="Times New Roman"/>
              </a:rPr>
              <a:t>3</a:t>
            </a:r>
            <a:r>
              <a:rPr sz="950" spc="-25" dirty="0">
                <a:latin typeface="Times New Roman"/>
                <a:cs typeface="Times New Roman"/>
              </a:rPr>
              <a:t>*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3741678" y="2385393"/>
            <a:ext cx="477520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spc="-10" dirty="0">
                <a:latin typeface="Times New Roman"/>
                <a:cs typeface="Times New Roman"/>
              </a:rPr>
              <a:t>Axigluon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3704710" y="905932"/>
            <a:ext cx="374650" cy="3130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1135"/>
              </a:lnSpc>
              <a:spcBef>
                <a:spcPts val="90"/>
              </a:spcBef>
            </a:pPr>
            <a:r>
              <a:rPr sz="950" spc="-25" dirty="0">
                <a:latin typeface="Times New Roman"/>
                <a:cs typeface="Times New Roman"/>
              </a:rPr>
              <a:t>CMS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ts val="1135"/>
              </a:lnSpc>
            </a:pPr>
            <a:r>
              <a:rPr sz="950" dirty="0">
                <a:latin typeface="Times New Roman"/>
                <a:cs typeface="Times New Roman"/>
              </a:rPr>
              <a:t>Our</a:t>
            </a:r>
            <a:r>
              <a:rPr sz="950" spc="-2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Fit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2723104" y="2071082"/>
            <a:ext cx="1052830" cy="169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50" dirty="0">
                <a:latin typeface="Times New Roman"/>
                <a:cs typeface="Times New Roman"/>
              </a:rPr>
              <a:t>95%</a:t>
            </a:r>
            <a:r>
              <a:rPr sz="950" spc="-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CL</a:t>
            </a:r>
            <a:r>
              <a:rPr sz="950" spc="-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Upper</a:t>
            </a:r>
            <a:r>
              <a:rPr sz="950" spc="-20" dirty="0">
                <a:latin typeface="Times New Roman"/>
                <a:cs typeface="Times New Roman"/>
              </a:rPr>
              <a:t> Limit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3676963" y="1327502"/>
            <a:ext cx="459105" cy="2844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ts val="1025"/>
              </a:lnSpc>
              <a:spcBef>
                <a:spcPts val="90"/>
              </a:spcBef>
            </a:pPr>
            <a:r>
              <a:rPr sz="950" dirty="0">
                <a:latin typeface="Times New Roman"/>
                <a:cs typeface="Times New Roman"/>
              </a:rPr>
              <a:t>2.9 </a:t>
            </a:r>
            <a:r>
              <a:rPr sz="950" spc="-10" dirty="0">
                <a:latin typeface="Times New Roman"/>
                <a:cs typeface="Times New Roman"/>
              </a:rPr>
              <a:t>pb</a:t>
            </a:r>
            <a:r>
              <a:rPr sz="975" spc="-15" baseline="47008" dirty="0">
                <a:latin typeface="Times New Roman"/>
                <a:cs typeface="Times New Roman"/>
              </a:rPr>
              <a:t>-</a:t>
            </a:r>
            <a:r>
              <a:rPr sz="975" spc="-75" baseline="47008" dirty="0">
                <a:latin typeface="Times New Roman"/>
                <a:cs typeface="Times New Roman"/>
              </a:rPr>
              <a:t>1</a:t>
            </a:r>
            <a:endParaRPr sz="975" baseline="47008">
              <a:latin typeface="Times New Roman"/>
              <a:cs typeface="Times New Roman"/>
            </a:endParaRPr>
          </a:p>
          <a:p>
            <a:pPr marL="38100">
              <a:lnSpc>
                <a:spcPts val="1025"/>
              </a:lnSpc>
            </a:pPr>
            <a:r>
              <a:rPr sz="950" dirty="0">
                <a:latin typeface="Times New Roman"/>
                <a:cs typeface="Times New Roman"/>
              </a:rPr>
              <a:t>7</a:t>
            </a:r>
            <a:r>
              <a:rPr sz="950" spc="-1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85" name="object 185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186" name="object 186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9" name="object 189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90" name="object 19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191" name="object 19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192" name="object 19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15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2906757279"/>
      </p:ext>
    </p:extLst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714" y="1681"/>
            <a:ext cx="16230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Colored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Resonant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Production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and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LHC</a:t>
            </a:r>
            <a:r>
              <a:rPr sz="600" spc="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70835" y="1681"/>
            <a:ext cx="28448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7A0000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0073"/>
            <a:ext cx="4608195" cy="321945"/>
          </a:xfrm>
          <a:custGeom>
            <a:avLst/>
            <a:gdLst/>
            <a:ahLst/>
            <a:cxnLst/>
            <a:rect l="l" t="t" r="r" b="b"/>
            <a:pathLst>
              <a:path w="4608195" h="321945">
                <a:moveTo>
                  <a:pt x="0" y="321563"/>
                </a:moveTo>
                <a:lnTo>
                  <a:pt x="4607940" y="321563"/>
                </a:lnTo>
                <a:lnTo>
                  <a:pt x="4607940" y="0"/>
                </a:lnTo>
                <a:lnTo>
                  <a:pt x="0" y="0"/>
                </a:lnTo>
                <a:lnTo>
                  <a:pt x="0" y="32156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502" y="174292"/>
            <a:ext cx="121856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solidFill>
                  <a:srgbClr val="CC0000"/>
                </a:solidFill>
                <a:latin typeface="Helvetica"/>
                <a:cs typeface="Helvetica"/>
              </a:rPr>
              <a:t>bounds</a:t>
            </a:r>
            <a:r>
              <a:rPr sz="1400" spc="70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1400" spc="-10" dirty="0">
                <a:solidFill>
                  <a:srgbClr val="CC0000"/>
                </a:solidFill>
                <a:latin typeface="Helvetica"/>
                <a:cs typeface="Helvetica"/>
              </a:rPr>
              <a:t>figures</a:t>
            </a:r>
            <a:endParaRPr sz="1400">
              <a:latin typeface="Helvetica"/>
              <a:cs typeface="Helvetic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35279" y="922947"/>
            <a:ext cx="1948180" cy="1857375"/>
            <a:chOff x="335279" y="922947"/>
            <a:chExt cx="1948180" cy="1857375"/>
          </a:xfrm>
        </p:grpSpPr>
        <p:sp>
          <p:nvSpPr>
            <p:cNvPr id="8" name="object 8"/>
            <p:cNvSpPr/>
            <p:nvPr/>
          </p:nvSpPr>
          <p:spPr>
            <a:xfrm>
              <a:off x="335279" y="922947"/>
              <a:ext cx="1948180" cy="1857375"/>
            </a:xfrm>
            <a:custGeom>
              <a:avLst/>
              <a:gdLst/>
              <a:ahLst/>
              <a:cxnLst/>
              <a:rect l="l" t="t" r="r" b="b"/>
              <a:pathLst>
                <a:path w="1948180" h="1857375">
                  <a:moveTo>
                    <a:pt x="1948179" y="0"/>
                  </a:moveTo>
                  <a:lnTo>
                    <a:pt x="0" y="0"/>
                  </a:lnTo>
                  <a:lnTo>
                    <a:pt x="0" y="1857211"/>
                  </a:lnTo>
                  <a:lnTo>
                    <a:pt x="1948179" y="1857211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7122" y="1504886"/>
              <a:ext cx="1590675" cy="1075690"/>
            </a:xfrm>
            <a:custGeom>
              <a:avLst/>
              <a:gdLst/>
              <a:ahLst/>
              <a:cxnLst/>
              <a:rect l="l" t="t" r="r" b="b"/>
              <a:pathLst>
                <a:path w="1590675" h="1075689">
                  <a:moveTo>
                    <a:pt x="0" y="1075380"/>
                  </a:moveTo>
                  <a:lnTo>
                    <a:pt x="37345" y="845505"/>
                  </a:lnTo>
                  <a:lnTo>
                    <a:pt x="108093" y="942695"/>
                  </a:lnTo>
                  <a:lnTo>
                    <a:pt x="178608" y="865452"/>
                  </a:lnTo>
                  <a:lnTo>
                    <a:pt x="249128" y="825785"/>
                  </a:lnTo>
                  <a:lnTo>
                    <a:pt x="316393" y="1075380"/>
                  </a:lnTo>
                </a:path>
                <a:path w="1590675" h="1075689">
                  <a:moveTo>
                    <a:pt x="332864" y="1075380"/>
                  </a:moveTo>
                  <a:lnTo>
                    <a:pt x="390391" y="1018081"/>
                  </a:lnTo>
                  <a:lnTo>
                    <a:pt x="460905" y="877051"/>
                  </a:lnTo>
                  <a:lnTo>
                    <a:pt x="531658" y="953366"/>
                  </a:lnTo>
                  <a:lnTo>
                    <a:pt x="602173" y="1014836"/>
                  </a:lnTo>
                  <a:lnTo>
                    <a:pt x="633484" y="1075380"/>
                  </a:lnTo>
                </a:path>
                <a:path w="1590675" h="1075689">
                  <a:moveTo>
                    <a:pt x="762224" y="1075380"/>
                  </a:moveTo>
                  <a:lnTo>
                    <a:pt x="813951" y="976330"/>
                  </a:lnTo>
                  <a:lnTo>
                    <a:pt x="884703" y="884240"/>
                  </a:lnTo>
                  <a:lnTo>
                    <a:pt x="955214" y="792151"/>
                  </a:lnTo>
                  <a:lnTo>
                    <a:pt x="1025737" y="674319"/>
                  </a:lnTo>
                  <a:lnTo>
                    <a:pt x="1096488" y="588721"/>
                  </a:lnTo>
                  <a:lnTo>
                    <a:pt x="1166999" y="524002"/>
                  </a:lnTo>
                  <a:lnTo>
                    <a:pt x="1237509" y="453720"/>
                  </a:lnTo>
                  <a:lnTo>
                    <a:pt x="1308261" y="371602"/>
                  </a:lnTo>
                  <a:lnTo>
                    <a:pt x="1378784" y="279742"/>
                  </a:lnTo>
                  <a:lnTo>
                    <a:pt x="1449294" y="189052"/>
                  </a:lnTo>
                  <a:lnTo>
                    <a:pt x="1590569" y="0"/>
                  </a:lnTo>
                </a:path>
              </a:pathLst>
            </a:custGeom>
            <a:ln w="69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35109" y="967435"/>
              <a:ext cx="1623060" cy="1612900"/>
            </a:xfrm>
            <a:custGeom>
              <a:avLst/>
              <a:gdLst/>
              <a:ahLst/>
              <a:cxnLst/>
              <a:rect l="l" t="t" r="r" b="b"/>
              <a:pathLst>
                <a:path w="1623060" h="1612900">
                  <a:moveTo>
                    <a:pt x="0" y="1612831"/>
                  </a:moveTo>
                  <a:lnTo>
                    <a:pt x="69358" y="1165606"/>
                  </a:lnTo>
                  <a:lnTo>
                    <a:pt x="140106" y="1243083"/>
                  </a:lnTo>
                  <a:lnTo>
                    <a:pt x="210621" y="1147279"/>
                  </a:lnTo>
                  <a:lnTo>
                    <a:pt x="281141" y="1090218"/>
                  </a:lnTo>
                  <a:lnTo>
                    <a:pt x="351889" y="1336329"/>
                  </a:lnTo>
                  <a:lnTo>
                    <a:pt x="422404" y="1250271"/>
                  </a:lnTo>
                  <a:lnTo>
                    <a:pt x="492918" y="1094155"/>
                  </a:lnTo>
                  <a:lnTo>
                    <a:pt x="563671" y="1155865"/>
                  </a:lnTo>
                  <a:lnTo>
                    <a:pt x="634185" y="1203185"/>
                  </a:lnTo>
                  <a:lnTo>
                    <a:pt x="704702" y="1325891"/>
                  </a:lnTo>
                  <a:lnTo>
                    <a:pt x="775454" y="1272541"/>
                  </a:lnTo>
                  <a:lnTo>
                    <a:pt x="845964" y="1123848"/>
                  </a:lnTo>
                  <a:lnTo>
                    <a:pt x="916716" y="1018540"/>
                  </a:lnTo>
                  <a:lnTo>
                    <a:pt x="987226" y="913460"/>
                  </a:lnTo>
                  <a:lnTo>
                    <a:pt x="1057749" y="782408"/>
                  </a:lnTo>
                  <a:lnTo>
                    <a:pt x="1128501" y="683818"/>
                  </a:lnTo>
                  <a:lnTo>
                    <a:pt x="1199012" y="605878"/>
                  </a:lnTo>
                  <a:lnTo>
                    <a:pt x="1269522" y="522376"/>
                  </a:lnTo>
                  <a:lnTo>
                    <a:pt x="1340274" y="427037"/>
                  </a:lnTo>
                  <a:lnTo>
                    <a:pt x="1410797" y="321500"/>
                  </a:lnTo>
                  <a:lnTo>
                    <a:pt x="1481307" y="217106"/>
                  </a:lnTo>
                  <a:lnTo>
                    <a:pt x="1622582" y="0"/>
                  </a:lnTo>
                </a:path>
              </a:pathLst>
            </a:custGeom>
            <a:ln w="6958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33948" y="956068"/>
              <a:ext cx="1296035" cy="1421765"/>
            </a:xfrm>
            <a:custGeom>
              <a:avLst/>
              <a:gdLst/>
              <a:ahLst/>
              <a:cxnLst/>
              <a:rect l="l" t="t" r="r" b="b"/>
              <a:pathLst>
                <a:path w="1296035" h="1421764">
                  <a:moveTo>
                    <a:pt x="0" y="1421226"/>
                  </a:moveTo>
                  <a:lnTo>
                    <a:pt x="70519" y="945248"/>
                  </a:lnTo>
                  <a:lnTo>
                    <a:pt x="141267" y="1002538"/>
                  </a:lnTo>
                  <a:lnTo>
                    <a:pt x="211782" y="887717"/>
                  </a:lnTo>
                  <a:lnTo>
                    <a:pt x="282301" y="812558"/>
                  </a:lnTo>
                  <a:lnTo>
                    <a:pt x="353049" y="1041501"/>
                  </a:lnTo>
                  <a:lnTo>
                    <a:pt x="423565" y="938974"/>
                  </a:lnTo>
                  <a:lnTo>
                    <a:pt x="494079" y="766864"/>
                  </a:lnTo>
                  <a:lnTo>
                    <a:pt x="564832" y="813257"/>
                  </a:lnTo>
                  <a:lnTo>
                    <a:pt x="635346" y="845731"/>
                  </a:lnTo>
                  <a:lnTo>
                    <a:pt x="705863" y="954049"/>
                  </a:lnTo>
                  <a:lnTo>
                    <a:pt x="776615" y="886561"/>
                  </a:lnTo>
                  <a:lnTo>
                    <a:pt x="847125" y="723722"/>
                  </a:lnTo>
                  <a:lnTo>
                    <a:pt x="917877" y="604481"/>
                  </a:lnTo>
                  <a:lnTo>
                    <a:pt x="988387" y="485495"/>
                  </a:lnTo>
                  <a:lnTo>
                    <a:pt x="1058910" y="340753"/>
                  </a:lnTo>
                  <a:lnTo>
                    <a:pt x="1129662" y="228244"/>
                  </a:lnTo>
                  <a:lnTo>
                    <a:pt x="1200172" y="136626"/>
                  </a:lnTo>
                  <a:lnTo>
                    <a:pt x="1270683" y="38963"/>
                  </a:lnTo>
                  <a:lnTo>
                    <a:pt x="1295740" y="0"/>
                  </a:lnTo>
                </a:path>
              </a:pathLst>
            </a:custGeom>
            <a:ln w="6958">
              <a:solidFill>
                <a:srgbClr val="0000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3948" y="956297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30" h="1624330">
                  <a:moveTo>
                    <a:pt x="0" y="1623736"/>
                  </a:moveTo>
                  <a:lnTo>
                    <a:pt x="1623743" y="1623736"/>
                  </a:lnTo>
                </a:path>
                <a:path w="1624330" h="1624330">
                  <a:moveTo>
                    <a:pt x="0" y="0"/>
                  </a:moveTo>
                  <a:lnTo>
                    <a:pt x="1623743" y="0"/>
                  </a:lnTo>
                </a:path>
                <a:path w="1624330" h="1624330">
                  <a:moveTo>
                    <a:pt x="70519" y="1623736"/>
                  </a:moveTo>
                  <a:lnTo>
                    <a:pt x="70519" y="1600539"/>
                  </a:lnTo>
                </a:path>
                <a:path w="1624330" h="1624330">
                  <a:moveTo>
                    <a:pt x="70519" y="0"/>
                  </a:moveTo>
                  <a:lnTo>
                    <a:pt x="70519" y="23190"/>
                  </a:lnTo>
                </a:path>
                <a:path w="1624330" h="1624330">
                  <a:moveTo>
                    <a:pt x="141267" y="1623736"/>
                  </a:moveTo>
                  <a:lnTo>
                    <a:pt x="141267" y="1600539"/>
                  </a:lnTo>
                </a:path>
                <a:path w="1624330" h="1624330">
                  <a:moveTo>
                    <a:pt x="141267" y="0"/>
                  </a:moveTo>
                  <a:lnTo>
                    <a:pt x="141267" y="23190"/>
                  </a:lnTo>
                </a:path>
                <a:path w="1624330" h="1624330">
                  <a:moveTo>
                    <a:pt x="211782" y="1623736"/>
                  </a:moveTo>
                  <a:lnTo>
                    <a:pt x="211782" y="1600539"/>
                  </a:lnTo>
                </a:path>
                <a:path w="1624330" h="1624330">
                  <a:moveTo>
                    <a:pt x="211782" y="0"/>
                  </a:moveTo>
                  <a:lnTo>
                    <a:pt x="211782" y="23190"/>
                  </a:lnTo>
                </a:path>
                <a:path w="1624330" h="1624330">
                  <a:moveTo>
                    <a:pt x="282301" y="1623736"/>
                  </a:moveTo>
                  <a:lnTo>
                    <a:pt x="282301" y="1600539"/>
                  </a:lnTo>
                </a:path>
                <a:path w="1624330" h="1624330">
                  <a:moveTo>
                    <a:pt x="282301" y="0"/>
                  </a:moveTo>
                  <a:lnTo>
                    <a:pt x="282301" y="23190"/>
                  </a:lnTo>
                </a:path>
                <a:path w="1624330" h="1624330">
                  <a:moveTo>
                    <a:pt x="423565" y="1623736"/>
                  </a:moveTo>
                  <a:lnTo>
                    <a:pt x="423565" y="1600539"/>
                  </a:lnTo>
                </a:path>
                <a:path w="1624330" h="1624330">
                  <a:moveTo>
                    <a:pt x="423565" y="0"/>
                  </a:moveTo>
                  <a:lnTo>
                    <a:pt x="423565" y="23190"/>
                  </a:lnTo>
                </a:path>
                <a:path w="1624330" h="1624330">
                  <a:moveTo>
                    <a:pt x="494079" y="1623736"/>
                  </a:moveTo>
                  <a:lnTo>
                    <a:pt x="494079" y="1600539"/>
                  </a:lnTo>
                </a:path>
                <a:path w="1624330" h="1624330">
                  <a:moveTo>
                    <a:pt x="494079" y="0"/>
                  </a:moveTo>
                  <a:lnTo>
                    <a:pt x="494079" y="23190"/>
                  </a:lnTo>
                </a:path>
                <a:path w="1624330" h="1624330">
                  <a:moveTo>
                    <a:pt x="564832" y="1623736"/>
                  </a:moveTo>
                  <a:lnTo>
                    <a:pt x="564832" y="1600539"/>
                  </a:lnTo>
                </a:path>
                <a:path w="1624330" h="1624330">
                  <a:moveTo>
                    <a:pt x="564832" y="0"/>
                  </a:moveTo>
                  <a:lnTo>
                    <a:pt x="564832" y="23190"/>
                  </a:lnTo>
                </a:path>
                <a:path w="1624330" h="1624330">
                  <a:moveTo>
                    <a:pt x="635346" y="1623736"/>
                  </a:moveTo>
                  <a:lnTo>
                    <a:pt x="635346" y="1600539"/>
                  </a:lnTo>
                </a:path>
                <a:path w="1624330" h="1624330">
                  <a:moveTo>
                    <a:pt x="635346" y="0"/>
                  </a:moveTo>
                  <a:lnTo>
                    <a:pt x="635346" y="23190"/>
                  </a:lnTo>
                </a:path>
                <a:path w="1624330" h="1624330">
                  <a:moveTo>
                    <a:pt x="776615" y="1623736"/>
                  </a:moveTo>
                  <a:lnTo>
                    <a:pt x="776615" y="1600539"/>
                  </a:lnTo>
                </a:path>
                <a:path w="1624330" h="1624330">
                  <a:moveTo>
                    <a:pt x="776615" y="0"/>
                  </a:moveTo>
                  <a:lnTo>
                    <a:pt x="776615" y="23190"/>
                  </a:lnTo>
                </a:path>
                <a:path w="1624330" h="1624330">
                  <a:moveTo>
                    <a:pt x="847125" y="1623736"/>
                  </a:moveTo>
                  <a:lnTo>
                    <a:pt x="847125" y="1600539"/>
                  </a:lnTo>
                </a:path>
                <a:path w="1624330" h="1624330">
                  <a:moveTo>
                    <a:pt x="847125" y="0"/>
                  </a:moveTo>
                  <a:lnTo>
                    <a:pt x="847125" y="23190"/>
                  </a:lnTo>
                </a:path>
                <a:path w="1624330" h="1624330">
                  <a:moveTo>
                    <a:pt x="917877" y="1623736"/>
                  </a:moveTo>
                  <a:lnTo>
                    <a:pt x="917877" y="1600539"/>
                  </a:lnTo>
                </a:path>
                <a:path w="1624330" h="1624330">
                  <a:moveTo>
                    <a:pt x="917877" y="0"/>
                  </a:moveTo>
                  <a:lnTo>
                    <a:pt x="917877" y="23190"/>
                  </a:lnTo>
                </a:path>
                <a:path w="1624330" h="1624330">
                  <a:moveTo>
                    <a:pt x="988387" y="1623736"/>
                  </a:moveTo>
                  <a:lnTo>
                    <a:pt x="988387" y="1600539"/>
                  </a:lnTo>
                </a:path>
                <a:path w="1624330" h="1624330">
                  <a:moveTo>
                    <a:pt x="988387" y="0"/>
                  </a:moveTo>
                  <a:lnTo>
                    <a:pt x="988387" y="23190"/>
                  </a:lnTo>
                </a:path>
                <a:path w="1624330" h="1624330">
                  <a:moveTo>
                    <a:pt x="1129662" y="1623736"/>
                  </a:moveTo>
                  <a:lnTo>
                    <a:pt x="1129662" y="1600539"/>
                  </a:lnTo>
                </a:path>
                <a:path w="1624330" h="1624330">
                  <a:moveTo>
                    <a:pt x="1129662" y="0"/>
                  </a:moveTo>
                  <a:lnTo>
                    <a:pt x="1129662" y="23190"/>
                  </a:lnTo>
                </a:path>
                <a:path w="1624330" h="1624330">
                  <a:moveTo>
                    <a:pt x="1200172" y="1623736"/>
                  </a:moveTo>
                  <a:lnTo>
                    <a:pt x="1200172" y="1600539"/>
                  </a:lnTo>
                </a:path>
                <a:path w="1624330" h="1624330">
                  <a:moveTo>
                    <a:pt x="1200172" y="0"/>
                  </a:moveTo>
                  <a:lnTo>
                    <a:pt x="1200172" y="23190"/>
                  </a:lnTo>
                </a:path>
                <a:path w="1624330" h="1624330">
                  <a:moveTo>
                    <a:pt x="1270683" y="1623736"/>
                  </a:moveTo>
                  <a:lnTo>
                    <a:pt x="1270683" y="1600539"/>
                  </a:lnTo>
                </a:path>
                <a:path w="1624330" h="1624330">
                  <a:moveTo>
                    <a:pt x="1270683" y="0"/>
                  </a:moveTo>
                  <a:lnTo>
                    <a:pt x="1270683" y="23190"/>
                  </a:lnTo>
                </a:path>
                <a:path w="1624330" h="1624330">
                  <a:moveTo>
                    <a:pt x="1341434" y="1623736"/>
                  </a:moveTo>
                  <a:lnTo>
                    <a:pt x="1341434" y="1600539"/>
                  </a:lnTo>
                </a:path>
                <a:path w="1624330" h="1624330">
                  <a:moveTo>
                    <a:pt x="1341434" y="0"/>
                  </a:moveTo>
                  <a:lnTo>
                    <a:pt x="1341434" y="23190"/>
                  </a:lnTo>
                </a:path>
                <a:path w="1624330" h="1624330">
                  <a:moveTo>
                    <a:pt x="1482468" y="1623736"/>
                  </a:moveTo>
                  <a:lnTo>
                    <a:pt x="1482468" y="1600539"/>
                  </a:lnTo>
                </a:path>
                <a:path w="1624330" h="1624330">
                  <a:moveTo>
                    <a:pt x="1482468" y="0"/>
                  </a:moveTo>
                  <a:lnTo>
                    <a:pt x="1482468" y="23190"/>
                  </a:lnTo>
                </a:path>
                <a:path w="1624330" h="1624330">
                  <a:moveTo>
                    <a:pt x="1553220" y="1623736"/>
                  </a:moveTo>
                  <a:lnTo>
                    <a:pt x="1553220" y="1600539"/>
                  </a:lnTo>
                </a:path>
                <a:path w="1624330" h="1624330">
                  <a:moveTo>
                    <a:pt x="1553220" y="0"/>
                  </a:moveTo>
                  <a:lnTo>
                    <a:pt x="1553220" y="23190"/>
                  </a:lnTo>
                </a:path>
                <a:path w="1624330" h="1624330">
                  <a:moveTo>
                    <a:pt x="1623743" y="1623736"/>
                  </a:moveTo>
                  <a:lnTo>
                    <a:pt x="1623743" y="1600539"/>
                  </a:lnTo>
                </a:path>
                <a:path w="1624330" h="1624330">
                  <a:moveTo>
                    <a:pt x="1623743" y="0"/>
                  </a:moveTo>
                  <a:lnTo>
                    <a:pt x="1623743" y="23190"/>
                  </a:lnTo>
                </a:path>
                <a:path w="1624330" h="1624330">
                  <a:moveTo>
                    <a:pt x="0" y="1623736"/>
                  </a:moveTo>
                  <a:lnTo>
                    <a:pt x="0" y="1577341"/>
                  </a:lnTo>
                </a:path>
                <a:path w="1624330" h="1624330">
                  <a:moveTo>
                    <a:pt x="0" y="0"/>
                  </a:moveTo>
                  <a:lnTo>
                    <a:pt x="0" y="46393"/>
                  </a:lnTo>
                </a:path>
                <a:path w="1624330" h="1624330">
                  <a:moveTo>
                    <a:pt x="353049" y="1623736"/>
                  </a:moveTo>
                  <a:lnTo>
                    <a:pt x="353049" y="1577341"/>
                  </a:lnTo>
                </a:path>
                <a:path w="1624330" h="1624330">
                  <a:moveTo>
                    <a:pt x="353049" y="0"/>
                  </a:moveTo>
                  <a:lnTo>
                    <a:pt x="353049" y="46393"/>
                  </a:lnTo>
                </a:path>
                <a:path w="1624330" h="1624330">
                  <a:moveTo>
                    <a:pt x="705863" y="1623736"/>
                  </a:moveTo>
                  <a:lnTo>
                    <a:pt x="705863" y="1577341"/>
                  </a:lnTo>
                </a:path>
                <a:path w="1624330" h="1624330">
                  <a:moveTo>
                    <a:pt x="705863" y="0"/>
                  </a:moveTo>
                  <a:lnTo>
                    <a:pt x="705863" y="46393"/>
                  </a:lnTo>
                </a:path>
                <a:path w="1624330" h="1624330">
                  <a:moveTo>
                    <a:pt x="1058910" y="1623736"/>
                  </a:moveTo>
                  <a:lnTo>
                    <a:pt x="1058910" y="1577341"/>
                  </a:lnTo>
                </a:path>
                <a:path w="1624330" h="1624330">
                  <a:moveTo>
                    <a:pt x="1058910" y="0"/>
                  </a:moveTo>
                  <a:lnTo>
                    <a:pt x="1058910" y="46393"/>
                  </a:lnTo>
                </a:path>
                <a:path w="1624330" h="1624330">
                  <a:moveTo>
                    <a:pt x="1411958" y="1623736"/>
                  </a:moveTo>
                  <a:lnTo>
                    <a:pt x="1411958" y="1577341"/>
                  </a:lnTo>
                </a:path>
                <a:path w="1624330" h="1624330">
                  <a:moveTo>
                    <a:pt x="1411958" y="0"/>
                  </a:moveTo>
                  <a:lnTo>
                    <a:pt x="1411958" y="46393"/>
                  </a:lnTo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62099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4578" y="2557820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56496" y="2558748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74056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2.5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54273" y="2559676"/>
            <a:ext cx="388620" cy="2393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6034">
              <a:lnSpc>
                <a:spcPts val="79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1.5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sz="800" dirty="0">
                <a:latin typeface="Times New Roman"/>
                <a:cs typeface="Times New Roman"/>
              </a:rPr>
              <a:t>M</a:t>
            </a:r>
            <a:r>
              <a:rPr sz="800" spc="-15" dirty="0">
                <a:latin typeface="Times New Roman"/>
                <a:cs typeface="Times New Roman"/>
              </a:rPr>
              <a:t> </a:t>
            </a:r>
            <a:r>
              <a:rPr sz="800" spc="-20" dirty="0">
                <a:latin typeface="Times New Roman"/>
                <a:cs typeface="Times New Roman"/>
              </a:rPr>
              <a:t>(TeV)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33948" y="956297"/>
            <a:ext cx="1624330" cy="1624330"/>
          </a:xfrm>
          <a:custGeom>
            <a:avLst/>
            <a:gdLst/>
            <a:ahLst/>
            <a:cxnLst/>
            <a:rect l="l" t="t" r="r" b="b"/>
            <a:pathLst>
              <a:path w="1624330" h="1624330">
                <a:moveTo>
                  <a:pt x="0" y="1623736"/>
                </a:moveTo>
                <a:lnTo>
                  <a:pt x="0" y="0"/>
                </a:lnTo>
              </a:path>
              <a:path w="1624330" h="1624330">
                <a:moveTo>
                  <a:pt x="1623743" y="1623736"/>
                </a:moveTo>
                <a:lnTo>
                  <a:pt x="1623743" y="0"/>
                </a:lnTo>
              </a:path>
              <a:path w="1624330" h="1624330">
                <a:moveTo>
                  <a:pt x="0" y="1318703"/>
                </a:moveTo>
                <a:lnTo>
                  <a:pt x="23197" y="1318703"/>
                </a:lnTo>
              </a:path>
              <a:path w="1624330" h="1624330">
                <a:moveTo>
                  <a:pt x="1623743" y="1318703"/>
                </a:moveTo>
                <a:lnTo>
                  <a:pt x="1600540" y="1318703"/>
                </a:lnTo>
              </a:path>
              <a:path w="1624330" h="1624330">
                <a:moveTo>
                  <a:pt x="0" y="1140091"/>
                </a:moveTo>
                <a:lnTo>
                  <a:pt x="23197" y="1140091"/>
                </a:lnTo>
              </a:path>
              <a:path w="1624330" h="1624330">
                <a:moveTo>
                  <a:pt x="1623743" y="1140091"/>
                </a:moveTo>
                <a:lnTo>
                  <a:pt x="1600540" y="1140091"/>
                </a:lnTo>
              </a:path>
              <a:path w="1624330" h="1624330">
                <a:moveTo>
                  <a:pt x="0" y="1013447"/>
                </a:moveTo>
                <a:lnTo>
                  <a:pt x="23197" y="1013447"/>
                </a:lnTo>
              </a:path>
              <a:path w="1624330" h="1624330">
                <a:moveTo>
                  <a:pt x="1623743" y="1013447"/>
                </a:moveTo>
                <a:lnTo>
                  <a:pt x="1600540" y="1013447"/>
                </a:lnTo>
              </a:path>
              <a:path w="1624330" h="1624330">
                <a:moveTo>
                  <a:pt x="0" y="835063"/>
                </a:moveTo>
                <a:lnTo>
                  <a:pt x="23197" y="835063"/>
                </a:lnTo>
              </a:path>
              <a:path w="1624330" h="1624330">
                <a:moveTo>
                  <a:pt x="1623743" y="835063"/>
                </a:moveTo>
                <a:lnTo>
                  <a:pt x="1600540" y="835063"/>
                </a:lnTo>
              </a:path>
              <a:path w="1624330" h="1624330">
                <a:moveTo>
                  <a:pt x="0" y="767092"/>
                </a:moveTo>
                <a:lnTo>
                  <a:pt x="23197" y="767092"/>
                </a:lnTo>
              </a:path>
              <a:path w="1624330" h="1624330">
                <a:moveTo>
                  <a:pt x="1623743" y="767092"/>
                </a:moveTo>
                <a:lnTo>
                  <a:pt x="1600540" y="767092"/>
                </a:lnTo>
              </a:path>
              <a:path w="1624330" h="1624330">
                <a:moveTo>
                  <a:pt x="0" y="708418"/>
                </a:moveTo>
                <a:lnTo>
                  <a:pt x="23197" y="708418"/>
                </a:lnTo>
              </a:path>
              <a:path w="1624330" h="1624330">
                <a:moveTo>
                  <a:pt x="1623743" y="708418"/>
                </a:moveTo>
                <a:lnTo>
                  <a:pt x="1600540" y="708418"/>
                </a:lnTo>
              </a:path>
              <a:path w="1624330" h="1624330">
                <a:moveTo>
                  <a:pt x="0" y="656691"/>
                </a:moveTo>
                <a:lnTo>
                  <a:pt x="23197" y="656691"/>
                </a:lnTo>
              </a:path>
              <a:path w="1624330" h="1624330">
                <a:moveTo>
                  <a:pt x="1623743" y="656691"/>
                </a:moveTo>
                <a:lnTo>
                  <a:pt x="1600540" y="656691"/>
                </a:lnTo>
              </a:path>
              <a:path w="1624330" h="1624330">
                <a:moveTo>
                  <a:pt x="0" y="568312"/>
                </a:moveTo>
                <a:lnTo>
                  <a:pt x="23197" y="568312"/>
                </a:lnTo>
              </a:path>
              <a:path w="1624330" h="1624330">
                <a:moveTo>
                  <a:pt x="1623743" y="568312"/>
                </a:moveTo>
                <a:lnTo>
                  <a:pt x="1600540" y="568312"/>
                </a:lnTo>
              </a:path>
              <a:path w="1624330" h="1624330">
                <a:moveTo>
                  <a:pt x="0" y="530034"/>
                </a:moveTo>
                <a:lnTo>
                  <a:pt x="23197" y="530034"/>
                </a:lnTo>
              </a:path>
              <a:path w="1624330" h="1624330">
                <a:moveTo>
                  <a:pt x="1623743" y="530034"/>
                </a:moveTo>
                <a:lnTo>
                  <a:pt x="1600540" y="530034"/>
                </a:lnTo>
              </a:path>
              <a:path w="1624330" h="1624330">
                <a:moveTo>
                  <a:pt x="0" y="494779"/>
                </a:moveTo>
                <a:lnTo>
                  <a:pt x="23197" y="494779"/>
                </a:lnTo>
              </a:path>
              <a:path w="1624330" h="1624330">
                <a:moveTo>
                  <a:pt x="1623743" y="494779"/>
                </a:moveTo>
                <a:lnTo>
                  <a:pt x="1600540" y="494779"/>
                </a:lnTo>
              </a:path>
              <a:path w="1624330" h="1624330">
                <a:moveTo>
                  <a:pt x="0" y="462064"/>
                </a:moveTo>
                <a:lnTo>
                  <a:pt x="23197" y="462064"/>
                </a:lnTo>
              </a:path>
              <a:path w="1624330" h="1624330">
                <a:moveTo>
                  <a:pt x="1623743" y="462064"/>
                </a:moveTo>
                <a:lnTo>
                  <a:pt x="1600540" y="462064"/>
                </a:lnTo>
              </a:path>
              <a:path w="1624330" h="1624330">
                <a:moveTo>
                  <a:pt x="0" y="431685"/>
                </a:moveTo>
                <a:lnTo>
                  <a:pt x="23197" y="431685"/>
                </a:lnTo>
              </a:path>
              <a:path w="1624330" h="1624330">
                <a:moveTo>
                  <a:pt x="1623743" y="431685"/>
                </a:moveTo>
                <a:lnTo>
                  <a:pt x="1600540" y="431685"/>
                </a:lnTo>
              </a:path>
              <a:path w="1624330" h="1624330">
                <a:moveTo>
                  <a:pt x="0" y="403377"/>
                </a:moveTo>
                <a:lnTo>
                  <a:pt x="23197" y="403377"/>
                </a:lnTo>
              </a:path>
              <a:path w="1624330" h="1624330">
                <a:moveTo>
                  <a:pt x="1623743" y="403377"/>
                </a:moveTo>
                <a:lnTo>
                  <a:pt x="1600540" y="403377"/>
                </a:lnTo>
              </a:path>
              <a:path w="1624330" h="1624330">
                <a:moveTo>
                  <a:pt x="0" y="376707"/>
                </a:moveTo>
                <a:lnTo>
                  <a:pt x="23197" y="376707"/>
                </a:lnTo>
              </a:path>
              <a:path w="1624330" h="1624330">
                <a:moveTo>
                  <a:pt x="1623743" y="376707"/>
                </a:moveTo>
                <a:lnTo>
                  <a:pt x="1600540" y="376707"/>
                </a:lnTo>
              </a:path>
              <a:path w="1624330" h="1624330">
                <a:moveTo>
                  <a:pt x="0" y="351421"/>
                </a:moveTo>
                <a:lnTo>
                  <a:pt x="23197" y="351421"/>
                </a:lnTo>
              </a:path>
              <a:path w="1624330" h="1624330">
                <a:moveTo>
                  <a:pt x="1623743" y="351421"/>
                </a:moveTo>
                <a:lnTo>
                  <a:pt x="1600540" y="351421"/>
                </a:lnTo>
              </a:path>
              <a:path w="1624330" h="1624330">
                <a:moveTo>
                  <a:pt x="0" y="327761"/>
                </a:moveTo>
                <a:lnTo>
                  <a:pt x="23197" y="327761"/>
                </a:lnTo>
              </a:path>
              <a:path w="1624330" h="1624330">
                <a:moveTo>
                  <a:pt x="1623743" y="327761"/>
                </a:moveTo>
                <a:lnTo>
                  <a:pt x="1600540" y="327761"/>
                </a:lnTo>
              </a:path>
              <a:path w="1624330" h="1624330">
                <a:moveTo>
                  <a:pt x="0" y="283692"/>
                </a:moveTo>
                <a:lnTo>
                  <a:pt x="23197" y="283692"/>
                </a:lnTo>
              </a:path>
              <a:path w="1624330" h="1624330">
                <a:moveTo>
                  <a:pt x="1623743" y="283692"/>
                </a:moveTo>
                <a:lnTo>
                  <a:pt x="1600540" y="283692"/>
                </a:lnTo>
              </a:path>
              <a:path w="1624330" h="1624330">
                <a:moveTo>
                  <a:pt x="0" y="263042"/>
                </a:moveTo>
                <a:lnTo>
                  <a:pt x="23197" y="263042"/>
                </a:lnTo>
              </a:path>
              <a:path w="1624330" h="1624330">
                <a:moveTo>
                  <a:pt x="1623743" y="263042"/>
                </a:moveTo>
                <a:lnTo>
                  <a:pt x="1600540" y="263042"/>
                </a:lnTo>
              </a:path>
              <a:path w="1624330" h="1624330">
                <a:moveTo>
                  <a:pt x="0" y="243560"/>
                </a:moveTo>
                <a:lnTo>
                  <a:pt x="23197" y="243560"/>
                </a:lnTo>
              </a:path>
              <a:path w="1624330" h="1624330">
                <a:moveTo>
                  <a:pt x="1623743" y="243560"/>
                </a:moveTo>
                <a:lnTo>
                  <a:pt x="1600540" y="243560"/>
                </a:lnTo>
              </a:path>
              <a:path w="1624330" h="1624330">
                <a:moveTo>
                  <a:pt x="0" y="224777"/>
                </a:moveTo>
                <a:lnTo>
                  <a:pt x="23197" y="224777"/>
                </a:lnTo>
              </a:path>
              <a:path w="1624330" h="1624330">
                <a:moveTo>
                  <a:pt x="1623743" y="224777"/>
                </a:moveTo>
                <a:lnTo>
                  <a:pt x="1600540" y="224777"/>
                </a:lnTo>
              </a:path>
              <a:path w="1624330" h="1624330">
                <a:moveTo>
                  <a:pt x="0" y="206908"/>
                </a:moveTo>
                <a:lnTo>
                  <a:pt x="23197" y="206908"/>
                </a:lnTo>
              </a:path>
              <a:path w="1624330" h="1624330">
                <a:moveTo>
                  <a:pt x="1623743" y="206908"/>
                </a:moveTo>
                <a:lnTo>
                  <a:pt x="1600540" y="206908"/>
                </a:lnTo>
              </a:path>
              <a:path w="1624330" h="1624330">
                <a:moveTo>
                  <a:pt x="0" y="189509"/>
                </a:moveTo>
                <a:lnTo>
                  <a:pt x="23197" y="189509"/>
                </a:lnTo>
              </a:path>
              <a:path w="1624330" h="1624330">
                <a:moveTo>
                  <a:pt x="1623743" y="189509"/>
                </a:moveTo>
                <a:lnTo>
                  <a:pt x="1600540" y="189509"/>
                </a:lnTo>
              </a:path>
              <a:path w="1624330" h="1624330">
                <a:moveTo>
                  <a:pt x="0" y="173050"/>
                </a:moveTo>
                <a:lnTo>
                  <a:pt x="23197" y="173050"/>
                </a:lnTo>
              </a:path>
              <a:path w="1624330" h="1624330">
                <a:moveTo>
                  <a:pt x="1623743" y="173050"/>
                </a:moveTo>
                <a:lnTo>
                  <a:pt x="1600540" y="173050"/>
                </a:lnTo>
              </a:path>
              <a:path w="1624330" h="1624330">
                <a:moveTo>
                  <a:pt x="0" y="157035"/>
                </a:moveTo>
                <a:lnTo>
                  <a:pt x="23197" y="157035"/>
                </a:lnTo>
              </a:path>
              <a:path w="1624330" h="1624330">
                <a:moveTo>
                  <a:pt x="1623743" y="157035"/>
                </a:moveTo>
                <a:lnTo>
                  <a:pt x="1600540" y="157035"/>
                </a:lnTo>
              </a:path>
              <a:path w="1624330" h="1624330">
                <a:moveTo>
                  <a:pt x="0" y="141503"/>
                </a:moveTo>
                <a:lnTo>
                  <a:pt x="23197" y="141503"/>
                </a:lnTo>
              </a:path>
              <a:path w="1624330" h="1624330">
                <a:moveTo>
                  <a:pt x="1623743" y="141503"/>
                </a:moveTo>
                <a:lnTo>
                  <a:pt x="1600540" y="141503"/>
                </a:lnTo>
              </a:path>
              <a:path w="1624330" h="1624330">
                <a:moveTo>
                  <a:pt x="0" y="112268"/>
                </a:moveTo>
                <a:lnTo>
                  <a:pt x="23197" y="112268"/>
                </a:lnTo>
              </a:path>
              <a:path w="1624330" h="1624330">
                <a:moveTo>
                  <a:pt x="1623743" y="112268"/>
                </a:moveTo>
                <a:lnTo>
                  <a:pt x="1600540" y="112268"/>
                </a:lnTo>
              </a:path>
              <a:path w="1624330" h="1624330">
                <a:moveTo>
                  <a:pt x="0" y="98120"/>
                </a:moveTo>
                <a:lnTo>
                  <a:pt x="23197" y="98120"/>
                </a:lnTo>
              </a:path>
              <a:path w="1624330" h="1624330">
                <a:moveTo>
                  <a:pt x="1623743" y="98120"/>
                </a:moveTo>
                <a:lnTo>
                  <a:pt x="1600540" y="98120"/>
                </a:lnTo>
              </a:path>
              <a:path w="1624330" h="1624330">
                <a:moveTo>
                  <a:pt x="0" y="84670"/>
                </a:moveTo>
                <a:lnTo>
                  <a:pt x="23197" y="84670"/>
                </a:lnTo>
              </a:path>
              <a:path w="1624330" h="1624330">
                <a:moveTo>
                  <a:pt x="1623743" y="84670"/>
                </a:moveTo>
                <a:lnTo>
                  <a:pt x="1600540" y="84670"/>
                </a:lnTo>
              </a:path>
              <a:path w="1624330" h="1624330">
                <a:moveTo>
                  <a:pt x="0" y="71450"/>
                </a:moveTo>
                <a:lnTo>
                  <a:pt x="23197" y="71450"/>
                </a:lnTo>
              </a:path>
              <a:path w="1624330" h="1624330">
                <a:moveTo>
                  <a:pt x="1623743" y="71450"/>
                </a:moveTo>
                <a:lnTo>
                  <a:pt x="1600540" y="71450"/>
                </a:lnTo>
              </a:path>
              <a:path w="1624330" h="1624330">
                <a:moveTo>
                  <a:pt x="0" y="58686"/>
                </a:moveTo>
                <a:lnTo>
                  <a:pt x="23197" y="58686"/>
                </a:lnTo>
              </a:path>
              <a:path w="1624330" h="1624330">
                <a:moveTo>
                  <a:pt x="1623743" y="58686"/>
                </a:moveTo>
                <a:lnTo>
                  <a:pt x="1600540" y="58686"/>
                </a:lnTo>
              </a:path>
              <a:path w="1624330" h="1624330">
                <a:moveTo>
                  <a:pt x="0" y="46393"/>
                </a:moveTo>
                <a:lnTo>
                  <a:pt x="23197" y="46393"/>
                </a:lnTo>
              </a:path>
              <a:path w="1624330" h="1624330">
                <a:moveTo>
                  <a:pt x="1623743" y="46393"/>
                </a:moveTo>
                <a:lnTo>
                  <a:pt x="1600540" y="46393"/>
                </a:lnTo>
              </a:path>
              <a:path w="1624330" h="1624330">
                <a:moveTo>
                  <a:pt x="0" y="34328"/>
                </a:moveTo>
                <a:lnTo>
                  <a:pt x="23197" y="34328"/>
                </a:lnTo>
              </a:path>
              <a:path w="1624330" h="1624330">
                <a:moveTo>
                  <a:pt x="1623743" y="34328"/>
                </a:moveTo>
                <a:lnTo>
                  <a:pt x="1600540" y="34328"/>
                </a:lnTo>
              </a:path>
              <a:path w="1624330" h="1624330">
                <a:moveTo>
                  <a:pt x="0" y="22504"/>
                </a:moveTo>
                <a:lnTo>
                  <a:pt x="23197" y="22504"/>
                </a:lnTo>
              </a:path>
              <a:path w="1624330" h="1624330">
                <a:moveTo>
                  <a:pt x="1623743" y="22504"/>
                </a:moveTo>
                <a:lnTo>
                  <a:pt x="1600540" y="22504"/>
                </a:lnTo>
              </a:path>
              <a:path w="1624330" h="1624330">
                <a:moveTo>
                  <a:pt x="0" y="11137"/>
                </a:moveTo>
                <a:lnTo>
                  <a:pt x="23197" y="11137"/>
                </a:lnTo>
              </a:path>
              <a:path w="1624330" h="1624330">
                <a:moveTo>
                  <a:pt x="1623743" y="11137"/>
                </a:moveTo>
                <a:lnTo>
                  <a:pt x="1600540" y="11137"/>
                </a:lnTo>
              </a:path>
              <a:path w="1624330" h="1624330">
                <a:moveTo>
                  <a:pt x="0" y="1623736"/>
                </a:moveTo>
                <a:lnTo>
                  <a:pt x="46394" y="1623736"/>
                </a:lnTo>
              </a:path>
              <a:path w="1624330" h="1624330">
                <a:moveTo>
                  <a:pt x="1623743" y="1623736"/>
                </a:moveTo>
                <a:lnTo>
                  <a:pt x="1577350" y="1623736"/>
                </a:lnTo>
              </a:path>
              <a:path w="1624330" h="1624330">
                <a:moveTo>
                  <a:pt x="0" y="915327"/>
                </a:moveTo>
                <a:lnTo>
                  <a:pt x="46394" y="915327"/>
                </a:lnTo>
              </a:path>
              <a:path w="1624330" h="1624330">
                <a:moveTo>
                  <a:pt x="1623743" y="915327"/>
                </a:moveTo>
                <a:lnTo>
                  <a:pt x="1577350" y="915327"/>
                </a:lnTo>
              </a:path>
              <a:path w="1624330" h="1624330">
                <a:moveTo>
                  <a:pt x="0" y="610285"/>
                </a:moveTo>
                <a:lnTo>
                  <a:pt x="46394" y="610285"/>
                </a:lnTo>
              </a:path>
              <a:path w="1624330" h="1624330">
                <a:moveTo>
                  <a:pt x="1623743" y="610285"/>
                </a:moveTo>
                <a:lnTo>
                  <a:pt x="1577350" y="610285"/>
                </a:lnTo>
              </a:path>
              <a:path w="1624330" h="1624330">
                <a:moveTo>
                  <a:pt x="0" y="305028"/>
                </a:moveTo>
                <a:lnTo>
                  <a:pt x="46394" y="305028"/>
                </a:lnTo>
              </a:path>
              <a:path w="1624330" h="1624330">
                <a:moveTo>
                  <a:pt x="1623743" y="305028"/>
                </a:moveTo>
                <a:lnTo>
                  <a:pt x="1577350" y="305028"/>
                </a:lnTo>
              </a:path>
              <a:path w="1624330" h="1624330">
                <a:moveTo>
                  <a:pt x="0" y="126644"/>
                </a:moveTo>
                <a:lnTo>
                  <a:pt x="46394" y="126644"/>
                </a:lnTo>
              </a:path>
              <a:path w="1624330" h="1624330">
                <a:moveTo>
                  <a:pt x="1623743" y="126644"/>
                </a:moveTo>
                <a:lnTo>
                  <a:pt x="1577350" y="126644"/>
                </a:lnTo>
              </a:path>
              <a:path w="1624330" h="1624330">
                <a:moveTo>
                  <a:pt x="0" y="0"/>
                </a:moveTo>
                <a:lnTo>
                  <a:pt x="46394" y="0"/>
                </a:lnTo>
              </a:path>
              <a:path w="1624330" h="1624330">
                <a:moveTo>
                  <a:pt x="1623743" y="0"/>
                </a:moveTo>
                <a:lnTo>
                  <a:pt x="1577350" y="0"/>
                </a:lnTo>
              </a:path>
            </a:pathLst>
          </a:custGeom>
          <a:ln w="34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55165" y="2500527"/>
            <a:ext cx="1758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0" dirty="0">
                <a:latin typeface="Times New Roman"/>
                <a:cs typeface="Times New Roman"/>
              </a:rPr>
              <a:t>0.1.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9751" y="1792577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8854" y="1487548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0733" y="877719"/>
            <a:ext cx="79375" cy="4508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4</a:t>
            </a:r>
            <a:endParaRPr sz="7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  <a:spcBef>
                <a:spcPts val="90"/>
              </a:spcBef>
            </a:pPr>
            <a:r>
              <a:rPr sz="750" spc="-50" dirty="0">
                <a:latin typeface="Times New Roman"/>
                <a:cs typeface="Times New Roman"/>
              </a:rPr>
              <a:t>3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5470" y="1616417"/>
            <a:ext cx="172720" cy="302260"/>
          </a:xfrm>
          <a:prstGeom prst="rect">
            <a:avLst/>
          </a:prstGeom>
        </p:spPr>
        <p:txBody>
          <a:bodyPr vert="vert270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800" spc="-70" dirty="0">
                <a:latin typeface="Symbol"/>
                <a:cs typeface="Symbol"/>
              </a:rPr>
              <a:t></a:t>
            </a:r>
            <a:r>
              <a:rPr sz="825" spc="-104" baseline="50505" dirty="0">
                <a:latin typeface="Times New Roman"/>
                <a:cs typeface="Times New Roman"/>
              </a:rPr>
              <a:t>2</a:t>
            </a:r>
            <a:r>
              <a:rPr sz="800" spc="-70" dirty="0">
                <a:latin typeface="Times New Roman"/>
                <a:cs typeface="Times New Roman"/>
              </a:rPr>
              <a:t>xBR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32208" y="954561"/>
            <a:ext cx="1627505" cy="1627505"/>
            <a:chOff x="632208" y="954561"/>
            <a:chExt cx="1627505" cy="1627505"/>
          </a:xfrm>
        </p:grpSpPr>
        <p:sp>
          <p:nvSpPr>
            <p:cNvPr id="25" name="object 25"/>
            <p:cNvSpPr/>
            <p:nvPr/>
          </p:nvSpPr>
          <p:spPr>
            <a:xfrm>
              <a:off x="633948" y="956301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30" h="1624330">
                  <a:moveTo>
                    <a:pt x="0" y="1623733"/>
                  </a:moveTo>
                  <a:lnTo>
                    <a:pt x="1623745" y="1623733"/>
                  </a:lnTo>
                  <a:lnTo>
                    <a:pt x="1623745" y="0"/>
                  </a:lnTo>
                  <a:lnTo>
                    <a:pt x="0" y="0"/>
                  </a:lnTo>
                  <a:lnTo>
                    <a:pt x="0" y="1623733"/>
                  </a:lnTo>
                  <a:close/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7664" y="2172944"/>
              <a:ext cx="1619885" cy="0"/>
            </a:xfrm>
            <a:custGeom>
              <a:avLst/>
              <a:gdLst/>
              <a:ahLst/>
              <a:cxnLst/>
              <a:rect l="l" t="t" r="r" b="b"/>
              <a:pathLst>
                <a:path w="1619885">
                  <a:moveTo>
                    <a:pt x="0" y="0"/>
                  </a:moveTo>
                  <a:lnTo>
                    <a:pt x="1619328" y="0"/>
                  </a:lnTo>
                </a:path>
              </a:pathLst>
            </a:custGeom>
            <a:ln w="6958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34648" y="1566583"/>
              <a:ext cx="1622425" cy="0"/>
            </a:xfrm>
            <a:custGeom>
              <a:avLst/>
              <a:gdLst/>
              <a:ahLst/>
              <a:cxnLst/>
              <a:rect l="l" t="t" r="r" b="b"/>
              <a:pathLst>
                <a:path w="1622425">
                  <a:moveTo>
                    <a:pt x="0" y="0"/>
                  </a:moveTo>
                  <a:lnTo>
                    <a:pt x="1622345" y="0"/>
                  </a:lnTo>
                </a:path>
              </a:pathLst>
            </a:custGeom>
            <a:ln w="695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25527" y="1631772"/>
              <a:ext cx="60325" cy="0"/>
            </a:xfrm>
            <a:custGeom>
              <a:avLst/>
              <a:gdLst/>
              <a:ahLst/>
              <a:cxnLst/>
              <a:rect l="l" t="t" r="r" b="b"/>
              <a:pathLst>
                <a:path w="60325">
                  <a:moveTo>
                    <a:pt x="0" y="0"/>
                  </a:moveTo>
                  <a:lnTo>
                    <a:pt x="59843" y="0"/>
                  </a:lnTo>
                </a:path>
              </a:pathLst>
            </a:custGeom>
            <a:ln w="69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437233" y="1981339"/>
              <a:ext cx="60325" cy="0"/>
            </a:xfrm>
            <a:custGeom>
              <a:avLst/>
              <a:gdLst/>
              <a:ahLst/>
              <a:cxnLst/>
              <a:rect l="l" t="t" r="r" b="b"/>
              <a:pathLst>
                <a:path w="60325">
                  <a:moveTo>
                    <a:pt x="0" y="0"/>
                  </a:moveTo>
                  <a:lnTo>
                    <a:pt x="59842" y="0"/>
                  </a:lnTo>
                </a:path>
              </a:pathLst>
            </a:custGeom>
            <a:ln w="69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09279" y="2294021"/>
              <a:ext cx="51435" cy="0"/>
            </a:xfrm>
            <a:custGeom>
              <a:avLst/>
              <a:gdLst/>
              <a:ahLst/>
              <a:cxnLst/>
              <a:rect l="l" t="t" r="r" b="b"/>
              <a:pathLst>
                <a:path w="51435">
                  <a:moveTo>
                    <a:pt x="0" y="0"/>
                  </a:moveTo>
                  <a:lnTo>
                    <a:pt x="51028" y="0"/>
                  </a:lnTo>
                </a:path>
              </a:pathLst>
            </a:custGeom>
            <a:ln w="69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1666354" y="2267173"/>
            <a:ext cx="367665" cy="1441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750" spc="55" dirty="0">
                <a:latin typeface="Times New Roman"/>
                <a:cs typeface="Times New Roman"/>
              </a:rPr>
              <a:t>uu</a:t>
            </a:r>
            <a:r>
              <a:rPr sz="750" spc="55" dirty="0">
                <a:latin typeface="Symbol"/>
                <a:cs typeface="Symbol"/>
              </a:rPr>
              <a:t></a:t>
            </a:r>
            <a:r>
              <a:rPr sz="750" spc="55" dirty="0">
                <a:latin typeface="Times New Roman"/>
                <a:cs typeface="Times New Roman"/>
              </a:rPr>
              <a:t>E</a:t>
            </a:r>
            <a:r>
              <a:rPr sz="825" spc="82" baseline="-30303" dirty="0">
                <a:latin typeface="Times New Roman"/>
                <a:cs typeface="Times New Roman"/>
              </a:rPr>
              <a:t>6</a:t>
            </a:r>
            <a:endParaRPr sz="825" baseline="-30303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0026" y="1603301"/>
            <a:ext cx="378460" cy="1441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750" spc="55" dirty="0">
                <a:solidFill>
                  <a:srgbClr val="0000FF"/>
                </a:solidFill>
                <a:latin typeface="Times New Roman"/>
                <a:cs typeface="Times New Roman"/>
              </a:rPr>
              <a:t>dd</a:t>
            </a:r>
            <a:r>
              <a:rPr sz="750" spc="55" dirty="0">
                <a:solidFill>
                  <a:srgbClr val="0000FF"/>
                </a:solidFill>
                <a:latin typeface="Symbol"/>
                <a:cs typeface="Symbol"/>
              </a:rPr>
              <a:t></a:t>
            </a:r>
            <a:r>
              <a:rPr sz="750" spc="55" dirty="0">
                <a:solidFill>
                  <a:srgbClr val="0000FF"/>
                </a:solidFill>
                <a:latin typeface="Times New Roman"/>
                <a:cs typeface="Times New Roman"/>
              </a:rPr>
              <a:t>U</a:t>
            </a:r>
            <a:r>
              <a:rPr sz="825" spc="82" baseline="-30303" dirty="0">
                <a:solidFill>
                  <a:srgbClr val="0000FF"/>
                </a:solidFill>
                <a:latin typeface="Times New Roman"/>
                <a:cs typeface="Times New Roman"/>
              </a:rPr>
              <a:t>6</a:t>
            </a:r>
            <a:endParaRPr sz="825" baseline="-30303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78242" y="1553895"/>
            <a:ext cx="105410" cy="1212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80" dirty="0">
                <a:solidFill>
                  <a:srgbClr val="0000FF"/>
                </a:solidFill>
                <a:latin typeface="Symbol"/>
                <a:cs typeface="Symbol"/>
              </a:rPr>
              <a:t></a:t>
            </a:r>
            <a:endParaRPr sz="600">
              <a:latin typeface="Symbol"/>
              <a:cs typeface="Symbo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81610" y="1952869"/>
            <a:ext cx="448309" cy="1778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50800">
              <a:lnSpc>
                <a:spcPts val="705"/>
              </a:lnSpc>
              <a:spcBef>
                <a:spcPts val="125"/>
              </a:spcBef>
            </a:pPr>
            <a:r>
              <a:rPr sz="750" spc="80" dirty="0">
                <a:solidFill>
                  <a:srgbClr val="FF0000"/>
                </a:solidFill>
                <a:latin typeface="Times New Roman"/>
                <a:cs typeface="Times New Roman"/>
              </a:rPr>
              <a:t>ud</a:t>
            </a:r>
            <a:r>
              <a:rPr sz="750" spc="80" dirty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sz="750" spc="8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900" spc="120" baseline="46296" dirty="0">
                <a:solidFill>
                  <a:srgbClr val="FF0000"/>
                </a:solidFill>
                <a:latin typeface="Symbol"/>
                <a:cs typeface="Symbol"/>
              </a:rPr>
              <a:t></a:t>
            </a:r>
            <a:endParaRPr sz="900" baseline="46296">
              <a:latin typeface="Symbol"/>
              <a:cs typeface="Symbol"/>
            </a:endParaRPr>
          </a:p>
          <a:p>
            <a:pPr marR="86360" algn="r">
              <a:lnSpc>
                <a:spcPts val="465"/>
              </a:lnSpc>
            </a:pPr>
            <a:r>
              <a:rPr sz="550" spc="-5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946910" y="2226115"/>
            <a:ext cx="105410" cy="1212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80" dirty="0">
                <a:latin typeface="Symbol"/>
                <a:cs typeface="Symbol"/>
              </a:rPr>
              <a:t></a:t>
            </a:r>
            <a:endParaRPr sz="600">
              <a:latin typeface="Symbol"/>
              <a:cs typeface="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79116" y="982101"/>
            <a:ext cx="764540" cy="4298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R="57785" algn="ctr">
              <a:lnSpc>
                <a:spcPts val="994"/>
              </a:lnSpc>
              <a:spcBef>
                <a:spcPts val="135"/>
              </a:spcBef>
            </a:pPr>
            <a:r>
              <a:rPr sz="850" dirty="0">
                <a:latin typeface="Times New Roman"/>
                <a:cs typeface="Times New Roman"/>
              </a:rPr>
              <a:t>7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TeV</a:t>
            </a:r>
            <a:endParaRPr sz="850">
              <a:latin typeface="Times New Roman"/>
              <a:cs typeface="Times New Roman"/>
            </a:endParaRPr>
          </a:p>
          <a:p>
            <a:pPr marR="28575" algn="ctr">
              <a:lnSpc>
                <a:spcPts val="994"/>
              </a:lnSpc>
            </a:pPr>
            <a:r>
              <a:rPr sz="850" dirty="0">
                <a:latin typeface="Times New Roman"/>
                <a:cs typeface="Times New Roman"/>
              </a:rPr>
              <a:t>Sextet</a:t>
            </a:r>
            <a:r>
              <a:rPr sz="850" spc="6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Vector</a:t>
            </a: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sz="850" dirty="0">
                <a:latin typeface="Times New Roman"/>
                <a:cs typeface="Times New Roman"/>
              </a:rPr>
              <a:t>CMS</a:t>
            </a:r>
            <a:r>
              <a:rPr sz="850" spc="8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(2.9</a:t>
            </a:r>
            <a:r>
              <a:rPr sz="850" spc="8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pb</a:t>
            </a:r>
            <a:r>
              <a:rPr sz="900" baseline="50925" dirty="0">
                <a:latin typeface="Times New Roman"/>
                <a:cs typeface="Times New Roman"/>
              </a:rPr>
              <a:t>-</a:t>
            </a:r>
            <a:r>
              <a:rPr sz="900" spc="-37" baseline="50925" dirty="0">
                <a:latin typeface="Times New Roman"/>
                <a:cs typeface="Times New Roman"/>
              </a:rPr>
              <a:t>1</a:t>
            </a:r>
            <a:r>
              <a:rPr sz="850" spc="-25" dirty="0">
                <a:latin typeface="Times New Roman"/>
                <a:cs typeface="Times New Roman"/>
              </a:rPr>
              <a:t>)</a:t>
            </a:r>
            <a:endParaRPr sz="850">
              <a:latin typeface="Times New Roman"/>
              <a:cs typeface="Times New Roman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2362199" y="922947"/>
            <a:ext cx="1948180" cy="1857375"/>
            <a:chOff x="2362199" y="922947"/>
            <a:chExt cx="1948180" cy="1857375"/>
          </a:xfrm>
        </p:grpSpPr>
        <p:sp>
          <p:nvSpPr>
            <p:cNvPr id="38" name="object 38"/>
            <p:cNvSpPr/>
            <p:nvPr/>
          </p:nvSpPr>
          <p:spPr>
            <a:xfrm>
              <a:off x="2362199" y="922947"/>
              <a:ext cx="1948180" cy="1857375"/>
            </a:xfrm>
            <a:custGeom>
              <a:avLst/>
              <a:gdLst/>
              <a:ahLst/>
              <a:cxnLst/>
              <a:rect l="l" t="t" r="r" b="b"/>
              <a:pathLst>
                <a:path w="1948179" h="1857375">
                  <a:moveTo>
                    <a:pt x="1948179" y="0"/>
                  </a:moveTo>
                  <a:lnTo>
                    <a:pt x="0" y="0"/>
                  </a:lnTo>
                  <a:lnTo>
                    <a:pt x="0" y="1857211"/>
                  </a:lnTo>
                  <a:lnTo>
                    <a:pt x="1948179" y="1857211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705404" y="956068"/>
              <a:ext cx="1216025" cy="1624330"/>
            </a:xfrm>
            <a:custGeom>
              <a:avLst/>
              <a:gdLst/>
              <a:ahLst/>
              <a:cxnLst/>
              <a:rect l="l" t="t" r="r" b="b"/>
              <a:pathLst>
                <a:path w="1216025" h="1624330">
                  <a:moveTo>
                    <a:pt x="0" y="1624197"/>
                  </a:moveTo>
                  <a:lnTo>
                    <a:pt x="32715" y="1371126"/>
                  </a:lnTo>
                  <a:lnTo>
                    <a:pt x="110185" y="1287618"/>
                  </a:lnTo>
                  <a:lnTo>
                    <a:pt x="187426" y="1157719"/>
                  </a:lnTo>
                  <a:lnTo>
                    <a:pt x="264668" y="1010424"/>
                  </a:lnTo>
                  <a:lnTo>
                    <a:pt x="342150" y="1161897"/>
                  </a:lnTo>
                  <a:lnTo>
                    <a:pt x="419392" y="1091374"/>
                  </a:lnTo>
                  <a:lnTo>
                    <a:pt x="496633" y="864755"/>
                  </a:lnTo>
                  <a:lnTo>
                    <a:pt x="574103" y="856170"/>
                  </a:lnTo>
                  <a:lnTo>
                    <a:pt x="651357" y="826706"/>
                  </a:lnTo>
                  <a:lnTo>
                    <a:pt x="728599" y="873340"/>
                  </a:lnTo>
                  <a:lnTo>
                    <a:pt x="806069" y="815111"/>
                  </a:lnTo>
                  <a:lnTo>
                    <a:pt x="883310" y="638822"/>
                  </a:lnTo>
                  <a:lnTo>
                    <a:pt x="960564" y="485724"/>
                  </a:lnTo>
                  <a:lnTo>
                    <a:pt x="1038034" y="341909"/>
                  </a:lnTo>
                  <a:lnTo>
                    <a:pt x="1115275" y="184404"/>
                  </a:lnTo>
                  <a:lnTo>
                    <a:pt x="1192517" y="37338"/>
                  </a:lnTo>
                  <a:lnTo>
                    <a:pt x="1215720" y="0"/>
                  </a:lnTo>
                </a:path>
              </a:pathLst>
            </a:custGeom>
            <a:ln w="695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669920" y="956068"/>
              <a:ext cx="1003300" cy="1624330"/>
            </a:xfrm>
            <a:custGeom>
              <a:avLst/>
              <a:gdLst/>
              <a:ahLst/>
              <a:cxnLst/>
              <a:rect l="l" t="t" r="r" b="b"/>
              <a:pathLst>
                <a:path w="1003300" h="1624330">
                  <a:moveTo>
                    <a:pt x="0" y="1624197"/>
                  </a:moveTo>
                  <a:lnTo>
                    <a:pt x="68199" y="1080008"/>
                  </a:lnTo>
                  <a:lnTo>
                    <a:pt x="145669" y="978877"/>
                  </a:lnTo>
                  <a:lnTo>
                    <a:pt x="222910" y="832281"/>
                  </a:lnTo>
                  <a:lnTo>
                    <a:pt x="300151" y="668743"/>
                  </a:lnTo>
                  <a:lnTo>
                    <a:pt x="377634" y="804672"/>
                  </a:lnTo>
                  <a:lnTo>
                    <a:pt x="454875" y="719074"/>
                  </a:lnTo>
                  <a:lnTo>
                    <a:pt x="532117" y="477608"/>
                  </a:lnTo>
                  <a:lnTo>
                    <a:pt x="609587" y="454406"/>
                  </a:lnTo>
                  <a:lnTo>
                    <a:pt x="686841" y="410565"/>
                  </a:lnTo>
                  <a:lnTo>
                    <a:pt x="764082" y="443280"/>
                  </a:lnTo>
                  <a:lnTo>
                    <a:pt x="841552" y="370903"/>
                  </a:lnTo>
                  <a:lnTo>
                    <a:pt x="918794" y="180924"/>
                  </a:lnTo>
                  <a:lnTo>
                    <a:pt x="996048" y="13906"/>
                  </a:lnTo>
                  <a:lnTo>
                    <a:pt x="1003007" y="0"/>
                  </a:lnTo>
                </a:path>
              </a:pathLst>
            </a:custGeom>
            <a:ln w="6958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802826" y="1206119"/>
              <a:ext cx="1017905" cy="1374775"/>
            </a:xfrm>
            <a:custGeom>
              <a:avLst/>
              <a:gdLst/>
              <a:ahLst/>
              <a:cxnLst/>
              <a:rect l="l" t="t" r="r" b="b"/>
              <a:pathLst>
                <a:path w="1017904" h="1374775">
                  <a:moveTo>
                    <a:pt x="0" y="1374147"/>
                  </a:moveTo>
                  <a:lnTo>
                    <a:pt x="90004" y="1213164"/>
                  </a:lnTo>
                  <a:lnTo>
                    <a:pt x="167246" y="1074219"/>
                  </a:lnTo>
                  <a:lnTo>
                    <a:pt x="244729" y="941768"/>
                  </a:lnTo>
                  <a:lnTo>
                    <a:pt x="399211" y="812101"/>
                  </a:lnTo>
                  <a:lnTo>
                    <a:pt x="476681" y="642772"/>
                  </a:lnTo>
                  <a:lnTo>
                    <a:pt x="553935" y="523074"/>
                  </a:lnTo>
                  <a:lnTo>
                    <a:pt x="631177" y="409879"/>
                  </a:lnTo>
                  <a:lnTo>
                    <a:pt x="708647" y="343776"/>
                  </a:lnTo>
                  <a:lnTo>
                    <a:pt x="785888" y="263969"/>
                  </a:lnTo>
                  <a:lnTo>
                    <a:pt x="863142" y="170954"/>
                  </a:lnTo>
                  <a:lnTo>
                    <a:pt x="940612" y="93243"/>
                  </a:lnTo>
                  <a:lnTo>
                    <a:pt x="1017854" y="0"/>
                  </a:lnTo>
                </a:path>
              </a:pathLst>
            </a:custGeom>
            <a:ln w="69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660865" y="956068"/>
              <a:ext cx="969010" cy="1449070"/>
            </a:xfrm>
            <a:custGeom>
              <a:avLst/>
              <a:gdLst/>
              <a:ahLst/>
              <a:cxnLst/>
              <a:rect l="l" t="t" r="r" b="b"/>
              <a:pathLst>
                <a:path w="969010" h="1449070">
                  <a:moveTo>
                    <a:pt x="0" y="1439324"/>
                  </a:moveTo>
                  <a:lnTo>
                    <a:pt x="77254" y="1448833"/>
                  </a:lnTo>
                  <a:lnTo>
                    <a:pt x="231965" y="1137539"/>
                  </a:lnTo>
                  <a:lnTo>
                    <a:pt x="309206" y="982814"/>
                  </a:lnTo>
                  <a:lnTo>
                    <a:pt x="386689" y="834593"/>
                  </a:lnTo>
                  <a:lnTo>
                    <a:pt x="541172" y="675005"/>
                  </a:lnTo>
                  <a:lnTo>
                    <a:pt x="618642" y="491299"/>
                  </a:lnTo>
                  <a:lnTo>
                    <a:pt x="695896" y="357225"/>
                  </a:lnTo>
                  <a:lnTo>
                    <a:pt x="773137" y="229870"/>
                  </a:lnTo>
                  <a:lnTo>
                    <a:pt x="850607" y="149618"/>
                  </a:lnTo>
                  <a:lnTo>
                    <a:pt x="927849" y="56134"/>
                  </a:lnTo>
                  <a:lnTo>
                    <a:pt x="968451" y="0"/>
                  </a:lnTo>
                </a:path>
              </a:pathLst>
            </a:custGeom>
            <a:ln w="69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660865" y="956297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29" h="1624330">
                  <a:moveTo>
                    <a:pt x="0" y="1623736"/>
                  </a:moveTo>
                  <a:lnTo>
                    <a:pt x="1623745" y="1623736"/>
                  </a:lnTo>
                </a:path>
                <a:path w="1624329" h="1624330">
                  <a:moveTo>
                    <a:pt x="0" y="0"/>
                  </a:moveTo>
                  <a:lnTo>
                    <a:pt x="1623745" y="0"/>
                  </a:lnTo>
                </a:path>
                <a:path w="1624329" h="1624330">
                  <a:moveTo>
                    <a:pt x="77254" y="1623736"/>
                  </a:moveTo>
                  <a:lnTo>
                    <a:pt x="77254" y="1600539"/>
                  </a:lnTo>
                </a:path>
                <a:path w="1624329" h="1624330">
                  <a:moveTo>
                    <a:pt x="77254" y="0"/>
                  </a:moveTo>
                  <a:lnTo>
                    <a:pt x="77254" y="23190"/>
                  </a:lnTo>
                </a:path>
                <a:path w="1624329" h="1624330">
                  <a:moveTo>
                    <a:pt x="154724" y="1623736"/>
                  </a:moveTo>
                  <a:lnTo>
                    <a:pt x="154724" y="1600539"/>
                  </a:lnTo>
                </a:path>
                <a:path w="1624329" h="1624330">
                  <a:moveTo>
                    <a:pt x="154724" y="0"/>
                  </a:moveTo>
                  <a:lnTo>
                    <a:pt x="154724" y="23190"/>
                  </a:lnTo>
                </a:path>
                <a:path w="1624329" h="1624330">
                  <a:moveTo>
                    <a:pt x="231965" y="1623736"/>
                  </a:moveTo>
                  <a:lnTo>
                    <a:pt x="231965" y="1600539"/>
                  </a:lnTo>
                </a:path>
                <a:path w="1624329" h="1624330">
                  <a:moveTo>
                    <a:pt x="231965" y="0"/>
                  </a:moveTo>
                  <a:lnTo>
                    <a:pt x="231965" y="23190"/>
                  </a:lnTo>
                </a:path>
                <a:path w="1624329" h="1624330">
                  <a:moveTo>
                    <a:pt x="309206" y="1623736"/>
                  </a:moveTo>
                  <a:lnTo>
                    <a:pt x="309206" y="1600539"/>
                  </a:lnTo>
                </a:path>
                <a:path w="1624329" h="1624330">
                  <a:moveTo>
                    <a:pt x="309206" y="0"/>
                  </a:moveTo>
                  <a:lnTo>
                    <a:pt x="309206" y="23190"/>
                  </a:lnTo>
                </a:path>
                <a:path w="1624329" h="1624330">
                  <a:moveTo>
                    <a:pt x="463931" y="1623736"/>
                  </a:moveTo>
                  <a:lnTo>
                    <a:pt x="463931" y="1600539"/>
                  </a:lnTo>
                </a:path>
                <a:path w="1624329" h="1624330">
                  <a:moveTo>
                    <a:pt x="463931" y="0"/>
                  </a:moveTo>
                  <a:lnTo>
                    <a:pt x="463931" y="23190"/>
                  </a:lnTo>
                </a:path>
                <a:path w="1624329" h="1624330">
                  <a:moveTo>
                    <a:pt x="541172" y="1623736"/>
                  </a:moveTo>
                  <a:lnTo>
                    <a:pt x="541172" y="1600539"/>
                  </a:lnTo>
                </a:path>
                <a:path w="1624329" h="1624330">
                  <a:moveTo>
                    <a:pt x="541172" y="0"/>
                  </a:moveTo>
                  <a:lnTo>
                    <a:pt x="541172" y="23190"/>
                  </a:lnTo>
                </a:path>
                <a:path w="1624329" h="1624330">
                  <a:moveTo>
                    <a:pt x="618642" y="1623736"/>
                  </a:moveTo>
                  <a:lnTo>
                    <a:pt x="618642" y="1600539"/>
                  </a:lnTo>
                </a:path>
                <a:path w="1624329" h="1624330">
                  <a:moveTo>
                    <a:pt x="618642" y="0"/>
                  </a:moveTo>
                  <a:lnTo>
                    <a:pt x="618642" y="23190"/>
                  </a:lnTo>
                </a:path>
                <a:path w="1624329" h="1624330">
                  <a:moveTo>
                    <a:pt x="695896" y="1623736"/>
                  </a:moveTo>
                  <a:lnTo>
                    <a:pt x="695896" y="1600539"/>
                  </a:lnTo>
                </a:path>
                <a:path w="1624329" h="1624330">
                  <a:moveTo>
                    <a:pt x="695896" y="0"/>
                  </a:moveTo>
                  <a:lnTo>
                    <a:pt x="695896" y="23190"/>
                  </a:lnTo>
                </a:path>
                <a:path w="1624329" h="1624330">
                  <a:moveTo>
                    <a:pt x="850607" y="1623736"/>
                  </a:moveTo>
                  <a:lnTo>
                    <a:pt x="850607" y="1600539"/>
                  </a:lnTo>
                </a:path>
                <a:path w="1624329" h="1624330">
                  <a:moveTo>
                    <a:pt x="850607" y="0"/>
                  </a:moveTo>
                  <a:lnTo>
                    <a:pt x="850607" y="23190"/>
                  </a:lnTo>
                </a:path>
                <a:path w="1624329" h="1624330">
                  <a:moveTo>
                    <a:pt x="927849" y="1623736"/>
                  </a:moveTo>
                  <a:lnTo>
                    <a:pt x="927849" y="1600539"/>
                  </a:lnTo>
                </a:path>
                <a:path w="1624329" h="1624330">
                  <a:moveTo>
                    <a:pt x="927849" y="0"/>
                  </a:moveTo>
                  <a:lnTo>
                    <a:pt x="927849" y="23190"/>
                  </a:lnTo>
                </a:path>
                <a:path w="1624329" h="1624330">
                  <a:moveTo>
                    <a:pt x="1005103" y="1623736"/>
                  </a:moveTo>
                  <a:lnTo>
                    <a:pt x="1005103" y="1600539"/>
                  </a:lnTo>
                </a:path>
                <a:path w="1624329" h="1624330">
                  <a:moveTo>
                    <a:pt x="1005103" y="0"/>
                  </a:moveTo>
                  <a:lnTo>
                    <a:pt x="1005103" y="23190"/>
                  </a:lnTo>
                </a:path>
                <a:path w="1624329" h="1624330">
                  <a:moveTo>
                    <a:pt x="1082573" y="1623736"/>
                  </a:moveTo>
                  <a:lnTo>
                    <a:pt x="1082573" y="1600539"/>
                  </a:lnTo>
                </a:path>
                <a:path w="1624329" h="1624330">
                  <a:moveTo>
                    <a:pt x="1082573" y="0"/>
                  </a:moveTo>
                  <a:lnTo>
                    <a:pt x="1082573" y="23190"/>
                  </a:lnTo>
                </a:path>
                <a:path w="1624329" h="1624330">
                  <a:moveTo>
                    <a:pt x="1237056" y="1623736"/>
                  </a:moveTo>
                  <a:lnTo>
                    <a:pt x="1237056" y="1600539"/>
                  </a:lnTo>
                </a:path>
                <a:path w="1624329" h="1624330">
                  <a:moveTo>
                    <a:pt x="1237056" y="0"/>
                  </a:moveTo>
                  <a:lnTo>
                    <a:pt x="1237056" y="23190"/>
                  </a:lnTo>
                </a:path>
                <a:path w="1624329" h="1624330">
                  <a:moveTo>
                    <a:pt x="1314538" y="1623736"/>
                  </a:moveTo>
                  <a:lnTo>
                    <a:pt x="1314538" y="1600539"/>
                  </a:lnTo>
                </a:path>
                <a:path w="1624329" h="1624330">
                  <a:moveTo>
                    <a:pt x="1314538" y="0"/>
                  </a:moveTo>
                  <a:lnTo>
                    <a:pt x="1314538" y="23190"/>
                  </a:lnTo>
                </a:path>
                <a:path w="1624329" h="1624330">
                  <a:moveTo>
                    <a:pt x="1391780" y="1623736"/>
                  </a:moveTo>
                  <a:lnTo>
                    <a:pt x="1391780" y="1600539"/>
                  </a:lnTo>
                </a:path>
                <a:path w="1624329" h="1624330">
                  <a:moveTo>
                    <a:pt x="1391780" y="0"/>
                  </a:moveTo>
                  <a:lnTo>
                    <a:pt x="1391780" y="23190"/>
                  </a:lnTo>
                </a:path>
                <a:path w="1624329" h="1624330">
                  <a:moveTo>
                    <a:pt x="1469021" y="1623736"/>
                  </a:moveTo>
                  <a:lnTo>
                    <a:pt x="1469021" y="1600539"/>
                  </a:lnTo>
                </a:path>
                <a:path w="1624329" h="1624330">
                  <a:moveTo>
                    <a:pt x="1469021" y="0"/>
                  </a:moveTo>
                  <a:lnTo>
                    <a:pt x="1469021" y="23190"/>
                  </a:lnTo>
                </a:path>
                <a:path w="1624329" h="1624330">
                  <a:moveTo>
                    <a:pt x="1623745" y="1623736"/>
                  </a:moveTo>
                  <a:lnTo>
                    <a:pt x="1623745" y="1600539"/>
                  </a:lnTo>
                </a:path>
                <a:path w="1624329" h="1624330">
                  <a:moveTo>
                    <a:pt x="1623745" y="0"/>
                  </a:moveTo>
                  <a:lnTo>
                    <a:pt x="1623745" y="23190"/>
                  </a:lnTo>
                </a:path>
                <a:path w="1624329" h="1624330">
                  <a:moveTo>
                    <a:pt x="0" y="1623736"/>
                  </a:moveTo>
                  <a:lnTo>
                    <a:pt x="0" y="1577341"/>
                  </a:lnTo>
                </a:path>
                <a:path w="1624329" h="1624330">
                  <a:moveTo>
                    <a:pt x="0" y="0"/>
                  </a:moveTo>
                  <a:lnTo>
                    <a:pt x="0" y="46393"/>
                  </a:lnTo>
                </a:path>
                <a:path w="1624329" h="1624330">
                  <a:moveTo>
                    <a:pt x="386689" y="1623736"/>
                  </a:moveTo>
                  <a:lnTo>
                    <a:pt x="386689" y="1577341"/>
                  </a:lnTo>
                </a:path>
                <a:path w="1624329" h="1624330">
                  <a:moveTo>
                    <a:pt x="386689" y="0"/>
                  </a:moveTo>
                  <a:lnTo>
                    <a:pt x="386689" y="46393"/>
                  </a:lnTo>
                </a:path>
                <a:path w="1624329" h="1624330">
                  <a:moveTo>
                    <a:pt x="773137" y="1623736"/>
                  </a:moveTo>
                  <a:lnTo>
                    <a:pt x="773137" y="1577341"/>
                  </a:lnTo>
                </a:path>
                <a:path w="1624329" h="1624330">
                  <a:moveTo>
                    <a:pt x="773137" y="0"/>
                  </a:moveTo>
                  <a:lnTo>
                    <a:pt x="773137" y="46393"/>
                  </a:lnTo>
                </a:path>
                <a:path w="1624329" h="1624330">
                  <a:moveTo>
                    <a:pt x="1159814" y="1623736"/>
                  </a:moveTo>
                  <a:lnTo>
                    <a:pt x="1159814" y="1577341"/>
                  </a:lnTo>
                </a:path>
                <a:path w="1624329" h="1624330">
                  <a:moveTo>
                    <a:pt x="1159814" y="0"/>
                  </a:moveTo>
                  <a:lnTo>
                    <a:pt x="1159814" y="46393"/>
                  </a:lnTo>
                </a:path>
                <a:path w="1624329" h="1624330">
                  <a:moveTo>
                    <a:pt x="1546491" y="1623736"/>
                  </a:moveTo>
                  <a:lnTo>
                    <a:pt x="1546491" y="1577341"/>
                  </a:lnTo>
                </a:path>
                <a:path w="1624329" h="1624330">
                  <a:moveTo>
                    <a:pt x="1546491" y="0"/>
                  </a:moveTo>
                  <a:lnTo>
                    <a:pt x="1546491" y="46393"/>
                  </a:lnTo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2589022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015136" y="2557820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135513" y="2559676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2.5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281196" y="2559676"/>
            <a:ext cx="579120" cy="2393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93345">
              <a:lnSpc>
                <a:spcPts val="790"/>
              </a:lnSpc>
              <a:spcBef>
                <a:spcPts val="135"/>
              </a:spcBef>
              <a:tabLst>
                <a:tab pos="515620" algn="l"/>
              </a:tabLst>
            </a:pPr>
            <a:r>
              <a:rPr sz="750" spc="-25" dirty="0">
                <a:latin typeface="Times New Roman"/>
                <a:cs typeface="Times New Roman"/>
              </a:rPr>
              <a:t>1.5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sz="800" dirty="0">
                <a:latin typeface="Times New Roman"/>
                <a:cs typeface="Times New Roman"/>
              </a:rPr>
              <a:t>M</a:t>
            </a:r>
            <a:r>
              <a:rPr sz="800" spc="-15" dirty="0">
                <a:latin typeface="Times New Roman"/>
                <a:cs typeface="Times New Roman"/>
              </a:rPr>
              <a:t> </a:t>
            </a:r>
            <a:r>
              <a:rPr sz="800" spc="-20" dirty="0">
                <a:latin typeface="Times New Roman"/>
                <a:cs typeface="Times New Roman"/>
              </a:rPr>
              <a:t>(TeV)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660865" y="956297"/>
            <a:ext cx="1624330" cy="1624330"/>
          </a:xfrm>
          <a:custGeom>
            <a:avLst/>
            <a:gdLst/>
            <a:ahLst/>
            <a:cxnLst/>
            <a:rect l="l" t="t" r="r" b="b"/>
            <a:pathLst>
              <a:path w="1624329" h="1624330">
                <a:moveTo>
                  <a:pt x="0" y="1623736"/>
                </a:moveTo>
                <a:lnTo>
                  <a:pt x="0" y="0"/>
                </a:lnTo>
              </a:path>
              <a:path w="1624329" h="1624330">
                <a:moveTo>
                  <a:pt x="1623745" y="1623736"/>
                </a:moveTo>
                <a:lnTo>
                  <a:pt x="1623745" y="0"/>
                </a:lnTo>
              </a:path>
              <a:path w="1624329" h="1624330">
                <a:moveTo>
                  <a:pt x="0" y="1318703"/>
                </a:moveTo>
                <a:lnTo>
                  <a:pt x="23202" y="1318703"/>
                </a:lnTo>
              </a:path>
              <a:path w="1624329" h="1624330">
                <a:moveTo>
                  <a:pt x="1623745" y="1318703"/>
                </a:moveTo>
                <a:lnTo>
                  <a:pt x="1600542" y="1318703"/>
                </a:lnTo>
              </a:path>
              <a:path w="1624329" h="1624330">
                <a:moveTo>
                  <a:pt x="0" y="1140091"/>
                </a:moveTo>
                <a:lnTo>
                  <a:pt x="23202" y="1140091"/>
                </a:lnTo>
              </a:path>
              <a:path w="1624329" h="1624330">
                <a:moveTo>
                  <a:pt x="1623745" y="1140091"/>
                </a:moveTo>
                <a:lnTo>
                  <a:pt x="1600542" y="1140091"/>
                </a:lnTo>
              </a:path>
              <a:path w="1624329" h="1624330">
                <a:moveTo>
                  <a:pt x="0" y="1013447"/>
                </a:moveTo>
                <a:lnTo>
                  <a:pt x="23202" y="1013447"/>
                </a:lnTo>
              </a:path>
              <a:path w="1624329" h="1624330">
                <a:moveTo>
                  <a:pt x="1623745" y="1013447"/>
                </a:moveTo>
                <a:lnTo>
                  <a:pt x="1600542" y="1013447"/>
                </a:lnTo>
              </a:path>
              <a:path w="1624329" h="1624330">
                <a:moveTo>
                  <a:pt x="0" y="835063"/>
                </a:moveTo>
                <a:lnTo>
                  <a:pt x="23202" y="835063"/>
                </a:lnTo>
              </a:path>
              <a:path w="1624329" h="1624330">
                <a:moveTo>
                  <a:pt x="1623745" y="835063"/>
                </a:moveTo>
                <a:lnTo>
                  <a:pt x="1600542" y="835063"/>
                </a:lnTo>
              </a:path>
              <a:path w="1624329" h="1624330">
                <a:moveTo>
                  <a:pt x="0" y="767092"/>
                </a:moveTo>
                <a:lnTo>
                  <a:pt x="23202" y="767092"/>
                </a:lnTo>
              </a:path>
              <a:path w="1624329" h="1624330">
                <a:moveTo>
                  <a:pt x="1623745" y="767092"/>
                </a:moveTo>
                <a:lnTo>
                  <a:pt x="1600542" y="767092"/>
                </a:lnTo>
              </a:path>
              <a:path w="1624329" h="1624330">
                <a:moveTo>
                  <a:pt x="0" y="708418"/>
                </a:moveTo>
                <a:lnTo>
                  <a:pt x="23202" y="708418"/>
                </a:lnTo>
              </a:path>
              <a:path w="1624329" h="1624330">
                <a:moveTo>
                  <a:pt x="1623745" y="708418"/>
                </a:moveTo>
                <a:lnTo>
                  <a:pt x="1600542" y="708418"/>
                </a:lnTo>
              </a:path>
              <a:path w="1624329" h="1624330">
                <a:moveTo>
                  <a:pt x="0" y="656691"/>
                </a:moveTo>
                <a:lnTo>
                  <a:pt x="23202" y="656691"/>
                </a:lnTo>
              </a:path>
              <a:path w="1624329" h="1624330">
                <a:moveTo>
                  <a:pt x="1623745" y="656691"/>
                </a:moveTo>
                <a:lnTo>
                  <a:pt x="1600542" y="656691"/>
                </a:lnTo>
              </a:path>
              <a:path w="1624329" h="1624330">
                <a:moveTo>
                  <a:pt x="0" y="568312"/>
                </a:moveTo>
                <a:lnTo>
                  <a:pt x="23202" y="568312"/>
                </a:lnTo>
              </a:path>
              <a:path w="1624329" h="1624330">
                <a:moveTo>
                  <a:pt x="1623745" y="568312"/>
                </a:moveTo>
                <a:lnTo>
                  <a:pt x="1600542" y="568312"/>
                </a:lnTo>
              </a:path>
              <a:path w="1624329" h="1624330">
                <a:moveTo>
                  <a:pt x="0" y="530034"/>
                </a:moveTo>
                <a:lnTo>
                  <a:pt x="23202" y="530034"/>
                </a:lnTo>
              </a:path>
              <a:path w="1624329" h="1624330">
                <a:moveTo>
                  <a:pt x="1623745" y="530034"/>
                </a:moveTo>
                <a:lnTo>
                  <a:pt x="1600542" y="530034"/>
                </a:lnTo>
              </a:path>
              <a:path w="1624329" h="1624330">
                <a:moveTo>
                  <a:pt x="0" y="494779"/>
                </a:moveTo>
                <a:lnTo>
                  <a:pt x="23202" y="494779"/>
                </a:lnTo>
              </a:path>
              <a:path w="1624329" h="1624330">
                <a:moveTo>
                  <a:pt x="1623745" y="494779"/>
                </a:moveTo>
                <a:lnTo>
                  <a:pt x="1600542" y="494779"/>
                </a:lnTo>
              </a:path>
              <a:path w="1624329" h="1624330">
                <a:moveTo>
                  <a:pt x="0" y="462064"/>
                </a:moveTo>
                <a:lnTo>
                  <a:pt x="23202" y="462064"/>
                </a:lnTo>
              </a:path>
              <a:path w="1624329" h="1624330">
                <a:moveTo>
                  <a:pt x="1623745" y="462064"/>
                </a:moveTo>
                <a:lnTo>
                  <a:pt x="1600542" y="462064"/>
                </a:lnTo>
              </a:path>
              <a:path w="1624329" h="1624330">
                <a:moveTo>
                  <a:pt x="0" y="431685"/>
                </a:moveTo>
                <a:lnTo>
                  <a:pt x="23202" y="431685"/>
                </a:lnTo>
              </a:path>
              <a:path w="1624329" h="1624330">
                <a:moveTo>
                  <a:pt x="1623745" y="431685"/>
                </a:moveTo>
                <a:lnTo>
                  <a:pt x="1600542" y="431685"/>
                </a:lnTo>
              </a:path>
              <a:path w="1624329" h="1624330">
                <a:moveTo>
                  <a:pt x="0" y="403377"/>
                </a:moveTo>
                <a:lnTo>
                  <a:pt x="23202" y="403377"/>
                </a:lnTo>
              </a:path>
              <a:path w="1624329" h="1624330">
                <a:moveTo>
                  <a:pt x="1623745" y="403377"/>
                </a:moveTo>
                <a:lnTo>
                  <a:pt x="1600542" y="403377"/>
                </a:lnTo>
              </a:path>
              <a:path w="1624329" h="1624330">
                <a:moveTo>
                  <a:pt x="0" y="376707"/>
                </a:moveTo>
                <a:lnTo>
                  <a:pt x="23202" y="376707"/>
                </a:lnTo>
              </a:path>
              <a:path w="1624329" h="1624330">
                <a:moveTo>
                  <a:pt x="1623745" y="376707"/>
                </a:moveTo>
                <a:lnTo>
                  <a:pt x="1600542" y="376707"/>
                </a:lnTo>
              </a:path>
              <a:path w="1624329" h="1624330">
                <a:moveTo>
                  <a:pt x="0" y="351421"/>
                </a:moveTo>
                <a:lnTo>
                  <a:pt x="23202" y="351421"/>
                </a:lnTo>
              </a:path>
              <a:path w="1624329" h="1624330">
                <a:moveTo>
                  <a:pt x="1623745" y="351421"/>
                </a:moveTo>
                <a:lnTo>
                  <a:pt x="1600542" y="351421"/>
                </a:lnTo>
              </a:path>
              <a:path w="1624329" h="1624330">
                <a:moveTo>
                  <a:pt x="0" y="327761"/>
                </a:moveTo>
                <a:lnTo>
                  <a:pt x="23202" y="327761"/>
                </a:lnTo>
              </a:path>
              <a:path w="1624329" h="1624330">
                <a:moveTo>
                  <a:pt x="1623745" y="327761"/>
                </a:moveTo>
                <a:lnTo>
                  <a:pt x="1600542" y="327761"/>
                </a:lnTo>
              </a:path>
              <a:path w="1624329" h="1624330">
                <a:moveTo>
                  <a:pt x="0" y="283692"/>
                </a:moveTo>
                <a:lnTo>
                  <a:pt x="23202" y="283692"/>
                </a:lnTo>
              </a:path>
              <a:path w="1624329" h="1624330">
                <a:moveTo>
                  <a:pt x="1623745" y="283692"/>
                </a:moveTo>
                <a:lnTo>
                  <a:pt x="1600542" y="283692"/>
                </a:lnTo>
              </a:path>
              <a:path w="1624329" h="1624330">
                <a:moveTo>
                  <a:pt x="0" y="263042"/>
                </a:moveTo>
                <a:lnTo>
                  <a:pt x="23202" y="263042"/>
                </a:lnTo>
              </a:path>
              <a:path w="1624329" h="1624330">
                <a:moveTo>
                  <a:pt x="1623745" y="263042"/>
                </a:moveTo>
                <a:lnTo>
                  <a:pt x="1600542" y="263042"/>
                </a:lnTo>
              </a:path>
              <a:path w="1624329" h="1624330">
                <a:moveTo>
                  <a:pt x="0" y="243560"/>
                </a:moveTo>
                <a:lnTo>
                  <a:pt x="23202" y="243560"/>
                </a:lnTo>
              </a:path>
              <a:path w="1624329" h="1624330">
                <a:moveTo>
                  <a:pt x="1623745" y="243560"/>
                </a:moveTo>
                <a:lnTo>
                  <a:pt x="1600542" y="243560"/>
                </a:lnTo>
              </a:path>
              <a:path w="1624329" h="1624330">
                <a:moveTo>
                  <a:pt x="0" y="224777"/>
                </a:moveTo>
                <a:lnTo>
                  <a:pt x="23202" y="224777"/>
                </a:lnTo>
              </a:path>
              <a:path w="1624329" h="1624330">
                <a:moveTo>
                  <a:pt x="1623745" y="224777"/>
                </a:moveTo>
                <a:lnTo>
                  <a:pt x="1600542" y="224777"/>
                </a:lnTo>
              </a:path>
              <a:path w="1624329" h="1624330">
                <a:moveTo>
                  <a:pt x="0" y="206908"/>
                </a:moveTo>
                <a:lnTo>
                  <a:pt x="23202" y="206908"/>
                </a:lnTo>
              </a:path>
              <a:path w="1624329" h="1624330">
                <a:moveTo>
                  <a:pt x="1623745" y="206908"/>
                </a:moveTo>
                <a:lnTo>
                  <a:pt x="1600542" y="206908"/>
                </a:lnTo>
              </a:path>
              <a:path w="1624329" h="1624330">
                <a:moveTo>
                  <a:pt x="0" y="189509"/>
                </a:moveTo>
                <a:lnTo>
                  <a:pt x="23202" y="189509"/>
                </a:lnTo>
              </a:path>
              <a:path w="1624329" h="1624330">
                <a:moveTo>
                  <a:pt x="1623745" y="189509"/>
                </a:moveTo>
                <a:lnTo>
                  <a:pt x="1600542" y="189509"/>
                </a:lnTo>
              </a:path>
              <a:path w="1624329" h="1624330">
                <a:moveTo>
                  <a:pt x="0" y="173050"/>
                </a:moveTo>
                <a:lnTo>
                  <a:pt x="23202" y="173050"/>
                </a:lnTo>
              </a:path>
              <a:path w="1624329" h="1624330">
                <a:moveTo>
                  <a:pt x="1623745" y="173050"/>
                </a:moveTo>
                <a:lnTo>
                  <a:pt x="1600542" y="173050"/>
                </a:lnTo>
              </a:path>
              <a:path w="1624329" h="1624330">
                <a:moveTo>
                  <a:pt x="0" y="157035"/>
                </a:moveTo>
                <a:lnTo>
                  <a:pt x="23202" y="157035"/>
                </a:lnTo>
              </a:path>
              <a:path w="1624329" h="1624330">
                <a:moveTo>
                  <a:pt x="1623745" y="157035"/>
                </a:moveTo>
                <a:lnTo>
                  <a:pt x="1600542" y="157035"/>
                </a:lnTo>
              </a:path>
              <a:path w="1624329" h="1624330">
                <a:moveTo>
                  <a:pt x="0" y="141503"/>
                </a:moveTo>
                <a:lnTo>
                  <a:pt x="23202" y="141503"/>
                </a:lnTo>
              </a:path>
              <a:path w="1624329" h="1624330">
                <a:moveTo>
                  <a:pt x="1623745" y="141503"/>
                </a:moveTo>
                <a:lnTo>
                  <a:pt x="1600542" y="141503"/>
                </a:lnTo>
              </a:path>
              <a:path w="1624329" h="1624330">
                <a:moveTo>
                  <a:pt x="0" y="112268"/>
                </a:moveTo>
                <a:lnTo>
                  <a:pt x="23202" y="112268"/>
                </a:lnTo>
              </a:path>
              <a:path w="1624329" h="1624330">
                <a:moveTo>
                  <a:pt x="1623745" y="112268"/>
                </a:moveTo>
                <a:lnTo>
                  <a:pt x="1600542" y="112268"/>
                </a:lnTo>
              </a:path>
              <a:path w="1624329" h="1624330">
                <a:moveTo>
                  <a:pt x="0" y="98120"/>
                </a:moveTo>
                <a:lnTo>
                  <a:pt x="23202" y="98120"/>
                </a:lnTo>
              </a:path>
              <a:path w="1624329" h="1624330">
                <a:moveTo>
                  <a:pt x="1623745" y="98120"/>
                </a:moveTo>
                <a:lnTo>
                  <a:pt x="1600542" y="98120"/>
                </a:lnTo>
              </a:path>
              <a:path w="1624329" h="1624330">
                <a:moveTo>
                  <a:pt x="0" y="84670"/>
                </a:moveTo>
                <a:lnTo>
                  <a:pt x="23202" y="84670"/>
                </a:lnTo>
              </a:path>
              <a:path w="1624329" h="1624330">
                <a:moveTo>
                  <a:pt x="1623745" y="84670"/>
                </a:moveTo>
                <a:lnTo>
                  <a:pt x="1600542" y="84670"/>
                </a:lnTo>
              </a:path>
              <a:path w="1624329" h="1624330">
                <a:moveTo>
                  <a:pt x="0" y="71450"/>
                </a:moveTo>
                <a:lnTo>
                  <a:pt x="23202" y="71450"/>
                </a:lnTo>
              </a:path>
              <a:path w="1624329" h="1624330">
                <a:moveTo>
                  <a:pt x="1623745" y="71450"/>
                </a:moveTo>
                <a:lnTo>
                  <a:pt x="1600542" y="71450"/>
                </a:lnTo>
              </a:path>
              <a:path w="1624329" h="1624330">
                <a:moveTo>
                  <a:pt x="0" y="58686"/>
                </a:moveTo>
                <a:lnTo>
                  <a:pt x="23202" y="58686"/>
                </a:lnTo>
              </a:path>
              <a:path w="1624329" h="1624330">
                <a:moveTo>
                  <a:pt x="1623745" y="58686"/>
                </a:moveTo>
                <a:lnTo>
                  <a:pt x="1600542" y="58686"/>
                </a:lnTo>
              </a:path>
              <a:path w="1624329" h="1624330">
                <a:moveTo>
                  <a:pt x="0" y="46393"/>
                </a:moveTo>
                <a:lnTo>
                  <a:pt x="23202" y="46393"/>
                </a:lnTo>
              </a:path>
              <a:path w="1624329" h="1624330">
                <a:moveTo>
                  <a:pt x="1623745" y="46393"/>
                </a:moveTo>
                <a:lnTo>
                  <a:pt x="1600542" y="46393"/>
                </a:lnTo>
              </a:path>
              <a:path w="1624329" h="1624330">
                <a:moveTo>
                  <a:pt x="0" y="34328"/>
                </a:moveTo>
                <a:lnTo>
                  <a:pt x="23202" y="34328"/>
                </a:lnTo>
              </a:path>
              <a:path w="1624329" h="1624330">
                <a:moveTo>
                  <a:pt x="1623745" y="34328"/>
                </a:moveTo>
                <a:lnTo>
                  <a:pt x="1600542" y="34328"/>
                </a:lnTo>
              </a:path>
              <a:path w="1624329" h="1624330">
                <a:moveTo>
                  <a:pt x="0" y="22504"/>
                </a:moveTo>
                <a:lnTo>
                  <a:pt x="23202" y="22504"/>
                </a:lnTo>
              </a:path>
              <a:path w="1624329" h="1624330">
                <a:moveTo>
                  <a:pt x="1623745" y="22504"/>
                </a:moveTo>
                <a:lnTo>
                  <a:pt x="1600542" y="22504"/>
                </a:lnTo>
              </a:path>
              <a:path w="1624329" h="1624330">
                <a:moveTo>
                  <a:pt x="0" y="11137"/>
                </a:moveTo>
                <a:lnTo>
                  <a:pt x="23202" y="11137"/>
                </a:lnTo>
              </a:path>
              <a:path w="1624329" h="1624330">
                <a:moveTo>
                  <a:pt x="1623745" y="11137"/>
                </a:moveTo>
                <a:lnTo>
                  <a:pt x="1600542" y="11137"/>
                </a:lnTo>
              </a:path>
              <a:path w="1624329" h="1624330">
                <a:moveTo>
                  <a:pt x="0" y="1623736"/>
                </a:moveTo>
                <a:lnTo>
                  <a:pt x="46393" y="1623736"/>
                </a:lnTo>
              </a:path>
              <a:path w="1624329" h="1624330">
                <a:moveTo>
                  <a:pt x="1623745" y="1623736"/>
                </a:moveTo>
                <a:lnTo>
                  <a:pt x="1577352" y="1623736"/>
                </a:lnTo>
              </a:path>
              <a:path w="1624329" h="1624330">
                <a:moveTo>
                  <a:pt x="0" y="915327"/>
                </a:moveTo>
                <a:lnTo>
                  <a:pt x="46393" y="915327"/>
                </a:lnTo>
              </a:path>
              <a:path w="1624329" h="1624330">
                <a:moveTo>
                  <a:pt x="1623745" y="915327"/>
                </a:moveTo>
                <a:lnTo>
                  <a:pt x="1577352" y="915327"/>
                </a:lnTo>
              </a:path>
              <a:path w="1624329" h="1624330">
                <a:moveTo>
                  <a:pt x="0" y="610285"/>
                </a:moveTo>
                <a:lnTo>
                  <a:pt x="46393" y="610285"/>
                </a:lnTo>
              </a:path>
              <a:path w="1624329" h="1624330">
                <a:moveTo>
                  <a:pt x="1623745" y="610285"/>
                </a:moveTo>
                <a:lnTo>
                  <a:pt x="1577352" y="610285"/>
                </a:lnTo>
              </a:path>
              <a:path w="1624329" h="1624330">
                <a:moveTo>
                  <a:pt x="0" y="305028"/>
                </a:moveTo>
                <a:lnTo>
                  <a:pt x="46393" y="305028"/>
                </a:lnTo>
              </a:path>
              <a:path w="1624329" h="1624330">
                <a:moveTo>
                  <a:pt x="1623745" y="305028"/>
                </a:moveTo>
                <a:lnTo>
                  <a:pt x="1577352" y="305028"/>
                </a:lnTo>
              </a:path>
              <a:path w="1624329" h="1624330">
                <a:moveTo>
                  <a:pt x="0" y="126644"/>
                </a:moveTo>
                <a:lnTo>
                  <a:pt x="46393" y="126644"/>
                </a:lnTo>
              </a:path>
              <a:path w="1624329" h="1624330">
                <a:moveTo>
                  <a:pt x="1623745" y="126644"/>
                </a:moveTo>
                <a:lnTo>
                  <a:pt x="1577352" y="126644"/>
                </a:lnTo>
              </a:path>
              <a:path w="1624329" h="1624330">
                <a:moveTo>
                  <a:pt x="0" y="0"/>
                </a:moveTo>
                <a:lnTo>
                  <a:pt x="46393" y="0"/>
                </a:lnTo>
              </a:path>
              <a:path w="1624329" h="1624330">
                <a:moveTo>
                  <a:pt x="1623745" y="0"/>
                </a:moveTo>
                <a:lnTo>
                  <a:pt x="1577352" y="0"/>
                </a:lnTo>
              </a:path>
            </a:pathLst>
          </a:custGeom>
          <a:ln w="34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2482088" y="2500527"/>
            <a:ext cx="1758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0" dirty="0">
                <a:latin typeface="Times New Roman"/>
                <a:cs typeface="Times New Roman"/>
              </a:rPr>
              <a:t>0.1.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506674" y="1792577"/>
            <a:ext cx="15049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0.5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585776" y="1487548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577655" y="877719"/>
            <a:ext cx="79375" cy="4508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4</a:t>
            </a:r>
            <a:endParaRPr sz="7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  <a:spcBef>
                <a:spcPts val="90"/>
              </a:spcBef>
            </a:pPr>
            <a:r>
              <a:rPr sz="750" spc="-50" dirty="0">
                <a:latin typeface="Times New Roman"/>
                <a:cs typeface="Times New Roman"/>
              </a:rPr>
              <a:t>3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332387" y="1616417"/>
            <a:ext cx="172720" cy="302260"/>
          </a:xfrm>
          <a:prstGeom prst="rect">
            <a:avLst/>
          </a:prstGeom>
        </p:spPr>
        <p:txBody>
          <a:bodyPr vert="vert270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800" spc="-70" dirty="0">
                <a:latin typeface="Symbol"/>
                <a:cs typeface="Symbol"/>
              </a:rPr>
              <a:t></a:t>
            </a:r>
            <a:r>
              <a:rPr sz="825" spc="-104" baseline="50505" dirty="0">
                <a:latin typeface="Times New Roman"/>
                <a:cs typeface="Times New Roman"/>
              </a:rPr>
              <a:t>2</a:t>
            </a:r>
            <a:r>
              <a:rPr sz="800" spc="-70" dirty="0">
                <a:latin typeface="Times New Roman"/>
                <a:cs typeface="Times New Roman"/>
              </a:rPr>
              <a:t>xBR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2659126" y="954561"/>
            <a:ext cx="1627505" cy="1627505"/>
            <a:chOff x="2659126" y="954561"/>
            <a:chExt cx="1627505" cy="1627505"/>
          </a:xfrm>
        </p:grpSpPr>
        <p:sp>
          <p:nvSpPr>
            <p:cNvPr id="55" name="object 55"/>
            <p:cNvSpPr/>
            <p:nvPr/>
          </p:nvSpPr>
          <p:spPr>
            <a:xfrm>
              <a:off x="2660865" y="956301"/>
              <a:ext cx="1624330" cy="1624330"/>
            </a:xfrm>
            <a:custGeom>
              <a:avLst/>
              <a:gdLst/>
              <a:ahLst/>
              <a:cxnLst/>
              <a:rect l="l" t="t" r="r" b="b"/>
              <a:pathLst>
                <a:path w="1624329" h="1624330">
                  <a:moveTo>
                    <a:pt x="0" y="1623733"/>
                  </a:moveTo>
                  <a:lnTo>
                    <a:pt x="1623745" y="1623733"/>
                  </a:lnTo>
                  <a:lnTo>
                    <a:pt x="1623745" y="0"/>
                  </a:lnTo>
                  <a:lnTo>
                    <a:pt x="0" y="0"/>
                  </a:lnTo>
                  <a:lnTo>
                    <a:pt x="0" y="1623733"/>
                  </a:lnTo>
                  <a:close/>
                </a:path>
              </a:pathLst>
            </a:custGeom>
            <a:ln w="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64587" y="2172944"/>
              <a:ext cx="1619885" cy="0"/>
            </a:xfrm>
            <a:custGeom>
              <a:avLst/>
              <a:gdLst/>
              <a:ahLst/>
              <a:cxnLst/>
              <a:rect l="l" t="t" r="r" b="b"/>
              <a:pathLst>
                <a:path w="1619885">
                  <a:moveTo>
                    <a:pt x="0" y="0"/>
                  </a:moveTo>
                  <a:lnTo>
                    <a:pt x="1619326" y="0"/>
                  </a:lnTo>
                </a:path>
              </a:pathLst>
            </a:custGeom>
            <a:ln w="6958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661335" y="1566125"/>
              <a:ext cx="1622425" cy="0"/>
            </a:xfrm>
            <a:custGeom>
              <a:avLst/>
              <a:gdLst/>
              <a:ahLst/>
              <a:cxnLst/>
              <a:rect l="l" t="t" r="r" b="b"/>
              <a:pathLst>
                <a:path w="1622425">
                  <a:moveTo>
                    <a:pt x="0" y="0"/>
                  </a:moveTo>
                  <a:lnTo>
                    <a:pt x="1622348" y="0"/>
                  </a:lnTo>
                </a:path>
              </a:pathLst>
            </a:custGeom>
            <a:ln w="695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136849" y="2303070"/>
              <a:ext cx="248920" cy="0"/>
            </a:xfrm>
            <a:custGeom>
              <a:avLst/>
              <a:gdLst/>
              <a:ahLst/>
              <a:cxnLst/>
              <a:rect l="l" t="t" r="r" b="b"/>
              <a:pathLst>
                <a:path w="248920">
                  <a:moveTo>
                    <a:pt x="0" y="0"/>
                  </a:moveTo>
                  <a:lnTo>
                    <a:pt x="248678" y="0"/>
                  </a:lnTo>
                </a:path>
              </a:pathLst>
            </a:custGeom>
            <a:ln w="69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3137560" y="2448975"/>
              <a:ext cx="242570" cy="0"/>
            </a:xfrm>
            <a:custGeom>
              <a:avLst/>
              <a:gdLst/>
              <a:ahLst/>
              <a:cxnLst/>
              <a:rect l="l" t="t" r="r" b="b"/>
              <a:pathLst>
                <a:path w="242570">
                  <a:moveTo>
                    <a:pt x="0" y="0"/>
                  </a:moveTo>
                  <a:lnTo>
                    <a:pt x="242392" y="0"/>
                  </a:lnTo>
                </a:path>
              </a:pathLst>
            </a:custGeom>
            <a:ln w="695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3120443" y="1407520"/>
            <a:ext cx="60325" cy="109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50" spc="-5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939961" y="1397309"/>
            <a:ext cx="60325" cy="109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50" spc="-50" dirty="0">
                <a:latin typeface="Times New Roman"/>
                <a:cs typeface="Times New Roman"/>
              </a:rPr>
              <a:t>6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496681" y="1648016"/>
            <a:ext cx="715010" cy="31623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3495" algn="ctr">
              <a:lnSpc>
                <a:spcPct val="100000"/>
              </a:lnSpc>
              <a:spcBef>
                <a:spcPts val="215"/>
              </a:spcBef>
            </a:pPr>
            <a:r>
              <a:rPr sz="850" dirty="0">
                <a:latin typeface="Times New Roman"/>
                <a:cs typeface="Times New Roman"/>
              </a:rPr>
              <a:t>7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TeV</a:t>
            </a: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850" dirty="0">
                <a:latin typeface="Times New Roman"/>
                <a:cs typeface="Times New Roman"/>
              </a:rPr>
              <a:t>Sextet</a:t>
            </a:r>
            <a:r>
              <a:rPr sz="850" spc="6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Fermion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079607" y="2335826"/>
            <a:ext cx="92075" cy="1212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dirty="0">
                <a:latin typeface="Times New Roman"/>
                <a:cs typeface="Times New Roman"/>
              </a:rPr>
              <a:t>-</a:t>
            </a:r>
            <a:r>
              <a:rPr sz="600" spc="-50" dirty="0">
                <a:latin typeface="Times New Roman"/>
                <a:cs typeface="Times New Roman"/>
              </a:rPr>
              <a:t>1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406100" y="2189878"/>
            <a:ext cx="889000" cy="340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2235" marR="30480" indent="-64769">
              <a:lnSpc>
                <a:spcPct val="1218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ATLAS</a:t>
            </a:r>
            <a:r>
              <a:rPr sz="850" spc="9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(3.1</a:t>
            </a:r>
            <a:r>
              <a:rPr sz="850" spc="9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pb</a:t>
            </a:r>
            <a:r>
              <a:rPr sz="900" baseline="50925" dirty="0">
                <a:latin typeface="Times New Roman"/>
                <a:cs typeface="Times New Roman"/>
              </a:rPr>
              <a:t>-</a:t>
            </a:r>
            <a:r>
              <a:rPr sz="900" spc="-37" baseline="50925" dirty="0">
                <a:latin typeface="Times New Roman"/>
                <a:cs typeface="Times New Roman"/>
              </a:rPr>
              <a:t>1</a:t>
            </a:r>
            <a:r>
              <a:rPr sz="850" spc="-25" dirty="0">
                <a:latin typeface="Times New Roman"/>
                <a:cs typeface="Times New Roman"/>
              </a:rPr>
              <a:t>)</a:t>
            </a:r>
            <a:r>
              <a:rPr sz="850" dirty="0">
                <a:latin typeface="Times New Roman"/>
                <a:cs typeface="Times New Roman"/>
              </a:rPr>
              <a:t> CMS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(2.9</a:t>
            </a:r>
            <a:r>
              <a:rPr sz="850" spc="4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pb</a:t>
            </a:r>
            <a:r>
              <a:rPr sz="850" spc="39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849397" y="1339090"/>
            <a:ext cx="369570" cy="1441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750" spc="70" dirty="0">
                <a:solidFill>
                  <a:srgbClr val="FF0000"/>
                </a:solidFill>
                <a:latin typeface="Times New Roman"/>
                <a:cs typeface="Times New Roman"/>
              </a:rPr>
              <a:t>dg</a:t>
            </a:r>
            <a:r>
              <a:rPr sz="750" spc="70" dirty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sz="750" spc="7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900" spc="104" baseline="27777" dirty="0">
                <a:solidFill>
                  <a:srgbClr val="FF0000"/>
                </a:solidFill>
                <a:latin typeface="Times New Roman"/>
                <a:cs typeface="Times New Roman"/>
              </a:rPr>
              <a:t>*</a:t>
            </a:r>
            <a:endParaRPr sz="900" baseline="27777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668915" y="1328880"/>
            <a:ext cx="365125" cy="1441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750" spc="70" dirty="0">
                <a:latin typeface="Times New Roman"/>
                <a:cs typeface="Times New Roman"/>
              </a:rPr>
              <a:t>ug</a:t>
            </a:r>
            <a:r>
              <a:rPr sz="750" spc="70" dirty="0">
                <a:latin typeface="Symbol"/>
                <a:cs typeface="Symbol"/>
              </a:rPr>
              <a:t></a:t>
            </a:r>
            <a:r>
              <a:rPr sz="750" spc="70" dirty="0">
                <a:latin typeface="Times New Roman"/>
                <a:cs typeface="Times New Roman"/>
              </a:rPr>
              <a:t>u</a:t>
            </a:r>
            <a:r>
              <a:rPr sz="900" spc="104" baseline="23148" dirty="0">
                <a:latin typeface="Times New Roman"/>
                <a:cs typeface="Times New Roman"/>
              </a:rPr>
              <a:t>*</a:t>
            </a:r>
            <a:endParaRPr sz="900" baseline="23148">
              <a:latin typeface="Times New Roman"/>
              <a:cs typeface="Times New Roman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68" name="object 68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72" name="object 7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73" name="object 7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74" name="object 7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16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876592690"/>
      </p:ext>
    </p:extLst>
  </p:cSld>
  <p:clrMapOvr>
    <a:masterClrMapping/>
  </p:clrMapOvr>
  <p:transition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670" y="116840"/>
            <a:ext cx="4149090" cy="207294"/>
          </a:xfrm>
        </p:spPr>
        <p:txBody>
          <a:bodyPr>
            <a:noAutofit/>
          </a:bodyPr>
          <a:lstStyle/>
          <a:p>
            <a:pPr algn="r"/>
            <a:r>
              <a:rPr lang="en-US" altLang="zh-CN" sz="1815" dirty="0">
                <a:solidFill>
                  <a:srgbClr val="3333B3"/>
                </a:solidFill>
                <a:latin typeface="Arial"/>
              </a:rPr>
              <a:t>Methodology</a:t>
            </a:r>
            <a:endParaRPr lang="zh-CN" altLang="en-US" sz="1815" dirty="0">
              <a:solidFill>
                <a:srgbClr val="3333B3"/>
              </a:solidFill>
              <a:latin typeface="Arial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0505" y="1038860"/>
            <a:ext cx="4149090" cy="1551907"/>
          </a:xfrm>
        </p:spPr>
        <p:txBody>
          <a:bodyPr>
            <a:normAutofit/>
          </a:bodyPr>
          <a:lstStyle/>
          <a:p>
            <a:r>
              <a:rPr lang="en-US" altLang="zh-CN" dirty="0"/>
              <a:t>Simplest topology and largest rate</a:t>
            </a:r>
          </a:p>
          <a:p>
            <a:r>
              <a:rPr lang="en-US" altLang="zh-CN" dirty="0"/>
              <a:t>Simplest topology: resonances</a:t>
            </a:r>
          </a:p>
          <a:p>
            <a:r>
              <a:rPr lang="en-US" altLang="zh-CN" dirty="0"/>
              <a:t>Largest rate:</a:t>
            </a:r>
          </a:p>
          <a:p>
            <a:r>
              <a:rPr lang="en-US" altLang="zh-CN" dirty="0"/>
              <a:t>	Strong interactions</a:t>
            </a:r>
          </a:p>
          <a:p>
            <a:r>
              <a:rPr lang="en-US" altLang="zh-CN" dirty="0"/>
              <a:t>	QCD machine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4175" y="577848"/>
            <a:ext cx="3841750" cy="340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13" dirty="0"/>
              <a:t>Data Driven: Model Independent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5A165-042D-0E4F-0759-75BDDF9EA996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lang="en-US" spc="-1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BCE6F7-6293-9AFA-6BDB-A95B861D52E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Colored</a:t>
            </a:r>
            <a:endParaRPr lang="en-US" spc="-1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049BB-8DB4-1F26-8BB8-3E7C5788864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37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  <p:extLst>
      <p:ext uri="{BB962C8B-B14F-4D97-AF65-F5344CB8AC3E}">
        <p14:creationId xmlns:p14="http://schemas.microsoft.com/office/powerpoint/2010/main" val="123431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0505" y="140051"/>
            <a:ext cx="4149090" cy="360964"/>
          </a:xfrm>
        </p:spPr>
        <p:txBody>
          <a:bodyPr>
            <a:normAutofit/>
          </a:bodyPr>
          <a:lstStyle/>
          <a:p>
            <a:pPr algn="r"/>
            <a:r>
              <a:rPr lang="en-US" altLang="zh-CN" sz="1613" dirty="0">
                <a:solidFill>
                  <a:srgbClr val="3333B3"/>
                </a:solidFill>
                <a:latin typeface="Arial"/>
              </a:rPr>
              <a:t>QCD</a:t>
            </a:r>
            <a:r>
              <a:rPr lang="en-US" altLang="zh-CN" sz="1815" dirty="0"/>
              <a:t> </a:t>
            </a:r>
            <a:r>
              <a:rPr lang="en-US" altLang="zh-CN" sz="1613" dirty="0">
                <a:solidFill>
                  <a:srgbClr val="3333B3"/>
                </a:solidFill>
                <a:latin typeface="Arial"/>
              </a:rPr>
              <a:t>Machine: PDF</a:t>
            </a:r>
            <a:endParaRPr lang="zh-CN" altLang="en-US" sz="1613" dirty="0">
              <a:solidFill>
                <a:srgbClr val="3333B3"/>
              </a:solidFill>
              <a:latin typeface="Arial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" y="616268"/>
            <a:ext cx="3880168" cy="251472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CF544E-F33E-21AE-C1C4-C62400288F7E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lang="en-US" spc="-1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91C4A8-0749-FA1E-BA87-CBDF9355533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Colored</a:t>
            </a:r>
            <a:endParaRPr lang="en-US" spc="-1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DBBDD-F56E-AE6A-7B4C-E4D2FB83A77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38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  <p:extLst>
      <p:ext uri="{BB962C8B-B14F-4D97-AF65-F5344CB8AC3E}">
        <p14:creationId xmlns:p14="http://schemas.microsoft.com/office/powerpoint/2010/main" val="30502292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"/>
            <a:ext cx="4610100" cy="345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C4EAEB-B642-6492-BC5C-D781CC88B511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lang="en-US" spc="-1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A7BA17-0980-CE8D-7168-602A389FCCA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Colored</a:t>
            </a:r>
            <a:endParaRPr lang="en-US" spc="-1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D3412-1574-A817-9DA0-D82C8DBBDCF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39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  <p:extLst>
      <p:ext uri="{BB962C8B-B14F-4D97-AF65-F5344CB8AC3E}">
        <p14:creationId xmlns:p14="http://schemas.microsoft.com/office/powerpoint/2010/main" val="527043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0505" y="2734"/>
            <a:ext cx="4149090" cy="465512"/>
          </a:xfrm>
        </p:spPr>
        <p:txBody>
          <a:bodyPr/>
          <a:lstStyle/>
          <a:p>
            <a:r>
              <a:rPr lang="en-US" altLang="zh-CN" dirty="0">
                <a:solidFill>
                  <a:srgbClr val="3333B3"/>
                </a:solidFill>
                <a:latin typeface="Arial"/>
              </a:rPr>
              <a:t>LHC</a:t>
            </a:r>
            <a:r>
              <a:rPr lang="en-US" altLang="zh-CN" sz="3025" dirty="0">
                <a:solidFill>
                  <a:srgbClr val="CD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3333B3"/>
                </a:solidFill>
                <a:latin typeface="Arial"/>
              </a:rPr>
              <a:t>Era!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" y="1588"/>
            <a:ext cx="4621613" cy="345757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12942-F473-7762-0684-6F21BFC7230F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lang="en-US" spc="-1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8A7FC-35D8-7502-55F9-1529B85568F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Colored</a:t>
            </a:r>
            <a:endParaRPr lang="en-US" spc="-1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DEB49-7AA2-AF3D-6BED-14622522B81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4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  <p:extLst>
      <p:ext uri="{BB962C8B-B14F-4D97-AF65-F5344CB8AC3E}">
        <p14:creationId xmlns:p14="http://schemas.microsoft.com/office/powerpoint/2010/main" val="289017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2593" y="1384618"/>
            <a:ext cx="3918585" cy="686713"/>
          </a:xfrm>
        </p:spPr>
        <p:txBody>
          <a:bodyPr vert="horz" wrap="square" lIns="46101" tIns="23051" rIns="46101" bIns="23051" rtlCol="0" anchor="t">
            <a:noAutofit/>
          </a:bodyPr>
          <a:lstStyle/>
          <a:p>
            <a:r>
              <a:rPr lang="en-US" altLang="zh-CN" sz="1815" dirty="0">
                <a:solidFill>
                  <a:srgbClr val="3333B3"/>
                </a:solidFill>
                <a:latin typeface="Arial"/>
              </a:rPr>
              <a:t>Colored Resonances</a:t>
            </a:r>
            <a:br>
              <a:rPr lang="en-US" altLang="zh-CN" sz="1815" dirty="0">
                <a:solidFill>
                  <a:srgbClr val="3333B3"/>
                </a:solidFill>
                <a:latin typeface="Arial"/>
              </a:rPr>
            </a:br>
            <a:r>
              <a:rPr lang="en-US" altLang="zh-CN" sz="1412" dirty="0">
                <a:solidFill>
                  <a:srgbClr val="3333B3"/>
                </a:solidFill>
                <a:latin typeface="Arial"/>
              </a:rPr>
              <a:t>Classification</a:t>
            </a:r>
            <a:endParaRPr lang="zh-CN" altLang="en-US" sz="1815" dirty="0">
              <a:solidFill>
                <a:srgbClr val="3333B3"/>
              </a:solidFill>
              <a:latin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8324BE-DDA5-C3F8-7C07-803AB0435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TaoFest 26</a:t>
            </a:r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3FA7E-744F-72A0-EA68-23E05EC8A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Colored</a:t>
            </a:r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DD3C3-3086-C0CE-7DC2-6BA87876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1E2B0-EC35-4A12-9445-6A4166F5AB75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4E2ED6-A264-D222-EB07-5A1FD4306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369" y="1683376"/>
            <a:ext cx="2135945" cy="161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9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4576" y="1681"/>
            <a:ext cx="426084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Introduction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LHC</a:t>
            </a:r>
            <a:r>
              <a:rPr spc="55" dirty="0"/>
              <a:t> </a:t>
            </a:r>
            <a:r>
              <a:rPr spc="-25" dirty="0"/>
              <a:t>Era</a:t>
            </a: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1260714"/>
            <a:ext cx="78668" cy="7866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816" y="1471026"/>
            <a:ext cx="78668" cy="786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8816" y="1681338"/>
            <a:ext cx="78668" cy="7866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8816" y="1871838"/>
            <a:ext cx="78668" cy="7866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0144" y="2063784"/>
            <a:ext cx="63257" cy="6326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0144" y="2214361"/>
            <a:ext cx="63257" cy="63871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403354" y="1146198"/>
            <a:ext cx="2117725" cy="117221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>
              <a:lnSpc>
                <a:spcPct val="121500"/>
              </a:lnSpc>
              <a:spcBef>
                <a:spcPts val="155"/>
              </a:spcBef>
            </a:pPr>
            <a:r>
              <a:rPr sz="1100" dirty="0">
                <a:latin typeface="Helvetica"/>
                <a:cs typeface="Helvetica"/>
              </a:rPr>
              <a:t>Data</a:t>
            </a:r>
            <a:r>
              <a:rPr sz="1100" spc="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Driven</a:t>
            </a:r>
            <a:r>
              <a:rPr sz="1100" i="1" dirty="0">
                <a:latin typeface="DejaVu Sans Oblique"/>
                <a:cs typeface="DejaVu Sans Oblique"/>
              </a:rPr>
              <a:t>↔</a:t>
            </a:r>
            <a:r>
              <a:rPr sz="1100" dirty="0">
                <a:latin typeface="Helvetica"/>
                <a:cs typeface="Helvetica"/>
              </a:rPr>
              <a:t>Model</a:t>
            </a:r>
            <a:r>
              <a:rPr sz="1100" spc="-1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Independent </a:t>
            </a:r>
            <a:r>
              <a:rPr sz="1100" spc="-10" dirty="0">
                <a:solidFill>
                  <a:srgbClr val="D8D8D8"/>
                </a:solidFill>
                <a:latin typeface="Helvetica"/>
                <a:cs typeface="Helvetica"/>
              </a:rPr>
              <a:t>Simplest</a:t>
            </a:r>
            <a:r>
              <a:rPr sz="1100" spc="-30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dirty="0">
                <a:solidFill>
                  <a:srgbClr val="D8D8D8"/>
                </a:solidFill>
                <a:latin typeface="Helvetica"/>
                <a:cs typeface="Helvetica"/>
              </a:rPr>
              <a:t>topology</a:t>
            </a:r>
            <a:r>
              <a:rPr sz="1100" spc="-50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dirty="0">
                <a:solidFill>
                  <a:srgbClr val="D8D8D8"/>
                </a:solidFill>
                <a:latin typeface="Helvetica"/>
                <a:cs typeface="Helvetica"/>
              </a:rPr>
              <a:t>and</a:t>
            </a:r>
            <a:r>
              <a:rPr sz="1100" spc="-35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dirty="0">
                <a:solidFill>
                  <a:srgbClr val="D8D8D8"/>
                </a:solidFill>
                <a:latin typeface="Helvetica"/>
                <a:cs typeface="Helvetica"/>
              </a:rPr>
              <a:t>largest</a:t>
            </a:r>
            <a:r>
              <a:rPr sz="1100" spc="-25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spc="-20" dirty="0">
                <a:solidFill>
                  <a:srgbClr val="D8D8D8"/>
                </a:solidFill>
                <a:latin typeface="Helvetica"/>
                <a:cs typeface="Helvetica"/>
              </a:rPr>
              <a:t>rate </a:t>
            </a:r>
            <a:r>
              <a:rPr sz="1100" spc="-10" dirty="0">
                <a:solidFill>
                  <a:srgbClr val="D8D8D8"/>
                </a:solidFill>
                <a:latin typeface="Helvetica"/>
                <a:cs typeface="Helvetica"/>
              </a:rPr>
              <a:t>Simplest</a:t>
            </a:r>
            <a:r>
              <a:rPr sz="1100" spc="-25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dirty="0">
                <a:solidFill>
                  <a:srgbClr val="D8D8D8"/>
                </a:solidFill>
                <a:latin typeface="Helvetica"/>
                <a:cs typeface="Helvetica"/>
              </a:rPr>
              <a:t>topology:</a:t>
            </a:r>
            <a:r>
              <a:rPr sz="1100" spc="40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spc="-10" dirty="0">
                <a:solidFill>
                  <a:srgbClr val="D8D8D8"/>
                </a:solidFill>
                <a:latin typeface="Helvetica"/>
                <a:cs typeface="Helvetica"/>
              </a:rPr>
              <a:t>resonances </a:t>
            </a:r>
            <a:r>
              <a:rPr sz="1100" dirty="0">
                <a:solidFill>
                  <a:srgbClr val="D8D8D8"/>
                </a:solidFill>
                <a:latin typeface="Helvetica"/>
                <a:cs typeface="Helvetica"/>
              </a:rPr>
              <a:t>Largest</a:t>
            </a:r>
            <a:r>
              <a:rPr sz="1100" spc="-50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100" spc="-10" dirty="0">
                <a:solidFill>
                  <a:srgbClr val="D8D8D8"/>
                </a:solidFill>
                <a:latin typeface="Helvetica"/>
                <a:cs typeface="Helvetica"/>
              </a:rPr>
              <a:t>rate:</a:t>
            </a:r>
            <a:endParaRPr sz="1100">
              <a:latin typeface="Helvetica"/>
              <a:cs typeface="Helvetica"/>
            </a:endParaRPr>
          </a:p>
          <a:p>
            <a:pPr marL="289560" marR="768350">
              <a:lnSpc>
                <a:spcPts val="1190"/>
              </a:lnSpc>
              <a:spcBef>
                <a:spcPts val="219"/>
              </a:spcBef>
            </a:pPr>
            <a:r>
              <a:rPr sz="1000" dirty="0">
                <a:solidFill>
                  <a:srgbClr val="D8D8D8"/>
                </a:solidFill>
                <a:latin typeface="Helvetica"/>
                <a:cs typeface="Helvetica"/>
              </a:rPr>
              <a:t>Strong</a:t>
            </a:r>
            <a:r>
              <a:rPr sz="1000" spc="-35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000" spc="-10" dirty="0">
                <a:solidFill>
                  <a:srgbClr val="D8D8D8"/>
                </a:solidFill>
                <a:latin typeface="Helvetica"/>
                <a:cs typeface="Helvetica"/>
              </a:rPr>
              <a:t>interactions </a:t>
            </a:r>
            <a:r>
              <a:rPr sz="1000" dirty="0">
                <a:solidFill>
                  <a:srgbClr val="D8D8D8"/>
                </a:solidFill>
                <a:latin typeface="Helvetica"/>
                <a:cs typeface="Helvetica"/>
              </a:rPr>
              <a:t>QCD</a:t>
            </a:r>
            <a:r>
              <a:rPr sz="1000" spc="-40" dirty="0">
                <a:solidFill>
                  <a:srgbClr val="D8D8D8"/>
                </a:solidFill>
                <a:latin typeface="Helvetica"/>
                <a:cs typeface="Helvetica"/>
              </a:rPr>
              <a:t> </a:t>
            </a:r>
            <a:r>
              <a:rPr sz="1000" spc="-10" dirty="0">
                <a:solidFill>
                  <a:srgbClr val="D8D8D8"/>
                </a:solidFill>
                <a:latin typeface="Helvetica"/>
                <a:cs typeface="Helvetica"/>
              </a:rPr>
              <a:t>machine</a:t>
            </a:r>
            <a:endParaRPr sz="1000">
              <a:latin typeface="Helvetica"/>
              <a:cs typeface="Helvetic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15" name="object 15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21" name="object 21"/>
          <p:cNvSpPr txBox="1"/>
          <p:nvPr/>
        </p:nvSpPr>
        <p:spPr>
          <a:xfrm>
            <a:off x="4326165" y="3335763"/>
            <a:ext cx="21590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7A0000"/>
                </a:solidFill>
                <a:latin typeface="Helvetica"/>
                <a:cs typeface="Helvetica"/>
              </a:rPr>
              <a:t>5</a:t>
            </a:r>
            <a:r>
              <a:rPr sz="600" spc="-15" dirty="0">
                <a:solidFill>
                  <a:srgbClr val="7A0000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7A0000"/>
                </a:solidFill>
                <a:latin typeface="Helvetica"/>
                <a:cs typeface="Helvetica"/>
              </a:rPr>
              <a:t>/ </a:t>
            </a:r>
            <a:r>
              <a:rPr sz="600" spc="-25" dirty="0">
                <a:solidFill>
                  <a:srgbClr val="7A0000"/>
                </a:solidFill>
                <a:latin typeface="Helvetica"/>
                <a:cs typeface="Helvetica"/>
              </a:rPr>
              <a:t>35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18170E8-BC29-67F8-129A-357A946BD6A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6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4576" y="1681"/>
            <a:ext cx="426084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Introduction</a:t>
            </a:r>
            <a:endParaRPr sz="600">
              <a:latin typeface="Helvetica"/>
              <a:cs typeface="Helvetic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3"/>
            <a:ext cx="4608195" cy="451484"/>
            <a:chOff x="0" y="533"/>
            <a:chExt cx="4608195" cy="451484"/>
          </a:xfrm>
        </p:grpSpPr>
        <p:sp>
          <p:nvSpPr>
            <p:cNvPr id="4" name="object 4"/>
            <p:cNvSpPr/>
            <p:nvPr/>
          </p:nvSpPr>
          <p:spPr>
            <a:xfrm>
              <a:off x="2304135" y="533"/>
              <a:ext cx="2304415" cy="129539"/>
            </a:xfrm>
            <a:custGeom>
              <a:avLst/>
              <a:gdLst/>
              <a:ahLst/>
              <a:cxnLst/>
              <a:rect l="l" t="t" r="r" b="b"/>
              <a:pathLst>
                <a:path w="2304415" h="129539">
                  <a:moveTo>
                    <a:pt x="0" y="129540"/>
                  </a:moveTo>
                  <a:lnTo>
                    <a:pt x="2303805" y="129540"/>
                  </a:lnTo>
                  <a:lnTo>
                    <a:pt x="2303805" y="0"/>
                  </a:lnTo>
                  <a:lnTo>
                    <a:pt x="0" y="0"/>
                  </a:lnTo>
                  <a:lnTo>
                    <a:pt x="0" y="12954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30073"/>
              <a:ext cx="4608195" cy="321945"/>
            </a:xfrm>
            <a:custGeom>
              <a:avLst/>
              <a:gdLst/>
              <a:ahLst/>
              <a:cxnLst/>
              <a:rect l="l" t="t" r="r" b="b"/>
              <a:pathLst>
                <a:path w="4608195" h="321945">
                  <a:moveTo>
                    <a:pt x="0" y="321563"/>
                  </a:moveTo>
                  <a:lnTo>
                    <a:pt x="4607940" y="321563"/>
                  </a:lnTo>
                  <a:lnTo>
                    <a:pt x="4607940" y="0"/>
                  </a:lnTo>
                  <a:lnTo>
                    <a:pt x="0" y="0"/>
                  </a:lnTo>
                  <a:lnTo>
                    <a:pt x="0" y="321563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LHC</a:t>
            </a:r>
            <a:r>
              <a:rPr spc="55" dirty="0"/>
              <a:t> </a:t>
            </a:r>
            <a:r>
              <a:rPr spc="-25" dirty="0"/>
              <a:t>Era</a:t>
            </a: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816" y="1260714"/>
            <a:ext cx="78668" cy="7866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816" y="1471026"/>
            <a:ext cx="78668" cy="786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8816" y="1681338"/>
            <a:ext cx="78668" cy="7866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8816" y="1871838"/>
            <a:ext cx="78668" cy="7866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0144" y="2063784"/>
            <a:ext cx="63257" cy="6326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0144" y="2214361"/>
            <a:ext cx="63257" cy="63871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403354" y="1146198"/>
            <a:ext cx="2117725" cy="117221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>
              <a:lnSpc>
                <a:spcPct val="121500"/>
              </a:lnSpc>
              <a:spcBef>
                <a:spcPts val="155"/>
              </a:spcBef>
            </a:pPr>
            <a:r>
              <a:rPr sz="1100" dirty="0">
                <a:latin typeface="Helvetica"/>
                <a:cs typeface="Helvetica"/>
              </a:rPr>
              <a:t>Data</a:t>
            </a:r>
            <a:r>
              <a:rPr sz="1100" spc="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Driven</a:t>
            </a:r>
            <a:r>
              <a:rPr sz="1100" i="1" dirty="0">
                <a:latin typeface="DejaVu Sans Oblique"/>
                <a:cs typeface="DejaVu Sans Oblique"/>
              </a:rPr>
              <a:t>↔</a:t>
            </a:r>
            <a:r>
              <a:rPr sz="1100" dirty="0">
                <a:latin typeface="Helvetica"/>
                <a:cs typeface="Helvetica"/>
              </a:rPr>
              <a:t>Model</a:t>
            </a:r>
            <a:r>
              <a:rPr sz="1100" spc="-1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Independent Simplest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topology</a:t>
            </a:r>
            <a:r>
              <a:rPr sz="1100" spc="-5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and</a:t>
            </a:r>
            <a:r>
              <a:rPr sz="1100" spc="-3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largest</a:t>
            </a:r>
            <a:r>
              <a:rPr sz="1100" spc="-25" dirty="0">
                <a:latin typeface="Helvetica"/>
                <a:cs typeface="Helvetica"/>
              </a:rPr>
              <a:t> </a:t>
            </a:r>
            <a:r>
              <a:rPr sz="1100" spc="-20" dirty="0">
                <a:latin typeface="Helvetica"/>
                <a:cs typeface="Helvetica"/>
              </a:rPr>
              <a:t>rate </a:t>
            </a:r>
            <a:r>
              <a:rPr sz="1100" spc="-10" dirty="0">
                <a:latin typeface="Helvetica"/>
                <a:cs typeface="Helvetica"/>
              </a:rPr>
              <a:t>Simplest</a:t>
            </a:r>
            <a:r>
              <a:rPr sz="1100" spc="-2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topology:</a:t>
            </a:r>
            <a:r>
              <a:rPr sz="1100" spc="4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resonances </a:t>
            </a:r>
            <a:r>
              <a:rPr sz="1100" dirty="0">
                <a:latin typeface="Helvetica"/>
                <a:cs typeface="Helvetica"/>
              </a:rPr>
              <a:t>Largest</a:t>
            </a:r>
            <a:r>
              <a:rPr sz="1100" spc="-5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rate:</a:t>
            </a:r>
            <a:endParaRPr sz="1100">
              <a:latin typeface="Helvetica"/>
              <a:cs typeface="Helvetica"/>
            </a:endParaRPr>
          </a:p>
          <a:p>
            <a:pPr marL="289560" marR="768350">
              <a:lnSpc>
                <a:spcPts val="1190"/>
              </a:lnSpc>
              <a:spcBef>
                <a:spcPts val="219"/>
              </a:spcBef>
            </a:pPr>
            <a:r>
              <a:rPr sz="1000" dirty="0">
                <a:latin typeface="Helvetica"/>
                <a:cs typeface="Helvetica"/>
              </a:rPr>
              <a:t>Strong</a:t>
            </a:r>
            <a:r>
              <a:rPr sz="1000" spc="-35" dirty="0">
                <a:latin typeface="Helvetica"/>
                <a:cs typeface="Helvetica"/>
              </a:rPr>
              <a:t> </a:t>
            </a:r>
            <a:r>
              <a:rPr sz="1000" spc="-10" dirty="0">
                <a:latin typeface="Helvetica"/>
                <a:cs typeface="Helvetica"/>
              </a:rPr>
              <a:t>interactions </a:t>
            </a:r>
            <a:r>
              <a:rPr sz="1000" dirty="0">
                <a:latin typeface="Helvetica"/>
                <a:cs typeface="Helvetica"/>
              </a:rPr>
              <a:t>QCD</a:t>
            </a:r>
            <a:r>
              <a:rPr sz="1000" spc="-40" dirty="0">
                <a:latin typeface="Helvetica"/>
                <a:cs typeface="Helvetica"/>
              </a:rPr>
              <a:t> </a:t>
            </a:r>
            <a:r>
              <a:rPr sz="1000" spc="-10" dirty="0">
                <a:latin typeface="Helvetica"/>
                <a:cs typeface="Helvetica"/>
              </a:rPr>
              <a:t>machine</a:t>
            </a:r>
            <a:endParaRPr sz="1000">
              <a:latin typeface="Helvetica"/>
              <a:cs typeface="Helvetic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15" name="object 15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21" name="object 21"/>
          <p:cNvSpPr txBox="1"/>
          <p:nvPr/>
        </p:nvSpPr>
        <p:spPr>
          <a:xfrm>
            <a:off x="4326165" y="3335763"/>
            <a:ext cx="21590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7A0000"/>
                </a:solidFill>
                <a:latin typeface="Helvetica"/>
                <a:cs typeface="Helvetica"/>
              </a:rPr>
              <a:t>5</a:t>
            </a:r>
            <a:r>
              <a:rPr sz="600" spc="-15" dirty="0">
                <a:solidFill>
                  <a:srgbClr val="7A0000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7A0000"/>
                </a:solidFill>
                <a:latin typeface="Helvetica"/>
                <a:cs typeface="Helvetica"/>
              </a:rPr>
              <a:t>/ </a:t>
            </a:r>
            <a:r>
              <a:rPr sz="600" spc="-25" dirty="0">
                <a:solidFill>
                  <a:srgbClr val="7A0000"/>
                </a:solidFill>
                <a:latin typeface="Helvetica"/>
                <a:cs typeface="Helvetica"/>
              </a:rPr>
              <a:t>35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A887B48-BBE5-3696-5310-19289D0A0C6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55244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lang="en-US" smtClean="0"/>
              <a:t>7</a:t>
            </a:fld>
            <a:r>
              <a:rPr lang="en-US" spc="-15"/>
              <a:t> </a:t>
            </a:r>
            <a:r>
              <a:rPr lang="en-US"/>
              <a:t>/ </a:t>
            </a:r>
            <a:r>
              <a:rPr lang="en-US" spc="-25"/>
              <a:t>35</a:t>
            </a:r>
            <a:endParaRPr lang="en-US" spc="-25" dirty="0"/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714" y="1681"/>
            <a:ext cx="16230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Colored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Resonant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Production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and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LHC</a:t>
            </a:r>
            <a:r>
              <a:rPr sz="600" spc="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70835" y="1681"/>
            <a:ext cx="69469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7A0000"/>
                </a:solidFill>
                <a:latin typeface="Helvetica"/>
                <a:cs typeface="Helvetica"/>
              </a:rPr>
              <a:t>Parton</a:t>
            </a:r>
            <a:r>
              <a:rPr sz="600" spc="-40" dirty="0">
                <a:solidFill>
                  <a:srgbClr val="7A0000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7A0000"/>
                </a:solidFill>
                <a:latin typeface="Helvetica"/>
                <a:cs typeface="Helvetica"/>
              </a:rPr>
              <a:t>Luminosities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0073"/>
            <a:ext cx="4608195" cy="321945"/>
          </a:xfrm>
          <a:custGeom>
            <a:avLst/>
            <a:gdLst/>
            <a:ahLst/>
            <a:cxnLst/>
            <a:rect l="l" t="t" r="r" b="b"/>
            <a:pathLst>
              <a:path w="4608195" h="321945">
                <a:moveTo>
                  <a:pt x="0" y="321563"/>
                </a:moveTo>
                <a:lnTo>
                  <a:pt x="4607940" y="321563"/>
                </a:lnTo>
                <a:lnTo>
                  <a:pt x="4607940" y="0"/>
                </a:lnTo>
                <a:lnTo>
                  <a:pt x="0" y="0"/>
                </a:lnTo>
                <a:lnTo>
                  <a:pt x="0" y="32156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502" y="174292"/>
            <a:ext cx="162433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solidFill>
                  <a:srgbClr val="CC0000"/>
                </a:solidFill>
                <a:latin typeface="Helvetica"/>
                <a:cs typeface="Helvetica"/>
              </a:rPr>
              <a:t>Parton</a:t>
            </a:r>
            <a:r>
              <a:rPr sz="1400" spc="70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1400" spc="-10" dirty="0">
                <a:solidFill>
                  <a:srgbClr val="CC0000"/>
                </a:solidFill>
                <a:latin typeface="Helvetica"/>
                <a:cs typeface="Helvetica"/>
              </a:rPr>
              <a:t>Luminosities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43302" y="1235978"/>
            <a:ext cx="6013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50" dirty="0">
                <a:latin typeface="Times New Roman"/>
                <a:cs typeface="Times New Roman"/>
              </a:rPr>
              <a:t>σ</a:t>
            </a:r>
            <a:r>
              <a:rPr sz="1100" spc="50" dirty="0">
                <a:latin typeface="Arial"/>
                <a:cs typeface="Arial"/>
              </a:rPr>
              <a:t>(</a:t>
            </a:r>
            <a:r>
              <a:rPr sz="1100" i="1" spc="50" dirty="0">
                <a:latin typeface="Helvetica"/>
                <a:cs typeface="Helvetica"/>
              </a:rPr>
              <a:t>S</a:t>
            </a:r>
            <a:r>
              <a:rPr sz="1100" spc="50" dirty="0">
                <a:latin typeface="Arial"/>
                <a:cs typeface="Arial"/>
              </a:rPr>
              <a:t>)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spc="200" dirty="0">
                <a:latin typeface="Arial"/>
                <a:cs typeface="Arial"/>
              </a:rPr>
              <a:t>=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55" dirty="0">
                <a:latin typeface="Arial"/>
                <a:cs typeface="Arial"/>
              </a:rPr>
              <a:t>Σ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19377" y="1297686"/>
            <a:ext cx="7112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Helvetica"/>
                <a:cs typeface="Helvetica"/>
              </a:rPr>
              <a:t>ij</a:t>
            </a:r>
            <a:endParaRPr sz="800">
              <a:latin typeface="Helvetica"/>
              <a:cs typeface="Helvetic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5982" y="833777"/>
            <a:ext cx="2178050" cy="40640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1100" dirty="0">
                <a:latin typeface="Helvetica"/>
                <a:cs typeface="Helvetica"/>
              </a:rPr>
              <a:t>Hadronic</a:t>
            </a:r>
            <a:r>
              <a:rPr sz="1100" spc="-7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production</a:t>
            </a:r>
            <a:r>
              <a:rPr sz="1100" spc="-6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cross</a:t>
            </a:r>
            <a:r>
              <a:rPr sz="1100" spc="-5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section:</a:t>
            </a:r>
            <a:endParaRPr sz="1100">
              <a:latin typeface="Helvetica"/>
              <a:cs typeface="Helvetica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305" dirty="0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2839" y="1331987"/>
            <a:ext cx="1778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Helvetica"/>
                <a:cs typeface="Helvetica"/>
              </a:rPr>
              <a:t>d</a:t>
            </a:r>
            <a:r>
              <a:rPr sz="1100" i="1" spc="-195" dirty="0">
                <a:latin typeface="Helvetica"/>
                <a:cs typeface="Helvetica"/>
              </a:rPr>
              <a:t> </a:t>
            </a:r>
            <a:r>
              <a:rPr sz="1100" spc="-50" dirty="0">
                <a:latin typeface="Times New Roman"/>
                <a:cs typeface="Times New Roman"/>
              </a:rPr>
              <a:t>τ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53056" y="1235973"/>
            <a:ext cx="7366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u="sng" baseline="40404" dirty="0">
                <a:uFill>
                  <a:solidFill>
                    <a:srgbClr val="000000"/>
                  </a:solidFill>
                </a:uFill>
                <a:latin typeface="Helvetica"/>
                <a:cs typeface="Helvetica"/>
              </a:rPr>
              <a:t>dL</a:t>
            </a:r>
            <a:r>
              <a:rPr sz="1200" i="1" u="sng" baseline="41666" dirty="0">
                <a:uFill>
                  <a:solidFill>
                    <a:srgbClr val="000000"/>
                  </a:solidFill>
                </a:uFill>
                <a:latin typeface="Helvetica"/>
                <a:cs typeface="Helvetica"/>
              </a:rPr>
              <a:t>ij</a:t>
            </a:r>
            <a:r>
              <a:rPr sz="1200" i="1" spc="-7" baseline="41666" dirty="0">
                <a:latin typeface="Helvetica"/>
                <a:cs typeface="Helvetica"/>
              </a:rPr>
              <a:t> </a:t>
            </a:r>
            <a:r>
              <a:rPr sz="1100" i="1" spc="-10" dirty="0">
                <a:latin typeface="Helvetica"/>
                <a:cs typeface="Helvetica"/>
              </a:rPr>
              <a:t>d</a:t>
            </a:r>
            <a:r>
              <a:rPr sz="1100" i="1" spc="-190" dirty="0">
                <a:latin typeface="Helvetica"/>
                <a:cs typeface="Helvetica"/>
              </a:rPr>
              <a:t> </a:t>
            </a:r>
            <a:r>
              <a:rPr sz="1100" spc="170" dirty="0">
                <a:latin typeface="Times New Roman"/>
                <a:cs typeface="Times New Roman"/>
              </a:rPr>
              <a:t>τ</a:t>
            </a:r>
            <a:r>
              <a:rPr sz="1100" spc="85" dirty="0">
                <a:latin typeface="Times New Roman"/>
                <a:cs typeface="Times New Roman"/>
              </a:rPr>
              <a:t>σ</a:t>
            </a:r>
            <a:r>
              <a:rPr sz="1100" spc="45" dirty="0">
                <a:latin typeface="Arial"/>
                <a:cs typeface="Arial"/>
              </a:rPr>
              <a:t>(</a:t>
            </a:r>
            <a:r>
              <a:rPr sz="1100" i="1" spc="-495" dirty="0">
                <a:latin typeface="Helvetica"/>
                <a:cs typeface="Helvetica"/>
              </a:rPr>
              <a:t>s</a:t>
            </a:r>
            <a:r>
              <a:rPr sz="1650" spc="97" baseline="5050" dirty="0">
                <a:latin typeface="Arial"/>
                <a:cs typeface="Arial"/>
              </a:rPr>
              <a:t>ˆ</a:t>
            </a:r>
            <a:r>
              <a:rPr sz="1100" spc="50" dirty="0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0588" y="1616972"/>
            <a:ext cx="2195830" cy="5346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38100" marR="30480">
              <a:lnSpc>
                <a:spcPct val="102299"/>
              </a:lnSpc>
              <a:spcBef>
                <a:spcPts val="60"/>
              </a:spcBef>
            </a:pPr>
            <a:r>
              <a:rPr sz="1100" i="1" spc="-459" dirty="0">
                <a:latin typeface="Helvetica"/>
                <a:cs typeface="Helvetica"/>
              </a:rPr>
              <a:t>s</a:t>
            </a:r>
            <a:r>
              <a:rPr sz="1650" spc="127" baseline="5050" dirty="0">
                <a:latin typeface="Arial"/>
                <a:cs typeface="Arial"/>
              </a:rPr>
              <a:t>ˆ</a:t>
            </a:r>
            <a:r>
              <a:rPr sz="1650" spc="15" baseline="5050" dirty="0">
                <a:latin typeface="Arial"/>
                <a:cs typeface="Arial"/>
              </a:rPr>
              <a:t> </a:t>
            </a:r>
            <a:r>
              <a:rPr sz="1100" dirty="0">
                <a:latin typeface="Helvetica"/>
                <a:cs typeface="Helvetica"/>
              </a:rPr>
              <a:t>is</a:t>
            </a:r>
            <a:r>
              <a:rPr sz="1100" spc="-1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partonic</a:t>
            </a:r>
            <a:r>
              <a:rPr sz="1100" spc="-3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c.m.</a:t>
            </a:r>
            <a:r>
              <a:rPr sz="1100" spc="7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energy</a:t>
            </a:r>
            <a:r>
              <a:rPr sz="1100" spc="-25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squared </a:t>
            </a:r>
            <a:r>
              <a:rPr sz="1100" i="1" dirty="0">
                <a:latin typeface="Helvetica"/>
                <a:cs typeface="Helvetica"/>
              </a:rPr>
              <a:t>S</a:t>
            </a:r>
            <a:r>
              <a:rPr sz="1100" i="1" spc="2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is</a:t>
            </a:r>
            <a:r>
              <a:rPr sz="1100" spc="-2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hadronic</a:t>
            </a:r>
            <a:r>
              <a:rPr sz="1100" spc="-45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c.m.</a:t>
            </a:r>
            <a:r>
              <a:rPr sz="1100" spc="50" dirty="0">
                <a:latin typeface="Helvetica"/>
                <a:cs typeface="Helvetica"/>
              </a:rPr>
              <a:t> </a:t>
            </a:r>
            <a:r>
              <a:rPr sz="1100" dirty="0">
                <a:latin typeface="Helvetica"/>
                <a:cs typeface="Helvetica"/>
              </a:rPr>
              <a:t>energy</a:t>
            </a:r>
            <a:r>
              <a:rPr sz="1100" spc="-40" dirty="0">
                <a:latin typeface="Helvetica"/>
                <a:cs typeface="Helvetica"/>
              </a:rPr>
              <a:t> </a:t>
            </a:r>
            <a:r>
              <a:rPr sz="1100" spc="-10" dirty="0">
                <a:latin typeface="Helvetica"/>
                <a:cs typeface="Helvetica"/>
              </a:rPr>
              <a:t>squared </a:t>
            </a:r>
            <a:r>
              <a:rPr sz="1100" dirty="0">
                <a:latin typeface="Times New Roman"/>
                <a:cs typeface="Times New Roman"/>
              </a:rPr>
              <a:t>τ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200" dirty="0">
                <a:latin typeface="Arial"/>
                <a:cs typeface="Arial"/>
              </a:rPr>
              <a:t>=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spc="-420" dirty="0">
                <a:latin typeface="Helvetica"/>
                <a:cs typeface="Helvetica"/>
              </a:rPr>
              <a:t>s</a:t>
            </a:r>
            <a:r>
              <a:rPr sz="1650" spc="209" baseline="5050" dirty="0">
                <a:latin typeface="Arial"/>
                <a:cs typeface="Arial"/>
              </a:rPr>
              <a:t>ˆ</a:t>
            </a:r>
            <a:r>
              <a:rPr sz="1100" spc="114" dirty="0">
                <a:latin typeface="Times New Roman"/>
                <a:cs typeface="Times New Roman"/>
              </a:rPr>
              <a:t>/</a:t>
            </a:r>
            <a:r>
              <a:rPr sz="1100" i="1" spc="125" dirty="0">
                <a:latin typeface="Helvetica"/>
                <a:cs typeface="Helvetica"/>
              </a:rPr>
              <a:t>S</a:t>
            </a:r>
            <a:r>
              <a:rPr sz="1100" i="1" spc="45" dirty="0">
                <a:latin typeface="Helvetica"/>
                <a:cs typeface="Helvetica"/>
              </a:rPr>
              <a:t> </a:t>
            </a:r>
            <a:r>
              <a:rPr sz="1100" spc="200" dirty="0">
                <a:latin typeface="Arial"/>
                <a:cs typeface="Arial"/>
              </a:rPr>
              <a:t>=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spc="-20" dirty="0">
                <a:latin typeface="Helvetica"/>
                <a:cs typeface="Helvetica"/>
              </a:rPr>
              <a:t>x</a:t>
            </a:r>
            <a:r>
              <a:rPr sz="1200" spc="-30" baseline="-13888" dirty="0">
                <a:latin typeface="Helvetica"/>
                <a:cs typeface="Helvetica"/>
              </a:rPr>
              <a:t>1</a:t>
            </a:r>
            <a:r>
              <a:rPr sz="1100" i="1" spc="-20" dirty="0">
                <a:latin typeface="Helvetica"/>
                <a:cs typeface="Helvetica"/>
              </a:rPr>
              <a:t>x</a:t>
            </a:r>
            <a:r>
              <a:rPr sz="1200" spc="-30" baseline="-13888" dirty="0">
                <a:latin typeface="Helvetica"/>
                <a:cs typeface="Helvetica"/>
              </a:rPr>
              <a:t>2</a:t>
            </a:r>
            <a:endParaRPr sz="1200" baseline="-13888">
              <a:latin typeface="Helvetica"/>
              <a:cs typeface="Helvetic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30583" y="2237373"/>
            <a:ext cx="277495" cy="415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" marR="30480" indent="-24765">
              <a:lnSpc>
                <a:spcPct val="116399"/>
              </a:lnSpc>
              <a:spcBef>
                <a:spcPts val="100"/>
              </a:spcBef>
            </a:pPr>
            <a:r>
              <a:rPr sz="1100" i="1" u="sng" spc="-20" dirty="0">
                <a:uFill>
                  <a:solidFill>
                    <a:srgbClr val="000000"/>
                  </a:solidFill>
                </a:uFill>
                <a:latin typeface="Helvetica"/>
                <a:cs typeface="Helvetica"/>
              </a:rPr>
              <a:t>dL</a:t>
            </a:r>
            <a:r>
              <a:rPr sz="1200" i="1" u="sng" spc="-30" baseline="-13888" dirty="0">
                <a:uFill>
                  <a:solidFill>
                    <a:srgbClr val="000000"/>
                  </a:solidFill>
                </a:uFill>
                <a:latin typeface="Helvetica"/>
                <a:cs typeface="Helvetica"/>
              </a:rPr>
              <a:t>ij</a:t>
            </a:r>
            <a:r>
              <a:rPr sz="1200" i="1" spc="-30" baseline="-13888" dirty="0">
                <a:latin typeface="Helvetica"/>
                <a:cs typeface="Helvetica"/>
              </a:rPr>
              <a:t> </a:t>
            </a:r>
            <a:r>
              <a:rPr sz="1100" i="1" spc="-10" dirty="0">
                <a:latin typeface="Helvetica"/>
                <a:cs typeface="Helvetica"/>
              </a:rPr>
              <a:t>d</a:t>
            </a:r>
            <a:r>
              <a:rPr sz="1100" i="1" spc="-195" dirty="0">
                <a:latin typeface="Helvetica"/>
                <a:cs typeface="Helvetica"/>
              </a:rPr>
              <a:t> </a:t>
            </a:r>
            <a:r>
              <a:rPr sz="1100" spc="-50" dirty="0">
                <a:latin typeface="Times New Roman"/>
                <a:cs typeface="Times New Roman"/>
              </a:rPr>
              <a:t>τ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8802" y="2365258"/>
            <a:ext cx="79692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spc="200" dirty="0">
                <a:latin typeface="Arial"/>
                <a:cs typeface="Arial"/>
              </a:rPr>
              <a:t>=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</a:t>
            </a:r>
            <a:r>
              <a:rPr sz="1100" i="1" dirty="0">
                <a:latin typeface="Helvetica"/>
                <a:cs typeface="Helvetica"/>
              </a:rPr>
              <a:t>f</a:t>
            </a:r>
            <a:r>
              <a:rPr sz="1200" i="1" baseline="-13888" dirty="0">
                <a:latin typeface="Helvetica"/>
                <a:cs typeface="Helvetica"/>
              </a:rPr>
              <a:t>i</a:t>
            </a:r>
            <a:r>
              <a:rPr sz="1200" i="1" spc="247" baseline="-13888" dirty="0">
                <a:latin typeface="Helvetica"/>
                <a:cs typeface="Helvetica"/>
              </a:rPr>
              <a:t> </a:t>
            </a:r>
            <a:r>
              <a:rPr sz="1100" i="1" spc="-90" dirty="0">
                <a:latin typeface="DejaVu Sans Oblique"/>
                <a:cs typeface="DejaVu Sans Oblique"/>
              </a:rPr>
              <a:t>⊗</a:t>
            </a:r>
            <a:r>
              <a:rPr sz="1100" i="1" spc="-95" dirty="0">
                <a:latin typeface="DejaVu Sans Oblique"/>
                <a:cs typeface="DejaVu Sans Oblique"/>
              </a:rPr>
              <a:t> </a:t>
            </a:r>
            <a:r>
              <a:rPr sz="1100" i="1" spc="-10" dirty="0">
                <a:latin typeface="Helvetica"/>
                <a:cs typeface="Helvetica"/>
              </a:rPr>
              <a:t>f</a:t>
            </a:r>
            <a:r>
              <a:rPr sz="1200" i="1" spc="-15" baseline="-13888" dirty="0">
                <a:latin typeface="Helvetica"/>
                <a:cs typeface="Helvetica"/>
              </a:rPr>
              <a:t>j</a:t>
            </a:r>
            <a:r>
              <a:rPr sz="1200" i="1" spc="-135" baseline="-13888" dirty="0">
                <a:latin typeface="Helvetica"/>
                <a:cs typeface="Helvetica"/>
              </a:rPr>
              <a:t> </a:t>
            </a:r>
            <a:r>
              <a:rPr sz="1100" spc="55" dirty="0">
                <a:latin typeface="Arial"/>
                <a:cs typeface="Arial"/>
              </a:rPr>
              <a:t>)</a:t>
            </a:r>
            <a:r>
              <a:rPr sz="1100" spc="10" dirty="0">
                <a:latin typeface="Arial"/>
                <a:cs typeface="Arial"/>
              </a:rPr>
              <a:t> </a:t>
            </a:r>
            <a:r>
              <a:rPr sz="1100" spc="150" dirty="0">
                <a:latin typeface="Arial"/>
                <a:cs typeface="Arial"/>
              </a:rPr>
              <a:t>=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83150" y="2177809"/>
            <a:ext cx="3263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6220" algn="l"/>
              </a:tabLst>
            </a:pPr>
            <a:r>
              <a:rPr sz="1100" spc="305" dirty="0">
                <a:latin typeface="Arial"/>
                <a:cs typeface="Arial"/>
              </a:rPr>
              <a:t>i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295" dirty="0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021833" y="2254757"/>
            <a:ext cx="30607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6220" algn="l"/>
              </a:tabLst>
            </a:pPr>
            <a:r>
              <a:rPr sz="800" spc="-50" dirty="0">
                <a:latin typeface="Helvetica"/>
                <a:cs typeface="Helvetica"/>
              </a:rPr>
              <a:t>1</a:t>
            </a:r>
            <a:r>
              <a:rPr sz="800" dirty="0">
                <a:latin typeface="Helvetica"/>
                <a:cs typeface="Helvetica"/>
              </a:rPr>
              <a:t>	</a:t>
            </a:r>
            <a:r>
              <a:rPr sz="800" spc="-50" dirty="0">
                <a:latin typeface="Helvetica"/>
                <a:cs typeface="Helvetica"/>
              </a:rPr>
              <a:t>1</a:t>
            </a:r>
            <a:endParaRPr sz="800">
              <a:latin typeface="Helvetica"/>
              <a:cs typeface="Helvetic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35473" y="2529077"/>
            <a:ext cx="50609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61620" algn="l"/>
              </a:tabLst>
            </a:pPr>
            <a:r>
              <a:rPr sz="800" i="1" spc="25" dirty="0">
                <a:latin typeface="Arial"/>
                <a:cs typeface="Arial"/>
              </a:rPr>
              <a:t>τ</a:t>
            </a:r>
            <a:r>
              <a:rPr sz="800" i="1" dirty="0">
                <a:latin typeface="Arial"/>
                <a:cs typeface="Arial"/>
              </a:rPr>
              <a:t>	</a:t>
            </a:r>
            <a:r>
              <a:rPr sz="800" i="1" spc="65" dirty="0">
                <a:latin typeface="Arial"/>
                <a:cs typeface="Arial"/>
              </a:rPr>
              <a:t>τ/</a:t>
            </a:r>
            <a:r>
              <a:rPr sz="800" i="1" spc="65" dirty="0">
                <a:latin typeface="Helvetica"/>
                <a:cs typeface="Helvetica"/>
              </a:rPr>
              <a:t>x</a:t>
            </a:r>
            <a:r>
              <a:rPr sz="900" spc="97" baseline="-13888" dirty="0">
                <a:latin typeface="Helvetica"/>
                <a:cs typeface="Helvetica"/>
              </a:rPr>
              <a:t>1</a:t>
            </a:r>
            <a:endParaRPr sz="900" baseline="-13888">
              <a:latin typeface="Helvetica"/>
              <a:cs typeface="Helvetic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01816" y="2365258"/>
            <a:ext cx="13906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Helvetica"/>
                <a:cs typeface="Helvetica"/>
              </a:rPr>
              <a:t>f</a:t>
            </a:r>
            <a:r>
              <a:rPr sz="1200" i="1" spc="-15" baseline="-13888" dirty="0">
                <a:latin typeface="Helvetica"/>
                <a:cs typeface="Helvetica"/>
              </a:rPr>
              <a:t>i</a:t>
            </a:r>
            <a:r>
              <a:rPr sz="1200" i="1" spc="-120" baseline="-13888" dirty="0">
                <a:latin typeface="Helvetica"/>
                <a:cs typeface="Helvetica"/>
              </a:rPr>
              <a:t> </a:t>
            </a:r>
            <a:r>
              <a:rPr sz="1100" dirty="0">
                <a:latin typeface="Arial"/>
                <a:cs typeface="Arial"/>
              </a:rPr>
              <a:t>(</a:t>
            </a:r>
            <a:r>
              <a:rPr sz="1100" i="1" dirty="0">
                <a:latin typeface="Helvetica"/>
                <a:cs typeface="Helvetica"/>
              </a:rPr>
              <a:t>x</a:t>
            </a:r>
            <a:r>
              <a:rPr sz="1200" baseline="-13888" dirty="0">
                <a:latin typeface="Helvetica"/>
                <a:cs typeface="Helvetica"/>
              </a:rPr>
              <a:t>1</a:t>
            </a:r>
            <a:r>
              <a:rPr sz="1100" dirty="0">
                <a:latin typeface="Arial"/>
                <a:cs typeface="Arial"/>
              </a:rPr>
              <a:t>)</a:t>
            </a:r>
            <a:r>
              <a:rPr sz="1100" i="1" dirty="0">
                <a:latin typeface="Helvetica"/>
                <a:cs typeface="Helvetica"/>
              </a:rPr>
              <a:t>f</a:t>
            </a:r>
            <a:r>
              <a:rPr sz="1200" i="1" baseline="-13888" dirty="0">
                <a:latin typeface="Helvetica"/>
                <a:cs typeface="Helvetica"/>
              </a:rPr>
              <a:t>j</a:t>
            </a:r>
            <a:r>
              <a:rPr sz="1200" i="1" spc="-67" baseline="-13888" dirty="0">
                <a:latin typeface="Helvetica"/>
                <a:cs typeface="Helvetica"/>
              </a:rPr>
              <a:t> </a:t>
            </a:r>
            <a:r>
              <a:rPr sz="1100" dirty="0">
                <a:latin typeface="Arial"/>
                <a:cs typeface="Arial"/>
              </a:rPr>
              <a:t>(</a:t>
            </a:r>
            <a:r>
              <a:rPr sz="1100" i="1" dirty="0">
                <a:latin typeface="Helvetica"/>
                <a:cs typeface="Helvetica"/>
              </a:rPr>
              <a:t>x</a:t>
            </a:r>
            <a:r>
              <a:rPr sz="1200" baseline="-13888" dirty="0">
                <a:latin typeface="Helvetica"/>
                <a:cs typeface="Helvetica"/>
              </a:rPr>
              <a:t>2</a:t>
            </a:r>
            <a:r>
              <a:rPr sz="1100" dirty="0">
                <a:latin typeface="Arial"/>
                <a:cs typeface="Arial"/>
              </a:rPr>
              <a:t>)</a:t>
            </a:r>
            <a:r>
              <a:rPr sz="1100" dirty="0">
                <a:latin typeface="Times New Roman"/>
                <a:cs typeface="Times New Roman"/>
              </a:rPr>
              <a:t>δ</a:t>
            </a:r>
            <a:r>
              <a:rPr sz="1100" dirty="0">
                <a:latin typeface="Arial"/>
                <a:cs typeface="Arial"/>
              </a:rPr>
              <a:t>(</a:t>
            </a:r>
            <a:r>
              <a:rPr sz="1100" i="1" dirty="0">
                <a:latin typeface="Helvetica"/>
                <a:cs typeface="Helvetica"/>
              </a:rPr>
              <a:t>x</a:t>
            </a:r>
            <a:r>
              <a:rPr sz="1200" baseline="-13888" dirty="0">
                <a:latin typeface="Helvetica"/>
                <a:cs typeface="Helvetica"/>
              </a:rPr>
              <a:t>1</a:t>
            </a:r>
            <a:r>
              <a:rPr sz="1200" spc="-165" baseline="-13888" dirty="0">
                <a:latin typeface="Helvetica"/>
                <a:cs typeface="Helvetica"/>
              </a:rPr>
              <a:t> </a:t>
            </a:r>
            <a:r>
              <a:rPr sz="1100" i="1" dirty="0">
                <a:latin typeface="Helvetica"/>
                <a:cs typeface="Helvetica"/>
              </a:rPr>
              <a:t>x</a:t>
            </a:r>
            <a:r>
              <a:rPr sz="1200" baseline="-13888" dirty="0">
                <a:latin typeface="Helvetica"/>
                <a:cs typeface="Helvetica"/>
              </a:rPr>
              <a:t>2</a:t>
            </a:r>
            <a:r>
              <a:rPr sz="1200" spc="247" baseline="-13888" dirty="0">
                <a:latin typeface="Helvetica"/>
                <a:cs typeface="Helvetica"/>
              </a:rPr>
              <a:t> </a:t>
            </a:r>
            <a:r>
              <a:rPr sz="1100" i="1" spc="-90" dirty="0">
                <a:latin typeface="DejaVu Sans Oblique"/>
                <a:cs typeface="DejaVu Sans Oblique"/>
              </a:rPr>
              <a:t>−</a:t>
            </a:r>
            <a:r>
              <a:rPr sz="1100" i="1" spc="-25" dirty="0">
                <a:latin typeface="DejaVu Sans Oblique"/>
                <a:cs typeface="DejaVu Sans Oblique"/>
              </a:rPr>
              <a:t> </a:t>
            </a:r>
            <a:r>
              <a:rPr sz="1100" spc="80" dirty="0">
                <a:latin typeface="Times New Roman"/>
                <a:cs typeface="Times New Roman"/>
              </a:rPr>
              <a:t>τ</a:t>
            </a:r>
            <a:r>
              <a:rPr sz="1100" spc="80" dirty="0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20" name="object 20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26" name="object 2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8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0AA835B-542B-9B75-159E-2A231949F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2" y="711043"/>
            <a:ext cx="3865103" cy="2086132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714" y="1681"/>
            <a:ext cx="162306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Colored</a:t>
            </a:r>
            <a:r>
              <a:rPr sz="600" spc="-2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Resonant</a:t>
            </a:r>
            <a:r>
              <a:rPr sz="600" spc="-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Production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and</a:t>
            </a:r>
            <a:r>
              <a:rPr sz="600" spc="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LHC</a:t>
            </a:r>
            <a:r>
              <a:rPr sz="600" spc="15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Bounds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4135" y="533"/>
            <a:ext cx="2304415" cy="129539"/>
          </a:xfrm>
          <a:custGeom>
            <a:avLst/>
            <a:gdLst/>
            <a:ahLst/>
            <a:cxnLst/>
            <a:rect l="l" t="t" r="r" b="b"/>
            <a:pathLst>
              <a:path w="2304415" h="129539">
                <a:moveTo>
                  <a:pt x="0" y="129540"/>
                </a:moveTo>
                <a:lnTo>
                  <a:pt x="2303805" y="129540"/>
                </a:lnTo>
                <a:lnTo>
                  <a:pt x="2303805" y="0"/>
                </a:lnTo>
                <a:lnTo>
                  <a:pt x="0" y="0"/>
                </a:lnTo>
                <a:lnTo>
                  <a:pt x="0" y="12954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70835" y="1681"/>
            <a:ext cx="69469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dirty="0">
                <a:solidFill>
                  <a:srgbClr val="7A0000"/>
                </a:solidFill>
                <a:latin typeface="Helvetica"/>
                <a:cs typeface="Helvetica"/>
              </a:rPr>
              <a:t>Parton</a:t>
            </a:r>
            <a:r>
              <a:rPr sz="600" spc="-40" dirty="0">
                <a:solidFill>
                  <a:srgbClr val="7A0000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7A0000"/>
                </a:solidFill>
                <a:latin typeface="Helvetica"/>
                <a:cs typeface="Helvetica"/>
              </a:rPr>
              <a:t>Luminosities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0073"/>
            <a:ext cx="4608195" cy="321945"/>
          </a:xfrm>
          <a:custGeom>
            <a:avLst/>
            <a:gdLst/>
            <a:ahLst/>
            <a:cxnLst/>
            <a:rect l="l" t="t" r="r" b="b"/>
            <a:pathLst>
              <a:path w="4608195" h="321945">
                <a:moveTo>
                  <a:pt x="0" y="321563"/>
                </a:moveTo>
                <a:lnTo>
                  <a:pt x="4607940" y="321563"/>
                </a:lnTo>
                <a:lnTo>
                  <a:pt x="4607940" y="0"/>
                </a:lnTo>
                <a:lnTo>
                  <a:pt x="0" y="0"/>
                </a:lnTo>
                <a:lnTo>
                  <a:pt x="0" y="32156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502" y="174292"/>
            <a:ext cx="162433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solidFill>
                  <a:srgbClr val="CC0000"/>
                </a:solidFill>
                <a:latin typeface="Helvetica"/>
                <a:cs typeface="Helvetica"/>
              </a:rPr>
              <a:t>Parton</a:t>
            </a:r>
            <a:r>
              <a:rPr sz="1400" spc="70" dirty="0">
                <a:solidFill>
                  <a:srgbClr val="CC0000"/>
                </a:solidFill>
                <a:latin typeface="Helvetica"/>
                <a:cs typeface="Helvetica"/>
              </a:rPr>
              <a:t> </a:t>
            </a:r>
            <a:r>
              <a:rPr sz="1400" spc="-10" dirty="0">
                <a:solidFill>
                  <a:srgbClr val="CC0000"/>
                </a:solidFill>
                <a:latin typeface="Helvetica"/>
                <a:cs typeface="Helvetica"/>
              </a:rPr>
              <a:t>Luminosities</a:t>
            </a:r>
            <a:endParaRPr sz="1400">
              <a:latin typeface="Helvetica"/>
              <a:cs typeface="Helvetic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35279" y="805827"/>
            <a:ext cx="1948180" cy="2150110"/>
            <a:chOff x="335279" y="805827"/>
            <a:chExt cx="1948180" cy="2150110"/>
          </a:xfrm>
        </p:grpSpPr>
        <p:sp>
          <p:nvSpPr>
            <p:cNvPr id="8" name="object 8"/>
            <p:cNvSpPr/>
            <p:nvPr/>
          </p:nvSpPr>
          <p:spPr>
            <a:xfrm>
              <a:off x="335279" y="805827"/>
              <a:ext cx="1948180" cy="2150110"/>
            </a:xfrm>
            <a:custGeom>
              <a:avLst/>
              <a:gdLst/>
              <a:ahLst/>
              <a:cxnLst/>
              <a:rect l="l" t="t" r="r" b="b"/>
              <a:pathLst>
                <a:path w="1948180" h="2150110">
                  <a:moveTo>
                    <a:pt x="1948179" y="0"/>
                  </a:moveTo>
                  <a:lnTo>
                    <a:pt x="0" y="0"/>
                  </a:lnTo>
                  <a:lnTo>
                    <a:pt x="0" y="2149590"/>
                  </a:lnTo>
                  <a:lnTo>
                    <a:pt x="1948179" y="2149590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2519" y="925957"/>
              <a:ext cx="1541145" cy="1633855"/>
            </a:xfrm>
            <a:custGeom>
              <a:avLst/>
              <a:gdLst/>
              <a:ahLst/>
              <a:cxnLst/>
              <a:rect l="l" t="t" r="r" b="b"/>
              <a:pathLst>
                <a:path w="1541145" h="1633855">
                  <a:moveTo>
                    <a:pt x="0" y="0"/>
                  </a:moveTo>
                  <a:lnTo>
                    <a:pt x="61629" y="112356"/>
                  </a:lnTo>
                  <a:lnTo>
                    <a:pt x="184889" y="301993"/>
                  </a:lnTo>
                  <a:lnTo>
                    <a:pt x="246518" y="384949"/>
                  </a:lnTo>
                  <a:lnTo>
                    <a:pt x="308148" y="462470"/>
                  </a:lnTo>
                  <a:lnTo>
                    <a:pt x="431407" y="604926"/>
                  </a:lnTo>
                  <a:lnTo>
                    <a:pt x="493033" y="671296"/>
                  </a:lnTo>
                  <a:lnTo>
                    <a:pt x="554662" y="735533"/>
                  </a:lnTo>
                  <a:lnTo>
                    <a:pt x="616294" y="797636"/>
                  </a:lnTo>
                  <a:lnTo>
                    <a:pt x="677927" y="858075"/>
                  </a:lnTo>
                  <a:lnTo>
                    <a:pt x="739547" y="917092"/>
                  </a:lnTo>
                  <a:lnTo>
                    <a:pt x="801180" y="974928"/>
                  </a:lnTo>
                  <a:lnTo>
                    <a:pt x="862813" y="1031824"/>
                  </a:lnTo>
                  <a:lnTo>
                    <a:pt x="924446" y="1087755"/>
                  </a:lnTo>
                  <a:lnTo>
                    <a:pt x="1078510" y="1225715"/>
                  </a:lnTo>
                  <a:lnTo>
                    <a:pt x="1232587" y="1361535"/>
                  </a:lnTo>
                  <a:lnTo>
                    <a:pt x="1386650" y="1496884"/>
                  </a:lnTo>
                  <a:lnTo>
                    <a:pt x="1540727" y="1633414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0667" y="999210"/>
              <a:ext cx="1494155" cy="1705610"/>
            </a:xfrm>
            <a:custGeom>
              <a:avLst/>
              <a:gdLst/>
              <a:ahLst/>
              <a:cxnLst/>
              <a:rect l="l" t="t" r="r" b="b"/>
              <a:pathLst>
                <a:path w="1494155" h="1705610">
                  <a:moveTo>
                    <a:pt x="11851" y="11849"/>
                  </a:moveTo>
                  <a:lnTo>
                    <a:pt x="73480" y="129895"/>
                  </a:lnTo>
                  <a:lnTo>
                    <a:pt x="196740" y="330187"/>
                  </a:lnTo>
                  <a:lnTo>
                    <a:pt x="258370" y="418122"/>
                  </a:lnTo>
                  <a:lnTo>
                    <a:pt x="320000" y="500608"/>
                  </a:lnTo>
                  <a:lnTo>
                    <a:pt x="443259" y="652322"/>
                  </a:lnTo>
                  <a:lnTo>
                    <a:pt x="504884" y="723430"/>
                  </a:lnTo>
                  <a:lnTo>
                    <a:pt x="566513" y="791933"/>
                  </a:lnTo>
                  <a:lnTo>
                    <a:pt x="628145" y="858545"/>
                  </a:lnTo>
                  <a:lnTo>
                    <a:pt x="689778" y="923251"/>
                  </a:lnTo>
                  <a:lnTo>
                    <a:pt x="751399" y="986536"/>
                  </a:lnTo>
                  <a:lnTo>
                    <a:pt x="813032" y="1048639"/>
                  </a:lnTo>
                  <a:lnTo>
                    <a:pt x="874665" y="1110030"/>
                  </a:lnTo>
                  <a:lnTo>
                    <a:pt x="936298" y="1170482"/>
                  </a:lnTo>
                  <a:lnTo>
                    <a:pt x="1090362" y="1319099"/>
                  </a:lnTo>
                  <a:lnTo>
                    <a:pt x="1244438" y="1466061"/>
                  </a:lnTo>
                  <a:lnTo>
                    <a:pt x="1398502" y="1613258"/>
                  </a:lnTo>
                  <a:lnTo>
                    <a:pt x="1494031" y="1705466"/>
                  </a:lnTo>
                </a:path>
                <a:path w="1494155" h="1705610">
                  <a:moveTo>
                    <a:pt x="0" y="11849"/>
                  </a:moveTo>
                  <a:lnTo>
                    <a:pt x="23708" y="11849"/>
                  </a:lnTo>
                </a:path>
                <a:path w="1494155" h="1705610">
                  <a:moveTo>
                    <a:pt x="11851" y="23698"/>
                  </a:moveTo>
                  <a:lnTo>
                    <a:pt x="11851" y="0"/>
                  </a:lnTo>
                </a:path>
                <a:path w="1494155" h="1705610">
                  <a:moveTo>
                    <a:pt x="61629" y="129895"/>
                  </a:moveTo>
                  <a:lnTo>
                    <a:pt x="85332" y="129895"/>
                  </a:lnTo>
                </a:path>
                <a:path w="1494155" h="1705610">
                  <a:moveTo>
                    <a:pt x="73480" y="141744"/>
                  </a:moveTo>
                  <a:lnTo>
                    <a:pt x="73480" y="118046"/>
                  </a:lnTo>
                </a:path>
                <a:path w="1494155" h="1705610">
                  <a:moveTo>
                    <a:pt x="184889" y="330187"/>
                  </a:moveTo>
                  <a:lnTo>
                    <a:pt x="208592" y="330187"/>
                  </a:lnTo>
                </a:path>
                <a:path w="1494155" h="1705610">
                  <a:moveTo>
                    <a:pt x="196740" y="342036"/>
                  </a:moveTo>
                  <a:lnTo>
                    <a:pt x="196740" y="318338"/>
                  </a:lnTo>
                </a:path>
                <a:path w="1494155" h="1705610">
                  <a:moveTo>
                    <a:pt x="246518" y="418122"/>
                  </a:moveTo>
                  <a:lnTo>
                    <a:pt x="270221" y="418122"/>
                  </a:lnTo>
                </a:path>
                <a:path w="1494155" h="1705610">
                  <a:moveTo>
                    <a:pt x="258370" y="429983"/>
                  </a:moveTo>
                  <a:lnTo>
                    <a:pt x="258370" y="406273"/>
                  </a:lnTo>
                </a:path>
                <a:path w="1494155" h="1705610">
                  <a:moveTo>
                    <a:pt x="308148" y="500608"/>
                  </a:moveTo>
                  <a:lnTo>
                    <a:pt x="331852" y="500608"/>
                  </a:lnTo>
                </a:path>
                <a:path w="1494155" h="1705610">
                  <a:moveTo>
                    <a:pt x="320000" y="512470"/>
                  </a:moveTo>
                  <a:lnTo>
                    <a:pt x="320000" y="488759"/>
                  </a:lnTo>
                </a:path>
                <a:path w="1494155" h="1705610">
                  <a:moveTo>
                    <a:pt x="431407" y="652322"/>
                  </a:moveTo>
                  <a:lnTo>
                    <a:pt x="455110" y="652322"/>
                  </a:lnTo>
                </a:path>
                <a:path w="1494155" h="1705610">
                  <a:moveTo>
                    <a:pt x="443259" y="664171"/>
                  </a:moveTo>
                  <a:lnTo>
                    <a:pt x="443259" y="640473"/>
                  </a:lnTo>
                </a:path>
                <a:path w="1494155" h="1705610">
                  <a:moveTo>
                    <a:pt x="493033" y="723430"/>
                  </a:moveTo>
                  <a:lnTo>
                    <a:pt x="516736" y="723430"/>
                  </a:lnTo>
                </a:path>
                <a:path w="1494155" h="1705610">
                  <a:moveTo>
                    <a:pt x="504884" y="735279"/>
                  </a:moveTo>
                  <a:lnTo>
                    <a:pt x="504884" y="711581"/>
                  </a:lnTo>
                </a:path>
                <a:path w="1494155" h="1705610">
                  <a:moveTo>
                    <a:pt x="554662" y="791933"/>
                  </a:moveTo>
                  <a:lnTo>
                    <a:pt x="578361" y="791933"/>
                  </a:lnTo>
                </a:path>
                <a:path w="1494155" h="1705610">
                  <a:moveTo>
                    <a:pt x="566513" y="803783"/>
                  </a:moveTo>
                  <a:lnTo>
                    <a:pt x="566513" y="780072"/>
                  </a:lnTo>
                </a:path>
                <a:path w="1494155" h="1705610">
                  <a:moveTo>
                    <a:pt x="616296" y="858545"/>
                  </a:moveTo>
                  <a:lnTo>
                    <a:pt x="639994" y="858545"/>
                  </a:lnTo>
                </a:path>
                <a:path w="1494155" h="1705610">
                  <a:moveTo>
                    <a:pt x="628145" y="870394"/>
                  </a:moveTo>
                  <a:lnTo>
                    <a:pt x="628145" y="846683"/>
                  </a:lnTo>
                </a:path>
                <a:path w="1494155" h="1705610">
                  <a:moveTo>
                    <a:pt x="677917" y="923251"/>
                  </a:moveTo>
                  <a:lnTo>
                    <a:pt x="701628" y="923251"/>
                  </a:lnTo>
                </a:path>
                <a:path w="1494155" h="1705610">
                  <a:moveTo>
                    <a:pt x="689778" y="935101"/>
                  </a:moveTo>
                  <a:lnTo>
                    <a:pt x="689778" y="911402"/>
                  </a:lnTo>
                </a:path>
                <a:path w="1494155" h="1705610">
                  <a:moveTo>
                    <a:pt x="739550" y="986536"/>
                  </a:moveTo>
                  <a:lnTo>
                    <a:pt x="763261" y="986536"/>
                  </a:lnTo>
                </a:path>
                <a:path w="1494155" h="1705610">
                  <a:moveTo>
                    <a:pt x="751399" y="998385"/>
                  </a:moveTo>
                  <a:lnTo>
                    <a:pt x="751399" y="974686"/>
                  </a:lnTo>
                </a:path>
                <a:path w="1494155" h="1705610">
                  <a:moveTo>
                    <a:pt x="801183" y="1048639"/>
                  </a:moveTo>
                  <a:lnTo>
                    <a:pt x="824881" y="1048639"/>
                  </a:lnTo>
                </a:path>
                <a:path w="1494155" h="1705610">
                  <a:moveTo>
                    <a:pt x="813032" y="1060500"/>
                  </a:moveTo>
                  <a:lnTo>
                    <a:pt x="813032" y="1036789"/>
                  </a:lnTo>
                </a:path>
                <a:path w="1494155" h="1705610">
                  <a:moveTo>
                    <a:pt x="862816" y="1110030"/>
                  </a:moveTo>
                  <a:lnTo>
                    <a:pt x="886514" y="1110030"/>
                  </a:lnTo>
                </a:path>
                <a:path w="1494155" h="1705610">
                  <a:moveTo>
                    <a:pt x="874665" y="1121892"/>
                  </a:moveTo>
                  <a:lnTo>
                    <a:pt x="874665" y="1098181"/>
                  </a:lnTo>
                </a:path>
                <a:path w="1494155" h="1705610">
                  <a:moveTo>
                    <a:pt x="924436" y="1170482"/>
                  </a:moveTo>
                  <a:lnTo>
                    <a:pt x="948147" y="1170482"/>
                  </a:lnTo>
                </a:path>
                <a:path w="1494155" h="1705610">
                  <a:moveTo>
                    <a:pt x="936298" y="1182331"/>
                  </a:moveTo>
                  <a:lnTo>
                    <a:pt x="936298" y="1158633"/>
                  </a:lnTo>
                </a:path>
                <a:path w="1494155" h="1705610">
                  <a:moveTo>
                    <a:pt x="1078513" y="1319099"/>
                  </a:moveTo>
                  <a:lnTo>
                    <a:pt x="1102211" y="1319099"/>
                  </a:lnTo>
                </a:path>
                <a:path w="1494155" h="1705610">
                  <a:moveTo>
                    <a:pt x="1090362" y="1330951"/>
                  </a:moveTo>
                  <a:lnTo>
                    <a:pt x="1090362" y="1307247"/>
                  </a:lnTo>
                </a:path>
                <a:path w="1494155" h="1705610">
                  <a:moveTo>
                    <a:pt x="1232589" y="1466061"/>
                  </a:moveTo>
                  <a:lnTo>
                    <a:pt x="1256287" y="1466061"/>
                  </a:lnTo>
                </a:path>
                <a:path w="1494155" h="1705610">
                  <a:moveTo>
                    <a:pt x="1244438" y="1477912"/>
                  </a:moveTo>
                  <a:lnTo>
                    <a:pt x="1244438" y="1454209"/>
                  </a:lnTo>
                </a:path>
                <a:path w="1494155" h="1705610">
                  <a:moveTo>
                    <a:pt x="1386653" y="1613258"/>
                  </a:moveTo>
                  <a:lnTo>
                    <a:pt x="1410364" y="1613258"/>
                  </a:lnTo>
                </a:path>
                <a:path w="1494155" h="1705610">
                  <a:moveTo>
                    <a:pt x="1398502" y="1625109"/>
                  </a:moveTo>
                  <a:lnTo>
                    <a:pt x="1398502" y="1601406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12519" y="1055382"/>
              <a:ext cx="1195705" cy="1649730"/>
            </a:xfrm>
            <a:custGeom>
              <a:avLst/>
              <a:gdLst/>
              <a:ahLst/>
              <a:cxnLst/>
              <a:rect l="l" t="t" r="r" b="b"/>
              <a:pathLst>
                <a:path w="1195705" h="1649730">
                  <a:moveTo>
                    <a:pt x="0" y="0"/>
                  </a:moveTo>
                  <a:lnTo>
                    <a:pt x="61629" y="139141"/>
                  </a:lnTo>
                  <a:lnTo>
                    <a:pt x="123259" y="262636"/>
                  </a:lnTo>
                  <a:lnTo>
                    <a:pt x="184889" y="374992"/>
                  </a:lnTo>
                  <a:lnTo>
                    <a:pt x="246518" y="478574"/>
                  </a:lnTo>
                  <a:lnTo>
                    <a:pt x="308148" y="575525"/>
                  </a:lnTo>
                  <a:lnTo>
                    <a:pt x="369778" y="666775"/>
                  </a:lnTo>
                  <a:lnTo>
                    <a:pt x="431407" y="753541"/>
                  </a:lnTo>
                  <a:lnTo>
                    <a:pt x="493033" y="836739"/>
                  </a:lnTo>
                  <a:lnTo>
                    <a:pt x="554662" y="916622"/>
                  </a:lnTo>
                  <a:lnTo>
                    <a:pt x="616294" y="994130"/>
                  </a:lnTo>
                  <a:lnTo>
                    <a:pt x="677927" y="1069263"/>
                  </a:lnTo>
                  <a:lnTo>
                    <a:pt x="739547" y="1142748"/>
                  </a:lnTo>
                  <a:lnTo>
                    <a:pt x="801180" y="1214334"/>
                  </a:lnTo>
                  <a:lnTo>
                    <a:pt x="862813" y="1284734"/>
                  </a:lnTo>
                  <a:lnTo>
                    <a:pt x="924446" y="1353945"/>
                  </a:lnTo>
                  <a:lnTo>
                    <a:pt x="986067" y="1422450"/>
                  </a:lnTo>
                  <a:lnTo>
                    <a:pt x="1047700" y="1490003"/>
                  </a:lnTo>
                  <a:lnTo>
                    <a:pt x="1109320" y="1556847"/>
                  </a:lnTo>
                  <a:lnTo>
                    <a:pt x="1170953" y="1623220"/>
                  </a:lnTo>
                  <a:lnTo>
                    <a:pt x="1195134" y="1649294"/>
                  </a:lnTo>
                </a:path>
              </a:pathLst>
            </a:custGeom>
            <a:ln w="7111">
              <a:solidFill>
                <a:srgbClr val="9300D3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2519" y="1180071"/>
              <a:ext cx="1541145" cy="1118235"/>
            </a:xfrm>
            <a:custGeom>
              <a:avLst/>
              <a:gdLst/>
              <a:ahLst/>
              <a:cxnLst/>
              <a:rect l="l" t="t" r="r" b="b"/>
              <a:pathLst>
                <a:path w="1541145" h="1118235">
                  <a:moveTo>
                    <a:pt x="0" y="0"/>
                  </a:moveTo>
                  <a:lnTo>
                    <a:pt x="61629" y="76796"/>
                  </a:lnTo>
                  <a:lnTo>
                    <a:pt x="123259" y="143167"/>
                  </a:lnTo>
                  <a:lnTo>
                    <a:pt x="184889" y="202425"/>
                  </a:lnTo>
                  <a:lnTo>
                    <a:pt x="246518" y="256222"/>
                  </a:lnTo>
                  <a:lnTo>
                    <a:pt x="308148" y="306476"/>
                  </a:lnTo>
                  <a:lnTo>
                    <a:pt x="369778" y="353656"/>
                  </a:lnTo>
                  <a:lnTo>
                    <a:pt x="431407" y="398919"/>
                  </a:lnTo>
                  <a:lnTo>
                    <a:pt x="493033" y="442302"/>
                  </a:lnTo>
                  <a:lnTo>
                    <a:pt x="554662" y="484263"/>
                  </a:lnTo>
                  <a:lnTo>
                    <a:pt x="616294" y="525259"/>
                  </a:lnTo>
                  <a:lnTo>
                    <a:pt x="677927" y="565556"/>
                  </a:lnTo>
                  <a:lnTo>
                    <a:pt x="739547" y="605383"/>
                  </a:lnTo>
                  <a:lnTo>
                    <a:pt x="801180" y="644486"/>
                  </a:lnTo>
                  <a:lnTo>
                    <a:pt x="862813" y="683602"/>
                  </a:lnTo>
                  <a:lnTo>
                    <a:pt x="924446" y="722236"/>
                  </a:lnTo>
                  <a:lnTo>
                    <a:pt x="986067" y="760882"/>
                  </a:lnTo>
                  <a:lnTo>
                    <a:pt x="1047700" y="799757"/>
                  </a:lnTo>
                  <a:lnTo>
                    <a:pt x="1109320" y="838390"/>
                  </a:lnTo>
                  <a:lnTo>
                    <a:pt x="1170953" y="877493"/>
                  </a:lnTo>
                  <a:lnTo>
                    <a:pt x="1232587" y="916609"/>
                  </a:lnTo>
                  <a:lnTo>
                    <a:pt x="1294220" y="956195"/>
                  </a:lnTo>
                  <a:lnTo>
                    <a:pt x="1386650" y="1015926"/>
                  </a:lnTo>
                  <a:lnTo>
                    <a:pt x="1540727" y="1118086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12519" y="1146175"/>
              <a:ext cx="1541145" cy="1233805"/>
            </a:xfrm>
            <a:custGeom>
              <a:avLst/>
              <a:gdLst/>
              <a:ahLst/>
              <a:cxnLst/>
              <a:rect l="l" t="t" r="r" b="b"/>
              <a:pathLst>
                <a:path w="1541145" h="1233805">
                  <a:moveTo>
                    <a:pt x="0" y="0"/>
                  </a:moveTo>
                  <a:lnTo>
                    <a:pt x="61629" y="83426"/>
                  </a:lnTo>
                  <a:lnTo>
                    <a:pt x="123259" y="155968"/>
                  </a:lnTo>
                  <a:lnTo>
                    <a:pt x="184889" y="220675"/>
                  </a:lnTo>
                  <a:lnTo>
                    <a:pt x="246518" y="280174"/>
                  </a:lnTo>
                  <a:lnTo>
                    <a:pt x="308148" y="335394"/>
                  </a:lnTo>
                  <a:lnTo>
                    <a:pt x="369778" y="387781"/>
                  </a:lnTo>
                  <a:lnTo>
                    <a:pt x="431407" y="437565"/>
                  </a:lnTo>
                  <a:lnTo>
                    <a:pt x="493033" y="485444"/>
                  </a:lnTo>
                  <a:lnTo>
                    <a:pt x="554662" y="531901"/>
                  </a:lnTo>
                  <a:lnTo>
                    <a:pt x="616294" y="577176"/>
                  </a:lnTo>
                  <a:lnTo>
                    <a:pt x="677927" y="621741"/>
                  </a:lnTo>
                  <a:lnTo>
                    <a:pt x="739547" y="665594"/>
                  </a:lnTo>
                  <a:lnTo>
                    <a:pt x="801180" y="708964"/>
                  </a:lnTo>
                  <a:lnTo>
                    <a:pt x="862813" y="752106"/>
                  </a:lnTo>
                  <a:lnTo>
                    <a:pt x="924446" y="794778"/>
                  </a:lnTo>
                  <a:lnTo>
                    <a:pt x="986067" y="837679"/>
                  </a:lnTo>
                  <a:lnTo>
                    <a:pt x="1047700" y="880579"/>
                  </a:lnTo>
                  <a:lnTo>
                    <a:pt x="1109320" y="923480"/>
                  </a:lnTo>
                  <a:lnTo>
                    <a:pt x="1170953" y="966393"/>
                  </a:lnTo>
                  <a:lnTo>
                    <a:pt x="1232587" y="1010005"/>
                  </a:lnTo>
                  <a:lnTo>
                    <a:pt x="1294220" y="1053617"/>
                  </a:lnTo>
                  <a:lnTo>
                    <a:pt x="1386650" y="1120223"/>
                  </a:lnTo>
                  <a:lnTo>
                    <a:pt x="1540727" y="1233764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12519" y="1306880"/>
              <a:ext cx="1541145" cy="1356360"/>
            </a:xfrm>
            <a:custGeom>
              <a:avLst/>
              <a:gdLst/>
              <a:ahLst/>
              <a:cxnLst/>
              <a:rect l="l" t="t" r="r" b="b"/>
              <a:pathLst>
                <a:path w="1541145" h="1356360">
                  <a:moveTo>
                    <a:pt x="0" y="0"/>
                  </a:moveTo>
                  <a:lnTo>
                    <a:pt x="61629" y="90068"/>
                  </a:lnTo>
                  <a:lnTo>
                    <a:pt x="123259" y="168770"/>
                  </a:lnTo>
                  <a:lnTo>
                    <a:pt x="184889" y="239636"/>
                  </a:lnTo>
                  <a:lnTo>
                    <a:pt x="246518" y="304825"/>
                  </a:lnTo>
                  <a:lnTo>
                    <a:pt x="308148" y="365506"/>
                  </a:lnTo>
                  <a:lnTo>
                    <a:pt x="369778" y="422630"/>
                  </a:lnTo>
                  <a:lnTo>
                    <a:pt x="431407" y="477393"/>
                  </a:lnTo>
                  <a:lnTo>
                    <a:pt x="493033" y="530250"/>
                  </a:lnTo>
                  <a:lnTo>
                    <a:pt x="554662" y="581215"/>
                  </a:lnTo>
                  <a:lnTo>
                    <a:pt x="616294" y="631228"/>
                  </a:lnTo>
                  <a:lnTo>
                    <a:pt x="677927" y="680046"/>
                  </a:lnTo>
                  <a:lnTo>
                    <a:pt x="739547" y="728408"/>
                  </a:lnTo>
                  <a:lnTo>
                    <a:pt x="801180" y="776046"/>
                  </a:lnTo>
                  <a:lnTo>
                    <a:pt x="862813" y="823455"/>
                  </a:lnTo>
                  <a:lnTo>
                    <a:pt x="924446" y="870623"/>
                  </a:lnTo>
                  <a:lnTo>
                    <a:pt x="986067" y="917801"/>
                  </a:lnTo>
                  <a:lnTo>
                    <a:pt x="1047700" y="964731"/>
                  </a:lnTo>
                  <a:lnTo>
                    <a:pt x="1109320" y="1012137"/>
                  </a:lnTo>
                  <a:lnTo>
                    <a:pt x="1170953" y="1059783"/>
                  </a:lnTo>
                  <a:lnTo>
                    <a:pt x="1232587" y="1107666"/>
                  </a:lnTo>
                  <a:lnTo>
                    <a:pt x="1294220" y="1156020"/>
                  </a:lnTo>
                  <a:lnTo>
                    <a:pt x="1386650" y="1229502"/>
                  </a:lnTo>
                  <a:lnTo>
                    <a:pt x="1540727" y="1355841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12519" y="1276781"/>
              <a:ext cx="1432560" cy="1428115"/>
            </a:xfrm>
            <a:custGeom>
              <a:avLst/>
              <a:gdLst/>
              <a:ahLst/>
              <a:cxnLst/>
              <a:rect l="l" t="t" r="r" b="b"/>
              <a:pathLst>
                <a:path w="1432560" h="1428114">
                  <a:moveTo>
                    <a:pt x="0" y="0"/>
                  </a:moveTo>
                  <a:lnTo>
                    <a:pt x="61629" y="99783"/>
                  </a:lnTo>
                  <a:lnTo>
                    <a:pt x="123259" y="188442"/>
                  </a:lnTo>
                  <a:lnTo>
                    <a:pt x="184889" y="269265"/>
                  </a:lnTo>
                  <a:lnTo>
                    <a:pt x="246518" y="344411"/>
                  </a:lnTo>
                  <a:lnTo>
                    <a:pt x="308148" y="414566"/>
                  </a:lnTo>
                  <a:lnTo>
                    <a:pt x="369778" y="481177"/>
                  </a:lnTo>
                  <a:lnTo>
                    <a:pt x="431407" y="544931"/>
                  </a:lnTo>
                  <a:lnTo>
                    <a:pt x="493033" y="606323"/>
                  </a:lnTo>
                  <a:lnTo>
                    <a:pt x="554662" y="665581"/>
                  </a:lnTo>
                  <a:lnTo>
                    <a:pt x="616294" y="723430"/>
                  </a:lnTo>
                  <a:lnTo>
                    <a:pt x="677927" y="779602"/>
                  </a:lnTo>
                  <a:lnTo>
                    <a:pt x="739547" y="835063"/>
                  </a:lnTo>
                  <a:lnTo>
                    <a:pt x="801180" y="889355"/>
                  </a:lnTo>
                  <a:lnTo>
                    <a:pt x="862813" y="942919"/>
                  </a:lnTo>
                  <a:lnTo>
                    <a:pt x="924446" y="996016"/>
                  </a:lnTo>
                  <a:lnTo>
                    <a:pt x="986067" y="1048398"/>
                  </a:lnTo>
                  <a:lnTo>
                    <a:pt x="1047700" y="1100786"/>
                  </a:lnTo>
                  <a:lnTo>
                    <a:pt x="1109320" y="1152935"/>
                  </a:lnTo>
                  <a:lnTo>
                    <a:pt x="1170953" y="1205080"/>
                  </a:lnTo>
                  <a:lnTo>
                    <a:pt x="1232587" y="1257228"/>
                  </a:lnTo>
                  <a:lnTo>
                    <a:pt x="1294220" y="1309378"/>
                  </a:lnTo>
                  <a:lnTo>
                    <a:pt x="1386650" y="1388306"/>
                  </a:lnTo>
                  <a:lnTo>
                    <a:pt x="1432408" y="1427895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00667" y="1264920"/>
              <a:ext cx="1410970" cy="1412240"/>
            </a:xfrm>
            <a:custGeom>
              <a:avLst/>
              <a:gdLst/>
              <a:ahLst/>
              <a:cxnLst/>
              <a:rect l="l" t="t" r="r" b="b"/>
              <a:pathLst>
                <a:path w="1410970" h="1412239">
                  <a:moveTo>
                    <a:pt x="0" y="11861"/>
                  </a:moveTo>
                  <a:lnTo>
                    <a:pt x="23708" y="11861"/>
                  </a:lnTo>
                </a:path>
                <a:path w="1410970" h="1412239">
                  <a:moveTo>
                    <a:pt x="11851" y="23710"/>
                  </a:moveTo>
                  <a:lnTo>
                    <a:pt x="11851" y="0"/>
                  </a:lnTo>
                </a:path>
                <a:path w="1410970" h="1412239">
                  <a:moveTo>
                    <a:pt x="3557" y="20154"/>
                  </a:moveTo>
                  <a:lnTo>
                    <a:pt x="20151" y="3327"/>
                  </a:lnTo>
                </a:path>
                <a:path w="1410970" h="1412239">
                  <a:moveTo>
                    <a:pt x="3557" y="3327"/>
                  </a:moveTo>
                  <a:lnTo>
                    <a:pt x="20151" y="20154"/>
                  </a:lnTo>
                </a:path>
                <a:path w="1410970" h="1412239">
                  <a:moveTo>
                    <a:pt x="61629" y="111645"/>
                  </a:moveTo>
                  <a:lnTo>
                    <a:pt x="85332" y="111645"/>
                  </a:lnTo>
                </a:path>
                <a:path w="1410970" h="1412239">
                  <a:moveTo>
                    <a:pt x="73480" y="123507"/>
                  </a:moveTo>
                  <a:lnTo>
                    <a:pt x="73480" y="99796"/>
                  </a:lnTo>
                </a:path>
                <a:path w="1410970" h="1412239">
                  <a:moveTo>
                    <a:pt x="65186" y="119938"/>
                  </a:moveTo>
                  <a:lnTo>
                    <a:pt x="81781" y="103111"/>
                  </a:lnTo>
                </a:path>
                <a:path w="1410970" h="1412239">
                  <a:moveTo>
                    <a:pt x="65186" y="103111"/>
                  </a:moveTo>
                  <a:lnTo>
                    <a:pt x="81781" y="119938"/>
                  </a:lnTo>
                </a:path>
                <a:path w="1410970" h="1412239">
                  <a:moveTo>
                    <a:pt x="123259" y="200304"/>
                  </a:moveTo>
                  <a:lnTo>
                    <a:pt x="146963" y="200304"/>
                  </a:lnTo>
                </a:path>
                <a:path w="1410970" h="1412239">
                  <a:moveTo>
                    <a:pt x="135111" y="212153"/>
                  </a:moveTo>
                  <a:lnTo>
                    <a:pt x="135111" y="188455"/>
                  </a:lnTo>
                </a:path>
                <a:path w="1410970" h="1412239">
                  <a:moveTo>
                    <a:pt x="126815" y="208838"/>
                  </a:moveTo>
                  <a:lnTo>
                    <a:pt x="143410" y="191998"/>
                  </a:lnTo>
                </a:path>
                <a:path w="1410970" h="1412239">
                  <a:moveTo>
                    <a:pt x="126815" y="191998"/>
                  </a:moveTo>
                  <a:lnTo>
                    <a:pt x="143410" y="208838"/>
                  </a:lnTo>
                </a:path>
                <a:path w="1410970" h="1412239">
                  <a:moveTo>
                    <a:pt x="184889" y="281127"/>
                  </a:moveTo>
                  <a:lnTo>
                    <a:pt x="208592" y="281127"/>
                  </a:lnTo>
                </a:path>
                <a:path w="1410970" h="1412239">
                  <a:moveTo>
                    <a:pt x="196740" y="292976"/>
                  </a:moveTo>
                  <a:lnTo>
                    <a:pt x="196740" y="269278"/>
                  </a:lnTo>
                </a:path>
                <a:path w="1410970" h="1412239">
                  <a:moveTo>
                    <a:pt x="188446" y="289661"/>
                  </a:moveTo>
                  <a:lnTo>
                    <a:pt x="205035" y="272834"/>
                  </a:lnTo>
                </a:path>
                <a:path w="1410970" h="1412239">
                  <a:moveTo>
                    <a:pt x="188446" y="272834"/>
                  </a:moveTo>
                  <a:lnTo>
                    <a:pt x="205035" y="289661"/>
                  </a:lnTo>
                </a:path>
                <a:path w="1410970" h="1412239">
                  <a:moveTo>
                    <a:pt x="246518" y="356273"/>
                  </a:moveTo>
                  <a:lnTo>
                    <a:pt x="270221" y="356273"/>
                  </a:lnTo>
                </a:path>
                <a:path w="1410970" h="1412239">
                  <a:moveTo>
                    <a:pt x="258370" y="368122"/>
                  </a:moveTo>
                  <a:lnTo>
                    <a:pt x="258370" y="344411"/>
                  </a:lnTo>
                </a:path>
                <a:path w="1410970" h="1412239">
                  <a:moveTo>
                    <a:pt x="250075" y="364566"/>
                  </a:moveTo>
                  <a:lnTo>
                    <a:pt x="266665" y="347738"/>
                  </a:lnTo>
                </a:path>
                <a:path w="1410970" h="1412239">
                  <a:moveTo>
                    <a:pt x="250075" y="347738"/>
                  </a:moveTo>
                  <a:lnTo>
                    <a:pt x="266665" y="364566"/>
                  </a:lnTo>
                </a:path>
                <a:path w="1410970" h="1412239">
                  <a:moveTo>
                    <a:pt x="308148" y="426427"/>
                  </a:moveTo>
                  <a:lnTo>
                    <a:pt x="331852" y="426427"/>
                  </a:lnTo>
                </a:path>
                <a:path w="1410970" h="1412239">
                  <a:moveTo>
                    <a:pt x="320000" y="438277"/>
                  </a:moveTo>
                  <a:lnTo>
                    <a:pt x="320000" y="414578"/>
                  </a:lnTo>
                </a:path>
                <a:path w="1410970" h="1412239">
                  <a:moveTo>
                    <a:pt x="311706" y="434962"/>
                  </a:moveTo>
                  <a:lnTo>
                    <a:pt x="328295" y="418134"/>
                  </a:lnTo>
                </a:path>
                <a:path w="1410970" h="1412239">
                  <a:moveTo>
                    <a:pt x="311706" y="418134"/>
                  </a:moveTo>
                  <a:lnTo>
                    <a:pt x="328295" y="434962"/>
                  </a:lnTo>
                </a:path>
                <a:path w="1410970" h="1412239">
                  <a:moveTo>
                    <a:pt x="369778" y="493039"/>
                  </a:moveTo>
                  <a:lnTo>
                    <a:pt x="393481" y="493039"/>
                  </a:lnTo>
                </a:path>
                <a:path w="1410970" h="1412239">
                  <a:moveTo>
                    <a:pt x="381629" y="504888"/>
                  </a:moveTo>
                  <a:lnTo>
                    <a:pt x="381629" y="481190"/>
                  </a:lnTo>
                </a:path>
                <a:path w="1410970" h="1412239">
                  <a:moveTo>
                    <a:pt x="373330" y="501573"/>
                  </a:moveTo>
                  <a:lnTo>
                    <a:pt x="389924" y="484746"/>
                  </a:lnTo>
                </a:path>
                <a:path w="1410970" h="1412239">
                  <a:moveTo>
                    <a:pt x="373330" y="484746"/>
                  </a:moveTo>
                  <a:lnTo>
                    <a:pt x="389924" y="501573"/>
                  </a:lnTo>
                </a:path>
                <a:path w="1410970" h="1412239">
                  <a:moveTo>
                    <a:pt x="431407" y="556793"/>
                  </a:moveTo>
                  <a:lnTo>
                    <a:pt x="455110" y="556793"/>
                  </a:lnTo>
                </a:path>
                <a:path w="1410970" h="1412239">
                  <a:moveTo>
                    <a:pt x="443259" y="568655"/>
                  </a:moveTo>
                  <a:lnTo>
                    <a:pt x="443259" y="544944"/>
                  </a:lnTo>
                </a:path>
                <a:path w="1410970" h="1412239">
                  <a:moveTo>
                    <a:pt x="434959" y="565327"/>
                  </a:moveTo>
                  <a:lnTo>
                    <a:pt x="451554" y="548500"/>
                  </a:lnTo>
                </a:path>
                <a:path w="1410970" h="1412239">
                  <a:moveTo>
                    <a:pt x="434959" y="548500"/>
                  </a:moveTo>
                  <a:lnTo>
                    <a:pt x="451554" y="565327"/>
                  </a:lnTo>
                </a:path>
                <a:path w="1410970" h="1412239">
                  <a:moveTo>
                    <a:pt x="493033" y="618185"/>
                  </a:moveTo>
                  <a:lnTo>
                    <a:pt x="516736" y="618185"/>
                  </a:lnTo>
                </a:path>
                <a:path w="1410970" h="1412239">
                  <a:moveTo>
                    <a:pt x="504884" y="630047"/>
                  </a:moveTo>
                  <a:lnTo>
                    <a:pt x="504884" y="606336"/>
                  </a:lnTo>
                </a:path>
                <a:path w="1410970" h="1412239">
                  <a:moveTo>
                    <a:pt x="496590" y="626491"/>
                  </a:moveTo>
                  <a:lnTo>
                    <a:pt x="513184" y="609892"/>
                  </a:lnTo>
                </a:path>
                <a:path w="1410970" h="1412239">
                  <a:moveTo>
                    <a:pt x="496590" y="609892"/>
                  </a:moveTo>
                  <a:lnTo>
                    <a:pt x="513184" y="626491"/>
                  </a:lnTo>
                </a:path>
                <a:path w="1410970" h="1412239">
                  <a:moveTo>
                    <a:pt x="554662" y="677443"/>
                  </a:moveTo>
                  <a:lnTo>
                    <a:pt x="578361" y="677443"/>
                  </a:lnTo>
                </a:path>
                <a:path w="1410970" h="1412239">
                  <a:moveTo>
                    <a:pt x="566513" y="689305"/>
                  </a:moveTo>
                  <a:lnTo>
                    <a:pt x="566513" y="665594"/>
                  </a:lnTo>
                </a:path>
                <a:path w="1410970" h="1412239">
                  <a:moveTo>
                    <a:pt x="558219" y="685977"/>
                  </a:moveTo>
                  <a:lnTo>
                    <a:pt x="574818" y="669150"/>
                  </a:lnTo>
                </a:path>
                <a:path w="1410970" h="1412239">
                  <a:moveTo>
                    <a:pt x="558219" y="669150"/>
                  </a:moveTo>
                  <a:lnTo>
                    <a:pt x="574818" y="685977"/>
                  </a:lnTo>
                </a:path>
                <a:path w="1410970" h="1412239">
                  <a:moveTo>
                    <a:pt x="616296" y="735291"/>
                  </a:moveTo>
                  <a:lnTo>
                    <a:pt x="639994" y="735291"/>
                  </a:lnTo>
                </a:path>
                <a:path w="1410970" h="1412239">
                  <a:moveTo>
                    <a:pt x="628145" y="747141"/>
                  </a:moveTo>
                  <a:lnTo>
                    <a:pt x="628145" y="723442"/>
                  </a:lnTo>
                </a:path>
                <a:path w="1410970" h="1412239">
                  <a:moveTo>
                    <a:pt x="619852" y="743585"/>
                  </a:moveTo>
                  <a:lnTo>
                    <a:pt x="636438" y="726757"/>
                  </a:lnTo>
                </a:path>
                <a:path w="1410970" h="1412239">
                  <a:moveTo>
                    <a:pt x="619852" y="726757"/>
                  </a:moveTo>
                  <a:lnTo>
                    <a:pt x="636438" y="743585"/>
                  </a:lnTo>
                </a:path>
                <a:path w="1410970" h="1412239">
                  <a:moveTo>
                    <a:pt x="677917" y="791464"/>
                  </a:moveTo>
                  <a:lnTo>
                    <a:pt x="701628" y="791464"/>
                  </a:lnTo>
                </a:path>
                <a:path w="1410970" h="1412239">
                  <a:moveTo>
                    <a:pt x="689778" y="803313"/>
                  </a:moveTo>
                  <a:lnTo>
                    <a:pt x="689778" y="779614"/>
                  </a:lnTo>
                </a:path>
                <a:path w="1410970" h="1412239">
                  <a:moveTo>
                    <a:pt x="681473" y="799998"/>
                  </a:moveTo>
                  <a:lnTo>
                    <a:pt x="698072" y="783170"/>
                  </a:lnTo>
                </a:path>
                <a:path w="1410970" h="1412239">
                  <a:moveTo>
                    <a:pt x="681473" y="783170"/>
                  </a:moveTo>
                  <a:lnTo>
                    <a:pt x="698072" y="799998"/>
                  </a:lnTo>
                </a:path>
                <a:path w="1410970" h="1412239">
                  <a:moveTo>
                    <a:pt x="739550" y="846924"/>
                  </a:moveTo>
                  <a:lnTo>
                    <a:pt x="763261" y="846924"/>
                  </a:lnTo>
                </a:path>
                <a:path w="1410970" h="1412239">
                  <a:moveTo>
                    <a:pt x="751399" y="858786"/>
                  </a:moveTo>
                  <a:lnTo>
                    <a:pt x="751399" y="835075"/>
                  </a:lnTo>
                </a:path>
                <a:path w="1410970" h="1412239">
                  <a:moveTo>
                    <a:pt x="743106" y="855230"/>
                  </a:moveTo>
                  <a:lnTo>
                    <a:pt x="759692" y="838403"/>
                  </a:lnTo>
                </a:path>
                <a:path w="1410970" h="1412239">
                  <a:moveTo>
                    <a:pt x="743106" y="838403"/>
                  </a:moveTo>
                  <a:lnTo>
                    <a:pt x="759692" y="855230"/>
                  </a:lnTo>
                </a:path>
                <a:path w="1410970" h="1412239">
                  <a:moveTo>
                    <a:pt x="801183" y="901217"/>
                  </a:moveTo>
                  <a:lnTo>
                    <a:pt x="824881" y="901217"/>
                  </a:lnTo>
                </a:path>
                <a:path w="1410970" h="1412239">
                  <a:moveTo>
                    <a:pt x="813032" y="913066"/>
                  </a:moveTo>
                  <a:lnTo>
                    <a:pt x="813032" y="889355"/>
                  </a:lnTo>
                </a:path>
                <a:path w="1410970" h="1412239">
                  <a:moveTo>
                    <a:pt x="804739" y="909510"/>
                  </a:moveTo>
                  <a:lnTo>
                    <a:pt x="821325" y="892683"/>
                  </a:lnTo>
                </a:path>
                <a:path w="1410970" h="1412239">
                  <a:moveTo>
                    <a:pt x="804739" y="892683"/>
                  </a:moveTo>
                  <a:lnTo>
                    <a:pt x="821325" y="909510"/>
                  </a:lnTo>
                </a:path>
                <a:path w="1410970" h="1412239">
                  <a:moveTo>
                    <a:pt x="862816" y="954780"/>
                  </a:moveTo>
                  <a:lnTo>
                    <a:pt x="886514" y="954780"/>
                  </a:lnTo>
                </a:path>
                <a:path w="1410970" h="1412239">
                  <a:moveTo>
                    <a:pt x="874665" y="966632"/>
                  </a:moveTo>
                  <a:lnTo>
                    <a:pt x="874665" y="942929"/>
                  </a:lnTo>
                </a:path>
                <a:path w="1410970" h="1412239">
                  <a:moveTo>
                    <a:pt x="866359" y="963080"/>
                  </a:moveTo>
                  <a:lnTo>
                    <a:pt x="882958" y="946247"/>
                  </a:lnTo>
                </a:path>
                <a:path w="1410970" h="1412239">
                  <a:moveTo>
                    <a:pt x="866359" y="946247"/>
                  </a:moveTo>
                  <a:lnTo>
                    <a:pt x="882958" y="963080"/>
                  </a:lnTo>
                </a:path>
                <a:path w="1410970" h="1412239">
                  <a:moveTo>
                    <a:pt x="924436" y="1007878"/>
                  </a:moveTo>
                  <a:lnTo>
                    <a:pt x="948147" y="1007878"/>
                  </a:lnTo>
                </a:path>
                <a:path w="1410970" h="1412239">
                  <a:moveTo>
                    <a:pt x="936298" y="1019730"/>
                  </a:moveTo>
                  <a:lnTo>
                    <a:pt x="936298" y="996026"/>
                  </a:lnTo>
                </a:path>
                <a:path w="1410970" h="1412239">
                  <a:moveTo>
                    <a:pt x="927992" y="1016172"/>
                  </a:moveTo>
                  <a:lnTo>
                    <a:pt x="944591" y="999345"/>
                  </a:lnTo>
                </a:path>
                <a:path w="1410970" h="1412239">
                  <a:moveTo>
                    <a:pt x="927992" y="999345"/>
                  </a:moveTo>
                  <a:lnTo>
                    <a:pt x="944591" y="1016172"/>
                  </a:lnTo>
                </a:path>
                <a:path w="1410970" h="1412239">
                  <a:moveTo>
                    <a:pt x="986069" y="1060260"/>
                  </a:moveTo>
                  <a:lnTo>
                    <a:pt x="1009768" y="1060260"/>
                  </a:lnTo>
                </a:path>
                <a:path w="1410970" h="1412239">
                  <a:moveTo>
                    <a:pt x="997919" y="1072112"/>
                  </a:moveTo>
                  <a:lnTo>
                    <a:pt x="997919" y="1048409"/>
                  </a:lnTo>
                </a:path>
                <a:path w="1410970" h="1412239">
                  <a:moveTo>
                    <a:pt x="989625" y="1068797"/>
                  </a:moveTo>
                  <a:lnTo>
                    <a:pt x="1006212" y="1051966"/>
                  </a:lnTo>
                </a:path>
                <a:path w="1410970" h="1412239">
                  <a:moveTo>
                    <a:pt x="989625" y="1051966"/>
                  </a:moveTo>
                  <a:lnTo>
                    <a:pt x="1006212" y="1068797"/>
                  </a:lnTo>
                </a:path>
                <a:path w="1410970" h="1412239">
                  <a:moveTo>
                    <a:pt x="1047690" y="1112648"/>
                  </a:moveTo>
                  <a:lnTo>
                    <a:pt x="1071401" y="1112648"/>
                  </a:lnTo>
                </a:path>
                <a:path w="1410970" h="1412239">
                  <a:moveTo>
                    <a:pt x="1059552" y="1124499"/>
                  </a:moveTo>
                  <a:lnTo>
                    <a:pt x="1059552" y="1100796"/>
                  </a:lnTo>
                </a:path>
                <a:path w="1410970" h="1412239">
                  <a:moveTo>
                    <a:pt x="1051246" y="1120942"/>
                  </a:moveTo>
                  <a:lnTo>
                    <a:pt x="1067845" y="1104353"/>
                  </a:lnTo>
                </a:path>
                <a:path w="1410970" h="1412239">
                  <a:moveTo>
                    <a:pt x="1051246" y="1104353"/>
                  </a:moveTo>
                  <a:lnTo>
                    <a:pt x="1067845" y="1120942"/>
                  </a:lnTo>
                </a:path>
                <a:path w="1410970" h="1412239">
                  <a:moveTo>
                    <a:pt x="1109323" y="1164797"/>
                  </a:moveTo>
                  <a:lnTo>
                    <a:pt x="1133034" y="1164797"/>
                  </a:lnTo>
                </a:path>
                <a:path w="1410970" h="1412239">
                  <a:moveTo>
                    <a:pt x="1121172" y="1176648"/>
                  </a:moveTo>
                  <a:lnTo>
                    <a:pt x="1121172" y="1152945"/>
                  </a:lnTo>
                </a:path>
                <a:path w="1410970" h="1412239">
                  <a:moveTo>
                    <a:pt x="1112879" y="1173092"/>
                  </a:moveTo>
                  <a:lnTo>
                    <a:pt x="1129478" y="1156497"/>
                  </a:lnTo>
                </a:path>
                <a:path w="1410970" h="1412239">
                  <a:moveTo>
                    <a:pt x="1112879" y="1156497"/>
                  </a:moveTo>
                  <a:lnTo>
                    <a:pt x="1129478" y="1173092"/>
                  </a:lnTo>
                </a:path>
                <a:path w="1410970" h="1412239">
                  <a:moveTo>
                    <a:pt x="1170956" y="1216941"/>
                  </a:moveTo>
                  <a:lnTo>
                    <a:pt x="1194654" y="1216941"/>
                  </a:lnTo>
                </a:path>
                <a:path w="1410970" h="1412239">
                  <a:moveTo>
                    <a:pt x="1182805" y="1228793"/>
                  </a:moveTo>
                  <a:lnTo>
                    <a:pt x="1182805" y="1205090"/>
                  </a:lnTo>
                </a:path>
                <a:path w="1410970" h="1412239">
                  <a:moveTo>
                    <a:pt x="1174512" y="1225241"/>
                  </a:moveTo>
                  <a:lnTo>
                    <a:pt x="1191098" y="1208408"/>
                  </a:lnTo>
                </a:path>
                <a:path w="1410970" h="1412239">
                  <a:moveTo>
                    <a:pt x="1174512" y="1208408"/>
                  </a:moveTo>
                  <a:lnTo>
                    <a:pt x="1191098" y="1225241"/>
                  </a:lnTo>
                </a:path>
                <a:path w="1410970" h="1412239">
                  <a:moveTo>
                    <a:pt x="1232589" y="1269090"/>
                  </a:moveTo>
                  <a:lnTo>
                    <a:pt x="1256287" y="1269090"/>
                  </a:lnTo>
                </a:path>
                <a:path w="1410970" h="1412239">
                  <a:moveTo>
                    <a:pt x="1244438" y="1280942"/>
                  </a:moveTo>
                  <a:lnTo>
                    <a:pt x="1244438" y="1257239"/>
                  </a:lnTo>
                </a:path>
                <a:path w="1410970" h="1412239">
                  <a:moveTo>
                    <a:pt x="1236145" y="1277386"/>
                  </a:moveTo>
                  <a:lnTo>
                    <a:pt x="1252731" y="1260558"/>
                  </a:lnTo>
                </a:path>
                <a:path w="1410970" h="1412239">
                  <a:moveTo>
                    <a:pt x="1236145" y="1260558"/>
                  </a:moveTo>
                  <a:lnTo>
                    <a:pt x="1252731" y="1277386"/>
                  </a:lnTo>
                </a:path>
                <a:path w="1410970" h="1412239">
                  <a:moveTo>
                    <a:pt x="1294210" y="1321240"/>
                  </a:moveTo>
                  <a:lnTo>
                    <a:pt x="1317920" y="1321240"/>
                  </a:lnTo>
                </a:path>
                <a:path w="1410970" h="1412239">
                  <a:moveTo>
                    <a:pt x="1306071" y="1333092"/>
                  </a:moveTo>
                  <a:lnTo>
                    <a:pt x="1306071" y="1309389"/>
                  </a:lnTo>
                </a:path>
                <a:path w="1410970" h="1412239">
                  <a:moveTo>
                    <a:pt x="1297766" y="1329535"/>
                  </a:moveTo>
                  <a:lnTo>
                    <a:pt x="1314364" y="1312941"/>
                  </a:lnTo>
                </a:path>
                <a:path w="1410970" h="1412239">
                  <a:moveTo>
                    <a:pt x="1297766" y="1312941"/>
                  </a:moveTo>
                  <a:lnTo>
                    <a:pt x="1314364" y="1329535"/>
                  </a:lnTo>
                </a:path>
                <a:path w="1410970" h="1412239">
                  <a:moveTo>
                    <a:pt x="1386653" y="1400168"/>
                  </a:moveTo>
                  <a:lnTo>
                    <a:pt x="1410364" y="1400168"/>
                  </a:lnTo>
                </a:path>
                <a:path w="1410970" h="1412239">
                  <a:moveTo>
                    <a:pt x="1398502" y="1412020"/>
                  </a:moveTo>
                  <a:lnTo>
                    <a:pt x="1398502" y="1388317"/>
                  </a:lnTo>
                </a:path>
                <a:path w="1410970" h="1412239">
                  <a:moveTo>
                    <a:pt x="1390209" y="1408468"/>
                  </a:moveTo>
                  <a:lnTo>
                    <a:pt x="1406808" y="1391874"/>
                  </a:lnTo>
                </a:path>
                <a:path w="1410970" h="1412239">
                  <a:moveTo>
                    <a:pt x="1390209" y="1391874"/>
                  </a:moveTo>
                  <a:lnTo>
                    <a:pt x="1406808" y="1408468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12519" y="1349552"/>
              <a:ext cx="1231900" cy="1355725"/>
            </a:xfrm>
            <a:custGeom>
              <a:avLst/>
              <a:gdLst/>
              <a:ahLst/>
              <a:cxnLst/>
              <a:rect l="l" t="t" r="r" b="b"/>
              <a:pathLst>
                <a:path w="1231900" h="1355725">
                  <a:moveTo>
                    <a:pt x="0" y="0"/>
                  </a:moveTo>
                  <a:lnTo>
                    <a:pt x="61629" y="101206"/>
                  </a:lnTo>
                  <a:lnTo>
                    <a:pt x="123259" y="191274"/>
                  </a:lnTo>
                  <a:lnTo>
                    <a:pt x="184889" y="273532"/>
                  </a:lnTo>
                  <a:lnTo>
                    <a:pt x="246518" y="350088"/>
                  </a:lnTo>
                  <a:lnTo>
                    <a:pt x="308148" y="422148"/>
                  </a:lnTo>
                  <a:lnTo>
                    <a:pt x="369778" y="491134"/>
                  </a:lnTo>
                  <a:lnTo>
                    <a:pt x="431407" y="557504"/>
                  </a:lnTo>
                  <a:lnTo>
                    <a:pt x="493033" y="621969"/>
                  </a:lnTo>
                  <a:lnTo>
                    <a:pt x="554662" y="685266"/>
                  </a:lnTo>
                  <a:lnTo>
                    <a:pt x="616294" y="747128"/>
                  </a:lnTo>
                  <a:lnTo>
                    <a:pt x="677927" y="808291"/>
                  </a:lnTo>
                  <a:lnTo>
                    <a:pt x="739547" y="868961"/>
                  </a:lnTo>
                  <a:lnTo>
                    <a:pt x="801180" y="929406"/>
                  </a:lnTo>
                  <a:lnTo>
                    <a:pt x="862813" y="989611"/>
                  </a:lnTo>
                  <a:lnTo>
                    <a:pt x="924446" y="1049823"/>
                  </a:lnTo>
                  <a:lnTo>
                    <a:pt x="986067" y="1110267"/>
                  </a:lnTo>
                  <a:lnTo>
                    <a:pt x="1047700" y="1170945"/>
                  </a:lnTo>
                  <a:lnTo>
                    <a:pt x="1109320" y="1232103"/>
                  </a:lnTo>
                  <a:lnTo>
                    <a:pt x="1170953" y="1293732"/>
                  </a:lnTo>
                  <a:lnTo>
                    <a:pt x="1231634" y="1355124"/>
                  </a:lnTo>
                </a:path>
              </a:pathLst>
            </a:custGeom>
            <a:ln w="7111">
              <a:solidFill>
                <a:srgbClr val="0000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12519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7" y="1896275"/>
                  </a:lnTo>
                </a:path>
                <a:path w="1541145" h="1896745">
                  <a:moveTo>
                    <a:pt x="0" y="0"/>
                  </a:moveTo>
                  <a:lnTo>
                    <a:pt x="1540727" y="0"/>
                  </a:lnTo>
                </a:path>
                <a:path w="1541145" h="1896745">
                  <a:moveTo>
                    <a:pt x="61629" y="1896275"/>
                  </a:moveTo>
                  <a:lnTo>
                    <a:pt x="61629" y="1872571"/>
                  </a:lnTo>
                </a:path>
                <a:path w="1541145" h="1896745">
                  <a:moveTo>
                    <a:pt x="61629" y="0"/>
                  </a:moveTo>
                  <a:lnTo>
                    <a:pt x="61629" y="23698"/>
                  </a:lnTo>
                </a:path>
                <a:path w="1541145" h="1896745">
                  <a:moveTo>
                    <a:pt x="123259" y="1896275"/>
                  </a:moveTo>
                  <a:lnTo>
                    <a:pt x="123259" y="1872571"/>
                  </a:lnTo>
                </a:path>
                <a:path w="1541145" h="1896745">
                  <a:moveTo>
                    <a:pt x="123259" y="0"/>
                  </a:moveTo>
                  <a:lnTo>
                    <a:pt x="123259" y="23698"/>
                  </a:lnTo>
                </a:path>
                <a:path w="1541145" h="1896745">
                  <a:moveTo>
                    <a:pt x="184889" y="1896275"/>
                  </a:moveTo>
                  <a:lnTo>
                    <a:pt x="184889" y="1872571"/>
                  </a:lnTo>
                </a:path>
                <a:path w="1541145" h="1896745">
                  <a:moveTo>
                    <a:pt x="184889" y="0"/>
                  </a:moveTo>
                  <a:lnTo>
                    <a:pt x="184889" y="23698"/>
                  </a:lnTo>
                </a:path>
                <a:path w="1541145" h="1896745">
                  <a:moveTo>
                    <a:pt x="246518" y="1896275"/>
                  </a:moveTo>
                  <a:lnTo>
                    <a:pt x="246518" y="1872571"/>
                  </a:lnTo>
                </a:path>
                <a:path w="1541145" h="1896745">
                  <a:moveTo>
                    <a:pt x="246518" y="0"/>
                  </a:moveTo>
                  <a:lnTo>
                    <a:pt x="246518" y="23698"/>
                  </a:lnTo>
                </a:path>
                <a:path w="1541145" h="1896745">
                  <a:moveTo>
                    <a:pt x="369778" y="1896275"/>
                  </a:moveTo>
                  <a:lnTo>
                    <a:pt x="369778" y="1872571"/>
                  </a:lnTo>
                </a:path>
                <a:path w="1541145" h="1896745">
                  <a:moveTo>
                    <a:pt x="369778" y="0"/>
                  </a:moveTo>
                  <a:lnTo>
                    <a:pt x="369778" y="23698"/>
                  </a:lnTo>
                </a:path>
                <a:path w="1541145" h="1896745">
                  <a:moveTo>
                    <a:pt x="431407" y="1896275"/>
                  </a:moveTo>
                  <a:lnTo>
                    <a:pt x="431407" y="1872571"/>
                  </a:lnTo>
                </a:path>
                <a:path w="1541145" h="1896745">
                  <a:moveTo>
                    <a:pt x="431407" y="0"/>
                  </a:moveTo>
                  <a:lnTo>
                    <a:pt x="431407" y="23698"/>
                  </a:lnTo>
                </a:path>
                <a:path w="1541145" h="1896745">
                  <a:moveTo>
                    <a:pt x="493033" y="1896275"/>
                  </a:moveTo>
                  <a:lnTo>
                    <a:pt x="493033" y="1872571"/>
                  </a:lnTo>
                </a:path>
                <a:path w="1541145" h="1896745">
                  <a:moveTo>
                    <a:pt x="493033" y="0"/>
                  </a:moveTo>
                  <a:lnTo>
                    <a:pt x="493033" y="23698"/>
                  </a:lnTo>
                </a:path>
                <a:path w="1541145" h="1896745">
                  <a:moveTo>
                    <a:pt x="554662" y="1896275"/>
                  </a:moveTo>
                  <a:lnTo>
                    <a:pt x="554662" y="1872571"/>
                  </a:lnTo>
                </a:path>
                <a:path w="1541145" h="1896745">
                  <a:moveTo>
                    <a:pt x="554662" y="0"/>
                  </a:moveTo>
                  <a:lnTo>
                    <a:pt x="554662" y="23698"/>
                  </a:lnTo>
                </a:path>
                <a:path w="1541145" h="1896745">
                  <a:moveTo>
                    <a:pt x="677927" y="1896275"/>
                  </a:moveTo>
                  <a:lnTo>
                    <a:pt x="677927" y="1872571"/>
                  </a:lnTo>
                </a:path>
                <a:path w="1541145" h="1896745">
                  <a:moveTo>
                    <a:pt x="677927" y="0"/>
                  </a:moveTo>
                  <a:lnTo>
                    <a:pt x="677927" y="23698"/>
                  </a:lnTo>
                </a:path>
                <a:path w="1541145" h="1896745">
                  <a:moveTo>
                    <a:pt x="739547" y="1896275"/>
                  </a:moveTo>
                  <a:lnTo>
                    <a:pt x="739547" y="1872571"/>
                  </a:lnTo>
                </a:path>
                <a:path w="1541145" h="1896745">
                  <a:moveTo>
                    <a:pt x="739547" y="0"/>
                  </a:moveTo>
                  <a:lnTo>
                    <a:pt x="739547" y="23698"/>
                  </a:lnTo>
                </a:path>
                <a:path w="1541145" h="1896745">
                  <a:moveTo>
                    <a:pt x="801180" y="1896275"/>
                  </a:moveTo>
                  <a:lnTo>
                    <a:pt x="801180" y="1872571"/>
                  </a:lnTo>
                </a:path>
                <a:path w="1541145" h="1896745">
                  <a:moveTo>
                    <a:pt x="801180" y="0"/>
                  </a:moveTo>
                  <a:lnTo>
                    <a:pt x="801180" y="23698"/>
                  </a:lnTo>
                </a:path>
                <a:path w="1541145" h="1896745">
                  <a:moveTo>
                    <a:pt x="862813" y="1896275"/>
                  </a:moveTo>
                  <a:lnTo>
                    <a:pt x="862813" y="1872571"/>
                  </a:lnTo>
                </a:path>
                <a:path w="1541145" h="1896745">
                  <a:moveTo>
                    <a:pt x="862813" y="0"/>
                  </a:moveTo>
                  <a:lnTo>
                    <a:pt x="862813" y="23698"/>
                  </a:lnTo>
                </a:path>
                <a:path w="1541145" h="1896745">
                  <a:moveTo>
                    <a:pt x="986067" y="1896275"/>
                  </a:moveTo>
                  <a:lnTo>
                    <a:pt x="986067" y="1872571"/>
                  </a:lnTo>
                </a:path>
                <a:path w="1541145" h="1896745">
                  <a:moveTo>
                    <a:pt x="1047700" y="1896275"/>
                  </a:moveTo>
                  <a:lnTo>
                    <a:pt x="1047700" y="1872571"/>
                  </a:lnTo>
                </a:path>
                <a:path w="1541145" h="1896745">
                  <a:moveTo>
                    <a:pt x="1109320" y="1896275"/>
                  </a:moveTo>
                  <a:lnTo>
                    <a:pt x="1109320" y="1872571"/>
                  </a:lnTo>
                </a:path>
                <a:path w="1541145" h="1896745">
                  <a:moveTo>
                    <a:pt x="1170953" y="1896275"/>
                  </a:moveTo>
                  <a:lnTo>
                    <a:pt x="1170953" y="1872571"/>
                  </a:lnTo>
                </a:path>
                <a:path w="1541145" h="1896745">
                  <a:moveTo>
                    <a:pt x="1294220" y="1896275"/>
                  </a:moveTo>
                  <a:lnTo>
                    <a:pt x="1294220" y="1872571"/>
                  </a:lnTo>
                </a:path>
                <a:path w="1541145" h="1896745">
                  <a:moveTo>
                    <a:pt x="1355840" y="1896275"/>
                  </a:moveTo>
                  <a:lnTo>
                    <a:pt x="1355840" y="1872571"/>
                  </a:lnTo>
                </a:path>
                <a:path w="1541145" h="1896745">
                  <a:moveTo>
                    <a:pt x="1417473" y="1896275"/>
                  </a:moveTo>
                  <a:lnTo>
                    <a:pt x="1417473" y="1872571"/>
                  </a:lnTo>
                </a:path>
                <a:path w="1541145" h="1896745">
                  <a:moveTo>
                    <a:pt x="1417473" y="0"/>
                  </a:moveTo>
                  <a:lnTo>
                    <a:pt x="1417473" y="23698"/>
                  </a:lnTo>
                </a:path>
                <a:path w="1541145" h="1896745">
                  <a:moveTo>
                    <a:pt x="1479094" y="1896275"/>
                  </a:moveTo>
                  <a:lnTo>
                    <a:pt x="1479094" y="1872571"/>
                  </a:lnTo>
                </a:path>
                <a:path w="1541145" h="1896745">
                  <a:moveTo>
                    <a:pt x="1479094" y="0"/>
                  </a:moveTo>
                  <a:lnTo>
                    <a:pt x="1479094" y="23698"/>
                  </a:lnTo>
                </a:path>
                <a:path w="1541145" h="1896745">
                  <a:moveTo>
                    <a:pt x="0" y="1896275"/>
                  </a:moveTo>
                  <a:lnTo>
                    <a:pt x="0" y="1848868"/>
                  </a:lnTo>
                </a:path>
                <a:path w="1541145" h="1896745">
                  <a:moveTo>
                    <a:pt x="0" y="0"/>
                  </a:moveTo>
                  <a:lnTo>
                    <a:pt x="0" y="47409"/>
                  </a:lnTo>
                </a:path>
                <a:path w="1541145" h="1896745">
                  <a:moveTo>
                    <a:pt x="308148" y="1896275"/>
                  </a:moveTo>
                  <a:lnTo>
                    <a:pt x="308148" y="1848868"/>
                  </a:lnTo>
                </a:path>
                <a:path w="1541145" h="1896745">
                  <a:moveTo>
                    <a:pt x="308148" y="0"/>
                  </a:moveTo>
                  <a:lnTo>
                    <a:pt x="308148" y="47409"/>
                  </a:lnTo>
                </a:path>
                <a:path w="1541145" h="1896745">
                  <a:moveTo>
                    <a:pt x="616294" y="1896275"/>
                  </a:moveTo>
                  <a:lnTo>
                    <a:pt x="616294" y="1848868"/>
                  </a:lnTo>
                </a:path>
                <a:path w="1541145" h="1896745">
                  <a:moveTo>
                    <a:pt x="616294" y="0"/>
                  </a:moveTo>
                  <a:lnTo>
                    <a:pt x="616294" y="47409"/>
                  </a:lnTo>
                </a:path>
                <a:path w="1541145" h="1896745">
                  <a:moveTo>
                    <a:pt x="924446" y="1896275"/>
                  </a:moveTo>
                  <a:lnTo>
                    <a:pt x="924446" y="1848868"/>
                  </a:lnTo>
                </a:path>
                <a:path w="1541145" h="1896745">
                  <a:moveTo>
                    <a:pt x="1232587" y="1896275"/>
                  </a:moveTo>
                  <a:lnTo>
                    <a:pt x="1232587" y="1848868"/>
                  </a:lnTo>
                </a:path>
                <a:path w="1541145" h="1896745">
                  <a:moveTo>
                    <a:pt x="1540727" y="1896275"/>
                  </a:moveTo>
                  <a:lnTo>
                    <a:pt x="1540727" y="1848868"/>
                  </a:lnTo>
                </a:path>
                <a:path w="1541145" h="1896745">
                  <a:moveTo>
                    <a:pt x="1540727" y="0"/>
                  </a:moveTo>
                  <a:lnTo>
                    <a:pt x="1540727" y="47409"/>
                  </a:lnTo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20891" y="2673727"/>
            <a:ext cx="1682750" cy="300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85"/>
              </a:lnSpc>
              <a:spcBef>
                <a:spcPts val="95"/>
              </a:spcBef>
              <a:tabLst>
                <a:tab pos="373380" algn="l"/>
                <a:tab pos="628650" algn="l"/>
                <a:tab pos="984250" algn="l"/>
                <a:tab pos="1244600" algn="l"/>
                <a:tab pos="1603375" algn="l"/>
              </a:tabLst>
            </a:pPr>
            <a:r>
              <a:rPr sz="1050" spc="-25" dirty="0">
                <a:latin typeface="Times New Roman"/>
                <a:cs typeface="Times New Roman"/>
              </a:rPr>
              <a:t>0.5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1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25" dirty="0">
                <a:latin typeface="Times New Roman"/>
                <a:cs typeface="Times New Roman"/>
              </a:rPr>
              <a:t>1.5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2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25" dirty="0">
                <a:latin typeface="Times New Roman"/>
                <a:cs typeface="Times New Roman"/>
              </a:rPr>
              <a:t>2.5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3</a:t>
            </a:r>
            <a:endParaRPr sz="1050">
              <a:latin typeface="Times New Roman"/>
              <a:cs typeface="Times New Roman"/>
            </a:endParaRPr>
          </a:p>
          <a:p>
            <a:pPr marL="47625" algn="ctr">
              <a:lnSpc>
                <a:spcPts val="1085"/>
              </a:lnSpc>
            </a:pPr>
            <a:r>
              <a:rPr sz="1050" dirty="0">
                <a:latin typeface="Times New Roman"/>
                <a:cs typeface="Times New Roman"/>
              </a:rPr>
              <a:t>M</a:t>
            </a:r>
            <a:r>
              <a:rPr sz="1050" spc="-15" dirty="0">
                <a:latin typeface="Times New Roman"/>
                <a:cs typeface="Times New Roman"/>
              </a:rPr>
              <a:t> </a:t>
            </a:r>
            <a:r>
              <a:rPr sz="1050" spc="-20" dirty="0">
                <a:latin typeface="Times New Roman"/>
                <a:cs typeface="Times New Roman"/>
              </a:rPr>
              <a:t>(TeV)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12519" y="808164"/>
            <a:ext cx="1541145" cy="1896745"/>
          </a:xfrm>
          <a:custGeom>
            <a:avLst/>
            <a:gdLst/>
            <a:ahLst/>
            <a:cxnLst/>
            <a:rect l="l" t="t" r="r" b="b"/>
            <a:pathLst>
              <a:path w="1541145" h="1896745">
                <a:moveTo>
                  <a:pt x="0" y="1896275"/>
                </a:moveTo>
                <a:lnTo>
                  <a:pt x="0" y="0"/>
                </a:lnTo>
              </a:path>
              <a:path w="1541145" h="1896745">
                <a:moveTo>
                  <a:pt x="1540727" y="1896275"/>
                </a:moveTo>
                <a:lnTo>
                  <a:pt x="1540727" y="0"/>
                </a:lnTo>
              </a:path>
              <a:path w="1541145" h="1896745">
                <a:moveTo>
                  <a:pt x="0" y="1896275"/>
                </a:moveTo>
                <a:lnTo>
                  <a:pt x="23708" y="1896275"/>
                </a:lnTo>
              </a:path>
              <a:path w="1541145" h="1896745">
                <a:moveTo>
                  <a:pt x="1540727" y="1896275"/>
                </a:moveTo>
                <a:lnTo>
                  <a:pt x="1517028" y="1896275"/>
                </a:lnTo>
              </a:path>
              <a:path w="1541145" h="1896745">
                <a:moveTo>
                  <a:pt x="0" y="1856691"/>
                </a:moveTo>
                <a:lnTo>
                  <a:pt x="23708" y="1856691"/>
                </a:lnTo>
              </a:path>
              <a:path w="1541145" h="1896745">
                <a:moveTo>
                  <a:pt x="1540727" y="1856691"/>
                </a:moveTo>
                <a:lnTo>
                  <a:pt x="1517028" y="1856691"/>
                </a:lnTo>
              </a:path>
              <a:path w="1541145" h="1896745">
                <a:moveTo>
                  <a:pt x="0" y="1826112"/>
                </a:moveTo>
                <a:lnTo>
                  <a:pt x="23708" y="1826112"/>
                </a:lnTo>
              </a:path>
              <a:path w="1541145" h="1896745">
                <a:moveTo>
                  <a:pt x="1540727" y="1826112"/>
                </a:moveTo>
                <a:lnTo>
                  <a:pt x="1517028" y="1826112"/>
                </a:lnTo>
              </a:path>
              <a:path w="1541145" h="1896745">
                <a:moveTo>
                  <a:pt x="0" y="1801223"/>
                </a:moveTo>
                <a:lnTo>
                  <a:pt x="23708" y="1801223"/>
                </a:lnTo>
              </a:path>
              <a:path w="1541145" h="1896745">
                <a:moveTo>
                  <a:pt x="1540727" y="1801223"/>
                </a:moveTo>
                <a:lnTo>
                  <a:pt x="1517028" y="1801223"/>
                </a:lnTo>
              </a:path>
              <a:path w="1541145" h="1896745">
                <a:moveTo>
                  <a:pt x="0" y="1779891"/>
                </a:moveTo>
                <a:lnTo>
                  <a:pt x="23708" y="1779891"/>
                </a:lnTo>
              </a:path>
              <a:path w="1541145" h="1896745">
                <a:moveTo>
                  <a:pt x="1540727" y="1779891"/>
                </a:moveTo>
                <a:lnTo>
                  <a:pt x="1517028" y="1779891"/>
                </a:lnTo>
              </a:path>
              <a:path w="1541145" h="1896745">
                <a:moveTo>
                  <a:pt x="0" y="1761639"/>
                </a:moveTo>
                <a:lnTo>
                  <a:pt x="23708" y="1761639"/>
                </a:lnTo>
              </a:path>
              <a:path w="1541145" h="1896745">
                <a:moveTo>
                  <a:pt x="1540727" y="1761639"/>
                </a:moveTo>
                <a:lnTo>
                  <a:pt x="1517028" y="1761639"/>
                </a:lnTo>
              </a:path>
              <a:path w="1541145" h="1896745">
                <a:moveTo>
                  <a:pt x="0" y="1745522"/>
                </a:moveTo>
                <a:lnTo>
                  <a:pt x="23708" y="1745522"/>
                </a:lnTo>
              </a:path>
              <a:path w="1541145" h="1896745">
                <a:moveTo>
                  <a:pt x="1540727" y="1745522"/>
                </a:moveTo>
                <a:lnTo>
                  <a:pt x="1517028" y="1745522"/>
                </a:lnTo>
              </a:path>
              <a:path w="1541145" h="1896745">
                <a:moveTo>
                  <a:pt x="0" y="1731060"/>
                </a:moveTo>
                <a:lnTo>
                  <a:pt x="23708" y="1731060"/>
                </a:lnTo>
              </a:path>
              <a:path w="1541145" h="1896745">
                <a:moveTo>
                  <a:pt x="1540727" y="1731060"/>
                </a:moveTo>
                <a:lnTo>
                  <a:pt x="1517028" y="1731060"/>
                </a:lnTo>
              </a:path>
              <a:path w="1541145" h="1896745">
                <a:moveTo>
                  <a:pt x="0" y="1635771"/>
                </a:moveTo>
                <a:lnTo>
                  <a:pt x="23708" y="1635771"/>
                </a:lnTo>
              </a:path>
              <a:path w="1541145" h="1896745">
                <a:moveTo>
                  <a:pt x="1540727" y="1635771"/>
                </a:moveTo>
                <a:lnTo>
                  <a:pt x="1517028" y="1635771"/>
                </a:lnTo>
              </a:path>
              <a:path w="1541145" h="1896745">
                <a:moveTo>
                  <a:pt x="0" y="1580308"/>
                </a:moveTo>
                <a:lnTo>
                  <a:pt x="23708" y="1580308"/>
                </a:lnTo>
              </a:path>
              <a:path w="1541145" h="1896745">
                <a:moveTo>
                  <a:pt x="1540727" y="1580308"/>
                </a:moveTo>
                <a:lnTo>
                  <a:pt x="1517028" y="1580308"/>
                </a:lnTo>
              </a:path>
              <a:path w="1541145" h="1896745">
                <a:moveTo>
                  <a:pt x="0" y="1540719"/>
                </a:moveTo>
                <a:lnTo>
                  <a:pt x="23708" y="1540719"/>
                </a:lnTo>
              </a:path>
              <a:path w="1541145" h="1896745">
                <a:moveTo>
                  <a:pt x="1540727" y="1540719"/>
                </a:moveTo>
                <a:lnTo>
                  <a:pt x="1517028" y="1540719"/>
                </a:lnTo>
              </a:path>
              <a:path w="1541145" h="1896745">
                <a:moveTo>
                  <a:pt x="0" y="1510145"/>
                </a:moveTo>
                <a:lnTo>
                  <a:pt x="23708" y="1510145"/>
                </a:lnTo>
              </a:path>
              <a:path w="1541145" h="1896745">
                <a:moveTo>
                  <a:pt x="1540727" y="1510145"/>
                </a:moveTo>
                <a:lnTo>
                  <a:pt x="1517028" y="1510145"/>
                </a:lnTo>
              </a:path>
              <a:path w="1541145" h="1896745">
                <a:moveTo>
                  <a:pt x="0" y="1485017"/>
                </a:moveTo>
                <a:lnTo>
                  <a:pt x="23708" y="1485017"/>
                </a:lnTo>
              </a:path>
              <a:path w="1541145" h="1896745">
                <a:moveTo>
                  <a:pt x="1540727" y="1485017"/>
                </a:moveTo>
                <a:lnTo>
                  <a:pt x="1517028" y="1485017"/>
                </a:lnTo>
              </a:path>
              <a:path w="1541145" h="1896745">
                <a:moveTo>
                  <a:pt x="0" y="1463923"/>
                </a:moveTo>
                <a:lnTo>
                  <a:pt x="23708" y="1463923"/>
                </a:lnTo>
              </a:path>
              <a:path w="1541145" h="1896745">
                <a:moveTo>
                  <a:pt x="1540727" y="1463923"/>
                </a:moveTo>
                <a:lnTo>
                  <a:pt x="1517028" y="1463923"/>
                </a:lnTo>
              </a:path>
              <a:path w="1541145" h="1896745">
                <a:moveTo>
                  <a:pt x="0" y="1445672"/>
                </a:moveTo>
                <a:lnTo>
                  <a:pt x="23708" y="1445672"/>
                </a:lnTo>
              </a:path>
              <a:path w="1541145" h="1896745">
                <a:moveTo>
                  <a:pt x="1540727" y="1445672"/>
                </a:moveTo>
                <a:lnTo>
                  <a:pt x="1517028" y="1445672"/>
                </a:lnTo>
              </a:path>
              <a:path w="1541145" h="1896745">
                <a:moveTo>
                  <a:pt x="0" y="1429555"/>
                </a:moveTo>
                <a:lnTo>
                  <a:pt x="23708" y="1429555"/>
                </a:lnTo>
              </a:path>
              <a:path w="1541145" h="1896745">
                <a:moveTo>
                  <a:pt x="1540727" y="1429555"/>
                </a:moveTo>
                <a:lnTo>
                  <a:pt x="1517028" y="1429555"/>
                </a:lnTo>
              </a:path>
              <a:path w="1541145" h="1896745">
                <a:moveTo>
                  <a:pt x="0" y="1414854"/>
                </a:moveTo>
                <a:lnTo>
                  <a:pt x="23708" y="1414854"/>
                </a:lnTo>
              </a:path>
              <a:path w="1541145" h="1896745">
                <a:moveTo>
                  <a:pt x="1540727" y="1414854"/>
                </a:moveTo>
                <a:lnTo>
                  <a:pt x="1517028" y="1414854"/>
                </a:lnTo>
              </a:path>
              <a:path w="1541145" h="1896745">
                <a:moveTo>
                  <a:pt x="0" y="1319809"/>
                </a:moveTo>
                <a:lnTo>
                  <a:pt x="23708" y="1319809"/>
                </a:lnTo>
              </a:path>
              <a:path w="1541145" h="1896745">
                <a:moveTo>
                  <a:pt x="1540727" y="1319809"/>
                </a:moveTo>
                <a:lnTo>
                  <a:pt x="1517028" y="1319809"/>
                </a:lnTo>
              </a:path>
              <a:path w="1541145" h="1896745">
                <a:moveTo>
                  <a:pt x="0" y="1264107"/>
                </a:moveTo>
                <a:lnTo>
                  <a:pt x="23708" y="1264107"/>
                </a:lnTo>
              </a:path>
              <a:path w="1541145" h="1896745">
                <a:moveTo>
                  <a:pt x="1540727" y="1264107"/>
                </a:moveTo>
                <a:lnTo>
                  <a:pt x="1517028" y="1264107"/>
                </a:lnTo>
              </a:path>
              <a:path w="1541145" h="1896745">
                <a:moveTo>
                  <a:pt x="0" y="1224749"/>
                </a:moveTo>
                <a:lnTo>
                  <a:pt x="23708" y="1224749"/>
                </a:lnTo>
              </a:path>
              <a:path w="1541145" h="1896745">
                <a:moveTo>
                  <a:pt x="1540727" y="1224749"/>
                </a:moveTo>
                <a:lnTo>
                  <a:pt x="1517028" y="1224749"/>
                </a:lnTo>
              </a:path>
              <a:path w="1541145" h="1896745">
                <a:moveTo>
                  <a:pt x="0" y="1194181"/>
                </a:moveTo>
                <a:lnTo>
                  <a:pt x="23708" y="1194181"/>
                </a:lnTo>
              </a:path>
              <a:path w="1541145" h="1896745">
                <a:moveTo>
                  <a:pt x="1540727" y="1194181"/>
                </a:moveTo>
                <a:lnTo>
                  <a:pt x="1517028" y="1194181"/>
                </a:lnTo>
              </a:path>
              <a:path w="1541145" h="1896745">
                <a:moveTo>
                  <a:pt x="0" y="1169047"/>
                </a:moveTo>
                <a:lnTo>
                  <a:pt x="23708" y="1169047"/>
                </a:lnTo>
              </a:path>
              <a:path w="1541145" h="1896745">
                <a:moveTo>
                  <a:pt x="1540727" y="1169047"/>
                </a:moveTo>
                <a:lnTo>
                  <a:pt x="1517028" y="1169047"/>
                </a:lnTo>
              </a:path>
              <a:path w="1541145" h="1896745">
                <a:moveTo>
                  <a:pt x="0" y="1147953"/>
                </a:moveTo>
                <a:lnTo>
                  <a:pt x="23708" y="1147953"/>
                </a:lnTo>
              </a:path>
              <a:path w="1541145" h="1896745">
                <a:moveTo>
                  <a:pt x="1540727" y="1147953"/>
                </a:moveTo>
                <a:lnTo>
                  <a:pt x="1517028" y="1147953"/>
                </a:lnTo>
              </a:path>
              <a:path w="1541145" h="1896745">
                <a:moveTo>
                  <a:pt x="0" y="1129461"/>
                </a:moveTo>
                <a:lnTo>
                  <a:pt x="23708" y="1129461"/>
                </a:lnTo>
              </a:path>
              <a:path w="1541145" h="1896745">
                <a:moveTo>
                  <a:pt x="1540727" y="1129461"/>
                </a:moveTo>
                <a:lnTo>
                  <a:pt x="1517028" y="1129461"/>
                </a:lnTo>
              </a:path>
              <a:path w="1541145" h="1896745">
                <a:moveTo>
                  <a:pt x="0" y="1113345"/>
                </a:moveTo>
                <a:lnTo>
                  <a:pt x="23708" y="1113345"/>
                </a:lnTo>
              </a:path>
              <a:path w="1541145" h="1896745">
                <a:moveTo>
                  <a:pt x="1540727" y="1113345"/>
                </a:moveTo>
                <a:lnTo>
                  <a:pt x="1517028" y="1113345"/>
                </a:lnTo>
              </a:path>
              <a:path w="1541145" h="1896745">
                <a:moveTo>
                  <a:pt x="0" y="1098892"/>
                </a:moveTo>
                <a:lnTo>
                  <a:pt x="23708" y="1098892"/>
                </a:lnTo>
              </a:path>
              <a:path w="1541145" h="1896745">
                <a:moveTo>
                  <a:pt x="1540727" y="1098892"/>
                </a:moveTo>
                <a:lnTo>
                  <a:pt x="1517028" y="1098892"/>
                </a:lnTo>
              </a:path>
              <a:path w="1541145" h="1896745">
                <a:moveTo>
                  <a:pt x="0" y="1003833"/>
                </a:moveTo>
                <a:lnTo>
                  <a:pt x="23708" y="1003833"/>
                </a:lnTo>
              </a:path>
              <a:path w="1541145" h="1896745">
                <a:moveTo>
                  <a:pt x="1540727" y="1003833"/>
                </a:moveTo>
                <a:lnTo>
                  <a:pt x="1517028" y="1003833"/>
                </a:lnTo>
              </a:path>
              <a:path w="1541145" h="1896745">
                <a:moveTo>
                  <a:pt x="0" y="948131"/>
                </a:moveTo>
                <a:lnTo>
                  <a:pt x="23708" y="948131"/>
                </a:lnTo>
              </a:path>
              <a:path w="1541145" h="1896745">
                <a:moveTo>
                  <a:pt x="1540727" y="948131"/>
                </a:moveTo>
                <a:lnTo>
                  <a:pt x="1517028" y="948131"/>
                </a:lnTo>
              </a:path>
              <a:path w="1541145" h="1896745">
                <a:moveTo>
                  <a:pt x="0" y="908545"/>
                </a:moveTo>
                <a:lnTo>
                  <a:pt x="23708" y="908545"/>
                </a:lnTo>
              </a:path>
              <a:path w="1541145" h="1896745">
                <a:moveTo>
                  <a:pt x="1540727" y="908545"/>
                </a:moveTo>
                <a:lnTo>
                  <a:pt x="1517028" y="908545"/>
                </a:lnTo>
              </a:path>
              <a:path w="1541145" h="1896745">
                <a:moveTo>
                  <a:pt x="0" y="877976"/>
                </a:moveTo>
                <a:lnTo>
                  <a:pt x="23708" y="877976"/>
                </a:lnTo>
              </a:path>
              <a:path w="1541145" h="1896745">
                <a:moveTo>
                  <a:pt x="1540727" y="877976"/>
                </a:moveTo>
                <a:lnTo>
                  <a:pt x="1517028" y="877976"/>
                </a:lnTo>
              </a:path>
              <a:path w="1541145" h="1896745">
                <a:moveTo>
                  <a:pt x="0" y="853084"/>
                </a:moveTo>
                <a:lnTo>
                  <a:pt x="23708" y="853084"/>
                </a:lnTo>
              </a:path>
              <a:path w="1541145" h="1896745">
                <a:moveTo>
                  <a:pt x="1540727" y="853084"/>
                </a:moveTo>
                <a:lnTo>
                  <a:pt x="1517028" y="853084"/>
                </a:lnTo>
              </a:path>
              <a:path w="1541145" h="1896745">
                <a:moveTo>
                  <a:pt x="0" y="831748"/>
                </a:moveTo>
                <a:lnTo>
                  <a:pt x="23708" y="831748"/>
                </a:lnTo>
              </a:path>
              <a:path w="1541145" h="1896745">
                <a:moveTo>
                  <a:pt x="1540727" y="831748"/>
                </a:moveTo>
                <a:lnTo>
                  <a:pt x="1517028" y="831748"/>
                </a:lnTo>
              </a:path>
              <a:path w="1541145" h="1896745">
                <a:moveTo>
                  <a:pt x="0" y="813498"/>
                </a:moveTo>
                <a:lnTo>
                  <a:pt x="23708" y="813498"/>
                </a:lnTo>
              </a:path>
              <a:path w="1541145" h="1896745">
                <a:moveTo>
                  <a:pt x="1540727" y="813498"/>
                </a:moveTo>
                <a:lnTo>
                  <a:pt x="1517028" y="813498"/>
                </a:lnTo>
              </a:path>
              <a:path w="1541145" h="1896745">
                <a:moveTo>
                  <a:pt x="0" y="797382"/>
                </a:moveTo>
                <a:lnTo>
                  <a:pt x="23708" y="797382"/>
                </a:lnTo>
              </a:path>
              <a:path w="1541145" h="1896745">
                <a:moveTo>
                  <a:pt x="1540727" y="797382"/>
                </a:moveTo>
                <a:lnTo>
                  <a:pt x="1517028" y="797382"/>
                </a:lnTo>
              </a:path>
              <a:path w="1541145" h="1896745">
                <a:moveTo>
                  <a:pt x="0" y="782916"/>
                </a:moveTo>
                <a:lnTo>
                  <a:pt x="23708" y="782916"/>
                </a:lnTo>
              </a:path>
              <a:path w="1541145" h="1896745">
                <a:moveTo>
                  <a:pt x="1540727" y="782916"/>
                </a:moveTo>
                <a:lnTo>
                  <a:pt x="1517028" y="782916"/>
                </a:lnTo>
              </a:path>
              <a:path w="1541145" h="1896745">
                <a:moveTo>
                  <a:pt x="0" y="687628"/>
                </a:moveTo>
                <a:lnTo>
                  <a:pt x="23708" y="687628"/>
                </a:lnTo>
              </a:path>
              <a:path w="1541145" h="1896745">
                <a:moveTo>
                  <a:pt x="1540727" y="687628"/>
                </a:moveTo>
                <a:lnTo>
                  <a:pt x="1517028" y="687628"/>
                </a:lnTo>
              </a:path>
              <a:path w="1541145" h="1896745">
                <a:moveTo>
                  <a:pt x="0" y="632167"/>
                </a:moveTo>
                <a:lnTo>
                  <a:pt x="23708" y="632167"/>
                </a:lnTo>
              </a:path>
              <a:path w="1541145" h="1896745">
                <a:moveTo>
                  <a:pt x="1540727" y="632167"/>
                </a:moveTo>
                <a:lnTo>
                  <a:pt x="1517028" y="632167"/>
                </a:lnTo>
              </a:path>
              <a:path w="1541145" h="1896745">
                <a:moveTo>
                  <a:pt x="0" y="592582"/>
                </a:moveTo>
                <a:lnTo>
                  <a:pt x="23708" y="592582"/>
                </a:lnTo>
              </a:path>
              <a:path w="1541145" h="1896745">
                <a:moveTo>
                  <a:pt x="1540727" y="592582"/>
                </a:moveTo>
                <a:lnTo>
                  <a:pt x="1517028" y="592582"/>
                </a:lnTo>
              </a:path>
              <a:path w="1541145" h="1896745">
                <a:moveTo>
                  <a:pt x="0" y="562000"/>
                </a:moveTo>
                <a:lnTo>
                  <a:pt x="23708" y="562000"/>
                </a:lnTo>
              </a:path>
              <a:path w="1541145" h="1896745">
                <a:moveTo>
                  <a:pt x="1540727" y="562000"/>
                </a:moveTo>
                <a:lnTo>
                  <a:pt x="1517028" y="562000"/>
                </a:lnTo>
              </a:path>
              <a:path w="1541145" h="1896745">
                <a:moveTo>
                  <a:pt x="0" y="536879"/>
                </a:moveTo>
                <a:lnTo>
                  <a:pt x="23708" y="536879"/>
                </a:lnTo>
              </a:path>
              <a:path w="1541145" h="1896745">
                <a:moveTo>
                  <a:pt x="1540727" y="536879"/>
                </a:moveTo>
                <a:lnTo>
                  <a:pt x="1517028" y="536879"/>
                </a:lnTo>
              </a:path>
              <a:path w="1541145" h="1896745">
                <a:moveTo>
                  <a:pt x="0" y="515785"/>
                </a:moveTo>
                <a:lnTo>
                  <a:pt x="23708" y="515785"/>
                </a:lnTo>
              </a:path>
              <a:path w="1541145" h="1896745">
                <a:moveTo>
                  <a:pt x="1540727" y="515785"/>
                </a:moveTo>
                <a:lnTo>
                  <a:pt x="1517028" y="515785"/>
                </a:lnTo>
              </a:path>
              <a:path w="1541145" h="1896745">
                <a:moveTo>
                  <a:pt x="0" y="497522"/>
                </a:moveTo>
                <a:lnTo>
                  <a:pt x="23708" y="497522"/>
                </a:lnTo>
              </a:path>
              <a:path w="1541145" h="1896745">
                <a:moveTo>
                  <a:pt x="1540727" y="497522"/>
                </a:moveTo>
                <a:lnTo>
                  <a:pt x="1517028" y="497522"/>
                </a:lnTo>
              </a:path>
              <a:path w="1541145" h="1896745">
                <a:moveTo>
                  <a:pt x="0" y="481406"/>
                </a:moveTo>
                <a:lnTo>
                  <a:pt x="23708" y="481406"/>
                </a:lnTo>
              </a:path>
              <a:path w="1541145" h="1896745">
                <a:moveTo>
                  <a:pt x="1540727" y="481406"/>
                </a:moveTo>
                <a:lnTo>
                  <a:pt x="1517028" y="481406"/>
                </a:lnTo>
              </a:path>
              <a:path w="1541145" h="1896745">
                <a:moveTo>
                  <a:pt x="0" y="466712"/>
                </a:moveTo>
                <a:lnTo>
                  <a:pt x="23708" y="466712"/>
                </a:lnTo>
              </a:path>
              <a:path w="1541145" h="1896745">
                <a:moveTo>
                  <a:pt x="1540727" y="466712"/>
                </a:moveTo>
                <a:lnTo>
                  <a:pt x="1517028" y="466712"/>
                </a:lnTo>
              </a:path>
              <a:path w="1541145" h="1896745">
                <a:moveTo>
                  <a:pt x="0" y="371665"/>
                </a:moveTo>
                <a:lnTo>
                  <a:pt x="23708" y="371665"/>
                </a:lnTo>
              </a:path>
              <a:path w="1541145" h="1896745">
                <a:moveTo>
                  <a:pt x="1540727" y="371665"/>
                </a:moveTo>
                <a:lnTo>
                  <a:pt x="1517028" y="371665"/>
                </a:lnTo>
              </a:path>
              <a:path w="1541145" h="1896745">
                <a:moveTo>
                  <a:pt x="0" y="315963"/>
                </a:moveTo>
                <a:lnTo>
                  <a:pt x="23708" y="315963"/>
                </a:lnTo>
              </a:path>
              <a:path w="1541145" h="1896745">
                <a:moveTo>
                  <a:pt x="1540727" y="315963"/>
                </a:moveTo>
                <a:lnTo>
                  <a:pt x="1517028" y="315963"/>
                </a:lnTo>
              </a:path>
              <a:path w="1541145" h="1896745">
                <a:moveTo>
                  <a:pt x="0" y="276618"/>
                </a:moveTo>
                <a:lnTo>
                  <a:pt x="23708" y="276618"/>
                </a:lnTo>
              </a:path>
              <a:path w="1541145" h="1896745">
                <a:moveTo>
                  <a:pt x="1540727" y="276618"/>
                </a:moveTo>
                <a:lnTo>
                  <a:pt x="1517028" y="276618"/>
                </a:lnTo>
              </a:path>
              <a:path w="1541145" h="1896745">
                <a:moveTo>
                  <a:pt x="0" y="246037"/>
                </a:moveTo>
                <a:lnTo>
                  <a:pt x="23708" y="246037"/>
                </a:lnTo>
              </a:path>
              <a:path w="1541145" h="1896745">
                <a:moveTo>
                  <a:pt x="1540727" y="246037"/>
                </a:moveTo>
                <a:lnTo>
                  <a:pt x="1517028" y="246037"/>
                </a:lnTo>
              </a:path>
              <a:path w="1541145" h="1896745">
                <a:moveTo>
                  <a:pt x="0" y="220916"/>
                </a:moveTo>
                <a:lnTo>
                  <a:pt x="23708" y="220916"/>
                </a:lnTo>
              </a:path>
              <a:path w="1541145" h="1896745">
                <a:moveTo>
                  <a:pt x="1540727" y="220916"/>
                </a:moveTo>
                <a:lnTo>
                  <a:pt x="1517028" y="220916"/>
                </a:lnTo>
              </a:path>
              <a:path w="1541145" h="1896745">
                <a:moveTo>
                  <a:pt x="0" y="199809"/>
                </a:moveTo>
                <a:lnTo>
                  <a:pt x="23708" y="199809"/>
                </a:lnTo>
              </a:path>
              <a:path w="1541145" h="1896745">
                <a:moveTo>
                  <a:pt x="1540727" y="199809"/>
                </a:moveTo>
                <a:lnTo>
                  <a:pt x="1517028" y="199809"/>
                </a:lnTo>
              </a:path>
              <a:path w="1541145" h="1896745">
                <a:moveTo>
                  <a:pt x="0" y="181330"/>
                </a:moveTo>
                <a:lnTo>
                  <a:pt x="23708" y="181330"/>
                </a:lnTo>
              </a:path>
              <a:path w="1541145" h="1896745">
                <a:moveTo>
                  <a:pt x="1540727" y="181330"/>
                </a:moveTo>
                <a:lnTo>
                  <a:pt x="1517028" y="181330"/>
                </a:lnTo>
              </a:path>
              <a:path w="1541145" h="1896745">
                <a:moveTo>
                  <a:pt x="0" y="165201"/>
                </a:moveTo>
                <a:lnTo>
                  <a:pt x="23708" y="165201"/>
                </a:lnTo>
              </a:path>
              <a:path w="1541145" h="1896745">
                <a:moveTo>
                  <a:pt x="1540727" y="165201"/>
                </a:moveTo>
                <a:lnTo>
                  <a:pt x="1517028" y="165201"/>
                </a:lnTo>
              </a:path>
              <a:path w="1541145" h="1896745">
                <a:moveTo>
                  <a:pt x="0" y="150749"/>
                </a:moveTo>
                <a:lnTo>
                  <a:pt x="23708" y="150749"/>
                </a:lnTo>
              </a:path>
              <a:path w="1541145" h="1896745">
                <a:moveTo>
                  <a:pt x="1540727" y="150749"/>
                </a:moveTo>
                <a:lnTo>
                  <a:pt x="1517028" y="150749"/>
                </a:lnTo>
              </a:path>
              <a:path w="1541145" h="1896745">
                <a:moveTo>
                  <a:pt x="0" y="55702"/>
                </a:moveTo>
                <a:lnTo>
                  <a:pt x="23708" y="55702"/>
                </a:lnTo>
              </a:path>
              <a:path w="1541145" h="1896745">
                <a:moveTo>
                  <a:pt x="1540727" y="55702"/>
                </a:moveTo>
                <a:lnTo>
                  <a:pt x="1517028" y="55702"/>
                </a:lnTo>
              </a:path>
              <a:path w="1541145" h="1896745">
                <a:moveTo>
                  <a:pt x="0" y="0"/>
                </a:moveTo>
                <a:lnTo>
                  <a:pt x="23708" y="0"/>
                </a:lnTo>
              </a:path>
              <a:path w="1541145" h="1896745">
                <a:moveTo>
                  <a:pt x="1540727" y="0"/>
                </a:moveTo>
                <a:lnTo>
                  <a:pt x="1517028" y="0"/>
                </a:lnTo>
              </a:path>
              <a:path w="1541145" h="1896745">
                <a:moveTo>
                  <a:pt x="0" y="1731060"/>
                </a:moveTo>
                <a:lnTo>
                  <a:pt x="47411" y="1731060"/>
                </a:lnTo>
              </a:path>
              <a:path w="1541145" h="1896745">
                <a:moveTo>
                  <a:pt x="1540727" y="1731060"/>
                </a:moveTo>
                <a:lnTo>
                  <a:pt x="1493318" y="1731060"/>
                </a:lnTo>
              </a:path>
              <a:path w="1541145" h="1896745">
                <a:moveTo>
                  <a:pt x="0" y="1414854"/>
                </a:moveTo>
                <a:lnTo>
                  <a:pt x="47411" y="1414854"/>
                </a:lnTo>
              </a:path>
              <a:path w="1541145" h="1896745">
                <a:moveTo>
                  <a:pt x="1540727" y="1414854"/>
                </a:moveTo>
                <a:lnTo>
                  <a:pt x="1493318" y="1414854"/>
                </a:lnTo>
              </a:path>
              <a:path w="1541145" h="1896745">
                <a:moveTo>
                  <a:pt x="0" y="1098892"/>
                </a:moveTo>
                <a:lnTo>
                  <a:pt x="47411" y="1098892"/>
                </a:lnTo>
              </a:path>
              <a:path w="1541145" h="1896745">
                <a:moveTo>
                  <a:pt x="1540727" y="1098892"/>
                </a:moveTo>
                <a:lnTo>
                  <a:pt x="1493318" y="1098892"/>
                </a:lnTo>
              </a:path>
              <a:path w="1541145" h="1896745">
                <a:moveTo>
                  <a:pt x="0" y="782916"/>
                </a:moveTo>
                <a:lnTo>
                  <a:pt x="47411" y="782916"/>
                </a:lnTo>
              </a:path>
              <a:path w="1541145" h="1896745">
                <a:moveTo>
                  <a:pt x="1540727" y="782916"/>
                </a:moveTo>
                <a:lnTo>
                  <a:pt x="1493318" y="782916"/>
                </a:lnTo>
              </a:path>
              <a:path w="1541145" h="1896745">
                <a:moveTo>
                  <a:pt x="0" y="466712"/>
                </a:moveTo>
                <a:lnTo>
                  <a:pt x="47411" y="466712"/>
                </a:lnTo>
              </a:path>
              <a:path w="1541145" h="1896745">
                <a:moveTo>
                  <a:pt x="1540727" y="466712"/>
                </a:moveTo>
                <a:lnTo>
                  <a:pt x="1493318" y="466712"/>
                </a:lnTo>
              </a:path>
              <a:path w="1541145" h="1896745">
                <a:moveTo>
                  <a:pt x="0" y="150749"/>
                </a:moveTo>
                <a:lnTo>
                  <a:pt x="47411" y="150749"/>
                </a:lnTo>
              </a:path>
              <a:path w="1541145" h="1896745">
                <a:moveTo>
                  <a:pt x="1540727" y="150749"/>
                </a:moveTo>
                <a:lnTo>
                  <a:pt x="1493318" y="150749"/>
                </a:lnTo>
              </a:path>
            </a:pathLst>
          </a:custGeom>
          <a:ln w="3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41652" y="884107"/>
            <a:ext cx="295275" cy="1685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95"/>
              </a:spcBef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3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2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7683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1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0</a:t>
            </a:r>
            <a:endParaRPr sz="1050" baseline="51587">
              <a:latin typeface="Times New Roman"/>
              <a:cs typeface="Times New Roman"/>
            </a:endParaRPr>
          </a:p>
          <a:p>
            <a:pPr marL="45085">
              <a:lnSpc>
                <a:spcPct val="100000"/>
              </a:lnSpc>
              <a:spcBef>
                <a:spcPts val="605"/>
              </a:spcBef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20"/>
              </a:spcBef>
            </a:pP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96145" y="1246202"/>
            <a:ext cx="172720" cy="10172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050" dirty="0">
                <a:latin typeface="Times New Roman"/>
                <a:cs typeface="Times New Roman"/>
              </a:rPr>
              <a:t>Parton</a:t>
            </a:r>
            <a:r>
              <a:rPr sz="1050" spc="-35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Times New Roman"/>
                <a:cs typeface="Times New Roman"/>
              </a:rPr>
              <a:t>Luminosity</a:t>
            </a:r>
            <a:endParaRPr sz="105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710614" y="806253"/>
            <a:ext cx="1544955" cy="1900555"/>
            <a:chOff x="710614" y="806253"/>
            <a:chExt cx="1544955" cy="1900555"/>
          </a:xfrm>
        </p:grpSpPr>
        <p:sp>
          <p:nvSpPr>
            <p:cNvPr id="24" name="object 24"/>
            <p:cNvSpPr/>
            <p:nvPr/>
          </p:nvSpPr>
          <p:spPr>
            <a:xfrm>
              <a:off x="712519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5" y="1896275"/>
                  </a:lnTo>
                  <a:lnTo>
                    <a:pt x="1540725" y="0"/>
                  </a:lnTo>
                  <a:lnTo>
                    <a:pt x="0" y="0"/>
                  </a:lnTo>
                  <a:lnTo>
                    <a:pt x="0" y="1896275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58955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519578" y="0"/>
                  </a:moveTo>
                  <a:lnTo>
                    <a:pt x="0" y="0"/>
                  </a:lnTo>
                  <a:lnTo>
                    <a:pt x="0" y="909504"/>
                  </a:lnTo>
                  <a:lnTo>
                    <a:pt x="519578" y="909504"/>
                  </a:lnTo>
                  <a:lnTo>
                    <a:pt x="5195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8955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0" y="909504"/>
                  </a:moveTo>
                  <a:lnTo>
                    <a:pt x="519578" y="909504"/>
                  </a:lnTo>
                  <a:lnTo>
                    <a:pt x="519578" y="0"/>
                  </a:lnTo>
                  <a:lnTo>
                    <a:pt x="0" y="0"/>
                  </a:lnTo>
                  <a:lnTo>
                    <a:pt x="0" y="909504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628660" y="886612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16811" y="1008697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11849" y="11849"/>
                  </a:moveTo>
                  <a:lnTo>
                    <a:pt x="177774" y="11849"/>
                  </a:lnTo>
                </a:path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628660" y="1233868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628660" y="1327734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628660" y="1436065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628660" y="1543913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69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616811" y="1532064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3556" y="20142"/>
                  </a:moveTo>
                  <a:lnTo>
                    <a:pt x="20154" y="3556"/>
                  </a:lnTo>
                </a:path>
                <a:path w="189864" h="24130">
                  <a:moveTo>
                    <a:pt x="3556" y="3556"/>
                  </a:moveTo>
                  <a:lnTo>
                    <a:pt x="20154" y="20142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  <a:path w="189864" h="24130">
                  <a:moveTo>
                    <a:pt x="169481" y="20142"/>
                  </a:moveTo>
                  <a:lnTo>
                    <a:pt x="186067" y="3556"/>
                  </a:lnTo>
                </a:path>
                <a:path w="189864" h="24130">
                  <a:moveTo>
                    <a:pt x="169481" y="3556"/>
                  </a:moveTo>
                  <a:lnTo>
                    <a:pt x="186067" y="20142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1615960" y="779817"/>
            <a:ext cx="483234" cy="9505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50"/>
              </a:lnSpc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L="317500" marR="5080" indent="-305435" algn="r">
              <a:lnSpc>
                <a:spcPct val="72900"/>
              </a:lnSpc>
              <a:spcBef>
                <a:spcPts val="160"/>
              </a:spcBef>
              <a:tabLst>
                <a:tab pos="205740" algn="l"/>
              </a:tabLst>
            </a:pPr>
            <a:r>
              <a:rPr sz="950" u="dash" dirty="0">
                <a:uFill>
                  <a:solidFill>
                    <a:srgbClr val="9300D3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50" spc="50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</a:t>
            </a:r>
            <a:r>
              <a:rPr sz="950" spc="-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 u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L="317500" marR="5080" indent="-92075" algn="r">
              <a:lnSpc>
                <a:spcPct val="748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r>
              <a:rPr sz="950" dirty="0">
                <a:latin typeface="Times New Roman"/>
                <a:cs typeface="Times New Roman"/>
              </a:rPr>
              <a:t> d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7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94"/>
              </a:lnSpc>
            </a:pPr>
            <a:r>
              <a:rPr sz="950" dirty="0">
                <a:latin typeface="Times New Roman"/>
                <a:cs typeface="Times New Roman"/>
              </a:rPr>
              <a:t>2 d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628660" y="1651761"/>
            <a:ext cx="166370" cy="0"/>
          </a:xfrm>
          <a:custGeom>
            <a:avLst/>
            <a:gdLst/>
            <a:ahLst/>
            <a:cxnLst/>
            <a:rect l="l" t="t" r="r" b="b"/>
            <a:pathLst>
              <a:path w="166369">
                <a:moveTo>
                  <a:pt x="0" y="0"/>
                </a:moveTo>
                <a:lnTo>
                  <a:pt x="165925" y="0"/>
                </a:lnTo>
              </a:path>
            </a:pathLst>
          </a:custGeom>
          <a:ln w="7111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861952" y="2280245"/>
            <a:ext cx="33401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7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2362199" y="805827"/>
            <a:ext cx="1948180" cy="2150110"/>
            <a:chOff x="2362199" y="805827"/>
            <a:chExt cx="1948180" cy="2150110"/>
          </a:xfrm>
        </p:grpSpPr>
        <p:sp>
          <p:nvSpPr>
            <p:cNvPr id="38" name="object 38"/>
            <p:cNvSpPr/>
            <p:nvPr/>
          </p:nvSpPr>
          <p:spPr>
            <a:xfrm>
              <a:off x="2362199" y="805827"/>
              <a:ext cx="1948180" cy="2150110"/>
            </a:xfrm>
            <a:custGeom>
              <a:avLst/>
              <a:gdLst/>
              <a:ahLst/>
              <a:cxnLst/>
              <a:rect l="l" t="t" r="r" b="b"/>
              <a:pathLst>
                <a:path w="1948179" h="2150110">
                  <a:moveTo>
                    <a:pt x="1948179" y="0"/>
                  </a:moveTo>
                  <a:lnTo>
                    <a:pt x="0" y="0"/>
                  </a:lnTo>
                  <a:lnTo>
                    <a:pt x="0" y="2149590"/>
                  </a:lnTo>
                  <a:lnTo>
                    <a:pt x="1948179" y="2149590"/>
                  </a:lnTo>
                  <a:lnTo>
                    <a:pt x="19481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739212" y="947305"/>
              <a:ext cx="1541145" cy="1363980"/>
            </a:xfrm>
            <a:custGeom>
              <a:avLst/>
              <a:gdLst/>
              <a:ahLst/>
              <a:cxnLst/>
              <a:rect l="l" t="t" r="r" b="b"/>
              <a:pathLst>
                <a:path w="1541145" h="1363980">
                  <a:moveTo>
                    <a:pt x="0" y="0"/>
                  </a:moveTo>
                  <a:lnTo>
                    <a:pt x="77266" y="112344"/>
                  </a:lnTo>
                  <a:lnTo>
                    <a:pt x="115900" y="163309"/>
                  </a:lnTo>
                  <a:lnTo>
                    <a:pt x="154305" y="211658"/>
                  </a:lnTo>
                  <a:lnTo>
                    <a:pt x="192938" y="257644"/>
                  </a:lnTo>
                  <a:lnTo>
                    <a:pt x="231343" y="301739"/>
                  </a:lnTo>
                  <a:lnTo>
                    <a:pt x="269976" y="343928"/>
                  </a:lnTo>
                  <a:lnTo>
                    <a:pt x="308381" y="384467"/>
                  </a:lnTo>
                  <a:lnTo>
                    <a:pt x="347014" y="423811"/>
                  </a:lnTo>
                  <a:lnTo>
                    <a:pt x="385406" y="461975"/>
                  </a:lnTo>
                  <a:lnTo>
                    <a:pt x="481647" y="552754"/>
                  </a:lnTo>
                  <a:lnTo>
                    <a:pt x="578116" y="638327"/>
                  </a:lnTo>
                  <a:lnTo>
                    <a:pt x="674357" y="719632"/>
                  </a:lnTo>
                  <a:lnTo>
                    <a:pt x="770585" y="797610"/>
                  </a:lnTo>
                  <a:lnTo>
                    <a:pt x="866825" y="873226"/>
                  </a:lnTo>
                  <a:lnTo>
                    <a:pt x="963307" y="946467"/>
                  </a:lnTo>
                  <a:lnTo>
                    <a:pt x="1059535" y="1018298"/>
                  </a:lnTo>
                  <a:lnTo>
                    <a:pt x="1155776" y="1088936"/>
                  </a:lnTo>
                  <a:lnTo>
                    <a:pt x="1252016" y="1158379"/>
                  </a:lnTo>
                  <a:lnTo>
                    <a:pt x="1348486" y="1227124"/>
                  </a:lnTo>
                  <a:lnTo>
                    <a:pt x="1444726" y="1295389"/>
                  </a:lnTo>
                  <a:lnTo>
                    <a:pt x="1540954" y="1363656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727591" y="1040447"/>
              <a:ext cx="1564640" cy="1465580"/>
            </a:xfrm>
            <a:custGeom>
              <a:avLst/>
              <a:gdLst/>
              <a:ahLst/>
              <a:cxnLst/>
              <a:rect l="l" t="t" r="r" b="b"/>
              <a:pathLst>
                <a:path w="1564639" h="1465580">
                  <a:moveTo>
                    <a:pt x="11620" y="11620"/>
                  </a:moveTo>
                  <a:lnTo>
                    <a:pt x="11849" y="11861"/>
                  </a:lnTo>
                  <a:lnTo>
                    <a:pt x="88887" y="128714"/>
                  </a:lnTo>
                  <a:lnTo>
                    <a:pt x="127520" y="182054"/>
                  </a:lnTo>
                  <a:lnTo>
                    <a:pt x="165925" y="232537"/>
                  </a:lnTo>
                  <a:lnTo>
                    <a:pt x="204558" y="280657"/>
                  </a:lnTo>
                  <a:lnTo>
                    <a:pt x="242963" y="326644"/>
                  </a:lnTo>
                  <a:lnTo>
                    <a:pt x="281597" y="370967"/>
                  </a:lnTo>
                  <a:lnTo>
                    <a:pt x="320001" y="413626"/>
                  </a:lnTo>
                  <a:lnTo>
                    <a:pt x="358635" y="455104"/>
                  </a:lnTo>
                  <a:lnTo>
                    <a:pt x="397027" y="495173"/>
                  </a:lnTo>
                  <a:lnTo>
                    <a:pt x="493268" y="590461"/>
                  </a:lnTo>
                  <a:lnTo>
                    <a:pt x="589737" y="680770"/>
                  </a:lnTo>
                  <a:lnTo>
                    <a:pt x="685977" y="766572"/>
                  </a:lnTo>
                  <a:lnTo>
                    <a:pt x="782205" y="849299"/>
                  </a:lnTo>
                  <a:lnTo>
                    <a:pt x="878446" y="929424"/>
                  </a:lnTo>
                  <a:lnTo>
                    <a:pt x="974928" y="1007402"/>
                  </a:lnTo>
                  <a:lnTo>
                    <a:pt x="1071156" y="1083729"/>
                  </a:lnTo>
                  <a:lnTo>
                    <a:pt x="1167396" y="1158868"/>
                  </a:lnTo>
                  <a:lnTo>
                    <a:pt x="1263637" y="1233298"/>
                  </a:lnTo>
                  <a:lnTo>
                    <a:pt x="1360106" y="1306779"/>
                  </a:lnTo>
                  <a:lnTo>
                    <a:pt x="1456347" y="1380261"/>
                  </a:lnTo>
                  <a:lnTo>
                    <a:pt x="1552575" y="1453266"/>
                  </a:lnTo>
                </a:path>
                <a:path w="1564639" h="1465580">
                  <a:moveTo>
                    <a:pt x="0" y="11861"/>
                  </a:moveTo>
                  <a:lnTo>
                    <a:pt x="23710" y="11861"/>
                  </a:lnTo>
                </a:path>
                <a:path w="1564639" h="1465580">
                  <a:moveTo>
                    <a:pt x="11849" y="23710"/>
                  </a:moveTo>
                  <a:lnTo>
                    <a:pt x="11849" y="0"/>
                  </a:lnTo>
                </a:path>
                <a:path w="1564639" h="1465580">
                  <a:moveTo>
                    <a:pt x="77038" y="128714"/>
                  </a:moveTo>
                  <a:lnTo>
                    <a:pt x="100736" y="128714"/>
                  </a:lnTo>
                </a:path>
                <a:path w="1564639" h="1465580">
                  <a:moveTo>
                    <a:pt x="88887" y="140563"/>
                  </a:moveTo>
                  <a:lnTo>
                    <a:pt x="88887" y="116865"/>
                  </a:lnTo>
                </a:path>
                <a:path w="1564639" h="1465580">
                  <a:moveTo>
                    <a:pt x="115671" y="182054"/>
                  </a:moveTo>
                  <a:lnTo>
                    <a:pt x="139369" y="182054"/>
                  </a:lnTo>
                </a:path>
                <a:path w="1564639" h="1465580">
                  <a:moveTo>
                    <a:pt x="127520" y="193903"/>
                  </a:moveTo>
                  <a:lnTo>
                    <a:pt x="127520" y="170192"/>
                  </a:lnTo>
                </a:path>
                <a:path w="1564639" h="1465580">
                  <a:moveTo>
                    <a:pt x="154076" y="232537"/>
                  </a:moveTo>
                  <a:lnTo>
                    <a:pt x="177774" y="232537"/>
                  </a:lnTo>
                </a:path>
                <a:path w="1564639" h="1465580">
                  <a:moveTo>
                    <a:pt x="165925" y="244386"/>
                  </a:moveTo>
                  <a:lnTo>
                    <a:pt x="165925" y="220687"/>
                  </a:lnTo>
                </a:path>
                <a:path w="1564639" h="1465580">
                  <a:moveTo>
                    <a:pt x="192709" y="280657"/>
                  </a:moveTo>
                  <a:lnTo>
                    <a:pt x="216408" y="280657"/>
                  </a:lnTo>
                </a:path>
                <a:path w="1564639" h="1465580">
                  <a:moveTo>
                    <a:pt x="204558" y="292506"/>
                  </a:moveTo>
                  <a:lnTo>
                    <a:pt x="204558" y="268808"/>
                  </a:lnTo>
                </a:path>
                <a:path w="1564639" h="1465580">
                  <a:moveTo>
                    <a:pt x="231101" y="326644"/>
                  </a:moveTo>
                  <a:lnTo>
                    <a:pt x="254812" y="326644"/>
                  </a:lnTo>
                </a:path>
                <a:path w="1564639" h="1465580">
                  <a:moveTo>
                    <a:pt x="242963" y="338493"/>
                  </a:moveTo>
                  <a:lnTo>
                    <a:pt x="242963" y="314794"/>
                  </a:lnTo>
                </a:path>
                <a:path w="1564639" h="1465580">
                  <a:moveTo>
                    <a:pt x="269748" y="370967"/>
                  </a:moveTo>
                  <a:lnTo>
                    <a:pt x="293446" y="370967"/>
                  </a:lnTo>
                </a:path>
                <a:path w="1564639" h="1465580">
                  <a:moveTo>
                    <a:pt x="281597" y="382816"/>
                  </a:moveTo>
                  <a:lnTo>
                    <a:pt x="281597" y="359105"/>
                  </a:lnTo>
                </a:path>
                <a:path w="1564639" h="1465580">
                  <a:moveTo>
                    <a:pt x="308140" y="413626"/>
                  </a:moveTo>
                  <a:lnTo>
                    <a:pt x="331851" y="413626"/>
                  </a:lnTo>
                </a:path>
                <a:path w="1564639" h="1465580">
                  <a:moveTo>
                    <a:pt x="320001" y="425488"/>
                  </a:moveTo>
                  <a:lnTo>
                    <a:pt x="320001" y="401777"/>
                  </a:lnTo>
                </a:path>
                <a:path w="1564639" h="1465580">
                  <a:moveTo>
                    <a:pt x="346786" y="455104"/>
                  </a:moveTo>
                  <a:lnTo>
                    <a:pt x="370484" y="455104"/>
                  </a:lnTo>
                </a:path>
                <a:path w="1564639" h="1465580">
                  <a:moveTo>
                    <a:pt x="358635" y="466966"/>
                  </a:moveTo>
                  <a:lnTo>
                    <a:pt x="358635" y="443255"/>
                  </a:lnTo>
                </a:path>
                <a:path w="1564639" h="1465580">
                  <a:moveTo>
                    <a:pt x="385178" y="495173"/>
                  </a:moveTo>
                  <a:lnTo>
                    <a:pt x="408876" y="495173"/>
                  </a:lnTo>
                </a:path>
                <a:path w="1564639" h="1465580">
                  <a:moveTo>
                    <a:pt x="397027" y="507022"/>
                  </a:moveTo>
                  <a:lnTo>
                    <a:pt x="397027" y="483323"/>
                  </a:lnTo>
                </a:path>
                <a:path w="1564639" h="1465580">
                  <a:moveTo>
                    <a:pt x="481418" y="590461"/>
                  </a:moveTo>
                  <a:lnTo>
                    <a:pt x="505117" y="590461"/>
                  </a:lnTo>
                </a:path>
                <a:path w="1564639" h="1465580">
                  <a:moveTo>
                    <a:pt x="493268" y="602310"/>
                  </a:moveTo>
                  <a:lnTo>
                    <a:pt x="493268" y="578612"/>
                  </a:lnTo>
                </a:path>
                <a:path w="1564639" h="1465580">
                  <a:moveTo>
                    <a:pt x="577888" y="680770"/>
                  </a:moveTo>
                  <a:lnTo>
                    <a:pt x="601599" y="680770"/>
                  </a:lnTo>
                </a:path>
                <a:path w="1564639" h="1465580">
                  <a:moveTo>
                    <a:pt x="589737" y="692619"/>
                  </a:moveTo>
                  <a:lnTo>
                    <a:pt x="589737" y="668921"/>
                  </a:lnTo>
                </a:path>
                <a:path w="1564639" h="1465580">
                  <a:moveTo>
                    <a:pt x="674128" y="766572"/>
                  </a:moveTo>
                  <a:lnTo>
                    <a:pt x="697826" y="766572"/>
                  </a:lnTo>
                </a:path>
                <a:path w="1564639" h="1465580">
                  <a:moveTo>
                    <a:pt x="685977" y="778433"/>
                  </a:moveTo>
                  <a:lnTo>
                    <a:pt x="685977" y="754722"/>
                  </a:lnTo>
                </a:path>
                <a:path w="1564639" h="1465580">
                  <a:moveTo>
                    <a:pt x="770356" y="849299"/>
                  </a:moveTo>
                  <a:lnTo>
                    <a:pt x="794067" y="849299"/>
                  </a:lnTo>
                </a:path>
                <a:path w="1564639" h="1465580">
                  <a:moveTo>
                    <a:pt x="782205" y="861148"/>
                  </a:moveTo>
                  <a:lnTo>
                    <a:pt x="782205" y="837450"/>
                  </a:lnTo>
                </a:path>
                <a:path w="1564639" h="1465580">
                  <a:moveTo>
                    <a:pt x="866597" y="929424"/>
                  </a:moveTo>
                  <a:lnTo>
                    <a:pt x="890295" y="929424"/>
                  </a:lnTo>
                </a:path>
                <a:path w="1564639" h="1465580">
                  <a:moveTo>
                    <a:pt x="878446" y="941273"/>
                  </a:moveTo>
                  <a:lnTo>
                    <a:pt x="878446" y="917575"/>
                  </a:lnTo>
                </a:path>
                <a:path w="1564639" h="1465580">
                  <a:moveTo>
                    <a:pt x="963079" y="1007402"/>
                  </a:moveTo>
                  <a:lnTo>
                    <a:pt x="986777" y="1007402"/>
                  </a:lnTo>
                </a:path>
                <a:path w="1564639" h="1465580">
                  <a:moveTo>
                    <a:pt x="974928" y="1019263"/>
                  </a:moveTo>
                  <a:lnTo>
                    <a:pt x="974928" y="995553"/>
                  </a:lnTo>
                </a:path>
                <a:path w="1564639" h="1465580">
                  <a:moveTo>
                    <a:pt x="1059307" y="1083729"/>
                  </a:moveTo>
                  <a:lnTo>
                    <a:pt x="1083017" y="1083729"/>
                  </a:lnTo>
                </a:path>
                <a:path w="1564639" h="1465580">
                  <a:moveTo>
                    <a:pt x="1071156" y="1095578"/>
                  </a:moveTo>
                  <a:lnTo>
                    <a:pt x="1071156" y="1071880"/>
                  </a:lnTo>
                </a:path>
                <a:path w="1564639" h="1465580">
                  <a:moveTo>
                    <a:pt x="1155547" y="1158868"/>
                  </a:moveTo>
                  <a:lnTo>
                    <a:pt x="1179245" y="1158868"/>
                  </a:lnTo>
                </a:path>
                <a:path w="1564639" h="1465580">
                  <a:moveTo>
                    <a:pt x="1167396" y="1170720"/>
                  </a:moveTo>
                  <a:lnTo>
                    <a:pt x="1167396" y="1147017"/>
                  </a:lnTo>
                </a:path>
                <a:path w="1564639" h="1465580">
                  <a:moveTo>
                    <a:pt x="1251775" y="1233298"/>
                  </a:moveTo>
                  <a:lnTo>
                    <a:pt x="1275486" y="1233298"/>
                  </a:lnTo>
                </a:path>
                <a:path w="1564639" h="1465580">
                  <a:moveTo>
                    <a:pt x="1263637" y="1245149"/>
                  </a:moveTo>
                  <a:lnTo>
                    <a:pt x="1263637" y="1221446"/>
                  </a:lnTo>
                </a:path>
                <a:path w="1564639" h="1465580">
                  <a:moveTo>
                    <a:pt x="1348257" y="1306779"/>
                  </a:moveTo>
                  <a:lnTo>
                    <a:pt x="1371955" y="1306779"/>
                  </a:lnTo>
                </a:path>
                <a:path w="1564639" h="1465580">
                  <a:moveTo>
                    <a:pt x="1360106" y="1318630"/>
                  </a:moveTo>
                  <a:lnTo>
                    <a:pt x="1360106" y="1294927"/>
                  </a:lnTo>
                </a:path>
                <a:path w="1564639" h="1465580">
                  <a:moveTo>
                    <a:pt x="1444498" y="1380261"/>
                  </a:moveTo>
                  <a:lnTo>
                    <a:pt x="1468196" y="1380261"/>
                  </a:lnTo>
                </a:path>
                <a:path w="1564639" h="1465580">
                  <a:moveTo>
                    <a:pt x="1456347" y="1392113"/>
                  </a:moveTo>
                  <a:lnTo>
                    <a:pt x="1456347" y="1368409"/>
                  </a:lnTo>
                </a:path>
                <a:path w="1564639" h="1465580">
                  <a:moveTo>
                    <a:pt x="1540725" y="1453266"/>
                  </a:moveTo>
                  <a:lnTo>
                    <a:pt x="1564424" y="1453266"/>
                  </a:lnTo>
                </a:path>
                <a:path w="1564639" h="1465580">
                  <a:moveTo>
                    <a:pt x="1552575" y="1465117"/>
                  </a:moveTo>
                  <a:lnTo>
                    <a:pt x="1552575" y="1441414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739212" y="1070317"/>
              <a:ext cx="1465580" cy="1634489"/>
            </a:xfrm>
            <a:custGeom>
              <a:avLst/>
              <a:gdLst/>
              <a:ahLst/>
              <a:cxnLst/>
              <a:rect l="l" t="t" r="r" b="b"/>
              <a:pathLst>
                <a:path w="1465579" h="1634489">
                  <a:moveTo>
                    <a:pt x="0" y="0"/>
                  </a:moveTo>
                  <a:lnTo>
                    <a:pt x="38862" y="72771"/>
                  </a:lnTo>
                  <a:lnTo>
                    <a:pt x="77266" y="140563"/>
                  </a:lnTo>
                  <a:lnTo>
                    <a:pt x="115900" y="204558"/>
                  </a:lnTo>
                  <a:lnTo>
                    <a:pt x="154305" y="265239"/>
                  </a:lnTo>
                  <a:lnTo>
                    <a:pt x="192938" y="323075"/>
                  </a:lnTo>
                  <a:lnTo>
                    <a:pt x="231343" y="378307"/>
                  </a:lnTo>
                  <a:lnTo>
                    <a:pt x="269976" y="431647"/>
                  </a:lnTo>
                  <a:lnTo>
                    <a:pt x="308381" y="482841"/>
                  </a:lnTo>
                  <a:lnTo>
                    <a:pt x="347014" y="532384"/>
                  </a:lnTo>
                  <a:lnTo>
                    <a:pt x="385406" y="580263"/>
                  </a:lnTo>
                  <a:lnTo>
                    <a:pt x="424053" y="626719"/>
                  </a:lnTo>
                  <a:lnTo>
                    <a:pt x="462445" y="672236"/>
                  </a:lnTo>
                  <a:lnTo>
                    <a:pt x="501078" y="716318"/>
                  </a:lnTo>
                  <a:lnTo>
                    <a:pt x="539483" y="759460"/>
                  </a:lnTo>
                  <a:lnTo>
                    <a:pt x="578116" y="801662"/>
                  </a:lnTo>
                  <a:lnTo>
                    <a:pt x="616521" y="843140"/>
                  </a:lnTo>
                  <a:lnTo>
                    <a:pt x="674357" y="903579"/>
                  </a:lnTo>
                  <a:lnTo>
                    <a:pt x="770585" y="1001242"/>
                  </a:lnTo>
                  <a:lnTo>
                    <a:pt x="866825" y="1095336"/>
                  </a:lnTo>
                  <a:lnTo>
                    <a:pt x="963307" y="1186832"/>
                  </a:lnTo>
                  <a:lnTo>
                    <a:pt x="1059535" y="1275723"/>
                  </a:lnTo>
                  <a:lnTo>
                    <a:pt x="1155776" y="1362951"/>
                  </a:lnTo>
                  <a:lnTo>
                    <a:pt x="1252016" y="1448522"/>
                  </a:lnTo>
                  <a:lnTo>
                    <a:pt x="1348486" y="1532907"/>
                  </a:lnTo>
                  <a:lnTo>
                    <a:pt x="1444726" y="1616579"/>
                  </a:lnTo>
                  <a:lnTo>
                    <a:pt x="1465338" y="1634359"/>
                  </a:lnTo>
                </a:path>
              </a:pathLst>
            </a:custGeom>
            <a:ln w="7111">
              <a:solidFill>
                <a:srgbClr val="9300D3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739212" y="1187653"/>
              <a:ext cx="1541145" cy="926465"/>
            </a:xfrm>
            <a:custGeom>
              <a:avLst/>
              <a:gdLst/>
              <a:ahLst/>
              <a:cxnLst/>
              <a:rect l="l" t="t" r="r" b="b"/>
              <a:pathLst>
                <a:path w="1541145" h="926464">
                  <a:moveTo>
                    <a:pt x="0" y="0"/>
                  </a:moveTo>
                  <a:lnTo>
                    <a:pt x="38862" y="40055"/>
                  </a:lnTo>
                  <a:lnTo>
                    <a:pt x="77266" y="77038"/>
                  </a:lnTo>
                  <a:lnTo>
                    <a:pt x="115900" y="111163"/>
                  </a:lnTo>
                  <a:lnTo>
                    <a:pt x="154305" y="143408"/>
                  </a:lnTo>
                  <a:lnTo>
                    <a:pt x="192938" y="173990"/>
                  </a:lnTo>
                  <a:lnTo>
                    <a:pt x="231343" y="202895"/>
                  </a:lnTo>
                  <a:lnTo>
                    <a:pt x="269976" y="230632"/>
                  </a:lnTo>
                  <a:lnTo>
                    <a:pt x="308381" y="257175"/>
                  </a:lnTo>
                  <a:lnTo>
                    <a:pt x="347014" y="283019"/>
                  </a:lnTo>
                  <a:lnTo>
                    <a:pt x="385406" y="307898"/>
                  </a:lnTo>
                  <a:lnTo>
                    <a:pt x="424053" y="332079"/>
                  </a:lnTo>
                  <a:lnTo>
                    <a:pt x="462445" y="355549"/>
                  </a:lnTo>
                  <a:lnTo>
                    <a:pt x="501078" y="378548"/>
                  </a:lnTo>
                  <a:lnTo>
                    <a:pt x="539483" y="401066"/>
                  </a:lnTo>
                  <a:lnTo>
                    <a:pt x="578116" y="423341"/>
                  </a:lnTo>
                  <a:lnTo>
                    <a:pt x="616521" y="445147"/>
                  </a:lnTo>
                  <a:lnTo>
                    <a:pt x="674357" y="477151"/>
                  </a:lnTo>
                  <a:lnTo>
                    <a:pt x="770585" y="529297"/>
                  </a:lnTo>
                  <a:lnTo>
                    <a:pt x="866825" y="580021"/>
                  </a:lnTo>
                  <a:lnTo>
                    <a:pt x="963307" y="630275"/>
                  </a:lnTo>
                  <a:lnTo>
                    <a:pt x="1059535" y="679577"/>
                  </a:lnTo>
                  <a:lnTo>
                    <a:pt x="1155776" y="728878"/>
                  </a:lnTo>
                  <a:lnTo>
                    <a:pt x="1252016" y="777951"/>
                  </a:lnTo>
                  <a:lnTo>
                    <a:pt x="1348486" y="827011"/>
                  </a:lnTo>
                  <a:lnTo>
                    <a:pt x="1444726" y="876084"/>
                  </a:lnTo>
                  <a:lnTo>
                    <a:pt x="1540954" y="925855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739212" y="1158252"/>
              <a:ext cx="1541145" cy="1016000"/>
            </a:xfrm>
            <a:custGeom>
              <a:avLst/>
              <a:gdLst/>
              <a:ahLst/>
              <a:cxnLst/>
              <a:rect l="l" t="t" r="r" b="b"/>
              <a:pathLst>
                <a:path w="1541145" h="1016000">
                  <a:moveTo>
                    <a:pt x="0" y="0"/>
                  </a:moveTo>
                  <a:lnTo>
                    <a:pt x="228" y="241"/>
                  </a:lnTo>
                  <a:lnTo>
                    <a:pt x="38862" y="43141"/>
                  </a:lnTo>
                  <a:lnTo>
                    <a:pt x="77266" y="82969"/>
                  </a:lnTo>
                  <a:lnTo>
                    <a:pt x="115900" y="119951"/>
                  </a:lnTo>
                  <a:lnTo>
                    <a:pt x="154305" y="155028"/>
                  </a:lnTo>
                  <a:lnTo>
                    <a:pt x="192938" y="188214"/>
                  </a:lnTo>
                  <a:lnTo>
                    <a:pt x="231343" y="219735"/>
                  </a:lnTo>
                  <a:lnTo>
                    <a:pt x="269976" y="250075"/>
                  </a:lnTo>
                  <a:lnTo>
                    <a:pt x="308381" y="279234"/>
                  </a:lnTo>
                  <a:lnTo>
                    <a:pt x="347014" y="307441"/>
                  </a:lnTo>
                  <a:lnTo>
                    <a:pt x="385406" y="334695"/>
                  </a:lnTo>
                  <a:lnTo>
                    <a:pt x="424053" y="361251"/>
                  </a:lnTo>
                  <a:lnTo>
                    <a:pt x="462445" y="387083"/>
                  </a:lnTo>
                  <a:lnTo>
                    <a:pt x="501078" y="412445"/>
                  </a:lnTo>
                  <a:lnTo>
                    <a:pt x="539483" y="437337"/>
                  </a:lnTo>
                  <a:lnTo>
                    <a:pt x="578116" y="461518"/>
                  </a:lnTo>
                  <a:lnTo>
                    <a:pt x="616521" y="485457"/>
                  </a:lnTo>
                  <a:lnTo>
                    <a:pt x="674357" y="520776"/>
                  </a:lnTo>
                  <a:lnTo>
                    <a:pt x="770585" y="578129"/>
                  </a:lnTo>
                  <a:lnTo>
                    <a:pt x="866825" y="634314"/>
                  </a:lnTo>
                  <a:lnTo>
                    <a:pt x="963307" y="689546"/>
                  </a:lnTo>
                  <a:lnTo>
                    <a:pt x="1059535" y="744054"/>
                  </a:lnTo>
                  <a:lnTo>
                    <a:pt x="1155776" y="798334"/>
                  </a:lnTo>
                  <a:lnTo>
                    <a:pt x="1252016" y="852385"/>
                  </a:lnTo>
                  <a:lnTo>
                    <a:pt x="1348486" y="906424"/>
                  </a:lnTo>
                  <a:lnTo>
                    <a:pt x="1444726" y="960945"/>
                  </a:lnTo>
                  <a:lnTo>
                    <a:pt x="1540954" y="1015707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739212" y="1328216"/>
              <a:ext cx="1541145" cy="1105535"/>
            </a:xfrm>
            <a:custGeom>
              <a:avLst/>
              <a:gdLst/>
              <a:ahLst/>
              <a:cxnLst/>
              <a:rect l="l" t="t" r="r" b="b"/>
              <a:pathLst>
                <a:path w="1541145" h="1105535">
                  <a:moveTo>
                    <a:pt x="0" y="0"/>
                  </a:moveTo>
                  <a:lnTo>
                    <a:pt x="228" y="228"/>
                  </a:lnTo>
                  <a:lnTo>
                    <a:pt x="38862" y="45986"/>
                  </a:lnTo>
                  <a:lnTo>
                    <a:pt x="77266" y="88646"/>
                  </a:lnTo>
                  <a:lnTo>
                    <a:pt x="115900" y="128473"/>
                  </a:lnTo>
                  <a:lnTo>
                    <a:pt x="154305" y="165925"/>
                  </a:lnTo>
                  <a:lnTo>
                    <a:pt x="192938" y="201714"/>
                  </a:lnTo>
                  <a:lnTo>
                    <a:pt x="231343" y="235851"/>
                  </a:lnTo>
                  <a:lnTo>
                    <a:pt x="269976" y="268554"/>
                  </a:lnTo>
                  <a:lnTo>
                    <a:pt x="308381" y="300075"/>
                  </a:lnTo>
                  <a:lnTo>
                    <a:pt x="347014" y="330657"/>
                  </a:lnTo>
                  <a:lnTo>
                    <a:pt x="385406" y="360286"/>
                  </a:lnTo>
                  <a:lnTo>
                    <a:pt x="424053" y="388975"/>
                  </a:lnTo>
                  <a:lnTo>
                    <a:pt x="462445" y="417182"/>
                  </a:lnTo>
                  <a:lnTo>
                    <a:pt x="501078" y="444677"/>
                  </a:lnTo>
                  <a:lnTo>
                    <a:pt x="539483" y="471690"/>
                  </a:lnTo>
                  <a:lnTo>
                    <a:pt x="578116" y="498246"/>
                  </a:lnTo>
                  <a:lnTo>
                    <a:pt x="616521" y="524319"/>
                  </a:lnTo>
                  <a:lnTo>
                    <a:pt x="674357" y="562952"/>
                  </a:lnTo>
                  <a:lnTo>
                    <a:pt x="770585" y="625538"/>
                  </a:lnTo>
                  <a:lnTo>
                    <a:pt x="866825" y="686930"/>
                  </a:lnTo>
                  <a:lnTo>
                    <a:pt x="963307" y="747128"/>
                  </a:lnTo>
                  <a:lnTo>
                    <a:pt x="1059535" y="806869"/>
                  </a:lnTo>
                  <a:lnTo>
                    <a:pt x="1155776" y="866357"/>
                  </a:lnTo>
                  <a:lnTo>
                    <a:pt x="1252016" y="925620"/>
                  </a:lnTo>
                  <a:lnTo>
                    <a:pt x="1348486" y="985349"/>
                  </a:lnTo>
                  <a:lnTo>
                    <a:pt x="1444726" y="1045084"/>
                  </a:lnTo>
                  <a:lnTo>
                    <a:pt x="1540954" y="1105528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739212" y="1281277"/>
              <a:ext cx="1541145" cy="1271905"/>
            </a:xfrm>
            <a:custGeom>
              <a:avLst/>
              <a:gdLst/>
              <a:ahLst/>
              <a:cxnLst/>
              <a:rect l="l" t="t" r="r" b="b"/>
              <a:pathLst>
                <a:path w="1541145" h="1271905">
                  <a:moveTo>
                    <a:pt x="0" y="0"/>
                  </a:moveTo>
                  <a:lnTo>
                    <a:pt x="38862" y="52628"/>
                  </a:lnTo>
                  <a:lnTo>
                    <a:pt x="77266" y="101447"/>
                  </a:lnTo>
                  <a:lnTo>
                    <a:pt x="115900" y="147675"/>
                  </a:lnTo>
                  <a:lnTo>
                    <a:pt x="154305" y="191528"/>
                  </a:lnTo>
                  <a:lnTo>
                    <a:pt x="192938" y="233248"/>
                  </a:lnTo>
                  <a:lnTo>
                    <a:pt x="231343" y="273304"/>
                  </a:lnTo>
                  <a:lnTo>
                    <a:pt x="269976" y="311937"/>
                  </a:lnTo>
                  <a:lnTo>
                    <a:pt x="308381" y="349148"/>
                  </a:lnTo>
                  <a:lnTo>
                    <a:pt x="347014" y="385191"/>
                  </a:lnTo>
                  <a:lnTo>
                    <a:pt x="385406" y="420268"/>
                  </a:lnTo>
                  <a:lnTo>
                    <a:pt x="424053" y="454406"/>
                  </a:lnTo>
                  <a:lnTo>
                    <a:pt x="462445" y="487578"/>
                  </a:lnTo>
                  <a:lnTo>
                    <a:pt x="501078" y="520293"/>
                  </a:lnTo>
                  <a:lnTo>
                    <a:pt x="539483" y="552056"/>
                  </a:lnTo>
                  <a:lnTo>
                    <a:pt x="578116" y="583349"/>
                  </a:lnTo>
                  <a:lnTo>
                    <a:pt x="616521" y="614159"/>
                  </a:lnTo>
                  <a:lnTo>
                    <a:pt x="674357" y="659193"/>
                  </a:lnTo>
                  <a:lnTo>
                    <a:pt x="770585" y="732434"/>
                  </a:lnTo>
                  <a:lnTo>
                    <a:pt x="866825" y="803313"/>
                  </a:lnTo>
                  <a:lnTo>
                    <a:pt x="963307" y="872769"/>
                  </a:lnTo>
                  <a:lnTo>
                    <a:pt x="1059535" y="940556"/>
                  </a:lnTo>
                  <a:lnTo>
                    <a:pt x="1155776" y="1007638"/>
                  </a:lnTo>
                  <a:lnTo>
                    <a:pt x="1252016" y="1074011"/>
                  </a:lnTo>
                  <a:lnTo>
                    <a:pt x="1348486" y="1139902"/>
                  </a:lnTo>
                  <a:lnTo>
                    <a:pt x="1444726" y="1205797"/>
                  </a:lnTo>
                  <a:lnTo>
                    <a:pt x="1540954" y="1271456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727591" y="1269898"/>
              <a:ext cx="177800" cy="215265"/>
            </a:xfrm>
            <a:custGeom>
              <a:avLst/>
              <a:gdLst/>
              <a:ahLst/>
              <a:cxnLst/>
              <a:rect l="l" t="t" r="r" b="b"/>
              <a:pathLst>
                <a:path w="177800" h="215265">
                  <a:moveTo>
                    <a:pt x="0" y="11861"/>
                  </a:moveTo>
                  <a:lnTo>
                    <a:pt x="23710" y="11861"/>
                  </a:lnTo>
                </a:path>
                <a:path w="177800" h="215265">
                  <a:moveTo>
                    <a:pt x="11849" y="23710"/>
                  </a:moveTo>
                  <a:lnTo>
                    <a:pt x="11849" y="0"/>
                  </a:lnTo>
                </a:path>
                <a:path w="177800" h="215265">
                  <a:moveTo>
                    <a:pt x="3556" y="20154"/>
                  </a:moveTo>
                  <a:lnTo>
                    <a:pt x="20142" y="3327"/>
                  </a:lnTo>
                </a:path>
                <a:path w="177800" h="215265">
                  <a:moveTo>
                    <a:pt x="3556" y="3327"/>
                  </a:moveTo>
                  <a:lnTo>
                    <a:pt x="20142" y="20154"/>
                  </a:lnTo>
                </a:path>
                <a:path w="177800" h="215265">
                  <a:moveTo>
                    <a:pt x="38633" y="64008"/>
                  </a:moveTo>
                  <a:lnTo>
                    <a:pt x="62344" y="64008"/>
                  </a:lnTo>
                </a:path>
                <a:path w="177800" h="215265">
                  <a:moveTo>
                    <a:pt x="50482" y="75857"/>
                  </a:moveTo>
                  <a:lnTo>
                    <a:pt x="50482" y="52146"/>
                  </a:lnTo>
                </a:path>
                <a:path w="177800" h="215265">
                  <a:moveTo>
                    <a:pt x="41960" y="72301"/>
                  </a:moveTo>
                  <a:lnTo>
                    <a:pt x="58788" y="55702"/>
                  </a:lnTo>
                </a:path>
                <a:path w="177800" h="215265">
                  <a:moveTo>
                    <a:pt x="41960" y="55702"/>
                  </a:moveTo>
                  <a:lnTo>
                    <a:pt x="58788" y="72301"/>
                  </a:lnTo>
                </a:path>
                <a:path w="177800" h="215265">
                  <a:moveTo>
                    <a:pt x="77038" y="112826"/>
                  </a:moveTo>
                  <a:lnTo>
                    <a:pt x="100736" y="112826"/>
                  </a:lnTo>
                </a:path>
                <a:path w="177800" h="215265">
                  <a:moveTo>
                    <a:pt x="88887" y="124688"/>
                  </a:moveTo>
                  <a:lnTo>
                    <a:pt x="88887" y="100977"/>
                  </a:lnTo>
                </a:path>
                <a:path w="177800" h="215265">
                  <a:moveTo>
                    <a:pt x="80594" y="121361"/>
                  </a:moveTo>
                  <a:lnTo>
                    <a:pt x="97180" y="104533"/>
                  </a:lnTo>
                </a:path>
                <a:path w="177800" h="215265">
                  <a:moveTo>
                    <a:pt x="80594" y="104533"/>
                  </a:moveTo>
                  <a:lnTo>
                    <a:pt x="97180" y="121361"/>
                  </a:lnTo>
                </a:path>
                <a:path w="177800" h="215265">
                  <a:moveTo>
                    <a:pt x="115671" y="159054"/>
                  </a:moveTo>
                  <a:lnTo>
                    <a:pt x="139369" y="159054"/>
                  </a:lnTo>
                </a:path>
                <a:path w="177800" h="215265">
                  <a:moveTo>
                    <a:pt x="127520" y="170903"/>
                  </a:moveTo>
                  <a:lnTo>
                    <a:pt x="127520" y="147205"/>
                  </a:lnTo>
                </a:path>
                <a:path w="177800" h="215265">
                  <a:moveTo>
                    <a:pt x="118986" y="167347"/>
                  </a:moveTo>
                  <a:lnTo>
                    <a:pt x="135826" y="150520"/>
                  </a:lnTo>
                </a:path>
                <a:path w="177800" h="215265">
                  <a:moveTo>
                    <a:pt x="118986" y="150520"/>
                  </a:moveTo>
                  <a:lnTo>
                    <a:pt x="135826" y="167347"/>
                  </a:lnTo>
                </a:path>
                <a:path w="177800" h="215265">
                  <a:moveTo>
                    <a:pt x="154076" y="202907"/>
                  </a:moveTo>
                  <a:lnTo>
                    <a:pt x="177774" y="202907"/>
                  </a:lnTo>
                </a:path>
                <a:path w="177800" h="215265">
                  <a:moveTo>
                    <a:pt x="165925" y="214757"/>
                  </a:moveTo>
                  <a:lnTo>
                    <a:pt x="165925" y="191058"/>
                  </a:lnTo>
                </a:path>
                <a:path w="177800" h="215265">
                  <a:moveTo>
                    <a:pt x="157619" y="211201"/>
                  </a:moveTo>
                  <a:lnTo>
                    <a:pt x="174218" y="194373"/>
                  </a:lnTo>
                </a:path>
                <a:path w="177800" h="215265">
                  <a:moveTo>
                    <a:pt x="157619" y="194373"/>
                  </a:moveTo>
                  <a:lnTo>
                    <a:pt x="174218" y="211201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0301" y="1502676"/>
              <a:ext cx="447281" cy="404609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3401720" y="1928622"/>
              <a:ext cx="890905" cy="636270"/>
            </a:xfrm>
            <a:custGeom>
              <a:avLst/>
              <a:gdLst/>
              <a:ahLst/>
              <a:cxnLst/>
              <a:rect l="l" t="t" r="r" b="b"/>
              <a:pathLst>
                <a:path w="890904" h="636269">
                  <a:moveTo>
                    <a:pt x="0" y="11849"/>
                  </a:moveTo>
                  <a:lnTo>
                    <a:pt x="23698" y="11849"/>
                  </a:lnTo>
                </a:path>
                <a:path w="890904" h="636269">
                  <a:moveTo>
                    <a:pt x="11849" y="23698"/>
                  </a:moveTo>
                  <a:lnTo>
                    <a:pt x="11849" y="0"/>
                  </a:lnTo>
                </a:path>
                <a:path w="890904" h="636269">
                  <a:moveTo>
                    <a:pt x="3314" y="20383"/>
                  </a:moveTo>
                  <a:lnTo>
                    <a:pt x="20142" y="3556"/>
                  </a:lnTo>
                </a:path>
                <a:path w="890904" h="636269">
                  <a:moveTo>
                    <a:pt x="3314" y="3556"/>
                  </a:moveTo>
                  <a:lnTo>
                    <a:pt x="20142" y="20383"/>
                  </a:lnTo>
                </a:path>
                <a:path w="890904" h="636269">
                  <a:moveTo>
                    <a:pt x="96227" y="85090"/>
                  </a:moveTo>
                  <a:lnTo>
                    <a:pt x="119938" y="85090"/>
                  </a:lnTo>
                </a:path>
                <a:path w="890904" h="636269">
                  <a:moveTo>
                    <a:pt x="108077" y="96951"/>
                  </a:moveTo>
                  <a:lnTo>
                    <a:pt x="108077" y="73240"/>
                  </a:lnTo>
                </a:path>
                <a:path w="890904" h="636269">
                  <a:moveTo>
                    <a:pt x="99783" y="93395"/>
                  </a:moveTo>
                  <a:lnTo>
                    <a:pt x="116382" y="76568"/>
                  </a:lnTo>
                </a:path>
                <a:path w="890904" h="636269">
                  <a:moveTo>
                    <a:pt x="99783" y="76568"/>
                  </a:moveTo>
                  <a:lnTo>
                    <a:pt x="116382" y="93395"/>
                  </a:lnTo>
                </a:path>
                <a:path w="890904" h="636269">
                  <a:moveTo>
                    <a:pt x="192468" y="155968"/>
                  </a:moveTo>
                  <a:lnTo>
                    <a:pt x="216166" y="155968"/>
                  </a:lnTo>
                </a:path>
                <a:path w="890904" h="636269">
                  <a:moveTo>
                    <a:pt x="204317" y="167817"/>
                  </a:moveTo>
                  <a:lnTo>
                    <a:pt x="204317" y="144119"/>
                  </a:lnTo>
                </a:path>
                <a:path w="890904" h="636269">
                  <a:moveTo>
                    <a:pt x="196024" y="164503"/>
                  </a:moveTo>
                  <a:lnTo>
                    <a:pt x="212852" y="147675"/>
                  </a:lnTo>
                </a:path>
                <a:path w="890904" h="636269">
                  <a:moveTo>
                    <a:pt x="196024" y="147675"/>
                  </a:moveTo>
                  <a:lnTo>
                    <a:pt x="212852" y="164503"/>
                  </a:lnTo>
                </a:path>
                <a:path w="890904" h="636269">
                  <a:moveTo>
                    <a:pt x="288950" y="225425"/>
                  </a:moveTo>
                  <a:lnTo>
                    <a:pt x="312648" y="225425"/>
                  </a:lnTo>
                </a:path>
                <a:path w="890904" h="636269">
                  <a:moveTo>
                    <a:pt x="300799" y="237274"/>
                  </a:moveTo>
                  <a:lnTo>
                    <a:pt x="300799" y="213563"/>
                  </a:lnTo>
                </a:path>
                <a:path w="890904" h="636269">
                  <a:moveTo>
                    <a:pt x="292265" y="233718"/>
                  </a:moveTo>
                  <a:lnTo>
                    <a:pt x="309092" y="216890"/>
                  </a:lnTo>
                </a:path>
                <a:path w="890904" h="636269">
                  <a:moveTo>
                    <a:pt x="292265" y="216890"/>
                  </a:moveTo>
                  <a:lnTo>
                    <a:pt x="309092" y="233718"/>
                  </a:lnTo>
                </a:path>
                <a:path w="890904" h="636269">
                  <a:moveTo>
                    <a:pt x="385178" y="293212"/>
                  </a:moveTo>
                  <a:lnTo>
                    <a:pt x="408889" y="293212"/>
                  </a:lnTo>
                </a:path>
                <a:path w="890904" h="636269">
                  <a:moveTo>
                    <a:pt x="397027" y="305064"/>
                  </a:moveTo>
                  <a:lnTo>
                    <a:pt x="397027" y="281360"/>
                  </a:lnTo>
                </a:path>
                <a:path w="890904" h="636269">
                  <a:moveTo>
                    <a:pt x="388505" y="301745"/>
                  </a:moveTo>
                  <a:lnTo>
                    <a:pt x="405333" y="284918"/>
                  </a:lnTo>
                </a:path>
                <a:path w="890904" h="636269">
                  <a:moveTo>
                    <a:pt x="388505" y="284918"/>
                  </a:moveTo>
                  <a:lnTo>
                    <a:pt x="405333" y="301745"/>
                  </a:lnTo>
                </a:path>
                <a:path w="890904" h="636269">
                  <a:moveTo>
                    <a:pt x="481418" y="360293"/>
                  </a:moveTo>
                  <a:lnTo>
                    <a:pt x="505117" y="360293"/>
                  </a:lnTo>
                </a:path>
                <a:path w="890904" h="636269">
                  <a:moveTo>
                    <a:pt x="493268" y="372145"/>
                  </a:moveTo>
                  <a:lnTo>
                    <a:pt x="493268" y="348442"/>
                  </a:lnTo>
                </a:path>
                <a:path w="890904" h="636269">
                  <a:moveTo>
                    <a:pt x="484974" y="368827"/>
                  </a:moveTo>
                  <a:lnTo>
                    <a:pt x="501561" y="351999"/>
                  </a:lnTo>
                </a:path>
                <a:path w="890904" h="636269">
                  <a:moveTo>
                    <a:pt x="484974" y="351999"/>
                  </a:moveTo>
                  <a:lnTo>
                    <a:pt x="501561" y="368827"/>
                  </a:lnTo>
                </a:path>
                <a:path w="890904" h="636269">
                  <a:moveTo>
                    <a:pt x="577646" y="426666"/>
                  </a:moveTo>
                  <a:lnTo>
                    <a:pt x="601357" y="426666"/>
                  </a:lnTo>
                </a:path>
                <a:path w="890904" h="636269">
                  <a:moveTo>
                    <a:pt x="589508" y="438518"/>
                  </a:moveTo>
                  <a:lnTo>
                    <a:pt x="589508" y="414815"/>
                  </a:lnTo>
                </a:path>
                <a:path w="890904" h="636269">
                  <a:moveTo>
                    <a:pt x="581202" y="435199"/>
                  </a:moveTo>
                  <a:lnTo>
                    <a:pt x="598030" y="418367"/>
                  </a:lnTo>
                </a:path>
                <a:path w="890904" h="636269">
                  <a:moveTo>
                    <a:pt x="581202" y="418367"/>
                  </a:moveTo>
                  <a:lnTo>
                    <a:pt x="598030" y="435199"/>
                  </a:lnTo>
                </a:path>
                <a:path w="890904" h="636269">
                  <a:moveTo>
                    <a:pt x="674128" y="492558"/>
                  </a:moveTo>
                  <a:lnTo>
                    <a:pt x="697826" y="492558"/>
                  </a:lnTo>
                </a:path>
                <a:path w="890904" h="636269">
                  <a:moveTo>
                    <a:pt x="685977" y="504409"/>
                  </a:moveTo>
                  <a:lnTo>
                    <a:pt x="685977" y="480706"/>
                  </a:lnTo>
                </a:path>
                <a:path w="890904" h="636269">
                  <a:moveTo>
                    <a:pt x="677443" y="501095"/>
                  </a:moveTo>
                  <a:lnTo>
                    <a:pt x="694270" y="484262"/>
                  </a:lnTo>
                </a:path>
                <a:path w="890904" h="636269">
                  <a:moveTo>
                    <a:pt x="677443" y="484262"/>
                  </a:moveTo>
                  <a:lnTo>
                    <a:pt x="694270" y="501095"/>
                  </a:lnTo>
                </a:path>
                <a:path w="890904" h="636269">
                  <a:moveTo>
                    <a:pt x="770369" y="558453"/>
                  </a:moveTo>
                  <a:lnTo>
                    <a:pt x="794067" y="558453"/>
                  </a:lnTo>
                </a:path>
                <a:path w="890904" h="636269">
                  <a:moveTo>
                    <a:pt x="782218" y="570304"/>
                  </a:moveTo>
                  <a:lnTo>
                    <a:pt x="782218" y="546601"/>
                  </a:lnTo>
                </a:path>
                <a:path w="890904" h="636269">
                  <a:moveTo>
                    <a:pt x="773671" y="566752"/>
                  </a:moveTo>
                  <a:lnTo>
                    <a:pt x="790511" y="549921"/>
                  </a:lnTo>
                </a:path>
                <a:path w="890904" h="636269">
                  <a:moveTo>
                    <a:pt x="773671" y="549921"/>
                  </a:moveTo>
                  <a:lnTo>
                    <a:pt x="790511" y="566752"/>
                  </a:lnTo>
                </a:path>
                <a:path w="890904" h="636269">
                  <a:moveTo>
                    <a:pt x="866597" y="624112"/>
                  </a:moveTo>
                  <a:lnTo>
                    <a:pt x="890295" y="624112"/>
                  </a:lnTo>
                </a:path>
                <a:path w="890904" h="636269">
                  <a:moveTo>
                    <a:pt x="878446" y="635967"/>
                  </a:moveTo>
                  <a:lnTo>
                    <a:pt x="878446" y="612260"/>
                  </a:lnTo>
                </a:path>
                <a:path w="890904" h="636269">
                  <a:moveTo>
                    <a:pt x="870153" y="632649"/>
                  </a:moveTo>
                  <a:lnTo>
                    <a:pt x="886752" y="615816"/>
                  </a:lnTo>
                </a:path>
                <a:path w="890904" h="636269">
                  <a:moveTo>
                    <a:pt x="870153" y="615816"/>
                  </a:moveTo>
                  <a:lnTo>
                    <a:pt x="886752" y="632649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739212" y="1355242"/>
              <a:ext cx="1514475" cy="1350010"/>
            </a:xfrm>
            <a:custGeom>
              <a:avLst/>
              <a:gdLst/>
              <a:ahLst/>
              <a:cxnLst/>
              <a:rect l="l" t="t" r="r" b="b"/>
              <a:pathLst>
                <a:path w="1514475" h="1350010">
                  <a:moveTo>
                    <a:pt x="0" y="0"/>
                  </a:moveTo>
                  <a:lnTo>
                    <a:pt x="228" y="228"/>
                  </a:lnTo>
                  <a:lnTo>
                    <a:pt x="38862" y="53086"/>
                  </a:lnTo>
                  <a:lnTo>
                    <a:pt x="77266" y="102870"/>
                  </a:lnTo>
                  <a:lnTo>
                    <a:pt x="115900" y="149567"/>
                  </a:lnTo>
                  <a:lnTo>
                    <a:pt x="154305" y="194132"/>
                  </a:lnTo>
                  <a:lnTo>
                    <a:pt x="192938" y="236550"/>
                  </a:lnTo>
                  <a:lnTo>
                    <a:pt x="231343" y="277317"/>
                  </a:lnTo>
                  <a:lnTo>
                    <a:pt x="269976" y="316674"/>
                  </a:lnTo>
                  <a:lnTo>
                    <a:pt x="308381" y="354838"/>
                  </a:lnTo>
                  <a:lnTo>
                    <a:pt x="347014" y="391807"/>
                  </a:lnTo>
                  <a:lnTo>
                    <a:pt x="385406" y="427837"/>
                  </a:lnTo>
                  <a:lnTo>
                    <a:pt x="424053" y="463156"/>
                  </a:lnTo>
                  <a:lnTo>
                    <a:pt x="462445" y="497522"/>
                  </a:lnTo>
                  <a:lnTo>
                    <a:pt x="501078" y="531431"/>
                  </a:lnTo>
                  <a:lnTo>
                    <a:pt x="539483" y="564845"/>
                  </a:lnTo>
                  <a:lnTo>
                    <a:pt x="578116" y="597789"/>
                  </a:lnTo>
                  <a:lnTo>
                    <a:pt x="616521" y="630034"/>
                  </a:lnTo>
                  <a:lnTo>
                    <a:pt x="674357" y="678154"/>
                  </a:lnTo>
                  <a:lnTo>
                    <a:pt x="770585" y="756602"/>
                  </a:lnTo>
                  <a:lnTo>
                    <a:pt x="866825" y="833884"/>
                  </a:lnTo>
                  <a:lnTo>
                    <a:pt x="963307" y="910446"/>
                  </a:lnTo>
                  <a:lnTo>
                    <a:pt x="1059535" y="986532"/>
                  </a:lnTo>
                  <a:lnTo>
                    <a:pt x="1155776" y="1062385"/>
                  </a:lnTo>
                  <a:lnTo>
                    <a:pt x="1252016" y="1138708"/>
                  </a:lnTo>
                  <a:lnTo>
                    <a:pt x="1348486" y="1215509"/>
                  </a:lnTo>
                  <a:lnTo>
                    <a:pt x="1444726" y="1293018"/>
                  </a:lnTo>
                  <a:lnTo>
                    <a:pt x="1513928" y="1349434"/>
                  </a:lnTo>
                </a:path>
              </a:pathLst>
            </a:custGeom>
            <a:ln w="7111">
              <a:solidFill>
                <a:srgbClr val="0000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739440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5" y="1896275"/>
                  </a:lnTo>
                </a:path>
                <a:path w="1541145" h="1896745">
                  <a:moveTo>
                    <a:pt x="0" y="0"/>
                  </a:moveTo>
                  <a:lnTo>
                    <a:pt x="1540725" y="0"/>
                  </a:lnTo>
                </a:path>
                <a:path w="1541145" h="1896745">
                  <a:moveTo>
                    <a:pt x="77038" y="1896275"/>
                  </a:moveTo>
                  <a:lnTo>
                    <a:pt x="77038" y="1872571"/>
                  </a:lnTo>
                </a:path>
                <a:path w="1541145" h="1896745">
                  <a:moveTo>
                    <a:pt x="77038" y="0"/>
                  </a:moveTo>
                  <a:lnTo>
                    <a:pt x="77038" y="23698"/>
                  </a:lnTo>
                </a:path>
                <a:path w="1541145" h="1896745">
                  <a:moveTo>
                    <a:pt x="154076" y="1896275"/>
                  </a:moveTo>
                  <a:lnTo>
                    <a:pt x="154076" y="1872571"/>
                  </a:lnTo>
                </a:path>
                <a:path w="1541145" h="1896745">
                  <a:moveTo>
                    <a:pt x="154076" y="0"/>
                  </a:moveTo>
                  <a:lnTo>
                    <a:pt x="154076" y="23698"/>
                  </a:lnTo>
                </a:path>
                <a:path w="1541145" h="1896745">
                  <a:moveTo>
                    <a:pt x="231114" y="1896275"/>
                  </a:moveTo>
                  <a:lnTo>
                    <a:pt x="231114" y="1872571"/>
                  </a:lnTo>
                </a:path>
                <a:path w="1541145" h="1896745">
                  <a:moveTo>
                    <a:pt x="231114" y="0"/>
                  </a:moveTo>
                  <a:lnTo>
                    <a:pt x="231114" y="23698"/>
                  </a:lnTo>
                </a:path>
                <a:path w="1541145" h="1896745">
                  <a:moveTo>
                    <a:pt x="308152" y="1896275"/>
                  </a:moveTo>
                  <a:lnTo>
                    <a:pt x="308152" y="1872571"/>
                  </a:lnTo>
                </a:path>
                <a:path w="1541145" h="1896745">
                  <a:moveTo>
                    <a:pt x="308152" y="0"/>
                  </a:moveTo>
                  <a:lnTo>
                    <a:pt x="308152" y="23698"/>
                  </a:lnTo>
                </a:path>
                <a:path w="1541145" h="1896745">
                  <a:moveTo>
                    <a:pt x="462216" y="1896275"/>
                  </a:moveTo>
                  <a:lnTo>
                    <a:pt x="462216" y="1872571"/>
                  </a:lnTo>
                </a:path>
                <a:path w="1541145" h="1896745">
                  <a:moveTo>
                    <a:pt x="462216" y="0"/>
                  </a:moveTo>
                  <a:lnTo>
                    <a:pt x="462216" y="23698"/>
                  </a:lnTo>
                </a:path>
                <a:path w="1541145" h="1896745">
                  <a:moveTo>
                    <a:pt x="539254" y="1896275"/>
                  </a:moveTo>
                  <a:lnTo>
                    <a:pt x="539254" y="1872571"/>
                  </a:lnTo>
                </a:path>
                <a:path w="1541145" h="1896745">
                  <a:moveTo>
                    <a:pt x="539254" y="0"/>
                  </a:moveTo>
                  <a:lnTo>
                    <a:pt x="539254" y="23698"/>
                  </a:lnTo>
                </a:path>
                <a:path w="1541145" h="1896745">
                  <a:moveTo>
                    <a:pt x="616292" y="1896275"/>
                  </a:moveTo>
                  <a:lnTo>
                    <a:pt x="616292" y="1872571"/>
                  </a:lnTo>
                </a:path>
                <a:path w="1541145" h="1896745">
                  <a:moveTo>
                    <a:pt x="616292" y="0"/>
                  </a:moveTo>
                  <a:lnTo>
                    <a:pt x="616292" y="23698"/>
                  </a:lnTo>
                </a:path>
                <a:path w="1541145" h="1896745">
                  <a:moveTo>
                    <a:pt x="693331" y="1896275"/>
                  </a:moveTo>
                  <a:lnTo>
                    <a:pt x="693331" y="1872571"/>
                  </a:lnTo>
                </a:path>
                <a:path w="1541145" h="1896745">
                  <a:moveTo>
                    <a:pt x="693331" y="0"/>
                  </a:moveTo>
                  <a:lnTo>
                    <a:pt x="693331" y="23698"/>
                  </a:lnTo>
                </a:path>
                <a:path w="1541145" h="1896745">
                  <a:moveTo>
                    <a:pt x="847407" y="1896275"/>
                  </a:moveTo>
                  <a:lnTo>
                    <a:pt x="847407" y="1872571"/>
                  </a:lnTo>
                </a:path>
                <a:path w="1541145" h="1896745">
                  <a:moveTo>
                    <a:pt x="847407" y="0"/>
                  </a:moveTo>
                  <a:lnTo>
                    <a:pt x="847407" y="23698"/>
                  </a:lnTo>
                </a:path>
                <a:path w="1541145" h="1896745">
                  <a:moveTo>
                    <a:pt x="924445" y="1896275"/>
                  </a:moveTo>
                  <a:lnTo>
                    <a:pt x="924445" y="1872571"/>
                  </a:lnTo>
                </a:path>
                <a:path w="1541145" h="1896745">
                  <a:moveTo>
                    <a:pt x="1001471" y="1896275"/>
                  </a:moveTo>
                  <a:lnTo>
                    <a:pt x="1001471" y="1872571"/>
                  </a:lnTo>
                </a:path>
                <a:path w="1541145" h="1896745">
                  <a:moveTo>
                    <a:pt x="1078509" y="1896275"/>
                  </a:moveTo>
                  <a:lnTo>
                    <a:pt x="1078509" y="1872571"/>
                  </a:lnTo>
                </a:path>
                <a:path w="1541145" h="1896745">
                  <a:moveTo>
                    <a:pt x="1232585" y="1896275"/>
                  </a:moveTo>
                  <a:lnTo>
                    <a:pt x="1232585" y="1872571"/>
                  </a:lnTo>
                </a:path>
                <a:path w="1541145" h="1896745">
                  <a:moveTo>
                    <a:pt x="1309624" y="1896275"/>
                  </a:moveTo>
                  <a:lnTo>
                    <a:pt x="1309624" y="1872571"/>
                  </a:lnTo>
                </a:path>
                <a:path w="1541145" h="1896745">
                  <a:moveTo>
                    <a:pt x="1386649" y="1896275"/>
                  </a:moveTo>
                  <a:lnTo>
                    <a:pt x="1386649" y="1872571"/>
                  </a:lnTo>
                </a:path>
                <a:path w="1541145" h="1896745">
                  <a:moveTo>
                    <a:pt x="1463687" y="1896275"/>
                  </a:moveTo>
                  <a:lnTo>
                    <a:pt x="1463687" y="1872571"/>
                  </a:lnTo>
                </a:path>
                <a:path w="1541145" h="1896745">
                  <a:moveTo>
                    <a:pt x="1463687" y="0"/>
                  </a:moveTo>
                  <a:lnTo>
                    <a:pt x="1463687" y="23698"/>
                  </a:lnTo>
                </a:path>
                <a:path w="1541145" h="1896745">
                  <a:moveTo>
                    <a:pt x="0" y="1896275"/>
                  </a:moveTo>
                  <a:lnTo>
                    <a:pt x="0" y="1848868"/>
                  </a:lnTo>
                </a:path>
                <a:path w="1541145" h="1896745">
                  <a:moveTo>
                    <a:pt x="0" y="0"/>
                  </a:moveTo>
                  <a:lnTo>
                    <a:pt x="0" y="47409"/>
                  </a:lnTo>
                </a:path>
                <a:path w="1541145" h="1896745">
                  <a:moveTo>
                    <a:pt x="385178" y="1896275"/>
                  </a:moveTo>
                  <a:lnTo>
                    <a:pt x="385178" y="1848868"/>
                  </a:lnTo>
                </a:path>
                <a:path w="1541145" h="1896745">
                  <a:moveTo>
                    <a:pt x="385178" y="0"/>
                  </a:moveTo>
                  <a:lnTo>
                    <a:pt x="385178" y="47409"/>
                  </a:lnTo>
                </a:path>
                <a:path w="1541145" h="1896745">
                  <a:moveTo>
                    <a:pt x="770356" y="1896275"/>
                  </a:moveTo>
                  <a:lnTo>
                    <a:pt x="770356" y="1848868"/>
                  </a:lnTo>
                </a:path>
                <a:path w="1541145" h="1896745">
                  <a:moveTo>
                    <a:pt x="770356" y="0"/>
                  </a:moveTo>
                  <a:lnTo>
                    <a:pt x="770356" y="47409"/>
                  </a:lnTo>
                </a:path>
                <a:path w="1541145" h="1896745">
                  <a:moveTo>
                    <a:pt x="1155547" y="1896275"/>
                  </a:moveTo>
                  <a:lnTo>
                    <a:pt x="1155547" y="1848868"/>
                  </a:lnTo>
                </a:path>
                <a:path w="1541145" h="1896745">
                  <a:moveTo>
                    <a:pt x="1540725" y="1896275"/>
                  </a:moveTo>
                  <a:lnTo>
                    <a:pt x="1540725" y="1848868"/>
                  </a:lnTo>
                </a:path>
                <a:path w="1541145" h="1896745">
                  <a:moveTo>
                    <a:pt x="1540725" y="0"/>
                  </a:moveTo>
                  <a:lnTo>
                    <a:pt x="1540725" y="47409"/>
                  </a:lnTo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2700667" y="2672774"/>
            <a:ext cx="9207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Times New Roman"/>
                <a:cs typeface="Times New Roman"/>
              </a:rPr>
              <a:t>1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080395" y="2672774"/>
            <a:ext cx="9207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Times New Roman"/>
                <a:cs typeface="Times New Roman"/>
              </a:rPr>
              <a:t>2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238078" y="2673727"/>
            <a:ext cx="9207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Times New Roman"/>
                <a:cs typeface="Times New Roman"/>
              </a:rPr>
              <a:t>5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262440" y="2672774"/>
            <a:ext cx="680720" cy="301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8440">
              <a:lnSpc>
                <a:spcPts val="1090"/>
              </a:lnSpc>
              <a:spcBef>
                <a:spcPts val="95"/>
              </a:spcBef>
              <a:tabLst>
                <a:tab pos="601345" algn="l"/>
              </a:tabLst>
            </a:pPr>
            <a:r>
              <a:rPr sz="1050" spc="-50" dirty="0">
                <a:latin typeface="Times New Roman"/>
                <a:cs typeface="Times New Roman"/>
              </a:rPr>
              <a:t>3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0" dirty="0">
                <a:latin typeface="Times New Roman"/>
                <a:cs typeface="Times New Roman"/>
              </a:rPr>
              <a:t>4</a:t>
            </a: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ts val="1090"/>
              </a:lnSpc>
            </a:pPr>
            <a:r>
              <a:rPr sz="1050" dirty="0">
                <a:latin typeface="Times New Roman"/>
                <a:cs typeface="Times New Roman"/>
              </a:rPr>
              <a:t>M</a:t>
            </a:r>
            <a:r>
              <a:rPr sz="1050" spc="-15" dirty="0">
                <a:latin typeface="Times New Roman"/>
                <a:cs typeface="Times New Roman"/>
              </a:rPr>
              <a:t> </a:t>
            </a:r>
            <a:r>
              <a:rPr sz="1050" spc="-20" dirty="0">
                <a:latin typeface="Times New Roman"/>
                <a:cs typeface="Times New Roman"/>
              </a:rPr>
              <a:t>(TeV)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739440" y="808164"/>
            <a:ext cx="1541145" cy="1896745"/>
          </a:xfrm>
          <a:custGeom>
            <a:avLst/>
            <a:gdLst/>
            <a:ahLst/>
            <a:cxnLst/>
            <a:rect l="l" t="t" r="r" b="b"/>
            <a:pathLst>
              <a:path w="1541145" h="1896745">
                <a:moveTo>
                  <a:pt x="0" y="1896275"/>
                </a:moveTo>
                <a:lnTo>
                  <a:pt x="0" y="0"/>
                </a:lnTo>
              </a:path>
              <a:path w="1541145" h="1896745">
                <a:moveTo>
                  <a:pt x="1540725" y="1896275"/>
                </a:moveTo>
                <a:lnTo>
                  <a:pt x="1540725" y="0"/>
                </a:lnTo>
              </a:path>
              <a:path w="1541145" h="1896745">
                <a:moveTo>
                  <a:pt x="0" y="1896275"/>
                </a:moveTo>
                <a:lnTo>
                  <a:pt x="23710" y="1896275"/>
                </a:lnTo>
              </a:path>
              <a:path w="1541145" h="1896745">
                <a:moveTo>
                  <a:pt x="1540725" y="1896275"/>
                </a:moveTo>
                <a:lnTo>
                  <a:pt x="1517027" y="1896275"/>
                </a:lnTo>
              </a:path>
              <a:path w="1541145" h="1896745">
                <a:moveTo>
                  <a:pt x="0" y="1856691"/>
                </a:moveTo>
                <a:lnTo>
                  <a:pt x="23710" y="1856691"/>
                </a:lnTo>
              </a:path>
              <a:path w="1541145" h="1896745">
                <a:moveTo>
                  <a:pt x="1540725" y="1856691"/>
                </a:moveTo>
                <a:lnTo>
                  <a:pt x="1517027" y="1856691"/>
                </a:lnTo>
              </a:path>
              <a:path w="1541145" h="1896745">
                <a:moveTo>
                  <a:pt x="0" y="1826112"/>
                </a:moveTo>
                <a:lnTo>
                  <a:pt x="23710" y="1826112"/>
                </a:lnTo>
              </a:path>
              <a:path w="1541145" h="1896745">
                <a:moveTo>
                  <a:pt x="1540725" y="1826112"/>
                </a:moveTo>
                <a:lnTo>
                  <a:pt x="1517027" y="1826112"/>
                </a:lnTo>
              </a:path>
              <a:path w="1541145" h="1896745">
                <a:moveTo>
                  <a:pt x="0" y="1801223"/>
                </a:moveTo>
                <a:lnTo>
                  <a:pt x="23710" y="1801223"/>
                </a:lnTo>
              </a:path>
              <a:path w="1541145" h="1896745">
                <a:moveTo>
                  <a:pt x="1540725" y="1801223"/>
                </a:moveTo>
                <a:lnTo>
                  <a:pt x="1517027" y="1801223"/>
                </a:lnTo>
              </a:path>
              <a:path w="1541145" h="1896745">
                <a:moveTo>
                  <a:pt x="0" y="1779891"/>
                </a:moveTo>
                <a:lnTo>
                  <a:pt x="23710" y="1779891"/>
                </a:lnTo>
              </a:path>
              <a:path w="1541145" h="1896745">
                <a:moveTo>
                  <a:pt x="1540725" y="1779891"/>
                </a:moveTo>
                <a:lnTo>
                  <a:pt x="1517027" y="1779891"/>
                </a:lnTo>
              </a:path>
              <a:path w="1541145" h="1896745">
                <a:moveTo>
                  <a:pt x="0" y="1761639"/>
                </a:moveTo>
                <a:lnTo>
                  <a:pt x="23710" y="1761639"/>
                </a:lnTo>
              </a:path>
              <a:path w="1541145" h="1896745">
                <a:moveTo>
                  <a:pt x="1540725" y="1761639"/>
                </a:moveTo>
                <a:lnTo>
                  <a:pt x="1517027" y="1761639"/>
                </a:lnTo>
              </a:path>
              <a:path w="1541145" h="1896745">
                <a:moveTo>
                  <a:pt x="0" y="1745522"/>
                </a:moveTo>
                <a:lnTo>
                  <a:pt x="23710" y="1745522"/>
                </a:lnTo>
              </a:path>
              <a:path w="1541145" h="1896745">
                <a:moveTo>
                  <a:pt x="1540725" y="1745522"/>
                </a:moveTo>
                <a:lnTo>
                  <a:pt x="1517027" y="1745522"/>
                </a:lnTo>
              </a:path>
              <a:path w="1541145" h="1896745">
                <a:moveTo>
                  <a:pt x="0" y="1731060"/>
                </a:moveTo>
                <a:lnTo>
                  <a:pt x="23710" y="1731060"/>
                </a:lnTo>
              </a:path>
              <a:path w="1541145" h="1896745">
                <a:moveTo>
                  <a:pt x="1540725" y="1731060"/>
                </a:moveTo>
                <a:lnTo>
                  <a:pt x="1517027" y="1731060"/>
                </a:lnTo>
              </a:path>
              <a:path w="1541145" h="1896745">
                <a:moveTo>
                  <a:pt x="0" y="1635771"/>
                </a:moveTo>
                <a:lnTo>
                  <a:pt x="23710" y="1635771"/>
                </a:lnTo>
              </a:path>
              <a:path w="1541145" h="1896745">
                <a:moveTo>
                  <a:pt x="1540725" y="1635771"/>
                </a:moveTo>
                <a:lnTo>
                  <a:pt x="1517027" y="1635771"/>
                </a:lnTo>
              </a:path>
              <a:path w="1541145" h="1896745">
                <a:moveTo>
                  <a:pt x="0" y="1580308"/>
                </a:moveTo>
                <a:lnTo>
                  <a:pt x="23710" y="1580308"/>
                </a:lnTo>
              </a:path>
              <a:path w="1541145" h="1896745">
                <a:moveTo>
                  <a:pt x="1540725" y="1580308"/>
                </a:moveTo>
                <a:lnTo>
                  <a:pt x="1517027" y="1580308"/>
                </a:lnTo>
              </a:path>
              <a:path w="1541145" h="1896745">
                <a:moveTo>
                  <a:pt x="0" y="1540719"/>
                </a:moveTo>
                <a:lnTo>
                  <a:pt x="23710" y="1540719"/>
                </a:lnTo>
              </a:path>
              <a:path w="1541145" h="1896745">
                <a:moveTo>
                  <a:pt x="1540725" y="1540719"/>
                </a:moveTo>
                <a:lnTo>
                  <a:pt x="1517027" y="1540719"/>
                </a:lnTo>
              </a:path>
              <a:path w="1541145" h="1896745">
                <a:moveTo>
                  <a:pt x="0" y="1510145"/>
                </a:moveTo>
                <a:lnTo>
                  <a:pt x="23710" y="1510145"/>
                </a:lnTo>
              </a:path>
              <a:path w="1541145" h="1896745">
                <a:moveTo>
                  <a:pt x="1540725" y="1510145"/>
                </a:moveTo>
                <a:lnTo>
                  <a:pt x="1517027" y="1510145"/>
                </a:lnTo>
              </a:path>
              <a:path w="1541145" h="1896745">
                <a:moveTo>
                  <a:pt x="0" y="1485017"/>
                </a:moveTo>
                <a:lnTo>
                  <a:pt x="23710" y="1485017"/>
                </a:lnTo>
              </a:path>
              <a:path w="1541145" h="1896745">
                <a:moveTo>
                  <a:pt x="1540725" y="1485017"/>
                </a:moveTo>
                <a:lnTo>
                  <a:pt x="1517027" y="1485017"/>
                </a:lnTo>
              </a:path>
              <a:path w="1541145" h="1896745">
                <a:moveTo>
                  <a:pt x="0" y="1463923"/>
                </a:moveTo>
                <a:lnTo>
                  <a:pt x="23710" y="1463923"/>
                </a:lnTo>
              </a:path>
              <a:path w="1541145" h="1896745">
                <a:moveTo>
                  <a:pt x="1540725" y="1463923"/>
                </a:moveTo>
                <a:lnTo>
                  <a:pt x="1517027" y="1463923"/>
                </a:lnTo>
              </a:path>
              <a:path w="1541145" h="1896745">
                <a:moveTo>
                  <a:pt x="0" y="1445672"/>
                </a:moveTo>
                <a:lnTo>
                  <a:pt x="23710" y="1445672"/>
                </a:lnTo>
              </a:path>
              <a:path w="1541145" h="1896745">
                <a:moveTo>
                  <a:pt x="1540725" y="1445672"/>
                </a:moveTo>
                <a:lnTo>
                  <a:pt x="1517027" y="1445672"/>
                </a:lnTo>
              </a:path>
              <a:path w="1541145" h="1896745">
                <a:moveTo>
                  <a:pt x="0" y="1429555"/>
                </a:moveTo>
                <a:lnTo>
                  <a:pt x="23710" y="1429555"/>
                </a:lnTo>
              </a:path>
              <a:path w="1541145" h="1896745">
                <a:moveTo>
                  <a:pt x="1540725" y="1429555"/>
                </a:moveTo>
                <a:lnTo>
                  <a:pt x="1517027" y="1429555"/>
                </a:lnTo>
              </a:path>
              <a:path w="1541145" h="1896745">
                <a:moveTo>
                  <a:pt x="0" y="1414854"/>
                </a:moveTo>
                <a:lnTo>
                  <a:pt x="23710" y="1414854"/>
                </a:lnTo>
              </a:path>
              <a:path w="1541145" h="1896745">
                <a:moveTo>
                  <a:pt x="1540725" y="1414854"/>
                </a:moveTo>
                <a:lnTo>
                  <a:pt x="1517027" y="1414854"/>
                </a:lnTo>
              </a:path>
              <a:path w="1541145" h="1896745">
                <a:moveTo>
                  <a:pt x="0" y="1319809"/>
                </a:moveTo>
                <a:lnTo>
                  <a:pt x="23710" y="1319809"/>
                </a:lnTo>
              </a:path>
              <a:path w="1541145" h="1896745">
                <a:moveTo>
                  <a:pt x="1540725" y="1319809"/>
                </a:moveTo>
                <a:lnTo>
                  <a:pt x="1517027" y="1319809"/>
                </a:lnTo>
              </a:path>
              <a:path w="1541145" h="1896745">
                <a:moveTo>
                  <a:pt x="0" y="1264107"/>
                </a:moveTo>
                <a:lnTo>
                  <a:pt x="23710" y="1264107"/>
                </a:lnTo>
              </a:path>
              <a:path w="1541145" h="1896745">
                <a:moveTo>
                  <a:pt x="1540725" y="1264107"/>
                </a:moveTo>
                <a:lnTo>
                  <a:pt x="1517027" y="1264107"/>
                </a:lnTo>
              </a:path>
              <a:path w="1541145" h="1896745">
                <a:moveTo>
                  <a:pt x="0" y="1224749"/>
                </a:moveTo>
                <a:lnTo>
                  <a:pt x="23710" y="1224749"/>
                </a:lnTo>
              </a:path>
              <a:path w="1541145" h="1896745">
                <a:moveTo>
                  <a:pt x="1540725" y="1224749"/>
                </a:moveTo>
                <a:lnTo>
                  <a:pt x="1517027" y="1224749"/>
                </a:lnTo>
              </a:path>
              <a:path w="1541145" h="1896745">
                <a:moveTo>
                  <a:pt x="0" y="1194181"/>
                </a:moveTo>
                <a:lnTo>
                  <a:pt x="23710" y="1194181"/>
                </a:lnTo>
              </a:path>
              <a:path w="1541145" h="1896745">
                <a:moveTo>
                  <a:pt x="1540725" y="1194181"/>
                </a:moveTo>
                <a:lnTo>
                  <a:pt x="1517027" y="1194181"/>
                </a:lnTo>
              </a:path>
              <a:path w="1541145" h="1896745">
                <a:moveTo>
                  <a:pt x="0" y="1169047"/>
                </a:moveTo>
                <a:lnTo>
                  <a:pt x="23710" y="1169047"/>
                </a:lnTo>
              </a:path>
              <a:path w="1541145" h="1896745">
                <a:moveTo>
                  <a:pt x="1540725" y="1169047"/>
                </a:moveTo>
                <a:lnTo>
                  <a:pt x="1517027" y="1169047"/>
                </a:lnTo>
              </a:path>
              <a:path w="1541145" h="1896745">
                <a:moveTo>
                  <a:pt x="0" y="1147953"/>
                </a:moveTo>
                <a:lnTo>
                  <a:pt x="23710" y="1147953"/>
                </a:lnTo>
              </a:path>
              <a:path w="1541145" h="1896745">
                <a:moveTo>
                  <a:pt x="1540725" y="1147953"/>
                </a:moveTo>
                <a:lnTo>
                  <a:pt x="1517027" y="1147953"/>
                </a:lnTo>
              </a:path>
              <a:path w="1541145" h="1896745">
                <a:moveTo>
                  <a:pt x="0" y="1129461"/>
                </a:moveTo>
                <a:lnTo>
                  <a:pt x="23710" y="1129461"/>
                </a:lnTo>
              </a:path>
              <a:path w="1541145" h="1896745">
                <a:moveTo>
                  <a:pt x="1540725" y="1129461"/>
                </a:moveTo>
                <a:lnTo>
                  <a:pt x="1517027" y="1129461"/>
                </a:lnTo>
              </a:path>
              <a:path w="1541145" h="1896745">
                <a:moveTo>
                  <a:pt x="0" y="1113345"/>
                </a:moveTo>
                <a:lnTo>
                  <a:pt x="23710" y="1113345"/>
                </a:lnTo>
              </a:path>
              <a:path w="1541145" h="1896745">
                <a:moveTo>
                  <a:pt x="1540725" y="1113345"/>
                </a:moveTo>
                <a:lnTo>
                  <a:pt x="1517027" y="1113345"/>
                </a:lnTo>
              </a:path>
              <a:path w="1541145" h="1896745">
                <a:moveTo>
                  <a:pt x="0" y="1098892"/>
                </a:moveTo>
                <a:lnTo>
                  <a:pt x="23710" y="1098892"/>
                </a:lnTo>
              </a:path>
              <a:path w="1541145" h="1896745">
                <a:moveTo>
                  <a:pt x="1540725" y="1098892"/>
                </a:moveTo>
                <a:lnTo>
                  <a:pt x="1517027" y="1098892"/>
                </a:lnTo>
              </a:path>
              <a:path w="1541145" h="1896745">
                <a:moveTo>
                  <a:pt x="0" y="1003833"/>
                </a:moveTo>
                <a:lnTo>
                  <a:pt x="23710" y="1003833"/>
                </a:lnTo>
              </a:path>
              <a:path w="1541145" h="1896745">
                <a:moveTo>
                  <a:pt x="1540725" y="1003833"/>
                </a:moveTo>
                <a:lnTo>
                  <a:pt x="1517027" y="1003833"/>
                </a:lnTo>
              </a:path>
              <a:path w="1541145" h="1896745">
                <a:moveTo>
                  <a:pt x="0" y="948131"/>
                </a:moveTo>
                <a:lnTo>
                  <a:pt x="23710" y="948131"/>
                </a:lnTo>
              </a:path>
              <a:path w="1541145" h="1896745">
                <a:moveTo>
                  <a:pt x="1540725" y="948131"/>
                </a:moveTo>
                <a:lnTo>
                  <a:pt x="1517027" y="948131"/>
                </a:lnTo>
              </a:path>
              <a:path w="1541145" h="1896745">
                <a:moveTo>
                  <a:pt x="0" y="908545"/>
                </a:moveTo>
                <a:lnTo>
                  <a:pt x="23710" y="908545"/>
                </a:lnTo>
              </a:path>
              <a:path w="1541145" h="1896745">
                <a:moveTo>
                  <a:pt x="1540725" y="908545"/>
                </a:moveTo>
                <a:lnTo>
                  <a:pt x="1517027" y="908545"/>
                </a:lnTo>
              </a:path>
              <a:path w="1541145" h="1896745">
                <a:moveTo>
                  <a:pt x="0" y="877976"/>
                </a:moveTo>
                <a:lnTo>
                  <a:pt x="23710" y="877976"/>
                </a:lnTo>
              </a:path>
              <a:path w="1541145" h="1896745">
                <a:moveTo>
                  <a:pt x="1540725" y="877976"/>
                </a:moveTo>
                <a:lnTo>
                  <a:pt x="1517027" y="877976"/>
                </a:lnTo>
              </a:path>
              <a:path w="1541145" h="1896745">
                <a:moveTo>
                  <a:pt x="0" y="853084"/>
                </a:moveTo>
                <a:lnTo>
                  <a:pt x="23710" y="853084"/>
                </a:lnTo>
              </a:path>
              <a:path w="1541145" h="1896745">
                <a:moveTo>
                  <a:pt x="1540725" y="853084"/>
                </a:moveTo>
                <a:lnTo>
                  <a:pt x="1517027" y="853084"/>
                </a:lnTo>
              </a:path>
              <a:path w="1541145" h="1896745">
                <a:moveTo>
                  <a:pt x="0" y="831748"/>
                </a:moveTo>
                <a:lnTo>
                  <a:pt x="23710" y="831748"/>
                </a:lnTo>
              </a:path>
              <a:path w="1541145" h="1896745">
                <a:moveTo>
                  <a:pt x="1540725" y="831748"/>
                </a:moveTo>
                <a:lnTo>
                  <a:pt x="1517027" y="831748"/>
                </a:lnTo>
              </a:path>
              <a:path w="1541145" h="1896745">
                <a:moveTo>
                  <a:pt x="0" y="813498"/>
                </a:moveTo>
                <a:lnTo>
                  <a:pt x="23710" y="813498"/>
                </a:lnTo>
              </a:path>
              <a:path w="1541145" h="1896745">
                <a:moveTo>
                  <a:pt x="1540725" y="813498"/>
                </a:moveTo>
                <a:lnTo>
                  <a:pt x="1517027" y="813498"/>
                </a:lnTo>
              </a:path>
              <a:path w="1541145" h="1896745">
                <a:moveTo>
                  <a:pt x="0" y="797382"/>
                </a:moveTo>
                <a:lnTo>
                  <a:pt x="23710" y="797382"/>
                </a:lnTo>
              </a:path>
              <a:path w="1541145" h="1896745">
                <a:moveTo>
                  <a:pt x="1540725" y="797382"/>
                </a:moveTo>
                <a:lnTo>
                  <a:pt x="1517027" y="797382"/>
                </a:lnTo>
              </a:path>
              <a:path w="1541145" h="1896745">
                <a:moveTo>
                  <a:pt x="0" y="782916"/>
                </a:moveTo>
                <a:lnTo>
                  <a:pt x="23710" y="782916"/>
                </a:lnTo>
              </a:path>
              <a:path w="1541145" h="1896745">
                <a:moveTo>
                  <a:pt x="1540725" y="782916"/>
                </a:moveTo>
                <a:lnTo>
                  <a:pt x="1517027" y="782916"/>
                </a:lnTo>
              </a:path>
              <a:path w="1541145" h="1896745">
                <a:moveTo>
                  <a:pt x="0" y="687628"/>
                </a:moveTo>
                <a:lnTo>
                  <a:pt x="23710" y="687628"/>
                </a:lnTo>
              </a:path>
              <a:path w="1541145" h="1896745">
                <a:moveTo>
                  <a:pt x="1540725" y="687628"/>
                </a:moveTo>
                <a:lnTo>
                  <a:pt x="1517027" y="687628"/>
                </a:lnTo>
              </a:path>
              <a:path w="1541145" h="1896745">
                <a:moveTo>
                  <a:pt x="0" y="632167"/>
                </a:moveTo>
                <a:lnTo>
                  <a:pt x="23710" y="632167"/>
                </a:lnTo>
              </a:path>
              <a:path w="1541145" h="1896745">
                <a:moveTo>
                  <a:pt x="1540725" y="632167"/>
                </a:moveTo>
                <a:lnTo>
                  <a:pt x="1517027" y="632167"/>
                </a:lnTo>
              </a:path>
              <a:path w="1541145" h="1896745">
                <a:moveTo>
                  <a:pt x="0" y="592582"/>
                </a:moveTo>
                <a:lnTo>
                  <a:pt x="23710" y="592582"/>
                </a:lnTo>
              </a:path>
              <a:path w="1541145" h="1896745">
                <a:moveTo>
                  <a:pt x="1540725" y="592582"/>
                </a:moveTo>
                <a:lnTo>
                  <a:pt x="1517027" y="592582"/>
                </a:lnTo>
              </a:path>
              <a:path w="1541145" h="1896745">
                <a:moveTo>
                  <a:pt x="0" y="562000"/>
                </a:moveTo>
                <a:lnTo>
                  <a:pt x="23710" y="562000"/>
                </a:lnTo>
              </a:path>
              <a:path w="1541145" h="1896745">
                <a:moveTo>
                  <a:pt x="1540725" y="562000"/>
                </a:moveTo>
                <a:lnTo>
                  <a:pt x="1517027" y="562000"/>
                </a:lnTo>
              </a:path>
              <a:path w="1541145" h="1896745">
                <a:moveTo>
                  <a:pt x="0" y="536879"/>
                </a:moveTo>
                <a:lnTo>
                  <a:pt x="23710" y="536879"/>
                </a:lnTo>
              </a:path>
              <a:path w="1541145" h="1896745">
                <a:moveTo>
                  <a:pt x="1540725" y="536879"/>
                </a:moveTo>
                <a:lnTo>
                  <a:pt x="1517027" y="536879"/>
                </a:lnTo>
              </a:path>
              <a:path w="1541145" h="1896745">
                <a:moveTo>
                  <a:pt x="0" y="515785"/>
                </a:moveTo>
                <a:lnTo>
                  <a:pt x="23710" y="515785"/>
                </a:lnTo>
              </a:path>
              <a:path w="1541145" h="1896745">
                <a:moveTo>
                  <a:pt x="1540725" y="515785"/>
                </a:moveTo>
                <a:lnTo>
                  <a:pt x="1517027" y="515785"/>
                </a:lnTo>
              </a:path>
              <a:path w="1541145" h="1896745">
                <a:moveTo>
                  <a:pt x="0" y="497522"/>
                </a:moveTo>
                <a:lnTo>
                  <a:pt x="23710" y="497522"/>
                </a:lnTo>
              </a:path>
              <a:path w="1541145" h="1896745">
                <a:moveTo>
                  <a:pt x="1540725" y="497522"/>
                </a:moveTo>
                <a:lnTo>
                  <a:pt x="1517027" y="497522"/>
                </a:lnTo>
              </a:path>
              <a:path w="1541145" h="1896745">
                <a:moveTo>
                  <a:pt x="0" y="481406"/>
                </a:moveTo>
                <a:lnTo>
                  <a:pt x="23710" y="481406"/>
                </a:lnTo>
              </a:path>
              <a:path w="1541145" h="1896745">
                <a:moveTo>
                  <a:pt x="1540725" y="481406"/>
                </a:moveTo>
                <a:lnTo>
                  <a:pt x="1517027" y="481406"/>
                </a:lnTo>
              </a:path>
              <a:path w="1541145" h="1896745">
                <a:moveTo>
                  <a:pt x="0" y="466712"/>
                </a:moveTo>
                <a:lnTo>
                  <a:pt x="23710" y="466712"/>
                </a:lnTo>
              </a:path>
              <a:path w="1541145" h="1896745">
                <a:moveTo>
                  <a:pt x="1540725" y="466712"/>
                </a:moveTo>
                <a:lnTo>
                  <a:pt x="1517027" y="466712"/>
                </a:lnTo>
              </a:path>
              <a:path w="1541145" h="1896745">
                <a:moveTo>
                  <a:pt x="0" y="371665"/>
                </a:moveTo>
                <a:lnTo>
                  <a:pt x="23710" y="371665"/>
                </a:lnTo>
              </a:path>
              <a:path w="1541145" h="1896745">
                <a:moveTo>
                  <a:pt x="1540725" y="371665"/>
                </a:moveTo>
                <a:lnTo>
                  <a:pt x="1517027" y="371665"/>
                </a:lnTo>
              </a:path>
              <a:path w="1541145" h="1896745">
                <a:moveTo>
                  <a:pt x="0" y="315963"/>
                </a:moveTo>
                <a:lnTo>
                  <a:pt x="23710" y="315963"/>
                </a:lnTo>
              </a:path>
              <a:path w="1541145" h="1896745">
                <a:moveTo>
                  <a:pt x="1540725" y="315963"/>
                </a:moveTo>
                <a:lnTo>
                  <a:pt x="1517027" y="315963"/>
                </a:lnTo>
              </a:path>
              <a:path w="1541145" h="1896745">
                <a:moveTo>
                  <a:pt x="0" y="276618"/>
                </a:moveTo>
                <a:lnTo>
                  <a:pt x="23710" y="276618"/>
                </a:lnTo>
              </a:path>
              <a:path w="1541145" h="1896745">
                <a:moveTo>
                  <a:pt x="1540725" y="276618"/>
                </a:moveTo>
                <a:lnTo>
                  <a:pt x="1517027" y="276618"/>
                </a:lnTo>
              </a:path>
              <a:path w="1541145" h="1896745">
                <a:moveTo>
                  <a:pt x="0" y="246037"/>
                </a:moveTo>
                <a:lnTo>
                  <a:pt x="23710" y="246037"/>
                </a:lnTo>
              </a:path>
              <a:path w="1541145" h="1896745">
                <a:moveTo>
                  <a:pt x="1540725" y="246037"/>
                </a:moveTo>
                <a:lnTo>
                  <a:pt x="1517027" y="246037"/>
                </a:lnTo>
              </a:path>
              <a:path w="1541145" h="1896745">
                <a:moveTo>
                  <a:pt x="0" y="220916"/>
                </a:moveTo>
                <a:lnTo>
                  <a:pt x="23710" y="220916"/>
                </a:lnTo>
              </a:path>
              <a:path w="1541145" h="1896745">
                <a:moveTo>
                  <a:pt x="1540725" y="220916"/>
                </a:moveTo>
                <a:lnTo>
                  <a:pt x="1517027" y="220916"/>
                </a:lnTo>
              </a:path>
              <a:path w="1541145" h="1896745">
                <a:moveTo>
                  <a:pt x="0" y="199809"/>
                </a:moveTo>
                <a:lnTo>
                  <a:pt x="23710" y="199809"/>
                </a:lnTo>
              </a:path>
              <a:path w="1541145" h="1896745">
                <a:moveTo>
                  <a:pt x="1540725" y="199809"/>
                </a:moveTo>
                <a:lnTo>
                  <a:pt x="1517027" y="199809"/>
                </a:lnTo>
              </a:path>
              <a:path w="1541145" h="1896745">
                <a:moveTo>
                  <a:pt x="0" y="181330"/>
                </a:moveTo>
                <a:lnTo>
                  <a:pt x="23710" y="181330"/>
                </a:lnTo>
              </a:path>
              <a:path w="1541145" h="1896745">
                <a:moveTo>
                  <a:pt x="1540725" y="181330"/>
                </a:moveTo>
                <a:lnTo>
                  <a:pt x="1517027" y="181330"/>
                </a:lnTo>
              </a:path>
              <a:path w="1541145" h="1896745">
                <a:moveTo>
                  <a:pt x="0" y="165201"/>
                </a:moveTo>
                <a:lnTo>
                  <a:pt x="23710" y="165201"/>
                </a:lnTo>
              </a:path>
              <a:path w="1541145" h="1896745">
                <a:moveTo>
                  <a:pt x="1540725" y="165201"/>
                </a:moveTo>
                <a:lnTo>
                  <a:pt x="1517027" y="165201"/>
                </a:lnTo>
              </a:path>
              <a:path w="1541145" h="1896745">
                <a:moveTo>
                  <a:pt x="0" y="150749"/>
                </a:moveTo>
                <a:lnTo>
                  <a:pt x="23710" y="150749"/>
                </a:lnTo>
              </a:path>
              <a:path w="1541145" h="1896745">
                <a:moveTo>
                  <a:pt x="1540725" y="150749"/>
                </a:moveTo>
                <a:lnTo>
                  <a:pt x="1517027" y="150749"/>
                </a:lnTo>
              </a:path>
              <a:path w="1541145" h="1896745">
                <a:moveTo>
                  <a:pt x="0" y="55702"/>
                </a:moveTo>
                <a:lnTo>
                  <a:pt x="23710" y="55702"/>
                </a:lnTo>
              </a:path>
              <a:path w="1541145" h="1896745">
                <a:moveTo>
                  <a:pt x="1540725" y="55702"/>
                </a:moveTo>
                <a:lnTo>
                  <a:pt x="1517027" y="55702"/>
                </a:lnTo>
              </a:path>
              <a:path w="1541145" h="1896745">
                <a:moveTo>
                  <a:pt x="0" y="0"/>
                </a:moveTo>
                <a:lnTo>
                  <a:pt x="23710" y="0"/>
                </a:lnTo>
              </a:path>
              <a:path w="1541145" h="1896745">
                <a:moveTo>
                  <a:pt x="1540725" y="0"/>
                </a:moveTo>
                <a:lnTo>
                  <a:pt x="1517027" y="0"/>
                </a:lnTo>
              </a:path>
              <a:path w="1541145" h="1896745">
                <a:moveTo>
                  <a:pt x="0" y="1731060"/>
                </a:moveTo>
                <a:lnTo>
                  <a:pt x="47409" y="1731060"/>
                </a:lnTo>
              </a:path>
              <a:path w="1541145" h="1896745">
                <a:moveTo>
                  <a:pt x="1540725" y="1731060"/>
                </a:moveTo>
                <a:lnTo>
                  <a:pt x="1493316" y="1731060"/>
                </a:lnTo>
              </a:path>
              <a:path w="1541145" h="1896745">
                <a:moveTo>
                  <a:pt x="0" y="1414854"/>
                </a:moveTo>
                <a:lnTo>
                  <a:pt x="47409" y="1414854"/>
                </a:lnTo>
              </a:path>
              <a:path w="1541145" h="1896745">
                <a:moveTo>
                  <a:pt x="1540725" y="1414854"/>
                </a:moveTo>
                <a:lnTo>
                  <a:pt x="1493316" y="1414854"/>
                </a:lnTo>
              </a:path>
              <a:path w="1541145" h="1896745">
                <a:moveTo>
                  <a:pt x="0" y="1098892"/>
                </a:moveTo>
                <a:lnTo>
                  <a:pt x="47409" y="1098892"/>
                </a:lnTo>
              </a:path>
              <a:path w="1541145" h="1896745">
                <a:moveTo>
                  <a:pt x="1540725" y="1098892"/>
                </a:moveTo>
                <a:lnTo>
                  <a:pt x="1493316" y="1098892"/>
                </a:lnTo>
              </a:path>
              <a:path w="1541145" h="1896745">
                <a:moveTo>
                  <a:pt x="0" y="782916"/>
                </a:moveTo>
                <a:lnTo>
                  <a:pt x="47409" y="782916"/>
                </a:lnTo>
              </a:path>
              <a:path w="1541145" h="1896745">
                <a:moveTo>
                  <a:pt x="1540725" y="782916"/>
                </a:moveTo>
                <a:lnTo>
                  <a:pt x="1493316" y="782916"/>
                </a:lnTo>
              </a:path>
              <a:path w="1541145" h="1896745">
                <a:moveTo>
                  <a:pt x="0" y="466712"/>
                </a:moveTo>
                <a:lnTo>
                  <a:pt x="47409" y="466712"/>
                </a:lnTo>
              </a:path>
              <a:path w="1541145" h="1896745">
                <a:moveTo>
                  <a:pt x="1540725" y="466712"/>
                </a:moveTo>
                <a:lnTo>
                  <a:pt x="1493316" y="466712"/>
                </a:lnTo>
              </a:path>
              <a:path w="1541145" h="1896745">
                <a:moveTo>
                  <a:pt x="0" y="150749"/>
                </a:moveTo>
                <a:lnTo>
                  <a:pt x="47409" y="150749"/>
                </a:lnTo>
              </a:path>
              <a:path w="1541145" h="1896745">
                <a:moveTo>
                  <a:pt x="1540725" y="150749"/>
                </a:moveTo>
                <a:lnTo>
                  <a:pt x="1493316" y="150749"/>
                </a:lnTo>
              </a:path>
            </a:pathLst>
          </a:custGeom>
          <a:ln w="3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2468575" y="884107"/>
            <a:ext cx="295275" cy="1685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95"/>
              </a:spcBef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3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2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7683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1</a:t>
            </a:r>
            <a:endParaRPr sz="1050" baseline="51587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</a:pPr>
            <a:r>
              <a:rPr sz="1050" spc="-25" dirty="0">
                <a:latin typeface="Times New Roman"/>
                <a:cs typeface="Times New Roman"/>
              </a:rPr>
              <a:t>10</a:t>
            </a:r>
            <a:r>
              <a:rPr sz="1050" spc="-37" baseline="51587" dirty="0">
                <a:latin typeface="Times New Roman"/>
                <a:cs typeface="Times New Roman"/>
              </a:rPr>
              <a:t>0</a:t>
            </a:r>
            <a:endParaRPr sz="1050" baseline="51587">
              <a:latin typeface="Times New Roman"/>
              <a:cs typeface="Times New Roman"/>
            </a:endParaRPr>
          </a:p>
          <a:p>
            <a:pPr marL="45085">
              <a:lnSpc>
                <a:spcPct val="100000"/>
              </a:lnSpc>
              <a:spcBef>
                <a:spcPts val="605"/>
              </a:spcBef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20"/>
              </a:spcBef>
            </a:pP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1575" spc="-15" baseline="-34391" dirty="0">
                <a:latin typeface="Times New Roman"/>
                <a:cs typeface="Times New Roman"/>
              </a:rPr>
              <a:t>10</a:t>
            </a:r>
            <a:r>
              <a:rPr sz="700" spc="-10" dirty="0">
                <a:latin typeface="Times New Roman"/>
                <a:cs typeface="Times New Roman"/>
              </a:rPr>
              <a:t>-</a:t>
            </a:r>
            <a:r>
              <a:rPr sz="700" spc="-50" dirty="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323060" y="1246202"/>
            <a:ext cx="172720" cy="10172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050" dirty="0">
                <a:latin typeface="Times New Roman"/>
                <a:cs typeface="Times New Roman"/>
              </a:rPr>
              <a:t>Parton</a:t>
            </a:r>
            <a:r>
              <a:rPr sz="1050" spc="-35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Times New Roman"/>
                <a:cs typeface="Times New Roman"/>
              </a:rPr>
              <a:t>Luminosity</a:t>
            </a:r>
            <a:endParaRPr sz="1050">
              <a:latin typeface="Times New Roman"/>
              <a:cs typeface="Times New Roman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2737535" y="806253"/>
            <a:ext cx="1544955" cy="1900555"/>
            <a:chOff x="2737535" y="806253"/>
            <a:chExt cx="1544955" cy="1900555"/>
          </a:xfrm>
        </p:grpSpPr>
        <p:sp>
          <p:nvSpPr>
            <p:cNvPr id="59" name="object 59"/>
            <p:cNvSpPr/>
            <p:nvPr/>
          </p:nvSpPr>
          <p:spPr>
            <a:xfrm>
              <a:off x="2739440" y="808164"/>
              <a:ext cx="1541145" cy="1896745"/>
            </a:xfrm>
            <a:custGeom>
              <a:avLst/>
              <a:gdLst/>
              <a:ahLst/>
              <a:cxnLst/>
              <a:rect l="l" t="t" r="r" b="b"/>
              <a:pathLst>
                <a:path w="1541145" h="1896745">
                  <a:moveTo>
                    <a:pt x="0" y="1896275"/>
                  </a:moveTo>
                  <a:lnTo>
                    <a:pt x="1540725" y="1896275"/>
                  </a:lnTo>
                  <a:lnTo>
                    <a:pt x="1540725" y="0"/>
                  </a:lnTo>
                  <a:lnTo>
                    <a:pt x="0" y="0"/>
                  </a:lnTo>
                  <a:lnTo>
                    <a:pt x="0" y="1896275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61647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519578" y="0"/>
                  </a:moveTo>
                  <a:lnTo>
                    <a:pt x="0" y="0"/>
                  </a:lnTo>
                  <a:lnTo>
                    <a:pt x="0" y="909504"/>
                  </a:lnTo>
                  <a:lnTo>
                    <a:pt x="519578" y="909504"/>
                  </a:lnTo>
                  <a:lnTo>
                    <a:pt x="5195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3616477" y="808158"/>
              <a:ext cx="520065" cy="909955"/>
            </a:xfrm>
            <a:custGeom>
              <a:avLst/>
              <a:gdLst/>
              <a:ahLst/>
              <a:cxnLst/>
              <a:rect l="l" t="t" r="r" b="b"/>
              <a:pathLst>
                <a:path w="520064" h="909955">
                  <a:moveTo>
                    <a:pt x="0" y="909504"/>
                  </a:moveTo>
                  <a:lnTo>
                    <a:pt x="519578" y="909504"/>
                  </a:lnTo>
                  <a:lnTo>
                    <a:pt x="519578" y="0"/>
                  </a:lnTo>
                  <a:lnTo>
                    <a:pt x="0" y="0"/>
                  </a:lnTo>
                  <a:lnTo>
                    <a:pt x="0" y="909504"/>
                  </a:lnTo>
                  <a:close/>
                </a:path>
              </a:pathLst>
            </a:custGeom>
            <a:ln w="35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655580" y="886612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643731" y="1008697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11849" y="11849"/>
                  </a:moveTo>
                  <a:lnTo>
                    <a:pt x="177774" y="11849"/>
                  </a:lnTo>
                </a:path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</a:pathLst>
            </a:custGeom>
            <a:ln w="71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655580" y="1233868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655580" y="1327734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660748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655580" y="1436065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655580" y="1543913"/>
              <a:ext cx="166370" cy="0"/>
            </a:xfrm>
            <a:custGeom>
              <a:avLst/>
              <a:gdLst/>
              <a:ahLst/>
              <a:cxnLst/>
              <a:rect l="l" t="t" r="r" b="b"/>
              <a:pathLst>
                <a:path w="166370">
                  <a:moveTo>
                    <a:pt x="0" y="0"/>
                  </a:moveTo>
                  <a:lnTo>
                    <a:pt x="165925" y="0"/>
                  </a:lnTo>
                </a:path>
              </a:pathLst>
            </a:custGeom>
            <a:ln w="7111">
              <a:solidFill>
                <a:srgbClr val="008A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643731" y="1532064"/>
              <a:ext cx="189865" cy="24130"/>
            </a:xfrm>
            <a:custGeom>
              <a:avLst/>
              <a:gdLst/>
              <a:ahLst/>
              <a:cxnLst/>
              <a:rect l="l" t="t" r="r" b="b"/>
              <a:pathLst>
                <a:path w="189864" h="24130">
                  <a:moveTo>
                    <a:pt x="0" y="11849"/>
                  </a:moveTo>
                  <a:lnTo>
                    <a:pt x="23698" y="11849"/>
                  </a:lnTo>
                </a:path>
                <a:path w="189864" h="24130">
                  <a:moveTo>
                    <a:pt x="11849" y="23698"/>
                  </a:moveTo>
                  <a:lnTo>
                    <a:pt x="11849" y="0"/>
                  </a:lnTo>
                </a:path>
                <a:path w="189864" h="24130">
                  <a:moveTo>
                    <a:pt x="3556" y="20142"/>
                  </a:moveTo>
                  <a:lnTo>
                    <a:pt x="20154" y="3556"/>
                  </a:lnTo>
                </a:path>
                <a:path w="189864" h="24130">
                  <a:moveTo>
                    <a:pt x="3556" y="3556"/>
                  </a:moveTo>
                  <a:lnTo>
                    <a:pt x="20154" y="20142"/>
                  </a:lnTo>
                </a:path>
                <a:path w="189864" h="24130">
                  <a:moveTo>
                    <a:pt x="165925" y="11849"/>
                  </a:moveTo>
                  <a:lnTo>
                    <a:pt x="189623" y="11849"/>
                  </a:lnTo>
                </a:path>
                <a:path w="189864" h="24130">
                  <a:moveTo>
                    <a:pt x="177774" y="23698"/>
                  </a:moveTo>
                  <a:lnTo>
                    <a:pt x="177774" y="0"/>
                  </a:lnTo>
                </a:path>
                <a:path w="189864" h="24130">
                  <a:moveTo>
                    <a:pt x="169481" y="20142"/>
                  </a:moveTo>
                  <a:lnTo>
                    <a:pt x="186067" y="3556"/>
                  </a:lnTo>
                </a:path>
                <a:path w="189864" h="24130">
                  <a:moveTo>
                    <a:pt x="169481" y="3556"/>
                  </a:moveTo>
                  <a:lnTo>
                    <a:pt x="186067" y="20142"/>
                  </a:lnTo>
                </a:path>
              </a:pathLst>
            </a:custGeom>
            <a:ln w="3555">
              <a:solidFill>
                <a:srgbClr val="008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3642880" y="779817"/>
            <a:ext cx="483234" cy="9505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50"/>
              </a:lnSpc>
            </a:pPr>
            <a:r>
              <a:rPr sz="950" dirty="0">
                <a:latin typeface="Times New Roman"/>
                <a:cs typeface="Times New Roman"/>
              </a:rPr>
              <a:t>2 g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L="317500" marR="5080" indent="-305435" algn="r">
              <a:lnSpc>
                <a:spcPct val="72900"/>
              </a:lnSpc>
              <a:spcBef>
                <a:spcPts val="160"/>
              </a:spcBef>
              <a:tabLst>
                <a:tab pos="205740" algn="l"/>
              </a:tabLst>
            </a:pPr>
            <a:r>
              <a:rPr sz="950" u="dash" dirty="0">
                <a:uFill>
                  <a:solidFill>
                    <a:srgbClr val="9300D3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50" spc="50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</a:t>
            </a:r>
            <a:r>
              <a:rPr sz="950" spc="-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g u </a:t>
            </a:r>
            <a:r>
              <a:rPr sz="950" spc="-50" dirty="0"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L="317500" marR="5080" indent="-92075" algn="r">
              <a:lnSpc>
                <a:spcPct val="748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r>
              <a:rPr sz="950" dirty="0">
                <a:latin typeface="Times New Roman"/>
                <a:cs typeface="Times New Roman"/>
              </a:rPr>
              <a:t> d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700"/>
              </a:lnSpc>
            </a:pPr>
            <a:r>
              <a:rPr sz="950" dirty="0">
                <a:latin typeface="Times New Roman"/>
                <a:cs typeface="Times New Roman"/>
              </a:rPr>
              <a:t>2 u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</a:t>
            </a:r>
            <a:endParaRPr sz="950">
              <a:latin typeface="Times New Roman"/>
              <a:cs typeface="Times New Roman"/>
            </a:endParaRPr>
          </a:p>
          <a:p>
            <a:pPr marR="5080" algn="r">
              <a:lnSpc>
                <a:spcPts val="994"/>
              </a:lnSpc>
            </a:pPr>
            <a:r>
              <a:rPr sz="950" dirty="0">
                <a:latin typeface="Times New Roman"/>
                <a:cs typeface="Times New Roman"/>
              </a:rPr>
              <a:t>2 d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655580" y="1651761"/>
            <a:ext cx="166370" cy="0"/>
          </a:xfrm>
          <a:custGeom>
            <a:avLst/>
            <a:gdLst/>
            <a:ahLst/>
            <a:cxnLst/>
            <a:rect l="l" t="t" r="r" b="b"/>
            <a:pathLst>
              <a:path w="166370">
                <a:moveTo>
                  <a:pt x="0" y="0"/>
                </a:moveTo>
                <a:lnTo>
                  <a:pt x="165925" y="0"/>
                </a:lnTo>
              </a:path>
            </a:pathLst>
          </a:custGeom>
          <a:ln w="7111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2888869" y="2280245"/>
            <a:ext cx="39497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dirty="0">
                <a:latin typeface="Times New Roman"/>
                <a:cs typeface="Times New Roman"/>
              </a:rPr>
              <a:t>14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TeV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0" y="3327425"/>
            <a:ext cx="4608195" cy="128905"/>
            <a:chOff x="0" y="3327425"/>
            <a:chExt cx="4608195" cy="128905"/>
          </a:xfrm>
        </p:grpSpPr>
        <p:sp>
          <p:nvSpPr>
            <p:cNvPr id="73" name="object 73"/>
            <p:cNvSpPr/>
            <p:nvPr/>
          </p:nvSpPr>
          <p:spPr>
            <a:xfrm>
              <a:off x="0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5" h="128904">
                  <a:moveTo>
                    <a:pt x="0" y="128625"/>
                  </a:moveTo>
                  <a:lnTo>
                    <a:pt x="1536039" y="128625"/>
                  </a:lnTo>
                  <a:lnTo>
                    <a:pt x="153603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A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536039" y="3327425"/>
              <a:ext cx="1536700" cy="128905"/>
            </a:xfrm>
            <a:custGeom>
              <a:avLst/>
              <a:gdLst/>
              <a:ahLst/>
              <a:cxnLst/>
              <a:rect l="l" t="t" r="r" b="b"/>
              <a:pathLst>
                <a:path w="1536700" h="128904">
                  <a:moveTo>
                    <a:pt x="0" y="128625"/>
                  </a:moveTo>
                  <a:lnTo>
                    <a:pt x="1536192" y="128625"/>
                  </a:lnTo>
                  <a:lnTo>
                    <a:pt x="1536192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072231" y="3327425"/>
              <a:ext cx="1536065" cy="128905"/>
            </a:xfrm>
            <a:custGeom>
              <a:avLst/>
              <a:gdLst/>
              <a:ahLst/>
              <a:cxnLst/>
              <a:rect l="l" t="t" r="r" b="b"/>
              <a:pathLst>
                <a:path w="1536064" h="128904">
                  <a:moveTo>
                    <a:pt x="0" y="128625"/>
                  </a:moveTo>
                  <a:lnTo>
                    <a:pt x="1535709" y="128625"/>
                  </a:lnTo>
                  <a:lnTo>
                    <a:pt x="1535709" y="0"/>
                  </a:lnTo>
                  <a:lnTo>
                    <a:pt x="0" y="0"/>
                  </a:lnTo>
                  <a:lnTo>
                    <a:pt x="0" y="128625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6" name="object 76"/>
          <p:cNvSpPr txBox="1"/>
          <p:nvPr/>
        </p:nvSpPr>
        <p:spPr>
          <a:xfrm>
            <a:off x="343917" y="3335763"/>
            <a:ext cx="849630" cy="1104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Zhen</a:t>
            </a:r>
            <a:r>
              <a:rPr sz="600" spc="-30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dirty="0">
                <a:solidFill>
                  <a:srgbClr val="F2F2F2"/>
                </a:solidFill>
                <a:latin typeface="Helvetica"/>
                <a:cs typeface="Helvetica"/>
              </a:rPr>
              <a:t>Liu</a:t>
            </a:r>
            <a:r>
              <a:rPr sz="600" spc="114" dirty="0">
                <a:solidFill>
                  <a:srgbClr val="F2F2F2"/>
                </a:solidFill>
                <a:latin typeface="Helvetica"/>
                <a:cs typeface="Helvetica"/>
              </a:rPr>
              <a:t> </a:t>
            </a:r>
            <a:r>
              <a:rPr sz="600" spc="-10" dirty="0">
                <a:solidFill>
                  <a:srgbClr val="F2F2F2"/>
                </a:solidFill>
                <a:latin typeface="Helvetica"/>
                <a:cs typeface="Helvetica"/>
              </a:rPr>
              <a:t>(UW-Madison)</a:t>
            </a:r>
            <a:endParaRPr sz="600">
              <a:latin typeface="Helvetica"/>
              <a:cs typeface="Helvetica"/>
            </a:endParaRPr>
          </a:p>
        </p:txBody>
      </p:sp>
      <p:sp>
        <p:nvSpPr>
          <p:cNvPr id="77" name="object 7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10" dirty="0"/>
              <a:t>Colored</a:t>
            </a:r>
          </a:p>
        </p:txBody>
      </p:sp>
      <p:sp>
        <p:nvSpPr>
          <p:cNvPr id="78" name="object 7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pc="-10"/>
              <a:t>TaoFest 26</a:t>
            </a:r>
            <a:endParaRPr spc="-10" dirty="0"/>
          </a:p>
        </p:txBody>
      </p:sp>
      <p:sp>
        <p:nvSpPr>
          <p:cNvPr id="79" name="object 7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/>
              <a:t>9</a:t>
            </a:r>
            <a:r>
              <a:rPr spc="-15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25" dirty="0"/>
              <a:t>35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1576</Words>
  <Application>Microsoft Macintosh PowerPoint</Application>
  <PresentationFormat>Custom</PresentationFormat>
  <Paragraphs>560</Paragraphs>
  <Slides>39</Slides>
  <Notes>0</Notes>
  <HiddenSlides>7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Aptos</vt:lpstr>
      <vt:lpstr>Arial</vt:lpstr>
      <vt:lpstr>Courier New</vt:lpstr>
      <vt:lpstr>DejaVu Sans Oblique</vt:lpstr>
      <vt:lpstr>Helvetica</vt:lpstr>
      <vt:lpstr>Symbol</vt:lpstr>
      <vt:lpstr>Times New Roman</vt:lpstr>
      <vt:lpstr>Office Theme</vt:lpstr>
      <vt:lpstr>Colored Resonances with Tao</vt:lpstr>
      <vt:lpstr>Colored Resonances at LHC</vt:lpstr>
      <vt:lpstr>LHC Era?</vt:lpstr>
      <vt:lpstr>LHC Era!</vt:lpstr>
      <vt:lpstr>Colored Resonances Classification</vt:lpstr>
      <vt:lpstr>LHC Era</vt:lpstr>
      <vt:lpstr>LHC Era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Dijet Angular Distribution</vt:lpstr>
      <vt:lpstr>Dijet Rapidity Distribution</vt:lpstr>
      <vt:lpstr>PowerPoint Presentation</vt:lpstr>
      <vt:lpstr>PowerPoint Presentation</vt:lpstr>
      <vt:lpstr>Color Flow Heuristic View</vt:lpstr>
      <vt:lpstr>Color Flow Jason Gallicchio and Matthew D. Schwartz, arxiv:1001.5027</vt:lpstr>
      <vt:lpstr>Color Flow John Ellis, Valery A. Khoze and W. James Stirling, arxiv:hep-th/9608486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Parton Luminosities</vt:lpstr>
      <vt:lpstr>Sextet Fermion NLO</vt:lpstr>
      <vt:lpstr>Sextet Fermion NLO</vt:lpstr>
      <vt:lpstr>LHC Era? Zhen</vt:lpstr>
      <vt:lpstr>PowerPoint Presentation</vt:lpstr>
      <vt:lpstr>PowerPoint Presentation</vt:lpstr>
      <vt:lpstr>Methodology</vt:lpstr>
      <vt:lpstr>QCD Machine: PDF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Colored Resonances at LHC</dc:title>
  <dc:subject>Talks</dc:subject>
  <dc:creator>Zhen Liu Advisor: Tao Han</dc:creator>
  <cp:lastModifiedBy>Zhen Liu</cp:lastModifiedBy>
  <cp:revision>18</cp:revision>
  <dcterms:created xsi:type="dcterms:W3CDTF">2026-05-13T20:28:56Z</dcterms:created>
  <dcterms:modified xsi:type="dcterms:W3CDTF">2026-05-14T12:17:01Z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2011-06-15T00:00:00Z</vt:filetime>
  </property>
  <property fmtid="{D5CDD505-2E9C-101B-9397-08002B2CF9AE}" pid="3" name="Creator">
    <vt:lpwstr>LaTeX with beamer class version 3.07</vt:lpwstr>
  </property>
  <property fmtid="{D5CDD505-2E9C-101B-9397-08002B2CF9AE}" pid="4" name="LastSaved">
    <vt:filetime>2026-05-13T00:00:00Z</vt:filetime>
  </property>
  <property fmtid="{D5CDD505-2E9C-101B-9397-08002B2CF9AE}" pid="5" name="Producer">
    <vt:lpwstr>dvips + GPL Ghostscript 9.01</vt:lpwstr>
  </property>
</Properties>
</file>