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534"/>
    <p:restoredTop sz="94628"/>
  </p:normalViewPr>
  <p:slideViewPr>
    <p:cSldViewPr snapToGrid="0">
      <p:cViewPr varScale="1">
        <p:scale>
          <a:sx n="95" d="100"/>
          <a:sy n="95" d="100"/>
        </p:scale>
        <p:origin x="200" y="6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BD8D31-A809-4378-A31C-08F262CF36E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00A339A-25C5-42B4-B477-F8FEEAD7F8C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EF7FA72-5447-53E6-403C-57EB292AC3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DFA327-F352-2A4E-B59A-C588A18CF750}" type="datetimeFigureOut">
              <a:rPr lang="en-US" smtClean="0"/>
              <a:t>9/4/26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03D6E5-112C-3007-FEE2-077D58FE12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F2F3D1-BB6F-B170-F2B0-9573DC5E32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38CF21-C700-9C47-BEE5-62C0A5CF43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93068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FA37F9-2A68-B7F9-9835-0AA3D7CA25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8D3BDB-5AC0-4CB0-581E-F9E100F3BC5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7782298-6027-B422-6ABA-452D9C6BF7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DFA327-F352-2A4E-B59A-C588A18CF750}" type="datetimeFigureOut">
              <a:rPr lang="en-US" smtClean="0"/>
              <a:t>9/4/26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4D37C1-BFCF-24F5-A16B-4E31DDBD14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DE3D02A-7A20-02AE-77EC-C35BD2492D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38CF21-C700-9C47-BEE5-62C0A5CF43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61703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46F0AA-842B-B91B-9E07-6D2F36051D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94FA6C0-0F6B-8281-2C49-81425E9B85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5725FF8-6D66-C50D-A90C-66E21CCC55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DFA327-F352-2A4E-B59A-C588A18CF750}" type="datetimeFigureOut">
              <a:rPr lang="en-US" smtClean="0"/>
              <a:t>9/4/26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2C6F73-035C-35F5-3854-9A4877A9AB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69B66BC-056F-D47B-E901-D410CE16A5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38CF21-C700-9C47-BEE5-62C0A5CF43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58689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78F132-C2F8-0104-6DBA-22DA7BD593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26497C-6645-D2D2-F1F8-357A3D84605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192F4DF-E3A4-DCFC-AD85-DE9CF824BA0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11FF53C-0B6B-C725-B4E2-24AE060F06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DFA327-F352-2A4E-B59A-C588A18CF750}" type="datetimeFigureOut">
              <a:rPr lang="en-US" smtClean="0"/>
              <a:t>9/4/26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6318F95-C0C8-00A8-3EFF-EF15719D66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AB56E6B-4CFC-DE03-0F67-5848A277AE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38CF21-C700-9C47-BEE5-62C0A5CF43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8802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49EAE1-4E37-EC92-D53B-DC32A5361C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0C2329C-E146-1C70-5679-BE683D6D27D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B1864E6-3BF5-202F-2688-6EF20B25241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CEB3966-9DBA-594C-41DF-159869F5F03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FA68C69-66FE-1A9D-A21C-3FFA0E0EDCF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819C59A-D050-9497-F31B-78A7A01E83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DFA327-F352-2A4E-B59A-C588A18CF750}" type="datetimeFigureOut">
              <a:rPr lang="en-US" smtClean="0"/>
              <a:t>9/4/26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4D07C3F-E72C-C5B2-CD06-A1ADD59BC3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8B80618-509E-7E67-6759-AB2E44C1A2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38CF21-C700-9C47-BEE5-62C0A5CF43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65867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80981F-6DF4-6527-B36E-09C543D276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F66E78C-E334-3302-C81C-1993798F54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DFA327-F352-2A4E-B59A-C588A18CF750}" type="datetimeFigureOut">
              <a:rPr lang="en-US" smtClean="0"/>
              <a:t>9/4/26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1266A6A-535E-7F46-2315-4691D07CBC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F18CB82-5E11-6297-3B9A-05E85BBD63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38CF21-C700-9C47-BEE5-62C0A5CF43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72101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4CC54C7-5801-308E-8ACC-9D3DDF0520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DFA327-F352-2A4E-B59A-C588A18CF750}" type="datetimeFigureOut">
              <a:rPr lang="en-US" smtClean="0"/>
              <a:t>9/4/26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AEE176F-1F29-0346-152C-B5ADEAEE83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5FE2348-698A-E219-266D-EAD2938D37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38CF21-C700-9C47-BEE5-62C0A5CF43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51054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052372-65D7-BD17-30DF-817DA22202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68EE80-837E-4F33-39DE-67578BE820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B718B1F-C41F-0D16-E0CA-FBF0186D00F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7D3C806-1241-8EBF-218E-B5A76AFCD9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DFA327-F352-2A4E-B59A-C588A18CF750}" type="datetimeFigureOut">
              <a:rPr lang="en-US" smtClean="0"/>
              <a:t>9/4/26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B35D6E8-4530-7A9E-FFB0-B447ACBCE6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C829C56-C93E-65F7-A3EF-314EE62BD5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38CF21-C700-9C47-BEE5-62C0A5CF43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83011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3EBCBB-987F-8120-8136-108AE9DFCC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161292F-24AF-46A0-6B7F-32B3128E05D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8796554-EB01-C196-D8F1-B6A9BEB8341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59F86C8-7A02-1532-7CFB-F44BCF1051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DFA327-F352-2A4E-B59A-C588A18CF750}" type="datetimeFigureOut">
              <a:rPr lang="en-US" smtClean="0"/>
              <a:t>9/4/26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D05775B-50CC-8F6C-D053-05917C6F6E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DD5CC4F-CD11-54BF-0E81-3684572F02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38CF21-C700-9C47-BEE5-62C0A5CF43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80961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2ED465-9838-B568-AC80-C5997527D1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82D2742-E308-AF92-43E6-7FD706AA9EE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213FE0C-D137-4BE2-E770-8EB6E674A8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DFA327-F352-2A4E-B59A-C588A18CF750}" type="datetimeFigureOut">
              <a:rPr lang="en-US" smtClean="0"/>
              <a:t>9/4/26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43D9BE7-061A-EF51-448B-E632849AD9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FEACC2C-2A2A-21D1-2F3E-24AAB9EDD3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38CF21-C700-9C47-BEE5-62C0A5CF43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41446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85B46BF-F706-10CC-B4F5-BEDB0B22F15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BCAED1B-D5B7-FA44-BB75-CEA1AC97B4C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E8CC0B-B094-EDD7-6821-B7451DE4E7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DFA327-F352-2A4E-B59A-C588A18CF750}" type="datetimeFigureOut">
              <a:rPr lang="en-US" smtClean="0"/>
              <a:t>9/4/26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592690-C218-9901-6B5E-C584A9C71D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A167E18-2B0E-8C0E-F87D-B6C2AD3DCF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38CF21-C700-9C47-BEE5-62C0A5CF43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7240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75E4DA5-C6FE-5BB3-A5F6-1E9A13FE28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F922A1-EBA0-CCF4-15F4-7750F6391CD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49A5E0-335D-C53A-B210-D55DBCF15D9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ADFA327-F352-2A4E-B59A-C588A18CF750}" type="datetimeFigureOut">
              <a:rPr lang="en-US" smtClean="0"/>
              <a:t>9/4/26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5D923D9-3980-4FC0-39E4-F565DDDA36C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1429A4-B9DB-C67D-E17D-17EA3E8666E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838CF21-C700-9C47-BEE5-62C0A5CF43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14030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indico.global/event/16792/sessions/24336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1C69A3-DF96-A2E1-5039-C4300B95181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PSD14 Final Announcements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099074D-C97B-CD17-A6B7-487EA0141EC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Seth Zenz</a:t>
            </a:r>
          </a:p>
        </p:txBody>
      </p:sp>
    </p:spTree>
    <p:extLst>
      <p:ext uri="{BB962C8B-B14F-4D97-AF65-F5344CB8AC3E}">
        <p14:creationId xmlns:p14="http://schemas.microsoft.com/office/powerpoint/2010/main" val="27733355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95B3F1-E032-BD95-695C-427FB19113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Final Announcements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3946DA-6FA2-5290-0820-D6A44A45C7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79016"/>
            <a:ext cx="10515600" cy="3878251"/>
          </a:xfrm>
        </p:spPr>
        <p:txBody>
          <a:bodyPr/>
          <a:lstStyle/>
          <a:p>
            <a:r>
              <a:rPr lang="en-US" dirty="0"/>
              <a:t>Thank you for a great conference! Safe trip home!</a:t>
            </a:r>
          </a:p>
          <a:p>
            <a:r>
              <a:rPr lang="en-US" dirty="0"/>
              <a:t>Posters</a:t>
            </a:r>
          </a:p>
          <a:p>
            <a:pPr lvl="1"/>
            <a:r>
              <a:rPr lang="en-US" dirty="0"/>
              <a:t>Session created so you can upload PDF for posterity: </a:t>
            </a:r>
            <a:r>
              <a:rPr lang="en-US" dirty="0">
                <a:hlinkClick r:id="rId2"/>
              </a:rPr>
              <a:t>https://indico.global/event/16792/sessions/24336</a:t>
            </a:r>
            <a:endParaRPr lang="en-US" dirty="0"/>
          </a:p>
          <a:p>
            <a:pPr lvl="1"/>
            <a:r>
              <a:rPr lang="en-US" dirty="0"/>
              <a:t>Please clear physical posters by 15:30</a:t>
            </a:r>
          </a:p>
          <a:p>
            <a:r>
              <a:rPr lang="en-US" dirty="0"/>
              <a:t>Proceedings: all attendees will receive an invite from Frontiers</a:t>
            </a:r>
          </a:p>
          <a:p>
            <a:r>
              <a:rPr lang="en-US" dirty="0"/>
              <a:t>PSD15 will take place in 2029: location to be decided soon</a:t>
            </a:r>
          </a:p>
          <a:p>
            <a:r>
              <a:rPr lang="en-US" dirty="0"/>
              <a:t>Thanks again to our sponsors!</a:t>
            </a:r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AF70DED-70E5-6C20-4486-825245A183C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55" y="5349691"/>
            <a:ext cx="7772400" cy="103414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C56BF38-B573-2C4A-DB25-81D7825C921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62494" y="5472179"/>
            <a:ext cx="2516059" cy="103414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3DF74F4-D9FF-402A-5A5A-B2F82BBAE25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65196" y="5129788"/>
            <a:ext cx="1660523" cy="14739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040146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Metadata/LabelInfo.xml><?xml version="1.0" encoding="utf-8"?>
<clbl:labelList xmlns:clbl="http://schemas.microsoft.com/office/2020/mipLabelMetadata">
  <clbl:label id="{569df091-b013-40e3-86ee-bd9cb9e25814}" enabled="0" method="" siteId="{569df091-b013-40e3-86ee-bd9cb9e25814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76</Words>
  <Application>Microsoft Macintosh PowerPoint</Application>
  <PresentationFormat>Widescreen</PresentationFormat>
  <Paragraphs>10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Aptos</vt:lpstr>
      <vt:lpstr>Aptos Display</vt:lpstr>
      <vt:lpstr>Arial</vt:lpstr>
      <vt:lpstr>Office Theme</vt:lpstr>
      <vt:lpstr>PSD14 Final Announcements</vt:lpstr>
      <vt:lpstr>Final Announcements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Seth Zenz</dc:creator>
  <cp:lastModifiedBy>Seth Zenz</cp:lastModifiedBy>
  <cp:revision>1</cp:revision>
  <dcterms:created xsi:type="dcterms:W3CDTF">2026-09-04T09:52:44Z</dcterms:created>
  <dcterms:modified xsi:type="dcterms:W3CDTF">2026-09-04T10:00:53Z</dcterms:modified>
</cp:coreProperties>
</file>