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672C18-1739-4E4A-B9FA-1D0F19EF3EC7}" v="4" dt="2026-09-03T14:19:00.9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28"/>
  </p:normalViewPr>
  <p:slideViewPr>
    <p:cSldViewPr snapToGrid="0">
      <p:cViewPr varScale="1">
        <p:scale>
          <a:sx n="114" d="100"/>
          <a:sy n="114" d="100"/>
        </p:scale>
        <p:origin x="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9C6D1-682F-8C26-EC15-64761741CF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73B7E1-F5CE-FCE6-5019-F21FB7B1F5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6DA43-7516-956F-E4B8-659128187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46420-3C6F-C047-90AC-C2DA3A88B35A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F941A-11B4-EF79-74F8-88B5DB5D4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C82F1-05B9-ADC7-6966-F0D3B1493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D7AC-06A6-5543-BD03-D7F87698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853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67816-EE8C-199B-3260-C69A3B80C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E3AC9-CEDB-56BF-EFF7-062276809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D1D71-F2D8-2386-B37A-ED4A9EEB5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46420-3C6F-C047-90AC-C2DA3A88B35A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202A9B-7E77-6D22-D702-8489759A6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41DDF3-ADEB-FF27-C6BF-B9E38B1D3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D7AC-06A6-5543-BD03-D7F87698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972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C1074-051C-B0EE-D741-227464885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B0D4E8-E679-4A8D-31C8-02A2FCB3A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431B5-88A0-0C1C-7E5A-791AB4899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46420-3C6F-C047-90AC-C2DA3A88B35A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737AB5-15DA-59AF-2E13-5F8ADE4A9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B25086-5FCE-19BF-75B9-1E2DCAFDD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D7AC-06A6-5543-BD03-D7F87698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735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1A7E40-B2B5-A787-1426-9C187D316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124D2-B00A-0129-266A-584525C066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05406A-612E-A9FC-8E5E-248F3C0D9B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7C8ACF-CDB4-0E89-B2E1-80FF6C42E8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46420-3C6F-C047-90AC-C2DA3A88B35A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C58EFD-1B23-5547-7F22-4D3284EBF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ACFC37-ECC3-5DE3-A137-B6DD3FA5F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D7AC-06A6-5543-BD03-D7F87698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180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68BA2-97E2-9149-C2D7-CD735449C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40861-6D48-6CDB-B042-58E375334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1D7395-C9FE-30B7-641D-1AE467B244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C5D0CF-2BBE-B3D8-373D-86E8F92FFC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AAADDF-138A-94F2-E0E3-23F39D8503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F85784-8F50-1BEC-B3D3-D66DAB598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46420-3C6F-C047-90AC-C2DA3A88B35A}" type="datetimeFigureOut">
              <a:rPr lang="en-US" smtClean="0"/>
              <a:t>9/3/26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DAC996-FEBB-43BD-9248-8AEBADE43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40BFB0-9AA7-C170-1A7B-7B35990D0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D7AC-06A6-5543-BD03-D7F87698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883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190F3-2A0B-4961-6A0D-31B9C9FE4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BE1098-832C-0B1C-12BA-A8ED05970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46420-3C6F-C047-90AC-C2DA3A88B35A}" type="datetimeFigureOut">
              <a:rPr lang="en-US" smtClean="0"/>
              <a:t>9/3/26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BC25EC-6A58-2A37-285C-B92620B15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A56B1D-C065-E923-C8AC-45F171EC4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D7AC-06A6-5543-BD03-D7F87698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954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EB3094-5B44-F979-7524-3967FB1A1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46420-3C6F-C047-90AC-C2DA3A88B35A}" type="datetimeFigureOut">
              <a:rPr lang="en-US" smtClean="0"/>
              <a:t>9/3/26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7C1668-CCC6-E576-5B38-F109772B2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B53246-3BEF-1108-11A2-4FAC0F62F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D7AC-06A6-5543-BD03-D7F87698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007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37560-BE5C-1235-AB6E-E902CE32D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287FE-3A80-CB4C-DA8D-94E960EDB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05EDB-1DE1-AA29-907C-9E0EEAFDB7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1C6B4A-EC18-AD54-4E5D-B4F516A2D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46420-3C6F-C047-90AC-C2DA3A88B35A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74FE92-E864-CFD3-9274-57ED4B8A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C59EBF-E92C-BDB3-1AEF-BAEEEDAFC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D7AC-06A6-5543-BD03-D7F87698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307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835B3-D52C-4322-C468-F40C94901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BF3DAC-3333-CB66-79FE-604510213F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4D441E-D0BC-78AA-BAFA-D2E2A2697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01F874-7485-1111-0DAC-D09FD08CE5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46420-3C6F-C047-90AC-C2DA3A88B35A}" type="datetimeFigureOut">
              <a:rPr lang="en-US" smtClean="0"/>
              <a:t>9/3/26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818A32-A2C9-8985-AFF8-C251BB065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F71EA0-5565-87D9-9335-788B7FB60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D7AC-06A6-5543-BD03-D7F87698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90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65AE2-464A-6387-C187-6B64D0CF0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2D01DC-F2C0-BD59-E1B1-E04C19084B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009C26-4984-F68D-07F1-61ABA471A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46420-3C6F-C047-90AC-C2DA3A88B35A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C0E52-C339-6867-9B07-E8C44DE13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5407E-6587-AF43-31EA-052675A27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D7AC-06A6-5543-BD03-D7F87698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683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34AD5E-62E6-08B2-2535-8B21313C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6C7901-2CA1-DB4A-A894-7C16060D59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9C53E0-404D-0707-7249-5DA7A121D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46420-3C6F-C047-90AC-C2DA3A88B35A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B26AC-392D-BE45-818B-FF7396E36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30FB0D-82C5-38B6-4038-778A9D67E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FD7AC-06A6-5543-BD03-D7F87698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06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0CE09A-D8D3-2643-42C2-C5A54287B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EDFC7-D964-6FAA-E3D7-E8879505F1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3AACB5-8DB1-FC56-C149-757902DFDB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F46420-3C6F-C047-90AC-C2DA3A88B35A}" type="datetimeFigureOut">
              <a:rPr lang="en-US" smtClean="0"/>
              <a:t>9/3/26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B3F4D-A645-E70A-79E2-F97EBCD0B3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F56C1-BBDB-0A01-1F02-8D6EA5DE7E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FD7AC-06A6-5543-BD03-D7F87698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281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A421E-AF8E-26E0-E52C-C3B3771A54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PSD14</a:t>
            </a:r>
            <a:br>
              <a:rPr lang="en-US" dirty="0"/>
            </a:br>
            <a:r>
              <a:rPr lang="en-US" dirty="0"/>
              <a:t>Announcements + </a:t>
            </a:r>
            <a:br>
              <a:rPr lang="en-US" dirty="0"/>
            </a:br>
            <a:r>
              <a:rPr lang="en-US" dirty="0"/>
              <a:t>Poster Prize Winners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778BDE-7D6F-2000-2974-DC8C0B63F5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26672"/>
            <a:ext cx="9144000" cy="931127"/>
          </a:xfrm>
        </p:spPr>
        <p:txBody>
          <a:bodyPr/>
          <a:lstStyle/>
          <a:p>
            <a:r>
              <a:rPr lang="en-US" dirty="0"/>
              <a:t>Seth Zenz</a:t>
            </a:r>
          </a:p>
        </p:txBody>
      </p:sp>
    </p:spTree>
    <p:extLst>
      <p:ext uri="{BB962C8B-B14F-4D97-AF65-F5344CB8AC3E}">
        <p14:creationId xmlns:p14="http://schemas.microsoft.com/office/powerpoint/2010/main" val="3798984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CCC43-2ADF-EAB2-2710-6B4B4D0B5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C885E-FC9F-2B8A-0C1C-D3AB206DDA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Thanks to everyone for a wonderful conference so far!</a:t>
            </a:r>
          </a:p>
          <a:p>
            <a:r>
              <a:rPr lang="en-US" dirty="0"/>
              <a:t>Closing session tomorrow is cancelled – it normally focuses on poster prizes, but we are doing that now.</a:t>
            </a:r>
          </a:p>
          <a:p>
            <a:r>
              <a:rPr lang="en-US" dirty="0"/>
              <a:t>Final event of the conference will be coffee Friday 15:00-15:30</a:t>
            </a:r>
          </a:p>
          <a:p>
            <a:endParaRPr lang="en-US" dirty="0"/>
          </a:p>
          <a:p>
            <a:r>
              <a:rPr lang="en-US" dirty="0"/>
              <a:t>Certificates of Attendance and Receipt for Payment</a:t>
            </a:r>
          </a:p>
          <a:p>
            <a:pPr lvl="1"/>
            <a:r>
              <a:rPr lang="en-US" dirty="0"/>
              <a:t>I think I have provided all of these that were requested</a:t>
            </a:r>
          </a:p>
          <a:p>
            <a:pPr lvl="1"/>
            <a:r>
              <a:rPr lang="en-US" dirty="0"/>
              <a:t>If you need a document, please email me what is required</a:t>
            </a:r>
          </a:p>
          <a:p>
            <a:pPr lvl="1"/>
            <a:r>
              <a:rPr lang="en-US" dirty="0"/>
              <a:t>Please specify and mark as urgent if you need a physical signed copy – otherwise you will get a PDF by email</a:t>
            </a:r>
          </a:p>
          <a:p>
            <a:pPr lvl="1"/>
            <a:endParaRPr lang="en-US" dirty="0"/>
          </a:p>
          <a:p>
            <a:r>
              <a:rPr lang="en-US" dirty="0"/>
              <a:t>Purchase Orders and requests for payment invoices</a:t>
            </a:r>
          </a:p>
          <a:p>
            <a:pPr lvl="1"/>
            <a:r>
              <a:rPr lang="en-US" dirty="0"/>
              <a:t>Will be processed next week</a:t>
            </a:r>
          </a:p>
        </p:txBody>
      </p:sp>
    </p:spTree>
    <p:extLst>
      <p:ext uri="{BB962C8B-B14F-4D97-AF65-F5344CB8AC3E}">
        <p14:creationId xmlns:p14="http://schemas.microsoft.com/office/powerpoint/2010/main" val="4290561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C4C44-0EF8-BF83-7E15-574477E6B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Poster Prizes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6686ED-D569-35FE-FD42-7CF5C2F4B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Best presentation – £100 voucher</a:t>
            </a:r>
          </a:p>
          <a:p>
            <a:r>
              <a:rPr lang="en-US" dirty="0"/>
              <a:t>Best technical results – £100 voucher</a:t>
            </a:r>
          </a:p>
          <a:p>
            <a:endParaRPr lang="en-US" dirty="0"/>
          </a:p>
          <a:p>
            <a:r>
              <a:rPr lang="en-US" dirty="0"/>
              <a:t>Thanks to Mariana </a:t>
            </a:r>
            <a:r>
              <a:rPr lang="en-US" dirty="0" err="1"/>
              <a:t>Jeunon</a:t>
            </a:r>
            <a:r>
              <a:rPr lang="en-US" dirty="0"/>
              <a:t> for organizing the judging, and for all the LOC and NOC members who helped look at posters!</a:t>
            </a:r>
          </a:p>
        </p:txBody>
      </p:sp>
    </p:spTree>
    <p:extLst>
      <p:ext uri="{BB962C8B-B14F-4D97-AF65-F5344CB8AC3E}">
        <p14:creationId xmlns:p14="http://schemas.microsoft.com/office/powerpoint/2010/main" val="30796188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BF71B-A3DB-FB9D-793A-CA0F8AFB5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Winner, Best 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B6632-513D-DBF9-1B9E-72FD79194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Early Performance Results of the CMS Phase-2 Tracker Cosmic Test Stand [5]</a:t>
            </a:r>
          </a:p>
          <a:p>
            <a:pPr lvl="1"/>
            <a:r>
              <a:rPr lang="en-GB" dirty="0"/>
              <a:t>Andrew </a:t>
            </a:r>
            <a:r>
              <a:rPr lang="en-GB" dirty="0" err="1"/>
              <a:t>Mastronikolis</a:t>
            </a:r>
            <a:endParaRPr lang="en-US" dirty="0"/>
          </a:p>
          <a:p>
            <a:endParaRPr lang="en-GB" dirty="0"/>
          </a:p>
          <a:p>
            <a:r>
              <a:rPr lang="en-GB" dirty="0"/>
              <a:t>Feedback:</a:t>
            </a:r>
          </a:p>
          <a:p>
            <a:pPr lvl="1"/>
            <a:r>
              <a:rPr lang="en-GB" dirty="0"/>
              <a:t>“Poster: completely understandable on its own. In person: clear and enthusiastic, with many more details about what's to come.”</a:t>
            </a: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301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A53FF-E172-C1AB-9C47-8D599FCD9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332B0-5342-323E-714C-641C707C7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Winner, Best Technical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E7290-0754-DF97-96E4-A90E8C96D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sz="2400" dirty="0"/>
              <a:t>Future Detector Materials for X-ray Photon Science Applications [13]</a:t>
            </a:r>
          </a:p>
          <a:p>
            <a:pPr lvl="1"/>
            <a:r>
              <a:rPr lang="en-GB" dirty="0"/>
              <a:t>Matthew Veale</a:t>
            </a:r>
          </a:p>
          <a:p>
            <a:endParaRPr lang="en-GB" dirty="0"/>
          </a:p>
          <a:p>
            <a:r>
              <a:rPr lang="en-GB" dirty="0"/>
              <a:t>Feedback:</a:t>
            </a:r>
          </a:p>
          <a:p>
            <a:pPr lvl="1"/>
            <a:r>
              <a:rPr lang="en-GB" dirty="0"/>
              <a:t>“Excellent level of detail throughout and clear results”</a:t>
            </a:r>
          </a:p>
          <a:p>
            <a:pPr lvl="1"/>
            <a:r>
              <a:rPr lang="en-GB" dirty="0"/>
              <a:t>"In person, very clear and enthusiastic explanation."</a:t>
            </a:r>
            <a:br>
              <a:rPr lang="en-GB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0431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E4670-025F-AEE0-A2CA-4E3A365AC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Want feedback on your poster?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5E90C7-9D14-6274-24CE-3CAD04170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have collected comments and suggestions for improvement from the judges for posters</a:t>
            </a:r>
          </a:p>
          <a:p>
            <a:r>
              <a:rPr lang="en-US" dirty="0"/>
              <a:t>This will be sent on request</a:t>
            </a:r>
          </a:p>
          <a:p>
            <a:pPr lvl="1"/>
            <a:r>
              <a:rPr lang="en-US" dirty="0"/>
              <a:t>Send email to </a:t>
            </a:r>
            <a:r>
              <a:rPr lang="en-US" dirty="0" err="1"/>
              <a:t>s.zenz@qmul.ac.uk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 algn="ctr">
              <a:buNone/>
            </a:pPr>
            <a:r>
              <a:rPr lang="en-US" dirty="0"/>
              <a:t>Thanks to all our poster presenters and speakers!</a:t>
            </a:r>
          </a:p>
        </p:txBody>
      </p:sp>
    </p:spTree>
    <p:extLst>
      <p:ext uri="{BB962C8B-B14F-4D97-AF65-F5344CB8AC3E}">
        <p14:creationId xmlns:p14="http://schemas.microsoft.com/office/powerpoint/2010/main" val="18928164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69df091-b013-40e3-86ee-bd9cb9e25814}" enabled="0" method="" siteId="{569df091-b013-40e3-86ee-bd9cb9e2581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220</TotalTime>
  <Words>288</Words>
  <Application>Microsoft Macintosh PowerPoint</Application>
  <PresentationFormat>Widescreen</PresentationFormat>
  <Paragraphs>42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PSD14 Announcements +  Poster Prize Winners</vt:lpstr>
      <vt:lpstr>Announcements</vt:lpstr>
      <vt:lpstr>Poster Prizes </vt:lpstr>
      <vt:lpstr>Winner, Best Presentation</vt:lpstr>
      <vt:lpstr>Winner, Best Technical Results</vt:lpstr>
      <vt:lpstr>Want feedback on your poster?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Seth Zenz</dc:creator>
  <cp:lastModifiedBy>Seth Zenz</cp:lastModifiedBy>
  <cp:revision>1</cp:revision>
  <dcterms:created xsi:type="dcterms:W3CDTF">2026-09-03T10:49:49Z</dcterms:created>
  <dcterms:modified xsi:type="dcterms:W3CDTF">2026-09-03T14:30:22Z</dcterms:modified>
</cp:coreProperties>
</file>