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316" r:id="rId3"/>
    <p:sldId id="340" r:id="rId4"/>
    <p:sldId id="341" r:id="rId5"/>
    <p:sldId id="342" r:id="rId6"/>
    <p:sldId id="361" r:id="rId7"/>
    <p:sldId id="371" r:id="rId8"/>
    <p:sldId id="362" r:id="rId9"/>
    <p:sldId id="364" r:id="rId10"/>
    <p:sldId id="366" r:id="rId11"/>
    <p:sldId id="352" r:id="rId12"/>
    <p:sldId id="351" r:id="rId13"/>
    <p:sldId id="353" r:id="rId14"/>
    <p:sldId id="367" r:id="rId15"/>
    <p:sldId id="372" r:id="rId16"/>
    <p:sldId id="369" r:id="rId17"/>
    <p:sldId id="368" r:id="rId18"/>
    <p:sldId id="370" r:id="rId19"/>
    <p:sldId id="304" r:id="rId20"/>
    <p:sldId id="363" r:id="rId21"/>
    <p:sldId id="343" r:id="rId22"/>
    <p:sldId id="357" r:id="rId23"/>
    <p:sldId id="358" r:id="rId24"/>
    <p:sldId id="359" r:id="rId25"/>
    <p:sldId id="356" r:id="rId26"/>
    <p:sldId id="36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39FF"/>
    <a:srgbClr val="57A8FF"/>
    <a:srgbClr val="50B050"/>
    <a:srgbClr val="FF8010"/>
    <a:srgbClr val="3B88BD"/>
    <a:srgbClr val="17BECF"/>
    <a:srgbClr val="D62728"/>
    <a:srgbClr val="FFFFFF"/>
    <a:srgbClr val="1F77B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FEBF74-5C15-409C-B730-9799B877907B}" v="35" dt="2026-08-26T13:44:23.3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51" autoAdjust="0"/>
  </p:normalViewPr>
  <p:slideViewPr>
    <p:cSldViewPr snapToGrid="0">
      <p:cViewPr varScale="1">
        <p:scale>
          <a:sx n="91" d="100"/>
          <a:sy n="91" d="100"/>
        </p:scale>
        <p:origin x="59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5/10/relationships/revisionInfo" Target="revisionInfo.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by.Wallage" userId="7f6c12a8-aa13-4b6a-bb4a-c67b9aca89ec" providerId="ADAL" clId="{90A7B4EA-2182-4EBE-B75F-80D8E14531B2}"/>
    <pc:docChg chg="undo redo custSel addSld delSld modSld sldOrd">
      <pc:chgData name="Toby.Wallage" userId="7f6c12a8-aa13-4b6a-bb4a-c67b9aca89ec" providerId="ADAL" clId="{90A7B4EA-2182-4EBE-B75F-80D8E14531B2}" dt="2026-08-26T14:24:44.753" v="11226" actId="114"/>
      <pc:docMkLst>
        <pc:docMk/>
      </pc:docMkLst>
      <pc:sldChg chg="addSp delSp modSp add mod">
        <pc:chgData name="Toby.Wallage" userId="7f6c12a8-aa13-4b6a-bb4a-c67b9aca89ec" providerId="ADAL" clId="{90A7B4EA-2182-4EBE-B75F-80D8E14531B2}" dt="2026-08-19T13:57:15.218" v="8365" actId="478"/>
        <pc:sldMkLst>
          <pc:docMk/>
          <pc:sldMk cId="1339148054" sldId="304"/>
        </pc:sldMkLst>
        <pc:spChg chg="mod">
          <ac:chgData name="Toby.Wallage" userId="7f6c12a8-aa13-4b6a-bb4a-c67b9aca89ec" providerId="ADAL" clId="{90A7B4EA-2182-4EBE-B75F-80D8E14531B2}" dt="2026-08-19T11:44:44.479" v="6278" actId="27636"/>
          <ac:spMkLst>
            <pc:docMk/>
            <pc:sldMk cId="1339148054" sldId="304"/>
            <ac:spMk id="4" creationId="{DB5AF888-6AEC-BE02-D3D9-34B614D3DC04}"/>
          </ac:spMkLst>
        </pc:spChg>
      </pc:sldChg>
      <pc:sldChg chg="addSp delSp modSp add del mod">
        <pc:chgData name="Toby.Wallage" userId="7f6c12a8-aa13-4b6a-bb4a-c67b9aca89ec" providerId="ADAL" clId="{90A7B4EA-2182-4EBE-B75F-80D8E14531B2}" dt="2026-08-19T13:58:51.853" v="8420" actId="20577"/>
        <pc:sldMkLst>
          <pc:docMk/>
          <pc:sldMk cId="887091397" sldId="316"/>
        </pc:sldMkLst>
        <pc:spChg chg="mod">
          <ac:chgData name="Toby.Wallage" userId="7f6c12a8-aa13-4b6a-bb4a-c67b9aca89ec" providerId="ADAL" clId="{90A7B4EA-2182-4EBE-B75F-80D8E14531B2}" dt="2026-08-17T08:39:45.962" v="3209" actId="20577"/>
          <ac:spMkLst>
            <pc:docMk/>
            <pc:sldMk cId="887091397" sldId="316"/>
            <ac:spMk id="2" creationId="{B8A0CBF9-DFC8-E01E-5B70-7E8AFDF7A5A9}"/>
          </ac:spMkLst>
        </pc:spChg>
        <pc:spChg chg="mod">
          <ac:chgData name="Toby.Wallage" userId="7f6c12a8-aa13-4b6a-bb4a-c67b9aca89ec" providerId="ADAL" clId="{90A7B4EA-2182-4EBE-B75F-80D8E14531B2}" dt="2026-08-10T09:20:43.273" v="22" actId="20577"/>
          <ac:spMkLst>
            <pc:docMk/>
            <pc:sldMk cId="887091397" sldId="316"/>
            <ac:spMk id="4" creationId="{AA8A0E77-2B57-4FEC-0AF7-242A4B2D832D}"/>
          </ac:spMkLst>
        </pc:spChg>
        <pc:spChg chg="mod">
          <ac:chgData name="Toby.Wallage" userId="7f6c12a8-aa13-4b6a-bb4a-c67b9aca89ec" providerId="ADAL" clId="{90A7B4EA-2182-4EBE-B75F-80D8E14531B2}" dt="2026-08-10T11:33:12.945" v="218" actId="1076"/>
          <ac:spMkLst>
            <pc:docMk/>
            <pc:sldMk cId="887091397" sldId="316"/>
            <ac:spMk id="5" creationId="{2625D85C-5154-D2DD-1FEC-AA78356CE63B}"/>
          </ac:spMkLst>
        </pc:spChg>
        <pc:spChg chg="mod">
          <ac:chgData name="Toby.Wallage" userId="7f6c12a8-aa13-4b6a-bb4a-c67b9aca89ec" providerId="ADAL" clId="{90A7B4EA-2182-4EBE-B75F-80D8E14531B2}" dt="2026-08-19T13:57:29.674" v="8369" actId="20577"/>
          <ac:spMkLst>
            <pc:docMk/>
            <pc:sldMk cId="887091397" sldId="316"/>
            <ac:spMk id="6" creationId="{ACABBB09-F912-DB24-0AE2-20F38FB0713D}"/>
          </ac:spMkLst>
        </pc:spChg>
        <pc:spChg chg="mod">
          <ac:chgData name="Toby.Wallage" userId="7f6c12a8-aa13-4b6a-bb4a-c67b9aca89ec" providerId="ADAL" clId="{90A7B4EA-2182-4EBE-B75F-80D8E14531B2}" dt="2026-08-19T13:58:51.853" v="8420" actId="20577"/>
          <ac:spMkLst>
            <pc:docMk/>
            <pc:sldMk cId="887091397" sldId="316"/>
            <ac:spMk id="7" creationId="{369185B6-E2A1-5D6F-6DE0-0DC0B666FC17}"/>
          </ac:spMkLst>
        </pc:spChg>
        <pc:spChg chg="mod">
          <ac:chgData name="Toby.Wallage" userId="7f6c12a8-aa13-4b6a-bb4a-c67b9aca89ec" providerId="ADAL" clId="{90A7B4EA-2182-4EBE-B75F-80D8E14531B2}" dt="2026-08-12T08:53:12.788" v="1334" actId="14100"/>
          <ac:spMkLst>
            <pc:docMk/>
            <pc:sldMk cId="887091397" sldId="316"/>
            <ac:spMk id="8" creationId="{B150BB79-51B7-2BAD-B6F6-0D09DD0C73B9}"/>
          </ac:spMkLst>
        </pc:spChg>
        <pc:picChg chg="add mod">
          <ac:chgData name="Toby.Wallage" userId="7f6c12a8-aa13-4b6a-bb4a-c67b9aca89ec" providerId="ADAL" clId="{90A7B4EA-2182-4EBE-B75F-80D8E14531B2}" dt="2026-08-10T11:31:49.984" v="145" actId="1076"/>
          <ac:picMkLst>
            <pc:docMk/>
            <pc:sldMk cId="887091397" sldId="316"/>
            <ac:picMk id="12" creationId="{AB35858F-BB0D-69AA-39CF-DC801478F1B2}"/>
          </ac:picMkLst>
        </pc:picChg>
        <pc:picChg chg="add mod">
          <ac:chgData name="Toby.Wallage" userId="7f6c12a8-aa13-4b6a-bb4a-c67b9aca89ec" providerId="ADAL" clId="{90A7B4EA-2182-4EBE-B75F-80D8E14531B2}" dt="2026-08-10T11:31:48.207" v="144" actId="1076"/>
          <ac:picMkLst>
            <pc:docMk/>
            <pc:sldMk cId="887091397" sldId="316"/>
            <ac:picMk id="19" creationId="{8B2A7614-5AE8-9F4A-1596-D4DC47770186}"/>
          </ac:picMkLst>
        </pc:picChg>
      </pc:sldChg>
      <pc:sldChg chg="addSp modSp add del mod">
        <pc:chgData name="Toby.Wallage" userId="7f6c12a8-aa13-4b6a-bb4a-c67b9aca89ec" providerId="ADAL" clId="{90A7B4EA-2182-4EBE-B75F-80D8E14531B2}" dt="2026-08-17T12:41:03.223" v="3443" actId="14100"/>
        <pc:sldMkLst>
          <pc:docMk/>
          <pc:sldMk cId="474999056" sldId="340"/>
        </pc:sldMkLst>
        <pc:spChg chg="add mod">
          <ac:chgData name="Toby.Wallage" userId="7f6c12a8-aa13-4b6a-bb4a-c67b9aca89ec" providerId="ADAL" clId="{90A7B4EA-2182-4EBE-B75F-80D8E14531B2}" dt="2026-08-17T12:40:44.937" v="3439" actId="404"/>
          <ac:spMkLst>
            <pc:docMk/>
            <pc:sldMk cId="474999056" sldId="340"/>
            <ac:spMk id="2" creationId="{0319877B-4593-F6EB-3E91-F152FC83E1F7}"/>
          </ac:spMkLst>
        </pc:spChg>
        <pc:spChg chg="mod">
          <ac:chgData name="Toby.Wallage" userId="7f6c12a8-aa13-4b6a-bb4a-c67b9aca89ec" providerId="ADAL" clId="{90A7B4EA-2182-4EBE-B75F-80D8E14531B2}" dt="2026-08-12T12:14:18.190" v="2694" actId="20577"/>
          <ac:spMkLst>
            <pc:docMk/>
            <pc:sldMk cId="474999056" sldId="340"/>
            <ac:spMk id="3" creationId="{29FA3F13-7805-C6F1-A43F-680DC83E11E4}"/>
          </ac:spMkLst>
        </pc:spChg>
        <pc:spChg chg="mod">
          <ac:chgData name="Toby.Wallage" userId="7f6c12a8-aa13-4b6a-bb4a-c67b9aca89ec" providerId="ADAL" clId="{90A7B4EA-2182-4EBE-B75F-80D8E14531B2}" dt="2026-08-17T12:41:03.223" v="3443" actId="14100"/>
          <ac:spMkLst>
            <pc:docMk/>
            <pc:sldMk cId="474999056" sldId="340"/>
            <ac:spMk id="10" creationId="{9C74CB2D-02F9-45B1-874D-A2F473514772}"/>
          </ac:spMkLst>
        </pc:spChg>
      </pc:sldChg>
      <pc:sldChg chg="addSp delSp modSp add mod modTransition">
        <pc:chgData name="Toby.Wallage" userId="7f6c12a8-aa13-4b6a-bb4a-c67b9aca89ec" providerId="ADAL" clId="{90A7B4EA-2182-4EBE-B75F-80D8E14531B2}" dt="2026-08-12T12:14:02.338" v="2687" actId="20577"/>
        <pc:sldMkLst>
          <pc:docMk/>
          <pc:sldMk cId="920896321" sldId="341"/>
        </pc:sldMkLst>
        <pc:spChg chg="mod">
          <ac:chgData name="Toby.Wallage" userId="7f6c12a8-aa13-4b6a-bb4a-c67b9aca89ec" providerId="ADAL" clId="{90A7B4EA-2182-4EBE-B75F-80D8E14531B2}" dt="2026-08-12T12:14:02.338" v="2687" actId="20577"/>
          <ac:spMkLst>
            <pc:docMk/>
            <pc:sldMk cId="920896321" sldId="341"/>
            <ac:spMk id="3" creationId="{244FA5BC-0879-93C3-ECC2-4C643268D4A9}"/>
          </ac:spMkLst>
        </pc:spChg>
        <pc:spChg chg="mod">
          <ac:chgData name="Toby.Wallage" userId="7f6c12a8-aa13-4b6a-bb4a-c67b9aca89ec" providerId="ADAL" clId="{90A7B4EA-2182-4EBE-B75F-80D8E14531B2}" dt="2026-08-10T11:53:30.427" v="325"/>
          <ac:spMkLst>
            <pc:docMk/>
            <pc:sldMk cId="920896321" sldId="341"/>
            <ac:spMk id="5" creationId="{CE9A8248-E1B5-34B5-AA9D-27B4E9DF8751}"/>
          </ac:spMkLst>
        </pc:spChg>
        <pc:spChg chg="mod">
          <ac:chgData name="Toby.Wallage" userId="7f6c12a8-aa13-4b6a-bb4a-c67b9aca89ec" providerId="ADAL" clId="{90A7B4EA-2182-4EBE-B75F-80D8E14531B2}" dt="2026-08-10T11:53:30.427" v="325"/>
          <ac:spMkLst>
            <pc:docMk/>
            <pc:sldMk cId="920896321" sldId="341"/>
            <ac:spMk id="8" creationId="{4F6DBD43-EB96-C13D-A155-1D5F3062A479}"/>
          </ac:spMkLst>
        </pc:spChg>
        <pc:spChg chg="mod">
          <ac:chgData name="Toby.Wallage" userId="7f6c12a8-aa13-4b6a-bb4a-c67b9aca89ec" providerId="ADAL" clId="{90A7B4EA-2182-4EBE-B75F-80D8E14531B2}" dt="2026-08-10T12:05:54.527" v="381" actId="122"/>
          <ac:spMkLst>
            <pc:docMk/>
            <pc:sldMk cId="920896321" sldId="341"/>
            <ac:spMk id="12" creationId="{F978DFCD-552E-F969-564C-BB17DF7238F6}"/>
          </ac:spMkLst>
        </pc:spChg>
        <pc:spChg chg="mod">
          <ac:chgData name="Toby.Wallage" userId="7f6c12a8-aa13-4b6a-bb4a-c67b9aca89ec" providerId="ADAL" clId="{90A7B4EA-2182-4EBE-B75F-80D8E14531B2}" dt="2026-08-10T12:19:28.344" v="492" actId="14100"/>
          <ac:spMkLst>
            <pc:docMk/>
            <pc:sldMk cId="920896321" sldId="341"/>
            <ac:spMk id="15" creationId="{F1ED2B7A-906B-D55E-C0D6-8027477ECCAB}"/>
          </ac:spMkLst>
        </pc:spChg>
        <pc:grpChg chg="add mod ord">
          <ac:chgData name="Toby.Wallage" userId="7f6c12a8-aa13-4b6a-bb4a-c67b9aca89ec" providerId="ADAL" clId="{90A7B4EA-2182-4EBE-B75F-80D8E14531B2}" dt="2026-08-10T12:05:38.258" v="378" actId="167"/>
          <ac:grpSpMkLst>
            <pc:docMk/>
            <pc:sldMk cId="920896321" sldId="341"/>
            <ac:grpSpMk id="2" creationId="{5B887357-4DD7-878F-4058-478B2A2AEF4C}"/>
          </ac:grpSpMkLst>
        </pc:grpChg>
        <pc:grpChg chg="mod">
          <ac:chgData name="Toby.Wallage" userId="7f6c12a8-aa13-4b6a-bb4a-c67b9aca89ec" providerId="ADAL" clId="{90A7B4EA-2182-4EBE-B75F-80D8E14531B2}" dt="2026-08-10T11:53:30.427" v="325"/>
          <ac:grpSpMkLst>
            <pc:docMk/>
            <pc:sldMk cId="920896321" sldId="341"/>
            <ac:grpSpMk id="4" creationId="{C27BB333-4749-D3E1-22B1-31EAD9B9984A}"/>
          </ac:grpSpMkLst>
        </pc:grpChg>
        <pc:grpChg chg="add mod">
          <ac:chgData name="Toby.Wallage" userId="7f6c12a8-aa13-4b6a-bb4a-c67b9aca89ec" providerId="ADAL" clId="{90A7B4EA-2182-4EBE-B75F-80D8E14531B2}" dt="2026-08-10T12:05:02.892" v="362" actId="1076"/>
          <ac:grpSpMkLst>
            <pc:docMk/>
            <pc:sldMk cId="920896321" sldId="341"/>
            <ac:grpSpMk id="13" creationId="{B51F6A79-E9AA-7DEB-760B-91D5C86CA5DA}"/>
          </ac:grpSpMkLst>
        </pc:grpChg>
        <pc:picChg chg="mod">
          <ac:chgData name="Toby.Wallage" userId="7f6c12a8-aa13-4b6a-bb4a-c67b9aca89ec" providerId="ADAL" clId="{90A7B4EA-2182-4EBE-B75F-80D8E14531B2}" dt="2026-08-10T12:04:37.332" v="357" actId="1076"/>
          <ac:picMkLst>
            <pc:docMk/>
            <pc:sldMk cId="920896321" sldId="341"/>
            <ac:picMk id="11" creationId="{AAF56FDB-40A9-AB3E-C874-036040A4AA0E}"/>
          </ac:picMkLst>
        </pc:picChg>
        <pc:picChg chg="mod">
          <ac:chgData name="Toby.Wallage" userId="7f6c12a8-aa13-4b6a-bb4a-c67b9aca89ec" providerId="ADAL" clId="{90A7B4EA-2182-4EBE-B75F-80D8E14531B2}" dt="2026-08-10T12:05:36.082" v="377" actId="166"/>
          <ac:picMkLst>
            <pc:docMk/>
            <pc:sldMk cId="920896321" sldId="341"/>
            <ac:picMk id="14" creationId="{8477B603-B2C8-1A40-4F11-46353157AF43}"/>
          </ac:picMkLst>
        </pc:picChg>
      </pc:sldChg>
      <pc:sldChg chg="addSp delSp modSp new mod modNotesTx">
        <pc:chgData name="Toby.Wallage" userId="7f6c12a8-aa13-4b6a-bb4a-c67b9aca89ec" providerId="ADAL" clId="{90A7B4EA-2182-4EBE-B75F-80D8E14531B2}" dt="2026-08-26T10:46:17.592" v="10780" actId="20577"/>
        <pc:sldMkLst>
          <pc:docMk/>
          <pc:sldMk cId="3768154171" sldId="342"/>
        </pc:sldMkLst>
        <pc:spChg chg="mod">
          <ac:chgData name="Toby.Wallage" userId="7f6c12a8-aa13-4b6a-bb4a-c67b9aca89ec" providerId="ADAL" clId="{90A7B4EA-2182-4EBE-B75F-80D8E14531B2}" dt="2026-08-10T12:10:55.207" v="394" actId="20577"/>
          <ac:spMkLst>
            <pc:docMk/>
            <pc:sldMk cId="3768154171" sldId="342"/>
            <ac:spMk id="4" creationId="{43218A46-99E7-A322-BBD5-B0C1BA944ACA}"/>
          </ac:spMkLst>
        </pc:spChg>
        <pc:spChg chg="add mod">
          <ac:chgData name="Toby.Wallage" userId="7f6c12a8-aa13-4b6a-bb4a-c67b9aca89ec" providerId="ADAL" clId="{90A7B4EA-2182-4EBE-B75F-80D8E14531B2}" dt="2026-08-10T12:36:25.310" v="793" actId="20577"/>
          <ac:spMkLst>
            <pc:docMk/>
            <pc:sldMk cId="3768154171" sldId="342"/>
            <ac:spMk id="7" creationId="{9E771961-7559-5ED7-E1DD-43862A055500}"/>
          </ac:spMkLst>
        </pc:spChg>
        <pc:spChg chg="add mod">
          <ac:chgData name="Toby.Wallage" userId="7f6c12a8-aa13-4b6a-bb4a-c67b9aca89ec" providerId="ADAL" clId="{90A7B4EA-2182-4EBE-B75F-80D8E14531B2}" dt="2026-08-10T12:38:35.765" v="914" actId="1076"/>
          <ac:spMkLst>
            <pc:docMk/>
            <pc:sldMk cId="3768154171" sldId="342"/>
            <ac:spMk id="8" creationId="{8881B216-4138-E456-DDDD-9A07F53CDA5C}"/>
          </ac:spMkLst>
        </pc:spChg>
        <pc:spChg chg="add mod">
          <ac:chgData name="Toby.Wallage" userId="7f6c12a8-aa13-4b6a-bb4a-c67b9aca89ec" providerId="ADAL" clId="{90A7B4EA-2182-4EBE-B75F-80D8E14531B2}" dt="2026-08-19T13:04:13.201" v="7400" actId="403"/>
          <ac:spMkLst>
            <pc:docMk/>
            <pc:sldMk cId="3768154171" sldId="342"/>
            <ac:spMk id="9" creationId="{E951B44F-E49F-9FC1-8DC5-E2DA50B5B18F}"/>
          </ac:spMkLst>
        </pc:spChg>
        <pc:spChg chg="add mod">
          <ac:chgData name="Toby.Wallage" userId="7f6c12a8-aa13-4b6a-bb4a-c67b9aca89ec" providerId="ADAL" clId="{90A7B4EA-2182-4EBE-B75F-80D8E14531B2}" dt="2026-08-12T09:23:21.791" v="1665" actId="20577"/>
          <ac:spMkLst>
            <pc:docMk/>
            <pc:sldMk cId="3768154171" sldId="342"/>
            <ac:spMk id="14" creationId="{7C9982DA-60B4-07B9-82AC-24D2446116AA}"/>
          </ac:spMkLst>
        </pc:spChg>
        <pc:spChg chg="add mod">
          <ac:chgData name="Toby.Wallage" userId="7f6c12a8-aa13-4b6a-bb4a-c67b9aca89ec" providerId="ADAL" clId="{90A7B4EA-2182-4EBE-B75F-80D8E14531B2}" dt="2026-08-10T12:42:58.330" v="1014" actId="164"/>
          <ac:spMkLst>
            <pc:docMk/>
            <pc:sldMk cId="3768154171" sldId="342"/>
            <ac:spMk id="17" creationId="{A9E0857C-DD3B-88F0-AAB6-824BABE32AB0}"/>
          </ac:spMkLst>
        </pc:spChg>
        <pc:spChg chg="mod">
          <ac:chgData name="Toby.Wallage" userId="7f6c12a8-aa13-4b6a-bb4a-c67b9aca89ec" providerId="ADAL" clId="{90A7B4EA-2182-4EBE-B75F-80D8E14531B2}" dt="2026-08-12T08:51:53.505" v="1332" actId="404"/>
          <ac:spMkLst>
            <pc:docMk/>
            <pc:sldMk cId="3768154171" sldId="342"/>
            <ac:spMk id="25" creationId="{59CC7C87-159D-6E87-231D-76852EE2DB88}"/>
          </ac:spMkLst>
        </pc:spChg>
        <pc:spChg chg="mod">
          <ac:chgData name="Toby.Wallage" userId="7f6c12a8-aa13-4b6a-bb4a-c67b9aca89ec" providerId="ADAL" clId="{90A7B4EA-2182-4EBE-B75F-80D8E14531B2}" dt="2026-08-12T08:51:56.320" v="1333" actId="404"/>
          <ac:spMkLst>
            <pc:docMk/>
            <pc:sldMk cId="3768154171" sldId="342"/>
            <ac:spMk id="26" creationId="{10455F54-2131-05E9-1552-4956820E0845}"/>
          </ac:spMkLst>
        </pc:spChg>
        <pc:spChg chg="mod">
          <ac:chgData name="Toby.Wallage" userId="7f6c12a8-aa13-4b6a-bb4a-c67b9aca89ec" providerId="ADAL" clId="{90A7B4EA-2182-4EBE-B75F-80D8E14531B2}" dt="2026-08-10T12:43:14.689" v="1021" actId="404"/>
          <ac:spMkLst>
            <pc:docMk/>
            <pc:sldMk cId="3768154171" sldId="342"/>
            <ac:spMk id="28" creationId="{59CAD4C5-78A6-3731-7EE6-1234E54D02A5}"/>
          </ac:spMkLst>
        </pc:spChg>
        <pc:grpChg chg="add mod">
          <ac:chgData name="Toby.Wallage" userId="7f6c12a8-aa13-4b6a-bb4a-c67b9aca89ec" providerId="ADAL" clId="{90A7B4EA-2182-4EBE-B75F-80D8E14531B2}" dt="2026-08-10T12:43:10.295" v="1019" actId="14100"/>
          <ac:grpSpMkLst>
            <pc:docMk/>
            <pc:sldMk cId="3768154171" sldId="342"/>
            <ac:grpSpMk id="23" creationId="{ED508177-120A-37C7-71CA-4AEC6398D62B}"/>
          </ac:grpSpMkLst>
        </pc:grpChg>
        <pc:grpChg chg="mod">
          <ac:chgData name="Toby.Wallage" userId="7f6c12a8-aa13-4b6a-bb4a-c67b9aca89ec" providerId="ADAL" clId="{90A7B4EA-2182-4EBE-B75F-80D8E14531B2}" dt="2026-08-10T12:42:40.118" v="1011"/>
          <ac:grpSpMkLst>
            <pc:docMk/>
            <pc:sldMk cId="3768154171" sldId="342"/>
            <ac:grpSpMk id="24" creationId="{5B956D7A-6179-2526-4957-BB042B46C8AA}"/>
          </ac:grpSpMkLst>
        </pc:grpChg>
        <pc:grpChg chg="add mod">
          <ac:chgData name="Toby.Wallage" userId="7f6c12a8-aa13-4b6a-bb4a-c67b9aca89ec" providerId="ADAL" clId="{90A7B4EA-2182-4EBE-B75F-80D8E14531B2}" dt="2026-08-10T12:43:01.130" v="1015" actId="1076"/>
          <ac:grpSpMkLst>
            <pc:docMk/>
            <pc:sldMk cId="3768154171" sldId="342"/>
            <ac:grpSpMk id="29" creationId="{BB470893-0E85-7778-480A-1E535C93D8FE}"/>
          </ac:grpSpMkLst>
        </pc:grpChg>
        <pc:picChg chg="add mod">
          <ac:chgData name="Toby.Wallage" userId="7f6c12a8-aa13-4b6a-bb4a-c67b9aca89ec" providerId="ADAL" clId="{90A7B4EA-2182-4EBE-B75F-80D8E14531B2}" dt="2026-08-10T12:42:58.330" v="1014" actId="164"/>
          <ac:picMkLst>
            <pc:docMk/>
            <pc:sldMk cId="3768154171" sldId="342"/>
            <ac:picMk id="11" creationId="{BBC1EF74-E966-8700-E1C2-B5718B255E25}"/>
          </ac:picMkLst>
        </pc:picChg>
        <pc:picChg chg="mod modCrop">
          <ac:chgData name="Toby.Wallage" userId="7f6c12a8-aa13-4b6a-bb4a-c67b9aca89ec" providerId="ADAL" clId="{90A7B4EA-2182-4EBE-B75F-80D8E14531B2}" dt="2026-08-10T12:42:47.062" v="1012" actId="732"/>
          <ac:picMkLst>
            <pc:docMk/>
            <pc:sldMk cId="3768154171" sldId="342"/>
            <ac:picMk id="27" creationId="{7BF9F719-E2ED-23AB-6CDD-FF2805D815BF}"/>
          </ac:picMkLst>
        </pc:picChg>
        <pc:cxnChg chg="add mod">
          <ac:chgData name="Toby.Wallage" userId="7f6c12a8-aa13-4b6a-bb4a-c67b9aca89ec" providerId="ADAL" clId="{90A7B4EA-2182-4EBE-B75F-80D8E14531B2}" dt="2026-08-10T12:42:58.330" v="1014" actId="164"/>
          <ac:cxnSpMkLst>
            <pc:docMk/>
            <pc:sldMk cId="3768154171" sldId="342"/>
            <ac:cxnSpMk id="13" creationId="{110E4317-9CF1-FF2B-9800-9CE844AFE709}"/>
          </ac:cxnSpMkLst>
        </pc:cxnChg>
        <pc:cxnChg chg="add mod">
          <ac:chgData name="Toby.Wallage" userId="7f6c12a8-aa13-4b6a-bb4a-c67b9aca89ec" providerId="ADAL" clId="{90A7B4EA-2182-4EBE-B75F-80D8E14531B2}" dt="2026-08-10T12:42:58.330" v="1014" actId="164"/>
          <ac:cxnSpMkLst>
            <pc:docMk/>
            <pc:sldMk cId="3768154171" sldId="342"/>
            <ac:cxnSpMk id="16" creationId="{6152D12B-908D-3546-5216-555766857ADB}"/>
          </ac:cxnSpMkLst>
        </pc:cxnChg>
      </pc:sldChg>
      <pc:sldChg chg="addSp delSp modSp add mod ord modTransition">
        <pc:chgData name="Toby.Wallage" userId="7f6c12a8-aa13-4b6a-bb4a-c67b9aca89ec" providerId="ADAL" clId="{90A7B4EA-2182-4EBE-B75F-80D8E14531B2}" dt="2026-08-19T11:49:28.846" v="6291" actId="22"/>
        <pc:sldMkLst>
          <pc:docMk/>
          <pc:sldMk cId="1285565180" sldId="343"/>
        </pc:sldMkLst>
        <pc:spChg chg="add mod">
          <ac:chgData name="Toby.Wallage" userId="7f6c12a8-aa13-4b6a-bb4a-c67b9aca89ec" providerId="ADAL" clId="{90A7B4EA-2182-4EBE-B75F-80D8E14531B2}" dt="2026-08-12T11:50:36.894" v="2676" actId="207"/>
          <ac:spMkLst>
            <pc:docMk/>
            <pc:sldMk cId="1285565180" sldId="343"/>
            <ac:spMk id="3" creationId="{87BFD0D4-E2CE-1027-1065-E8D77858F333}"/>
          </ac:spMkLst>
        </pc:spChg>
        <pc:spChg chg="add">
          <ac:chgData name="Toby.Wallage" userId="7f6c12a8-aa13-4b6a-bb4a-c67b9aca89ec" providerId="ADAL" clId="{90A7B4EA-2182-4EBE-B75F-80D8E14531B2}" dt="2026-08-19T11:49:28.846" v="6291" actId="22"/>
          <ac:spMkLst>
            <pc:docMk/>
            <pc:sldMk cId="1285565180" sldId="343"/>
            <ac:spMk id="7" creationId="{F9600250-1D4F-DAE2-0493-A177C5BE30FC}"/>
          </ac:spMkLst>
        </pc:spChg>
        <pc:spChg chg="add del mod">
          <ac:chgData name="Toby.Wallage" userId="7f6c12a8-aa13-4b6a-bb4a-c67b9aca89ec" providerId="ADAL" clId="{90A7B4EA-2182-4EBE-B75F-80D8E14531B2}" dt="2026-08-12T11:50:36.894" v="2676" actId="207"/>
          <ac:spMkLst>
            <pc:docMk/>
            <pc:sldMk cId="1285565180" sldId="343"/>
            <ac:spMk id="8" creationId="{554B321A-9B8B-D216-80AB-C134B08F8CEA}"/>
          </ac:spMkLst>
        </pc:spChg>
        <pc:spChg chg="mod">
          <ac:chgData name="Toby.Wallage" userId="7f6c12a8-aa13-4b6a-bb4a-c67b9aca89ec" providerId="ADAL" clId="{90A7B4EA-2182-4EBE-B75F-80D8E14531B2}" dt="2026-08-12T09:23:16.386" v="1664" actId="20577"/>
          <ac:spMkLst>
            <pc:docMk/>
            <pc:sldMk cId="1285565180" sldId="343"/>
            <ac:spMk id="12" creationId="{5CCA447D-2003-7770-358D-4D04B62D9442}"/>
          </ac:spMkLst>
        </pc:spChg>
        <pc:spChg chg="add mod">
          <ac:chgData name="Toby.Wallage" userId="7f6c12a8-aa13-4b6a-bb4a-c67b9aca89ec" providerId="ADAL" clId="{90A7B4EA-2182-4EBE-B75F-80D8E14531B2}" dt="2026-08-12T09:14:23.435" v="1360" actId="164"/>
          <ac:spMkLst>
            <pc:docMk/>
            <pc:sldMk cId="1285565180" sldId="343"/>
            <ac:spMk id="14" creationId="{57D5BB52-59EA-9FE3-2ED3-511D71C1EEBC}"/>
          </ac:spMkLst>
        </pc:spChg>
        <pc:spChg chg="mod">
          <ac:chgData name="Toby.Wallage" userId="7f6c12a8-aa13-4b6a-bb4a-c67b9aca89ec" providerId="ADAL" clId="{90A7B4EA-2182-4EBE-B75F-80D8E14531B2}" dt="2026-08-12T09:23:13.279" v="1663" actId="20577"/>
          <ac:spMkLst>
            <pc:docMk/>
            <pc:sldMk cId="1285565180" sldId="343"/>
            <ac:spMk id="18" creationId="{73B2099E-ABB4-FEBE-420D-DC44DF8C784B}"/>
          </ac:spMkLst>
        </pc:spChg>
        <pc:spChg chg="add mod">
          <ac:chgData name="Toby.Wallage" userId="7f6c12a8-aa13-4b6a-bb4a-c67b9aca89ec" providerId="ADAL" clId="{90A7B4EA-2182-4EBE-B75F-80D8E14531B2}" dt="2026-08-12T09:28:18.784" v="1822" actId="207"/>
          <ac:spMkLst>
            <pc:docMk/>
            <pc:sldMk cId="1285565180" sldId="343"/>
            <ac:spMk id="22" creationId="{D97759D1-0B3E-C174-A99E-7A4123129E93}"/>
          </ac:spMkLst>
        </pc:spChg>
        <pc:spChg chg="add mod">
          <ac:chgData name="Toby.Wallage" userId="7f6c12a8-aa13-4b6a-bb4a-c67b9aca89ec" providerId="ADAL" clId="{90A7B4EA-2182-4EBE-B75F-80D8E14531B2}" dt="2026-08-12T09:20:23.397" v="1633" actId="20577"/>
          <ac:spMkLst>
            <pc:docMk/>
            <pc:sldMk cId="1285565180" sldId="343"/>
            <ac:spMk id="25" creationId="{6A1D8734-7A30-32D0-E514-F5F340404CA3}"/>
          </ac:spMkLst>
        </pc:spChg>
        <pc:spChg chg="add mod">
          <ac:chgData name="Toby.Wallage" userId="7f6c12a8-aa13-4b6a-bb4a-c67b9aca89ec" providerId="ADAL" clId="{90A7B4EA-2182-4EBE-B75F-80D8E14531B2}" dt="2026-08-12T09:27:46.282" v="1807" actId="1076"/>
          <ac:spMkLst>
            <pc:docMk/>
            <pc:sldMk cId="1285565180" sldId="343"/>
            <ac:spMk id="26" creationId="{D48C2156-317C-CACF-2E7F-161E3DF90BE5}"/>
          </ac:spMkLst>
        </pc:spChg>
        <pc:grpChg chg="add mod">
          <ac:chgData name="Toby.Wallage" userId="7f6c12a8-aa13-4b6a-bb4a-c67b9aca89ec" providerId="ADAL" clId="{90A7B4EA-2182-4EBE-B75F-80D8E14531B2}" dt="2026-08-12T09:23:13.279" v="1663" actId="20577"/>
          <ac:grpSpMkLst>
            <pc:docMk/>
            <pc:sldMk cId="1285565180" sldId="343"/>
            <ac:grpSpMk id="5" creationId="{86D4D5DF-131E-2B55-93A4-1D62F00B9772}"/>
          </ac:grpSpMkLst>
        </pc:grpChg>
        <pc:grpChg chg="add mod">
          <ac:chgData name="Toby.Wallage" userId="7f6c12a8-aa13-4b6a-bb4a-c67b9aca89ec" providerId="ADAL" clId="{90A7B4EA-2182-4EBE-B75F-80D8E14531B2}" dt="2026-08-12T09:14:23.435" v="1360" actId="164"/>
          <ac:grpSpMkLst>
            <pc:docMk/>
            <pc:sldMk cId="1285565180" sldId="343"/>
            <ac:grpSpMk id="20" creationId="{DD6E9CB9-44AF-97B5-F56B-D2B5EFDE3222}"/>
          </ac:grpSpMkLst>
        </pc:grpChg>
        <pc:picChg chg="mod">
          <ac:chgData name="Toby.Wallage" userId="7f6c12a8-aa13-4b6a-bb4a-c67b9aca89ec" providerId="ADAL" clId="{90A7B4EA-2182-4EBE-B75F-80D8E14531B2}" dt="2026-08-12T09:23:13.279" v="1663" actId="20577"/>
          <ac:picMkLst>
            <pc:docMk/>
            <pc:sldMk cId="1285565180" sldId="343"/>
            <ac:picMk id="6" creationId="{0F798D71-4610-3F3D-37D4-CDBB3481798F}"/>
          </ac:picMkLst>
        </pc:picChg>
        <pc:picChg chg="add mod">
          <ac:chgData name="Toby.Wallage" userId="7f6c12a8-aa13-4b6a-bb4a-c67b9aca89ec" providerId="ADAL" clId="{90A7B4EA-2182-4EBE-B75F-80D8E14531B2}" dt="2026-08-12T09:14:14.092" v="1358" actId="1076"/>
          <ac:picMkLst>
            <pc:docMk/>
            <pc:sldMk cId="1285565180" sldId="343"/>
            <ac:picMk id="11" creationId="{1ADE1685-6008-ACBE-351C-3BFD32B987C7}"/>
          </ac:picMkLst>
        </pc:picChg>
        <pc:cxnChg chg="mod">
          <ac:chgData name="Toby.Wallage" userId="7f6c12a8-aa13-4b6a-bb4a-c67b9aca89ec" providerId="ADAL" clId="{90A7B4EA-2182-4EBE-B75F-80D8E14531B2}" dt="2026-08-12T09:23:13.279" v="1663" actId="20577"/>
          <ac:cxnSpMkLst>
            <pc:docMk/>
            <pc:sldMk cId="1285565180" sldId="343"/>
            <ac:cxnSpMk id="10" creationId="{7E919C6C-CDBB-583B-42D9-237088505224}"/>
          </ac:cxnSpMkLst>
        </pc:cxnChg>
        <pc:cxnChg chg="add mod">
          <ac:chgData name="Toby.Wallage" userId="7f6c12a8-aa13-4b6a-bb4a-c67b9aca89ec" providerId="ADAL" clId="{90A7B4EA-2182-4EBE-B75F-80D8E14531B2}" dt="2026-08-12T09:14:23.435" v="1360" actId="164"/>
          <ac:cxnSpMkLst>
            <pc:docMk/>
            <pc:sldMk cId="1285565180" sldId="343"/>
            <ac:cxnSpMk id="13" creationId="{194678A3-88EE-A161-43A1-8C187F470DC8}"/>
          </ac:cxnSpMkLst>
        </pc:cxnChg>
        <pc:cxnChg chg="mod">
          <ac:chgData name="Toby.Wallage" userId="7f6c12a8-aa13-4b6a-bb4a-c67b9aca89ec" providerId="ADAL" clId="{90A7B4EA-2182-4EBE-B75F-80D8E14531B2}" dt="2026-08-12T09:23:13.279" v="1663" actId="20577"/>
          <ac:cxnSpMkLst>
            <pc:docMk/>
            <pc:sldMk cId="1285565180" sldId="343"/>
            <ac:cxnSpMk id="15" creationId="{0D3EE5D3-F95A-718E-A856-A0F6C70BA75D}"/>
          </ac:cxnSpMkLst>
        </pc:cxnChg>
        <pc:cxnChg chg="add mod">
          <ac:chgData name="Toby.Wallage" userId="7f6c12a8-aa13-4b6a-bb4a-c67b9aca89ec" providerId="ADAL" clId="{90A7B4EA-2182-4EBE-B75F-80D8E14531B2}" dt="2026-08-12T09:14:57.243" v="1364" actId="14100"/>
          <ac:cxnSpMkLst>
            <pc:docMk/>
            <pc:sldMk cId="1285565180" sldId="343"/>
            <ac:cxnSpMk id="21" creationId="{B29C48B1-F1BD-A6AE-38C3-FA6963AC4F0F}"/>
          </ac:cxnSpMkLst>
        </pc:cxnChg>
      </pc:sldChg>
      <pc:sldChg chg="addSp delSp modSp add mod">
        <pc:chgData name="Toby.Wallage" userId="7f6c12a8-aa13-4b6a-bb4a-c67b9aca89ec" providerId="ADAL" clId="{90A7B4EA-2182-4EBE-B75F-80D8E14531B2}" dt="2026-08-26T10:59:02.918" v="10788" actId="20577"/>
        <pc:sldMkLst>
          <pc:docMk/>
          <pc:sldMk cId="3334934049" sldId="351"/>
        </pc:sldMkLst>
        <pc:spChg chg="mod">
          <ac:chgData name="Toby.Wallage" userId="7f6c12a8-aa13-4b6a-bb4a-c67b9aca89ec" providerId="ADAL" clId="{90A7B4EA-2182-4EBE-B75F-80D8E14531B2}" dt="2026-08-19T13:21:43.022" v="8211" actId="20577"/>
          <ac:spMkLst>
            <pc:docMk/>
            <pc:sldMk cId="3334934049" sldId="351"/>
            <ac:spMk id="3" creationId="{46B82CB2-D568-36B3-97EC-E0889D9C003C}"/>
          </ac:spMkLst>
        </pc:spChg>
        <pc:spChg chg="add mod">
          <ac:chgData name="Toby.Wallage" userId="7f6c12a8-aa13-4b6a-bb4a-c67b9aca89ec" providerId="ADAL" clId="{90A7B4EA-2182-4EBE-B75F-80D8E14531B2}" dt="2026-08-21T08:43:47.626" v="9033" actId="14100"/>
          <ac:spMkLst>
            <pc:docMk/>
            <pc:sldMk cId="3334934049" sldId="351"/>
            <ac:spMk id="6" creationId="{68F8026B-8712-6A3B-A2A3-27F76D861633}"/>
          </ac:spMkLst>
        </pc:spChg>
        <pc:spChg chg="mod">
          <ac:chgData name="Toby.Wallage" userId="7f6c12a8-aa13-4b6a-bb4a-c67b9aca89ec" providerId="ADAL" clId="{90A7B4EA-2182-4EBE-B75F-80D8E14531B2}" dt="2026-08-18T14:18:03.469" v="5712" actId="14100"/>
          <ac:spMkLst>
            <pc:docMk/>
            <pc:sldMk cId="3334934049" sldId="351"/>
            <ac:spMk id="15" creationId="{8E48747E-7DE4-A3FB-EB2B-BB17C8513095}"/>
          </ac:spMkLst>
        </pc:spChg>
        <pc:graphicFrameChg chg="modGraphic">
          <ac:chgData name="Toby.Wallage" userId="7f6c12a8-aa13-4b6a-bb4a-c67b9aca89ec" providerId="ADAL" clId="{90A7B4EA-2182-4EBE-B75F-80D8E14531B2}" dt="2026-08-26T10:59:02.918" v="10788" actId="20577"/>
          <ac:graphicFrameMkLst>
            <pc:docMk/>
            <pc:sldMk cId="3334934049" sldId="351"/>
            <ac:graphicFrameMk id="7" creationId="{D0927A8F-2720-4A5C-E765-6898A96A07AD}"/>
          </ac:graphicFrameMkLst>
        </pc:graphicFrameChg>
        <pc:picChg chg="add mod ord modCrop">
          <ac:chgData name="Toby.Wallage" userId="7f6c12a8-aa13-4b6a-bb4a-c67b9aca89ec" providerId="ADAL" clId="{90A7B4EA-2182-4EBE-B75F-80D8E14531B2}" dt="2026-08-18T14:15:25.955" v="5659" actId="1076"/>
          <ac:picMkLst>
            <pc:docMk/>
            <pc:sldMk cId="3334934049" sldId="351"/>
            <ac:picMk id="8" creationId="{887F5BCA-E39D-1F9D-11B7-B79280614723}"/>
          </ac:picMkLst>
        </pc:picChg>
      </pc:sldChg>
      <pc:sldChg chg="addSp delSp modSp add mod">
        <pc:chgData name="Toby.Wallage" userId="7f6c12a8-aa13-4b6a-bb4a-c67b9aca89ec" providerId="ADAL" clId="{90A7B4EA-2182-4EBE-B75F-80D8E14531B2}" dt="2026-08-26T10:58:06.465" v="10782" actId="206"/>
        <pc:sldMkLst>
          <pc:docMk/>
          <pc:sldMk cId="2767417700" sldId="352"/>
        </pc:sldMkLst>
        <pc:spChg chg="mod">
          <ac:chgData name="Toby.Wallage" userId="7f6c12a8-aa13-4b6a-bb4a-c67b9aca89ec" providerId="ADAL" clId="{90A7B4EA-2182-4EBE-B75F-80D8E14531B2}" dt="2026-08-26T10:58:00.028" v="10781" actId="20577"/>
          <ac:spMkLst>
            <pc:docMk/>
            <pc:sldMk cId="2767417700" sldId="352"/>
            <ac:spMk id="3" creationId="{8EC23FBB-FE8A-1E7A-B4C9-658D9A8B339A}"/>
          </ac:spMkLst>
        </pc:spChg>
        <pc:spChg chg="mod">
          <ac:chgData name="Toby.Wallage" userId="7f6c12a8-aa13-4b6a-bb4a-c67b9aca89ec" providerId="ADAL" clId="{90A7B4EA-2182-4EBE-B75F-80D8E14531B2}" dt="2026-08-18T14:09:40.434" v="5646" actId="20577"/>
          <ac:spMkLst>
            <pc:docMk/>
            <pc:sldMk cId="2767417700" sldId="352"/>
            <ac:spMk id="4" creationId="{F2081C50-887B-3523-DDF5-C1FB133AA7BC}"/>
          </ac:spMkLst>
        </pc:spChg>
        <pc:spChg chg="add mod">
          <ac:chgData name="Toby.Wallage" userId="7f6c12a8-aa13-4b6a-bb4a-c67b9aca89ec" providerId="ADAL" clId="{90A7B4EA-2182-4EBE-B75F-80D8E14531B2}" dt="2026-08-21T08:43:30.115" v="9028" actId="1076"/>
          <ac:spMkLst>
            <pc:docMk/>
            <pc:sldMk cId="2767417700" sldId="352"/>
            <ac:spMk id="6" creationId="{9182001E-3F3D-31D8-F685-11FAE391D9FE}"/>
          </ac:spMkLst>
        </pc:spChg>
        <pc:spChg chg="mod">
          <ac:chgData name="Toby.Wallage" userId="7f6c12a8-aa13-4b6a-bb4a-c67b9aca89ec" providerId="ADAL" clId="{90A7B4EA-2182-4EBE-B75F-80D8E14531B2}" dt="2026-08-18T14:08:20.830" v="5642" actId="206"/>
          <ac:spMkLst>
            <pc:docMk/>
            <pc:sldMk cId="2767417700" sldId="352"/>
            <ac:spMk id="14" creationId="{BFEDB3B6-6B4C-5E5C-6ADA-FEF6D905FDFF}"/>
          </ac:spMkLst>
        </pc:spChg>
        <pc:spChg chg="mod">
          <ac:chgData name="Toby.Wallage" userId="7f6c12a8-aa13-4b6a-bb4a-c67b9aca89ec" providerId="ADAL" clId="{90A7B4EA-2182-4EBE-B75F-80D8E14531B2}" dt="2026-08-26T10:58:06.465" v="10782" actId="206"/>
          <ac:spMkLst>
            <pc:docMk/>
            <pc:sldMk cId="2767417700" sldId="352"/>
            <ac:spMk id="15" creationId="{8E842054-3EAA-BE47-85B1-C66832D38409}"/>
          </ac:spMkLst>
        </pc:spChg>
        <pc:spChg chg="mod">
          <ac:chgData name="Toby.Wallage" userId="7f6c12a8-aa13-4b6a-bb4a-c67b9aca89ec" providerId="ADAL" clId="{90A7B4EA-2182-4EBE-B75F-80D8E14531B2}" dt="2026-08-18T14:07:58.824" v="5634" actId="1076"/>
          <ac:spMkLst>
            <pc:docMk/>
            <pc:sldMk cId="2767417700" sldId="352"/>
            <ac:spMk id="16" creationId="{89BC2522-E2FB-3D16-80DE-AE7EAF3EEE0B}"/>
          </ac:spMkLst>
        </pc:spChg>
        <pc:picChg chg="add mod ord modCrop">
          <ac:chgData name="Toby.Wallage" userId="7f6c12a8-aa13-4b6a-bb4a-c67b9aca89ec" providerId="ADAL" clId="{90A7B4EA-2182-4EBE-B75F-80D8E14531B2}" dt="2026-08-18T14:07:26.967" v="5627" actId="1076"/>
          <ac:picMkLst>
            <pc:docMk/>
            <pc:sldMk cId="2767417700" sldId="352"/>
            <ac:picMk id="9" creationId="{47DE0C60-1E72-5DBE-7200-DB33521FD45E}"/>
          </ac:picMkLst>
        </pc:picChg>
      </pc:sldChg>
      <pc:sldChg chg="addSp delSp modSp add mod modNotesTx">
        <pc:chgData name="Toby.Wallage" userId="7f6c12a8-aa13-4b6a-bb4a-c67b9aca89ec" providerId="ADAL" clId="{90A7B4EA-2182-4EBE-B75F-80D8E14531B2}" dt="2026-08-26T11:49:46.220" v="10901" actId="1076"/>
        <pc:sldMkLst>
          <pc:docMk/>
          <pc:sldMk cId="231574915" sldId="353"/>
        </pc:sldMkLst>
        <pc:spChg chg="add mod">
          <ac:chgData name="Toby.Wallage" userId="7f6c12a8-aa13-4b6a-bb4a-c67b9aca89ec" providerId="ADAL" clId="{90A7B4EA-2182-4EBE-B75F-80D8E14531B2}" dt="2026-08-26T11:49:46.220" v="10901" actId="1076"/>
          <ac:spMkLst>
            <pc:docMk/>
            <pc:sldMk cId="231574915" sldId="353"/>
            <ac:spMk id="5" creationId="{612CA9EB-275D-1A8E-64C4-A2508CB23DC6}"/>
          </ac:spMkLst>
        </pc:spChg>
      </pc:sldChg>
      <pc:sldChg chg="addSp add mod">
        <pc:chgData name="Toby.Wallage" userId="7f6c12a8-aa13-4b6a-bb4a-c67b9aca89ec" providerId="ADAL" clId="{90A7B4EA-2182-4EBE-B75F-80D8E14531B2}" dt="2026-08-19T11:46:39.074" v="6285" actId="22"/>
        <pc:sldMkLst>
          <pc:docMk/>
          <pc:sldMk cId="88972591" sldId="356"/>
        </pc:sldMkLst>
        <pc:spChg chg="add">
          <ac:chgData name="Toby.Wallage" userId="7f6c12a8-aa13-4b6a-bb4a-c67b9aca89ec" providerId="ADAL" clId="{90A7B4EA-2182-4EBE-B75F-80D8E14531B2}" dt="2026-08-19T11:46:39.074" v="6285" actId="22"/>
          <ac:spMkLst>
            <pc:docMk/>
            <pc:sldMk cId="88972591" sldId="356"/>
            <ac:spMk id="5" creationId="{11E41113-65A7-B495-F091-FDFF8B31A226}"/>
          </ac:spMkLst>
        </pc:spChg>
      </pc:sldChg>
      <pc:sldChg chg="addSp add mod">
        <pc:chgData name="Toby.Wallage" userId="7f6c12a8-aa13-4b6a-bb4a-c67b9aca89ec" providerId="ADAL" clId="{90A7B4EA-2182-4EBE-B75F-80D8E14531B2}" dt="2026-08-19T11:46:27.730" v="6281" actId="22"/>
        <pc:sldMkLst>
          <pc:docMk/>
          <pc:sldMk cId="979501916" sldId="357"/>
        </pc:sldMkLst>
        <pc:spChg chg="add">
          <ac:chgData name="Toby.Wallage" userId="7f6c12a8-aa13-4b6a-bb4a-c67b9aca89ec" providerId="ADAL" clId="{90A7B4EA-2182-4EBE-B75F-80D8E14531B2}" dt="2026-08-19T11:46:27.730" v="6281" actId="22"/>
          <ac:spMkLst>
            <pc:docMk/>
            <pc:sldMk cId="979501916" sldId="357"/>
            <ac:spMk id="6" creationId="{F8AF53A5-107C-A01C-B20F-1CF805A7FF86}"/>
          </ac:spMkLst>
        </pc:spChg>
      </pc:sldChg>
      <pc:sldChg chg="addSp add mod">
        <pc:chgData name="Toby.Wallage" userId="7f6c12a8-aa13-4b6a-bb4a-c67b9aca89ec" providerId="ADAL" clId="{90A7B4EA-2182-4EBE-B75F-80D8E14531B2}" dt="2026-08-19T11:46:36.674" v="6284" actId="22"/>
        <pc:sldMkLst>
          <pc:docMk/>
          <pc:sldMk cId="1837516495" sldId="358"/>
        </pc:sldMkLst>
        <pc:spChg chg="add">
          <ac:chgData name="Toby.Wallage" userId="7f6c12a8-aa13-4b6a-bb4a-c67b9aca89ec" providerId="ADAL" clId="{90A7B4EA-2182-4EBE-B75F-80D8E14531B2}" dt="2026-08-19T11:46:36.674" v="6284" actId="22"/>
          <ac:spMkLst>
            <pc:docMk/>
            <pc:sldMk cId="1837516495" sldId="358"/>
            <ac:spMk id="5" creationId="{BFAB19BB-9D26-0C90-3177-FD25B5482A03}"/>
          </ac:spMkLst>
        </pc:spChg>
      </pc:sldChg>
      <pc:sldChg chg="addSp add mod">
        <pc:chgData name="Toby.Wallage" userId="7f6c12a8-aa13-4b6a-bb4a-c67b9aca89ec" providerId="ADAL" clId="{90A7B4EA-2182-4EBE-B75F-80D8E14531B2}" dt="2026-08-19T11:46:34.576" v="6283" actId="22"/>
        <pc:sldMkLst>
          <pc:docMk/>
          <pc:sldMk cId="2205035135" sldId="359"/>
        </pc:sldMkLst>
        <pc:spChg chg="add">
          <ac:chgData name="Toby.Wallage" userId="7f6c12a8-aa13-4b6a-bb4a-c67b9aca89ec" providerId="ADAL" clId="{90A7B4EA-2182-4EBE-B75F-80D8E14531B2}" dt="2026-08-19T11:46:34.576" v="6283" actId="22"/>
          <ac:spMkLst>
            <pc:docMk/>
            <pc:sldMk cId="2205035135" sldId="359"/>
            <ac:spMk id="6" creationId="{008CB618-220B-07C4-7622-07A09473A88A}"/>
          </ac:spMkLst>
        </pc:spChg>
      </pc:sldChg>
      <pc:sldChg chg="addSp add mod">
        <pc:chgData name="Toby.Wallage" userId="7f6c12a8-aa13-4b6a-bb4a-c67b9aca89ec" providerId="ADAL" clId="{90A7B4EA-2182-4EBE-B75F-80D8E14531B2}" dt="2026-08-19T11:46:41.601" v="6286" actId="22"/>
        <pc:sldMkLst>
          <pc:docMk/>
          <pc:sldMk cId="1347038535" sldId="360"/>
        </pc:sldMkLst>
        <pc:spChg chg="add">
          <ac:chgData name="Toby.Wallage" userId="7f6c12a8-aa13-4b6a-bb4a-c67b9aca89ec" providerId="ADAL" clId="{90A7B4EA-2182-4EBE-B75F-80D8E14531B2}" dt="2026-08-19T11:46:41.601" v="6286" actId="22"/>
          <ac:spMkLst>
            <pc:docMk/>
            <pc:sldMk cId="1347038535" sldId="360"/>
            <ac:spMk id="5" creationId="{7D2A149B-B022-D3C9-C920-B2A195B068C4}"/>
          </ac:spMkLst>
        </pc:spChg>
      </pc:sldChg>
      <pc:sldChg chg="addSp delSp modSp new mod modNotesTx">
        <pc:chgData name="Toby.Wallage" userId="7f6c12a8-aa13-4b6a-bb4a-c67b9aca89ec" providerId="ADAL" clId="{90A7B4EA-2182-4EBE-B75F-80D8E14531B2}" dt="2026-08-26T10:38:55.888" v="9997" actId="20577"/>
        <pc:sldMkLst>
          <pc:docMk/>
          <pc:sldMk cId="3857955568" sldId="361"/>
        </pc:sldMkLst>
        <pc:spChg chg="add mod">
          <ac:chgData name="Toby.Wallage" userId="7f6c12a8-aa13-4b6a-bb4a-c67b9aca89ec" providerId="ADAL" clId="{90A7B4EA-2182-4EBE-B75F-80D8E14531B2}" dt="2026-08-17T08:50:25.539" v="3265" actId="1076"/>
          <ac:spMkLst>
            <pc:docMk/>
            <pc:sldMk cId="3857955568" sldId="361"/>
            <ac:spMk id="2" creationId="{3BF08BC1-2824-E7A3-A6ED-5AA977D28DE3}"/>
          </ac:spMkLst>
        </pc:spChg>
        <pc:spChg chg="add mod">
          <ac:chgData name="Toby.Wallage" userId="7f6c12a8-aa13-4b6a-bb4a-c67b9aca89ec" providerId="ADAL" clId="{90A7B4EA-2182-4EBE-B75F-80D8E14531B2}" dt="2026-08-17T08:50:31.449" v="3266" actId="1076"/>
          <ac:spMkLst>
            <pc:docMk/>
            <pc:sldMk cId="3857955568" sldId="361"/>
            <ac:spMk id="3" creationId="{B908D97E-BC13-AF3E-F93B-91275D3D5450}"/>
          </ac:spMkLst>
        </pc:spChg>
        <pc:spChg chg="mod">
          <ac:chgData name="Toby.Wallage" userId="7f6c12a8-aa13-4b6a-bb4a-c67b9aca89ec" providerId="ADAL" clId="{90A7B4EA-2182-4EBE-B75F-80D8E14531B2}" dt="2026-08-14T09:06:32.694" v="2712" actId="20577"/>
          <ac:spMkLst>
            <pc:docMk/>
            <pc:sldMk cId="3857955568" sldId="361"/>
            <ac:spMk id="4" creationId="{EEA1F99E-3915-65B6-F46F-49C06683B6C4}"/>
          </ac:spMkLst>
        </pc:spChg>
        <pc:spChg chg="add mod">
          <ac:chgData name="Toby.Wallage" userId="7f6c12a8-aa13-4b6a-bb4a-c67b9aca89ec" providerId="ADAL" clId="{90A7B4EA-2182-4EBE-B75F-80D8E14531B2}" dt="2026-08-21T08:47:04.107" v="9101" actId="1076"/>
          <ac:spMkLst>
            <pc:docMk/>
            <pc:sldMk cId="3857955568" sldId="361"/>
            <ac:spMk id="7" creationId="{2D48681F-0511-76DB-E1EE-2E533ECA484C}"/>
          </ac:spMkLst>
        </pc:spChg>
        <pc:spChg chg="add mod">
          <ac:chgData name="Toby.Wallage" userId="7f6c12a8-aa13-4b6a-bb4a-c67b9aca89ec" providerId="ADAL" clId="{90A7B4EA-2182-4EBE-B75F-80D8E14531B2}" dt="2026-08-17T12:33:45.034" v="3305" actId="20577"/>
          <ac:spMkLst>
            <pc:docMk/>
            <pc:sldMk cId="3857955568" sldId="361"/>
            <ac:spMk id="9" creationId="{5A68D121-28B8-2C57-7DDB-724CD83A3410}"/>
          </ac:spMkLst>
        </pc:spChg>
        <pc:spChg chg="add mod">
          <ac:chgData name="Toby.Wallage" userId="7f6c12a8-aa13-4b6a-bb4a-c67b9aca89ec" providerId="ADAL" clId="{90A7B4EA-2182-4EBE-B75F-80D8E14531B2}" dt="2026-08-19T12:54:38.054" v="7004" actId="1076"/>
          <ac:spMkLst>
            <pc:docMk/>
            <pc:sldMk cId="3857955568" sldId="361"/>
            <ac:spMk id="10" creationId="{AFEF1C8A-D89E-D0B6-F641-DFDAC4CC38DA}"/>
          </ac:spMkLst>
        </pc:spChg>
        <pc:spChg chg="add mod">
          <ac:chgData name="Toby.Wallage" userId="7f6c12a8-aa13-4b6a-bb4a-c67b9aca89ec" providerId="ADAL" clId="{90A7B4EA-2182-4EBE-B75F-80D8E14531B2}" dt="2026-08-26T10:07:04.074" v="9139" actId="14100"/>
          <ac:spMkLst>
            <pc:docMk/>
            <pc:sldMk cId="3857955568" sldId="361"/>
            <ac:spMk id="12" creationId="{D4DB87EF-E142-7D99-C9EB-AC0F1C839EEA}"/>
          </ac:spMkLst>
        </pc:spChg>
        <pc:spChg chg="add mod">
          <ac:chgData name="Toby.Wallage" userId="7f6c12a8-aa13-4b6a-bb4a-c67b9aca89ec" providerId="ADAL" clId="{90A7B4EA-2182-4EBE-B75F-80D8E14531B2}" dt="2026-08-21T08:47:06.595" v="9102" actId="20577"/>
          <ac:spMkLst>
            <pc:docMk/>
            <pc:sldMk cId="3857955568" sldId="361"/>
            <ac:spMk id="18" creationId="{4708EBFD-F4DC-0E96-FC26-21F6CA6D3B2D}"/>
          </ac:spMkLst>
        </pc:spChg>
        <pc:spChg chg="add del mod">
          <ac:chgData name="Toby.Wallage" userId="7f6c12a8-aa13-4b6a-bb4a-c67b9aca89ec" providerId="ADAL" clId="{90A7B4EA-2182-4EBE-B75F-80D8E14531B2}" dt="2026-08-26T10:08:26.654" v="9140" actId="478"/>
          <ac:spMkLst>
            <pc:docMk/>
            <pc:sldMk cId="3857955568" sldId="361"/>
            <ac:spMk id="27" creationId="{BDD81BA0-D2CB-4008-6910-459CBA221BBD}"/>
          </ac:spMkLst>
        </pc:spChg>
        <pc:picChg chg="add mod">
          <ac:chgData name="Toby.Wallage" userId="7f6c12a8-aa13-4b6a-bb4a-c67b9aca89ec" providerId="ADAL" clId="{90A7B4EA-2182-4EBE-B75F-80D8E14531B2}" dt="2026-08-14T09:07:22.396" v="2720" actId="1076"/>
          <ac:picMkLst>
            <pc:docMk/>
            <pc:sldMk cId="3857955568" sldId="361"/>
            <ac:picMk id="8" creationId="{1CC47D83-92E9-2CA8-8387-1A86E865883E}"/>
          </ac:picMkLst>
        </pc:picChg>
        <pc:picChg chg="add mod">
          <ac:chgData name="Toby.Wallage" userId="7f6c12a8-aa13-4b6a-bb4a-c67b9aca89ec" providerId="ADAL" clId="{90A7B4EA-2182-4EBE-B75F-80D8E14531B2}" dt="2026-08-26T10:08:31.428" v="9141" actId="1076"/>
          <ac:picMkLst>
            <pc:docMk/>
            <pc:sldMk cId="3857955568" sldId="361"/>
            <ac:picMk id="16" creationId="{50297F4C-451A-D2CB-7C15-655111A15D1B}"/>
          </ac:picMkLst>
        </pc:picChg>
        <pc:cxnChg chg="add mod">
          <ac:chgData name="Toby.Wallage" userId="7f6c12a8-aa13-4b6a-bb4a-c67b9aca89ec" providerId="ADAL" clId="{90A7B4EA-2182-4EBE-B75F-80D8E14531B2}" dt="2026-08-17T08:50:52.911" v="3270" actId="208"/>
          <ac:cxnSpMkLst>
            <pc:docMk/>
            <pc:sldMk cId="3857955568" sldId="361"/>
            <ac:cxnSpMk id="6" creationId="{A62AFF8F-648B-9A46-35EE-BE160B51D83C}"/>
          </ac:cxnSpMkLst>
        </pc:cxnChg>
        <pc:cxnChg chg="add mod">
          <ac:chgData name="Toby.Wallage" userId="7f6c12a8-aa13-4b6a-bb4a-c67b9aca89ec" providerId="ADAL" clId="{90A7B4EA-2182-4EBE-B75F-80D8E14531B2}" dt="2026-08-19T12:54:42.479" v="7005" actId="14100"/>
          <ac:cxnSpMkLst>
            <pc:docMk/>
            <pc:sldMk cId="3857955568" sldId="361"/>
            <ac:cxnSpMk id="14" creationId="{4B5617E3-8CAD-CB2C-89D4-24E7A00D4D9D}"/>
          </ac:cxnSpMkLst>
        </pc:cxnChg>
        <pc:cxnChg chg="add mod">
          <ac:chgData name="Toby.Wallage" userId="7f6c12a8-aa13-4b6a-bb4a-c67b9aca89ec" providerId="ADAL" clId="{90A7B4EA-2182-4EBE-B75F-80D8E14531B2}" dt="2026-08-14T09:31:41.644" v="3191" actId="1076"/>
          <ac:cxnSpMkLst>
            <pc:docMk/>
            <pc:sldMk cId="3857955568" sldId="361"/>
            <ac:cxnSpMk id="20" creationId="{637E7A0B-751F-30A4-77B7-0E0C59A370F1}"/>
          </ac:cxnSpMkLst>
        </pc:cxnChg>
        <pc:cxnChg chg="add mod">
          <ac:chgData name="Toby.Wallage" userId="7f6c12a8-aa13-4b6a-bb4a-c67b9aca89ec" providerId="ADAL" clId="{90A7B4EA-2182-4EBE-B75F-80D8E14531B2}" dt="2026-08-14T09:31:00.010" v="3187" actId="1076"/>
          <ac:cxnSpMkLst>
            <pc:docMk/>
            <pc:sldMk cId="3857955568" sldId="361"/>
            <ac:cxnSpMk id="23" creationId="{43F0AEDB-C94F-5FD1-1860-FD5CA3313A5E}"/>
          </ac:cxnSpMkLst>
        </pc:cxnChg>
      </pc:sldChg>
      <pc:sldChg chg="addSp delSp modSp new mod modNotesTx">
        <pc:chgData name="Toby.Wallage" userId="7f6c12a8-aa13-4b6a-bb4a-c67b9aca89ec" providerId="ADAL" clId="{90A7B4EA-2182-4EBE-B75F-80D8E14531B2}" dt="2026-08-24T10:56:31.526" v="9116" actId="14100"/>
        <pc:sldMkLst>
          <pc:docMk/>
          <pc:sldMk cId="1314610921" sldId="362"/>
        </pc:sldMkLst>
        <pc:spChg chg="add mod">
          <ac:chgData name="Toby.Wallage" userId="7f6c12a8-aa13-4b6a-bb4a-c67b9aca89ec" providerId="ADAL" clId="{90A7B4EA-2182-4EBE-B75F-80D8E14531B2}" dt="2026-08-18T09:19:55.744" v="4570" actId="164"/>
          <ac:spMkLst>
            <pc:docMk/>
            <pc:sldMk cId="1314610921" sldId="362"/>
            <ac:spMk id="2" creationId="{1380065A-03FF-4BA9-8A15-297FAF0E03FF}"/>
          </ac:spMkLst>
        </pc:spChg>
        <pc:spChg chg="mod">
          <ac:chgData name="Toby.Wallage" userId="7f6c12a8-aa13-4b6a-bb4a-c67b9aca89ec" providerId="ADAL" clId="{90A7B4EA-2182-4EBE-B75F-80D8E14531B2}" dt="2026-08-17T13:22:05.258" v="3469" actId="20577"/>
          <ac:spMkLst>
            <pc:docMk/>
            <pc:sldMk cId="1314610921" sldId="362"/>
            <ac:spMk id="4" creationId="{CA48A0A7-2660-CC08-70A9-F1D24D93E7FF}"/>
          </ac:spMkLst>
        </pc:spChg>
        <pc:spChg chg="add mod">
          <ac:chgData name="Toby.Wallage" userId="7f6c12a8-aa13-4b6a-bb4a-c67b9aca89ec" providerId="ADAL" clId="{90A7B4EA-2182-4EBE-B75F-80D8E14531B2}" dt="2026-08-24T10:56:31.526" v="9116" actId="14100"/>
          <ac:spMkLst>
            <pc:docMk/>
            <pc:sldMk cId="1314610921" sldId="362"/>
            <ac:spMk id="7" creationId="{A46DCC79-7FFA-BFCE-9DFC-B5EDCAB36C20}"/>
          </ac:spMkLst>
        </pc:spChg>
        <pc:spChg chg="add mod">
          <ac:chgData name="Toby.Wallage" userId="7f6c12a8-aa13-4b6a-bb4a-c67b9aca89ec" providerId="ADAL" clId="{90A7B4EA-2182-4EBE-B75F-80D8E14531B2}" dt="2026-08-19T13:29:13.061" v="8240" actId="1076"/>
          <ac:spMkLst>
            <pc:docMk/>
            <pc:sldMk cId="1314610921" sldId="362"/>
            <ac:spMk id="16" creationId="{08AB30BE-281C-ABB7-F0FE-CB815290C088}"/>
          </ac:spMkLst>
        </pc:spChg>
        <pc:spChg chg="add mod">
          <ac:chgData name="Toby.Wallage" userId="7f6c12a8-aa13-4b6a-bb4a-c67b9aca89ec" providerId="ADAL" clId="{90A7B4EA-2182-4EBE-B75F-80D8E14531B2}" dt="2026-08-19T13:05:27.998" v="7426" actId="1035"/>
          <ac:spMkLst>
            <pc:docMk/>
            <pc:sldMk cId="1314610921" sldId="362"/>
            <ac:spMk id="18" creationId="{46500F1B-E22D-FA34-6B0B-7808E4E44F2D}"/>
          </ac:spMkLst>
        </pc:spChg>
        <pc:spChg chg="add mod">
          <ac:chgData name="Toby.Wallage" userId="7f6c12a8-aa13-4b6a-bb4a-c67b9aca89ec" providerId="ADAL" clId="{90A7B4EA-2182-4EBE-B75F-80D8E14531B2}" dt="2026-08-19T13:29:22.600" v="8241" actId="14100"/>
          <ac:spMkLst>
            <pc:docMk/>
            <pc:sldMk cId="1314610921" sldId="362"/>
            <ac:spMk id="22" creationId="{4477A7E5-E73A-6E51-A356-1E45ED2C8B30}"/>
          </ac:spMkLst>
        </pc:spChg>
        <pc:grpChg chg="add mod ord">
          <ac:chgData name="Toby.Wallage" userId="7f6c12a8-aa13-4b6a-bb4a-c67b9aca89ec" providerId="ADAL" clId="{90A7B4EA-2182-4EBE-B75F-80D8E14531B2}" dt="2026-08-19T13:05:47.565" v="7494" actId="1035"/>
          <ac:grpSpMkLst>
            <pc:docMk/>
            <pc:sldMk cId="1314610921" sldId="362"/>
            <ac:grpSpMk id="3" creationId="{B407B61B-41B9-1FAF-AC7D-D8CD5622FE8C}"/>
          </ac:grpSpMkLst>
        </pc:grpChg>
        <pc:picChg chg="add mod">
          <ac:chgData name="Toby.Wallage" userId="7f6c12a8-aa13-4b6a-bb4a-c67b9aca89ec" providerId="ADAL" clId="{90A7B4EA-2182-4EBE-B75F-80D8E14531B2}" dt="2026-08-18T09:19:55.744" v="4570" actId="164"/>
          <ac:picMkLst>
            <pc:docMk/>
            <pc:sldMk cId="1314610921" sldId="362"/>
            <ac:picMk id="13" creationId="{376488DF-F869-8035-C8EF-84CEE00B8EAD}"/>
          </ac:picMkLst>
        </pc:picChg>
        <pc:picChg chg="add mod">
          <ac:chgData name="Toby.Wallage" userId="7f6c12a8-aa13-4b6a-bb4a-c67b9aca89ec" providerId="ADAL" clId="{90A7B4EA-2182-4EBE-B75F-80D8E14531B2}" dt="2026-08-19T13:29:06.919" v="8237" actId="14100"/>
          <ac:picMkLst>
            <pc:docMk/>
            <pc:sldMk cId="1314610921" sldId="362"/>
            <ac:picMk id="21" creationId="{4F3AC9AC-C0E3-0D81-0AE0-2BBB15FDC3D6}"/>
          </ac:picMkLst>
        </pc:picChg>
        <pc:cxnChg chg="add mod">
          <ac:chgData name="Toby.Wallage" userId="7f6c12a8-aa13-4b6a-bb4a-c67b9aca89ec" providerId="ADAL" clId="{90A7B4EA-2182-4EBE-B75F-80D8E14531B2}" dt="2026-08-19T13:28:58.581" v="8235" actId="1076"/>
          <ac:cxnSpMkLst>
            <pc:docMk/>
            <pc:sldMk cId="1314610921" sldId="362"/>
            <ac:cxnSpMk id="15" creationId="{658B24EB-5A88-D3B6-6234-2365B1E07B1D}"/>
          </ac:cxnSpMkLst>
        </pc:cxnChg>
        <pc:cxnChg chg="add mod">
          <ac:chgData name="Toby.Wallage" userId="7f6c12a8-aa13-4b6a-bb4a-c67b9aca89ec" providerId="ADAL" clId="{90A7B4EA-2182-4EBE-B75F-80D8E14531B2}" dt="2026-08-19T13:06:07.686" v="7584" actId="1036"/>
          <ac:cxnSpMkLst>
            <pc:docMk/>
            <pc:sldMk cId="1314610921" sldId="362"/>
            <ac:cxnSpMk id="24" creationId="{7AA0EE88-F0DE-E4E0-8EC2-B23AA009016D}"/>
          </ac:cxnSpMkLst>
        </pc:cxnChg>
      </pc:sldChg>
      <pc:sldChg chg="addSp add mod modTransition modNotesTx">
        <pc:chgData name="Toby.Wallage" userId="7f6c12a8-aa13-4b6a-bb4a-c67b9aca89ec" providerId="ADAL" clId="{90A7B4EA-2182-4EBE-B75F-80D8E14531B2}" dt="2026-08-21T08:35:36.422" v="8430" actId="20577"/>
        <pc:sldMkLst>
          <pc:docMk/>
          <pc:sldMk cId="771921661" sldId="363"/>
        </pc:sldMkLst>
        <pc:spChg chg="add">
          <ac:chgData name="Toby.Wallage" userId="7f6c12a8-aa13-4b6a-bb4a-c67b9aca89ec" providerId="ADAL" clId="{90A7B4EA-2182-4EBE-B75F-80D8E14531B2}" dt="2026-08-19T11:46:31.887" v="6282" actId="22"/>
          <ac:spMkLst>
            <pc:docMk/>
            <pc:sldMk cId="771921661" sldId="363"/>
            <ac:spMk id="8" creationId="{7AFA53BE-CB3C-A98E-B8C9-C3AC5EF65520}"/>
          </ac:spMkLst>
        </pc:spChg>
      </pc:sldChg>
      <pc:sldChg chg="addSp delSp modSp new mod modNotesTx">
        <pc:chgData name="Toby.Wallage" userId="7f6c12a8-aa13-4b6a-bb4a-c67b9aca89ec" providerId="ADAL" clId="{90A7B4EA-2182-4EBE-B75F-80D8E14531B2}" dt="2026-08-26T11:51:38.396" v="10902" actId="14100"/>
        <pc:sldMkLst>
          <pc:docMk/>
          <pc:sldMk cId="3232137965" sldId="364"/>
        </pc:sldMkLst>
        <pc:spChg chg="add mod ord">
          <ac:chgData name="Toby.Wallage" userId="7f6c12a8-aa13-4b6a-bb4a-c67b9aca89ec" providerId="ADAL" clId="{90A7B4EA-2182-4EBE-B75F-80D8E14531B2}" dt="2026-08-19T13:19:44.331" v="8183" actId="1036"/>
          <ac:spMkLst>
            <pc:docMk/>
            <pc:sldMk cId="3232137965" sldId="364"/>
            <ac:spMk id="2" creationId="{8301E74C-1DCA-4976-12C6-ED587523DA20}"/>
          </ac:spMkLst>
        </pc:spChg>
        <pc:spChg chg="mod">
          <ac:chgData name="Toby.Wallage" userId="7f6c12a8-aa13-4b6a-bb4a-c67b9aca89ec" providerId="ADAL" clId="{90A7B4EA-2182-4EBE-B75F-80D8E14531B2}" dt="2026-08-18T09:40:23.707" v="4710" actId="20577"/>
          <ac:spMkLst>
            <pc:docMk/>
            <pc:sldMk cId="3232137965" sldId="364"/>
            <ac:spMk id="4" creationId="{2924F888-07B4-8BBF-8F67-BECDDBA68736}"/>
          </ac:spMkLst>
        </pc:spChg>
        <pc:spChg chg="add mod">
          <ac:chgData name="Toby.Wallage" userId="7f6c12a8-aa13-4b6a-bb4a-c67b9aca89ec" providerId="ADAL" clId="{90A7B4EA-2182-4EBE-B75F-80D8E14531B2}" dt="2026-08-21T08:45:14.907" v="9073" actId="1076"/>
          <ac:spMkLst>
            <pc:docMk/>
            <pc:sldMk cId="3232137965" sldId="364"/>
            <ac:spMk id="5" creationId="{9FEB2465-A7DD-ED19-9D18-C60FCD1219BC}"/>
          </ac:spMkLst>
        </pc:spChg>
        <pc:spChg chg="add mod">
          <ac:chgData name="Toby.Wallage" userId="7f6c12a8-aa13-4b6a-bb4a-c67b9aca89ec" providerId="ADAL" clId="{90A7B4EA-2182-4EBE-B75F-80D8E14531B2}" dt="2026-08-19T14:14:22.099" v="8422" actId="20577"/>
          <ac:spMkLst>
            <pc:docMk/>
            <pc:sldMk cId="3232137965" sldId="364"/>
            <ac:spMk id="8" creationId="{703B3A8E-EED6-5D98-7151-87CE6693DA59}"/>
          </ac:spMkLst>
        </pc:spChg>
        <pc:spChg chg="add mod">
          <ac:chgData name="Toby.Wallage" userId="7f6c12a8-aa13-4b6a-bb4a-c67b9aca89ec" providerId="ADAL" clId="{90A7B4EA-2182-4EBE-B75F-80D8E14531B2}" dt="2026-08-19T13:15:37.942" v="7928" actId="1076"/>
          <ac:spMkLst>
            <pc:docMk/>
            <pc:sldMk cId="3232137965" sldId="364"/>
            <ac:spMk id="9" creationId="{BEC009C8-BE08-D116-B612-D415DAC449BC}"/>
          </ac:spMkLst>
        </pc:spChg>
        <pc:spChg chg="add mod">
          <ac:chgData name="Toby.Wallage" userId="7f6c12a8-aa13-4b6a-bb4a-c67b9aca89ec" providerId="ADAL" clId="{90A7B4EA-2182-4EBE-B75F-80D8E14531B2}" dt="2026-08-21T08:45:45.760" v="9091" actId="1076"/>
          <ac:spMkLst>
            <pc:docMk/>
            <pc:sldMk cId="3232137965" sldId="364"/>
            <ac:spMk id="14" creationId="{2D88F062-10A3-1830-2780-C7BA82E58781}"/>
          </ac:spMkLst>
        </pc:spChg>
        <pc:spChg chg="add mod">
          <ac:chgData name="Toby.Wallage" userId="7f6c12a8-aa13-4b6a-bb4a-c67b9aca89ec" providerId="ADAL" clId="{90A7B4EA-2182-4EBE-B75F-80D8E14531B2}" dt="2026-08-21T08:45:20.778" v="9083" actId="20577"/>
          <ac:spMkLst>
            <pc:docMk/>
            <pc:sldMk cId="3232137965" sldId="364"/>
            <ac:spMk id="19" creationId="{0FD0A76B-7DEC-6E0C-2EAD-7E50E6ECC543}"/>
          </ac:spMkLst>
        </pc:spChg>
        <pc:spChg chg="add mod">
          <ac:chgData name="Toby.Wallage" userId="7f6c12a8-aa13-4b6a-bb4a-c67b9aca89ec" providerId="ADAL" clId="{90A7B4EA-2182-4EBE-B75F-80D8E14531B2}" dt="2026-08-21T08:45:25.386" v="9084" actId="21"/>
          <ac:spMkLst>
            <pc:docMk/>
            <pc:sldMk cId="3232137965" sldId="364"/>
            <ac:spMk id="20" creationId="{0F823071-2B63-E2AB-8867-C9C563BAAED1}"/>
          </ac:spMkLst>
        </pc:spChg>
        <pc:picChg chg="add mod ord modCrop">
          <ac:chgData name="Toby.Wallage" userId="7f6c12a8-aa13-4b6a-bb4a-c67b9aca89ec" providerId="ADAL" clId="{90A7B4EA-2182-4EBE-B75F-80D8E14531B2}" dt="2026-08-19T13:13:16.925" v="7823" actId="1076"/>
          <ac:picMkLst>
            <pc:docMk/>
            <pc:sldMk cId="3232137965" sldId="364"/>
            <ac:picMk id="12" creationId="{E2D37BD3-0030-BEEB-5F19-9D3A95205336}"/>
          </ac:picMkLst>
        </pc:picChg>
        <pc:picChg chg="add mod modCrop">
          <ac:chgData name="Toby.Wallage" userId="7f6c12a8-aa13-4b6a-bb4a-c67b9aca89ec" providerId="ADAL" clId="{90A7B4EA-2182-4EBE-B75F-80D8E14531B2}" dt="2026-08-26T11:51:38.396" v="10902" actId="14100"/>
          <ac:picMkLst>
            <pc:docMk/>
            <pc:sldMk cId="3232137965" sldId="364"/>
            <ac:picMk id="18" creationId="{5C800B8F-F75C-1B8F-A9D5-93E73F030604}"/>
          </ac:picMkLst>
        </pc:picChg>
      </pc:sldChg>
      <pc:sldChg chg="addSp delSp modSp add mod ord">
        <pc:chgData name="Toby.Wallage" userId="7f6c12a8-aa13-4b6a-bb4a-c67b9aca89ec" providerId="ADAL" clId="{90A7B4EA-2182-4EBE-B75F-80D8E14531B2}" dt="2026-08-21T08:44:56.588" v="9048" actId="1076"/>
        <pc:sldMkLst>
          <pc:docMk/>
          <pc:sldMk cId="2592873709" sldId="366"/>
        </pc:sldMkLst>
        <pc:spChg chg="add mod">
          <ac:chgData name="Toby.Wallage" userId="7f6c12a8-aa13-4b6a-bb4a-c67b9aca89ec" providerId="ADAL" clId="{90A7B4EA-2182-4EBE-B75F-80D8E14531B2}" dt="2026-08-19T13:19:19.854" v="8182" actId="14100"/>
          <ac:spMkLst>
            <pc:docMk/>
            <pc:sldMk cId="2592873709" sldId="366"/>
            <ac:spMk id="2" creationId="{691D8C53-16EA-D011-D187-8D8162856815}"/>
          </ac:spMkLst>
        </pc:spChg>
        <pc:spChg chg="add mod">
          <ac:chgData name="Toby.Wallage" userId="7f6c12a8-aa13-4b6a-bb4a-c67b9aca89ec" providerId="ADAL" clId="{90A7B4EA-2182-4EBE-B75F-80D8E14531B2}" dt="2026-08-19T13:19:16.966" v="8181" actId="14100"/>
          <ac:spMkLst>
            <pc:docMk/>
            <pc:sldMk cId="2592873709" sldId="366"/>
            <ac:spMk id="6" creationId="{EEC5FE1C-2B48-280C-652C-1BBF2C0D2962}"/>
          </ac:spMkLst>
        </pc:spChg>
        <pc:spChg chg="add mod">
          <ac:chgData name="Toby.Wallage" userId="7f6c12a8-aa13-4b6a-bb4a-c67b9aca89ec" providerId="ADAL" clId="{90A7B4EA-2182-4EBE-B75F-80D8E14531B2}" dt="2026-08-21T08:44:51.300" v="9046" actId="1076"/>
          <ac:spMkLst>
            <pc:docMk/>
            <pc:sldMk cId="2592873709" sldId="366"/>
            <ac:spMk id="7" creationId="{B781AE50-C2F0-3877-D775-6ECABE80DC87}"/>
          </ac:spMkLst>
        </pc:spChg>
        <pc:spChg chg="add mod">
          <ac:chgData name="Toby.Wallage" userId="7f6c12a8-aa13-4b6a-bb4a-c67b9aca89ec" providerId="ADAL" clId="{90A7B4EA-2182-4EBE-B75F-80D8E14531B2}" dt="2026-08-21T08:44:56.588" v="9048" actId="1076"/>
          <ac:spMkLst>
            <pc:docMk/>
            <pc:sldMk cId="2592873709" sldId="366"/>
            <ac:spMk id="9" creationId="{3B95D513-02ED-1121-C490-9EF73827BE9A}"/>
          </ac:spMkLst>
        </pc:spChg>
        <pc:spChg chg="mod">
          <ac:chgData name="Toby.Wallage" userId="7f6c12a8-aa13-4b6a-bb4a-c67b9aca89ec" providerId="ADAL" clId="{90A7B4EA-2182-4EBE-B75F-80D8E14531B2}" dt="2026-08-21T08:44:41.846" v="9043" actId="20577"/>
          <ac:spMkLst>
            <pc:docMk/>
            <pc:sldMk cId="2592873709" sldId="366"/>
            <ac:spMk id="19" creationId="{127E956A-4851-FFFF-827D-3993C79280E1}"/>
          </ac:spMkLst>
        </pc:spChg>
        <pc:spChg chg="mod">
          <ac:chgData name="Toby.Wallage" userId="7f6c12a8-aa13-4b6a-bb4a-c67b9aca89ec" providerId="ADAL" clId="{90A7B4EA-2182-4EBE-B75F-80D8E14531B2}" dt="2026-08-21T08:44:44.226" v="9044" actId="20577"/>
          <ac:spMkLst>
            <pc:docMk/>
            <pc:sldMk cId="2592873709" sldId="366"/>
            <ac:spMk id="20" creationId="{F008B2F0-E311-58FA-F785-26149AA6950F}"/>
          </ac:spMkLst>
        </pc:spChg>
        <pc:picChg chg="add mod modCrop">
          <ac:chgData name="Toby.Wallage" userId="7f6c12a8-aa13-4b6a-bb4a-c67b9aca89ec" providerId="ADAL" clId="{90A7B4EA-2182-4EBE-B75F-80D8E14531B2}" dt="2026-08-18T13:56:24.568" v="5562" actId="1076"/>
          <ac:picMkLst>
            <pc:docMk/>
            <pc:sldMk cId="2592873709" sldId="366"/>
            <ac:picMk id="3" creationId="{81192405-D278-67D0-12C1-AB9C689C3F14}"/>
          </ac:picMkLst>
        </pc:picChg>
      </pc:sldChg>
      <pc:sldChg chg="addSp modSp add mod modNotesTx">
        <pc:chgData name="Toby.Wallage" userId="7f6c12a8-aa13-4b6a-bb4a-c67b9aca89ec" providerId="ADAL" clId="{90A7B4EA-2182-4EBE-B75F-80D8E14531B2}" dt="2026-08-26T11:01:02.821" v="10821" actId="12788"/>
        <pc:sldMkLst>
          <pc:docMk/>
          <pc:sldMk cId="427727876" sldId="367"/>
        </pc:sldMkLst>
        <pc:spChg chg="add mod">
          <ac:chgData name="Toby.Wallage" userId="7f6c12a8-aa13-4b6a-bb4a-c67b9aca89ec" providerId="ADAL" clId="{90A7B4EA-2182-4EBE-B75F-80D8E14531B2}" dt="2026-08-26T10:59:46.424" v="10794" actId="208"/>
          <ac:spMkLst>
            <pc:docMk/>
            <pc:sldMk cId="427727876" sldId="367"/>
            <ac:spMk id="2" creationId="{B2C5493F-8AC3-7153-F19B-51C2D3E64831}"/>
          </ac:spMkLst>
        </pc:spChg>
        <pc:spChg chg="add mod">
          <ac:chgData name="Toby.Wallage" userId="7f6c12a8-aa13-4b6a-bb4a-c67b9aca89ec" providerId="ADAL" clId="{90A7B4EA-2182-4EBE-B75F-80D8E14531B2}" dt="2026-08-21T08:44:00.133" v="9036" actId="1076"/>
          <ac:spMkLst>
            <pc:docMk/>
            <pc:sldMk cId="427727876" sldId="367"/>
            <ac:spMk id="3" creationId="{95F92289-2357-1F9C-3DE3-ADCC1BD17DCA}"/>
          </ac:spMkLst>
        </pc:spChg>
        <pc:spChg chg="mod">
          <ac:chgData name="Toby.Wallage" userId="7f6c12a8-aa13-4b6a-bb4a-c67b9aca89ec" providerId="ADAL" clId="{90A7B4EA-2182-4EBE-B75F-80D8E14531B2}" dt="2026-08-19T08:57:30.466" v="5872" actId="313"/>
          <ac:spMkLst>
            <pc:docMk/>
            <pc:sldMk cId="427727876" sldId="367"/>
            <ac:spMk id="4" creationId="{EB6E6A73-F8ED-EBF8-009A-A0E4613A2E9C}"/>
          </ac:spMkLst>
        </pc:spChg>
        <pc:spChg chg="mod">
          <ac:chgData name="Toby.Wallage" userId="7f6c12a8-aa13-4b6a-bb4a-c67b9aca89ec" providerId="ADAL" clId="{90A7B4EA-2182-4EBE-B75F-80D8E14531B2}" dt="2026-08-18T14:37:40.874" v="5855" actId="20577"/>
          <ac:spMkLst>
            <pc:docMk/>
            <pc:sldMk cId="427727876" sldId="367"/>
            <ac:spMk id="7" creationId="{E4D3764C-55C4-4B76-8BC5-ABAA53BF7723}"/>
          </ac:spMkLst>
        </pc:spChg>
        <pc:spChg chg="mod">
          <ac:chgData name="Toby.Wallage" userId="7f6c12a8-aa13-4b6a-bb4a-c67b9aca89ec" providerId="ADAL" clId="{90A7B4EA-2182-4EBE-B75F-80D8E14531B2}" dt="2026-08-26T10:30:33.926" v="9153" actId="20577"/>
          <ac:spMkLst>
            <pc:docMk/>
            <pc:sldMk cId="427727876" sldId="367"/>
            <ac:spMk id="10" creationId="{228EEC91-36BE-3351-2EBF-7380B1D8EB7C}"/>
          </ac:spMkLst>
        </pc:spChg>
        <pc:picChg chg="mod ord">
          <ac:chgData name="Toby.Wallage" userId="7f6c12a8-aa13-4b6a-bb4a-c67b9aca89ec" providerId="ADAL" clId="{90A7B4EA-2182-4EBE-B75F-80D8E14531B2}" dt="2026-08-26T10:59:31.185" v="10791" actId="167"/>
          <ac:picMkLst>
            <pc:docMk/>
            <pc:sldMk cId="427727876" sldId="367"/>
            <ac:picMk id="12" creationId="{630D1959-0849-510A-A275-FED5D1C3EA0C}"/>
          </ac:picMkLst>
        </pc:picChg>
        <pc:cxnChg chg="add mod">
          <ac:chgData name="Toby.Wallage" userId="7f6c12a8-aa13-4b6a-bb4a-c67b9aca89ec" providerId="ADAL" clId="{90A7B4EA-2182-4EBE-B75F-80D8E14531B2}" dt="2026-08-26T11:01:02.821" v="10821" actId="12788"/>
          <ac:cxnSpMkLst>
            <pc:docMk/>
            <pc:sldMk cId="427727876" sldId="367"/>
            <ac:cxnSpMk id="8" creationId="{8FAF9C64-0DEE-F302-0D4C-04436335D029}"/>
          </ac:cxnSpMkLst>
        </pc:cxnChg>
        <pc:cxnChg chg="add mod">
          <ac:chgData name="Toby.Wallage" userId="7f6c12a8-aa13-4b6a-bb4a-c67b9aca89ec" providerId="ADAL" clId="{90A7B4EA-2182-4EBE-B75F-80D8E14531B2}" dt="2026-08-26T11:01:02.821" v="10821" actId="12788"/>
          <ac:cxnSpMkLst>
            <pc:docMk/>
            <pc:sldMk cId="427727876" sldId="367"/>
            <ac:cxnSpMk id="9" creationId="{8F334B59-4B03-974E-0A11-AA22B6F5E834}"/>
          </ac:cxnSpMkLst>
        </pc:cxnChg>
        <pc:cxnChg chg="add mod">
          <ac:chgData name="Toby.Wallage" userId="7f6c12a8-aa13-4b6a-bb4a-c67b9aca89ec" providerId="ADAL" clId="{90A7B4EA-2182-4EBE-B75F-80D8E14531B2}" dt="2026-08-26T11:01:02.821" v="10821" actId="12788"/>
          <ac:cxnSpMkLst>
            <pc:docMk/>
            <pc:sldMk cId="427727876" sldId="367"/>
            <ac:cxnSpMk id="11" creationId="{72FBAA56-83E6-FE88-C1D2-2C5B9439697B}"/>
          </ac:cxnSpMkLst>
        </pc:cxnChg>
      </pc:sldChg>
      <pc:sldChg chg="addSp delSp modSp new mod modNotesTx">
        <pc:chgData name="Toby.Wallage" userId="7f6c12a8-aa13-4b6a-bb4a-c67b9aca89ec" providerId="ADAL" clId="{90A7B4EA-2182-4EBE-B75F-80D8E14531B2}" dt="2026-08-21T11:15:54.229" v="9110" actId="20577"/>
        <pc:sldMkLst>
          <pc:docMk/>
          <pc:sldMk cId="557382432" sldId="368"/>
        </pc:sldMkLst>
        <pc:spChg chg="mod">
          <ac:chgData name="Toby.Wallage" userId="7f6c12a8-aa13-4b6a-bb4a-c67b9aca89ec" providerId="ADAL" clId="{90A7B4EA-2182-4EBE-B75F-80D8E14531B2}" dt="2026-08-19T09:19:31.490" v="5910" actId="20577"/>
          <ac:spMkLst>
            <pc:docMk/>
            <pc:sldMk cId="557382432" sldId="368"/>
            <ac:spMk id="4" creationId="{6E8772C2-3A9A-E12B-8077-A4F12DD37474}"/>
          </ac:spMkLst>
        </pc:spChg>
        <pc:spChg chg="add mod">
          <ac:chgData name="Toby.Wallage" userId="7f6c12a8-aa13-4b6a-bb4a-c67b9aca89ec" providerId="ADAL" clId="{90A7B4EA-2182-4EBE-B75F-80D8E14531B2}" dt="2026-08-21T11:12:37.937" v="9104" actId="20577"/>
          <ac:spMkLst>
            <pc:docMk/>
            <pc:sldMk cId="557382432" sldId="368"/>
            <ac:spMk id="11" creationId="{5EC87349-59A3-4265-1B60-9EEF3FD9751A}"/>
          </ac:spMkLst>
        </pc:spChg>
        <pc:spChg chg="add mod">
          <ac:chgData name="Toby.Wallage" userId="7f6c12a8-aa13-4b6a-bb4a-c67b9aca89ec" providerId="ADAL" clId="{90A7B4EA-2182-4EBE-B75F-80D8E14531B2}" dt="2026-08-19T09:27:03.563" v="6055" actId="1076"/>
          <ac:spMkLst>
            <pc:docMk/>
            <pc:sldMk cId="557382432" sldId="368"/>
            <ac:spMk id="12" creationId="{1F8DA0C5-58C2-1BB4-E852-5D6CF453D956}"/>
          </ac:spMkLst>
        </pc:spChg>
        <pc:spChg chg="add mod">
          <ac:chgData name="Toby.Wallage" userId="7f6c12a8-aa13-4b6a-bb4a-c67b9aca89ec" providerId="ADAL" clId="{90A7B4EA-2182-4EBE-B75F-80D8E14531B2}" dt="2026-08-21T08:44:15.752" v="9039" actId="1076"/>
          <ac:spMkLst>
            <pc:docMk/>
            <pc:sldMk cId="557382432" sldId="368"/>
            <ac:spMk id="14" creationId="{49655648-5604-7F93-91CB-18D0FB2143EF}"/>
          </ac:spMkLst>
        </pc:spChg>
        <pc:spChg chg="add mod">
          <ac:chgData name="Toby.Wallage" userId="7f6c12a8-aa13-4b6a-bb4a-c67b9aca89ec" providerId="ADAL" clId="{90A7B4EA-2182-4EBE-B75F-80D8E14531B2}" dt="2026-08-19T12:33:34.188" v="6613" actId="1076"/>
          <ac:spMkLst>
            <pc:docMk/>
            <pc:sldMk cId="557382432" sldId="368"/>
            <ac:spMk id="15" creationId="{55D99C80-4843-EBA5-816C-CA93A3A6BC6C}"/>
          </ac:spMkLst>
        </pc:spChg>
        <pc:picChg chg="add mod modCrop">
          <ac:chgData name="Toby.Wallage" userId="7f6c12a8-aa13-4b6a-bb4a-c67b9aca89ec" providerId="ADAL" clId="{90A7B4EA-2182-4EBE-B75F-80D8E14531B2}" dt="2026-08-19T12:32:17.973" v="6450" actId="14100"/>
          <ac:picMkLst>
            <pc:docMk/>
            <pc:sldMk cId="557382432" sldId="368"/>
            <ac:picMk id="10" creationId="{4CC05CCA-D0B4-61AA-5A89-4A67C7E7613E}"/>
          </ac:picMkLst>
        </pc:picChg>
      </pc:sldChg>
      <pc:sldChg chg="addSp delSp modSp add mod modNotesTx">
        <pc:chgData name="Toby.Wallage" userId="7f6c12a8-aa13-4b6a-bb4a-c67b9aca89ec" providerId="ADAL" clId="{90A7B4EA-2182-4EBE-B75F-80D8E14531B2}" dt="2026-08-26T11:45:51.783" v="10900" actId="122"/>
        <pc:sldMkLst>
          <pc:docMk/>
          <pc:sldMk cId="3419553516" sldId="369"/>
        </pc:sldMkLst>
        <pc:spChg chg="add mod">
          <ac:chgData name="Toby.Wallage" userId="7f6c12a8-aa13-4b6a-bb4a-c67b9aca89ec" providerId="ADAL" clId="{90A7B4EA-2182-4EBE-B75F-80D8E14531B2}" dt="2026-08-26T11:44:53.003" v="10899" actId="1076"/>
          <ac:spMkLst>
            <pc:docMk/>
            <pc:sldMk cId="3419553516" sldId="369"/>
            <ac:spMk id="2" creationId="{6DB769FC-98D0-21C8-497C-35301F4A7057}"/>
          </ac:spMkLst>
        </pc:spChg>
        <pc:spChg chg="add mod">
          <ac:chgData name="Toby.Wallage" userId="7f6c12a8-aa13-4b6a-bb4a-c67b9aca89ec" providerId="ADAL" clId="{90A7B4EA-2182-4EBE-B75F-80D8E14531B2}" dt="2026-08-26T11:45:51.783" v="10900" actId="122"/>
          <ac:spMkLst>
            <pc:docMk/>
            <pc:sldMk cId="3419553516" sldId="369"/>
            <ac:spMk id="8" creationId="{C0F5EFD2-6B54-20AF-B088-46D8A39FB355}"/>
          </ac:spMkLst>
        </pc:spChg>
        <pc:spChg chg="add mod">
          <ac:chgData name="Toby.Wallage" userId="7f6c12a8-aa13-4b6a-bb4a-c67b9aca89ec" providerId="ADAL" clId="{90A7B4EA-2182-4EBE-B75F-80D8E14531B2}" dt="2026-08-21T08:44:06.608" v="9037" actId="1076"/>
          <ac:spMkLst>
            <pc:docMk/>
            <pc:sldMk cId="3419553516" sldId="369"/>
            <ac:spMk id="14" creationId="{1A930CAA-DE79-1658-F76B-FA65BBE3F59F}"/>
          </ac:spMkLst>
        </pc:spChg>
        <pc:picChg chg="add mod">
          <ac:chgData name="Toby.Wallage" userId="7f6c12a8-aa13-4b6a-bb4a-c67b9aca89ec" providerId="ADAL" clId="{90A7B4EA-2182-4EBE-B75F-80D8E14531B2}" dt="2026-08-19T12:30:34.336" v="6300" actId="1076"/>
          <ac:picMkLst>
            <pc:docMk/>
            <pc:sldMk cId="3419553516" sldId="369"/>
            <ac:picMk id="7" creationId="{10B48DFD-C93C-1B19-7271-E5EE525A998B}"/>
          </ac:picMkLst>
        </pc:picChg>
      </pc:sldChg>
      <pc:sldChg chg="addSp delSp modSp new mod modNotesTx">
        <pc:chgData name="Toby.Wallage" userId="7f6c12a8-aa13-4b6a-bb4a-c67b9aca89ec" providerId="ADAL" clId="{90A7B4EA-2182-4EBE-B75F-80D8E14531B2}" dt="2026-08-26T11:43:28.869" v="10840" actId="1036"/>
        <pc:sldMkLst>
          <pc:docMk/>
          <pc:sldMk cId="2075635845" sldId="370"/>
        </pc:sldMkLst>
        <pc:spChg chg="add mod">
          <ac:chgData name="Toby.Wallage" userId="7f6c12a8-aa13-4b6a-bb4a-c67b9aca89ec" providerId="ADAL" clId="{90A7B4EA-2182-4EBE-B75F-80D8E14531B2}" dt="2026-08-21T08:44:25.313" v="9041" actId="1076"/>
          <ac:spMkLst>
            <pc:docMk/>
            <pc:sldMk cId="2075635845" sldId="370"/>
            <ac:spMk id="3" creationId="{6DE0902A-B674-5480-250A-BA549738D3C9}"/>
          </ac:spMkLst>
        </pc:spChg>
        <pc:spChg chg="mod">
          <ac:chgData name="Toby.Wallage" userId="7f6c12a8-aa13-4b6a-bb4a-c67b9aca89ec" providerId="ADAL" clId="{90A7B4EA-2182-4EBE-B75F-80D8E14531B2}" dt="2026-08-19T10:30:16.506" v="6080" actId="20577"/>
          <ac:spMkLst>
            <pc:docMk/>
            <pc:sldMk cId="2075635845" sldId="370"/>
            <ac:spMk id="4" creationId="{E28976A9-FCA4-61B1-FDD3-C0F8E9EE8331}"/>
          </ac:spMkLst>
        </pc:spChg>
        <pc:spChg chg="add mod">
          <ac:chgData name="Toby.Wallage" userId="7f6c12a8-aa13-4b6a-bb4a-c67b9aca89ec" providerId="ADAL" clId="{90A7B4EA-2182-4EBE-B75F-80D8E14531B2}" dt="2026-08-21T08:44:28.313" v="9042" actId="1076"/>
          <ac:spMkLst>
            <pc:docMk/>
            <pc:sldMk cId="2075635845" sldId="370"/>
            <ac:spMk id="12" creationId="{43A6F2DC-EA7B-DE8C-7B9F-F66304893A23}"/>
          </ac:spMkLst>
        </pc:spChg>
        <pc:spChg chg="add mod">
          <ac:chgData name="Toby.Wallage" userId="7f6c12a8-aa13-4b6a-bb4a-c67b9aca89ec" providerId="ADAL" clId="{90A7B4EA-2182-4EBE-B75F-80D8E14531B2}" dt="2026-08-19T12:37:03.386" v="6731" actId="20577"/>
          <ac:spMkLst>
            <pc:docMk/>
            <pc:sldMk cId="2075635845" sldId="370"/>
            <ac:spMk id="13" creationId="{868CD17F-1F97-EB8C-BA9B-42FAC03F3B99}"/>
          </ac:spMkLst>
        </pc:spChg>
        <pc:spChg chg="add mod">
          <ac:chgData name="Toby.Wallage" userId="7f6c12a8-aa13-4b6a-bb4a-c67b9aca89ec" providerId="ADAL" clId="{90A7B4EA-2182-4EBE-B75F-80D8E14531B2}" dt="2026-08-19T12:37:17.147" v="6738" actId="13822"/>
          <ac:spMkLst>
            <pc:docMk/>
            <pc:sldMk cId="2075635845" sldId="370"/>
            <ac:spMk id="14" creationId="{86A76639-CB7C-85B2-E702-9D68F4EB63EA}"/>
          </ac:spMkLst>
        </pc:spChg>
        <pc:spChg chg="add mod">
          <ac:chgData name="Toby.Wallage" userId="7f6c12a8-aa13-4b6a-bb4a-c67b9aca89ec" providerId="ADAL" clId="{90A7B4EA-2182-4EBE-B75F-80D8E14531B2}" dt="2026-08-26T11:03:02.729" v="10826" actId="1076"/>
          <ac:spMkLst>
            <pc:docMk/>
            <pc:sldMk cId="2075635845" sldId="370"/>
            <ac:spMk id="15" creationId="{74BF23B4-78CD-889C-DE6D-1B98FA4D7AA0}"/>
          </ac:spMkLst>
        </pc:spChg>
        <pc:spChg chg="add mod">
          <ac:chgData name="Toby.Wallage" userId="7f6c12a8-aa13-4b6a-bb4a-c67b9aca89ec" providerId="ADAL" clId="{90A7B4EA-2182-4EBE-B75F-80D8E14531B2}" dt="2026-08-26T11:03:02.729" v="10826" actId="1076"/>
          <ac:spMkLst>
            <pc:docMk/>
            <pc:sldMk cId="2075635845" sldId="370"/>
            <ac:spMk id="18" creationId="{C1C39960-891C-329F-B318-26A64869562D}"/>
          </ac:spMkLst>
        </pc:spChg>
        <pc:picChg chg="add mod modCrop">
          <ac:chgData name="Toby.Wallage" userId="7f6c12a8-aa13-4b6a-bb4a-c67b9aca89ec" providerId="ADAL" clId="{90A7B4EA-2182-4EBE-B75F-80D8E14531B2}" dt="2026-08-26T11:43:20.348" v="10833" actId="1076"/>
          <ac:picMkLst>
            <pc:docMk/>
            <pc:sldMk cId="2075635845" sldId="370"/>
            <ac:picMk id="6" creationId="{1AD71B4D-40AD-95DC-5ADF-7224FC011C90}"/>
          </ac:picMkLst>
        </pc:picChg>
        <pc:picChg chg="add mod">
          <ac:chgData name="Toby.Wallage" userId="7f6c12a8-aa13-4b6a-bb4a-c67b9aca89ec" providerId="ADAL" clId="{90A7B4EA-2182-4EBE-B75F-80D8E14531B2}" dt="2026-08-19T12:35:12.504" v="6618" actId="1076"/>
          <ac:picMkLst>
            <pc:docMk/>
            <pc:sldMk cId="2075635845" sldId="370"/>
            <ac:picMk id="8" creationId="{8636512C-8C34-3825-4180-AC933998BAF7}"/>
          </ac:picMkLst>
        </pc:picChg>
        <pc:picChg chg="add mod ord">
          <ac:chgData name="Toby.Wallage" userId="7f6c12a8-aa13-4b6a-bb4a-c67b9aca89ec" providerId="ADAL" clId="{90A7B4EA-2182-4EBE-B75F-80D8E14531B2}" dt="2026-08-26T11:43:28.869" v="10840" actId="1036"/>
          <ac:picMkLst>
            <pc:docMk/>
            <pc:sldMk cId="2075635845" sldId="370"/>
            <ac:picMk id="10" creationId="{B581FF57-6539-17C2-CA0C-4D379AEB696B}"/>
          </ac:picMkLst>
        </pc:picChg>
      </pc:sldChg>
      <pc:sldChg chg="addSp delSp modSp add mod modTransition modNotesTx">
        <pc:chgData name="Toby.Wallage" userId="7f6c12a8-aa13-4b6a-bb4a-c67b9aca89ec" providerId="ADAL" clId="{90A7B4EA-2182-4EBE-B75F-80D8E14531B2}" dt="2026-08-26T14:24:44.753" v="11226" actId="114"/>
        <pc:sldMkLst>
          <pc:docMk/>
          <pc:sldMk cId="4224393620" sldId="371"/>
        </pc:sldMkLst>
        <pc:spChg chg="mod">
          <ac:chgData name="Toby.Wallage" userId="7f6c12a8-aa13-4b6a-bb4a-c67b9aca89ec" providerId="ADAL" clId="{90A7B4EA-2182-4EBE-B75F-80D8E14531B2}" dt="2026-08-19T13:07:59.165" v="7643" actId="1076"/>
          <ac:spMkLst>
            <pc:docMk/>
            <pc:sldMk cId="4224393620" sldId="371"/>
            <ac:spMk id="2" creationId="{BB1BEC13-8048-409A-912E-3AD7C96F89FC}"/>
          </ac:spMkLst>
        </pc:spChg>
        <pc:spChg chg="mod">
          <ac:chgData name="Toby.Wallage" userId="7f6c12a8-aa13-4b6a-bb4a-c67b9aca89ec" providerId="ADAL" clId="{90A7B4EA-2182-4EBE-B75F-80D8E14531B2}" dt="2026-08-19T13:07:52.646" v="7642" actId="1076"/>
          <ac:spMkLst>
            <pc:docMk/>
            <pc:sldMk cId="4224393620" sldId="371"/>
            <ac:spMk id="3" creationId="{63BCB6C0-8CA3-7627-A7E4-1E991CB0BA22}"/>
          </ac:spMkLst>
        </pc:spChg>
        <pc:spChg chg="add mod">
          <ac:chgData name="Toby.Wallage" userId="7f6c12a8-aa13-4b6a-bb4a-c67b9aca89ec" providerId="ADAL" clId="{90A7B4EA-2182-4EBE-B75F-80D8E14531B2}" dt="2026-08-19T13:10:19.493" v="7814" actId="122"/>
          <ac:spMkLst>
            <pc:docMk/>
            <pc:sldMk cId="4224393620" sldId="371"/>
            <ac:spMk id="5" creationId="{B606318D-444E-0FC0-10FF-7CEA18FAF513}"/>
          </ac:spMkLst>
        </pc:spChg>
        <pc:spChg chg="mod">
          <ac:chgData name="Toby.Wallage" userId="7f6c12a8-aa13-4b6a-bb4a-c67b9aca89ec" providerId="ADAL" clId="{90A7B4EA-2182-4EBE-B75F-80D8E14531B2}" dt="2026-08-19T13:07:52.646" v="7642" actId="1076"/>
          <ac:spMkLst>
            <pc:docMk/>
            <pc:sldMk cId="4224393620" sldId="371"/>
            <ac:spMk id="9" creationId="{29CD276D-B10F-FF5A-B990-33EA0BC6C8A1}"/>
          </ac:spMkLst>
        </pc:spChg>
        <pc:spChg chg="add mod">
          <ac:chgData name="Toby.Wallage" userId="7f6c12a8-aa13-4b6a-bb4a-c67b9aca89ec" providerId="ADAL" clId="{90A7B4EA-2182-4EBE-B75F-80D8E14531B2}" dt="2026-08-21T08:46:46.571" v="9098" actId="1076"/>
          <ac:spMkLst>
            <pc:docMk/>
            <pc:sldMk cId="4224393620" sldId="371"/>
            <ac:spMk id="11" creationId="{D8AD6F95-B354-F965-0C71-C2353A5D476F}"/>
          </ac:spMkLst>
        </pc:spChg>
        <pc:spChg chg="mod">
          <ac:chgData name="Toby.Wallage" userId="7f6c12a8-aa13-4b6a-bb4a-c67b9aca89ec" providerId="ADAL" clId="{90A7B4EA-2182-4EBE-B75F-80D8E14531B2}" dt="2026-08-21T08:46:49.770" v="9099" actId="20577"/>
          <ac:spMkLst>
            <pc:docMk/>
            <pc:sldMk cId="4224393620" sldId="371"/>
            <ac:spMk id="18" creationId="{A751C6AF-981A-E9E5-D95E-EE0DE1EDE6C8}"/>
          </ac:spMkLst>
        </pc:spChg>
        <pc:spChg chg="mod">
          <ac:chgData name="Toby.Wallage" userId="7f6c12a8-aa13-4b6a-bb4a-c67b9aca89ec" providerId="ADAL" clId="{90A7B4EA-2182-4EBE-B75F-80D8E14531B2}" dt="2026-08-19T13:09:37.456" v="7807" actId="113"/>
          <ac:spMkLst>
            <pc:docMk/>
            <pc:sldMk cId="4224393620" sldId="371"/>
            <ac:spMk id="27" creationId="{BAEA1CA0-9DBF-E956-6213-3422D9F2520E}"/>
          </ac:spMkLst>
        </pc:spChg>
        <pc:picChg chg="mod">
          <ac:chgData name="Toby.Wallage" userId="7f6c12a8-aa13-4b6a-bb4a-c67b9aca89ec" providerId="ADAL" clId="{90A7B4EA-2182-4EBE-B75F-80D8E14531B2}" dt="2026-08-19T13:07:24.642" v="7641" actId="14100"/>
          <ac:picMkLst>
            <pc:docMk/>
            <pc:sldMk cId="4224393620" sldId="371"/>
            <ac:picMk id="16" creationId="{E64380B2-2E7A-F329-6CB2-C9E7132FB602}"/>
          </ac:picMkLst>
        </pc:picChg>
        <pc:cxnChg chg="mod">
          <ac:chgData name="Toby.Wallage" userId="7f6c12a8-aa13-4b6a-bb4a-c67b9aca89ec" providerId="ADAL" clId="{90A7B4EA-2182-4EBE-B75F-80D8E14531B2}" dt="2026-08-19T13:07:52.646" v="7642" actId="1076"/>
          <ac:cxnSpMkLst>
            <pc:docMk/>
            <pc:sldMk cId="4224393620" sldId="371"/>
            <ac:cxnSpMk id="6" creationId="{79672B8C-7F0C-7D48-85C9-9A80BD46BF2E}"/>
          </ac:cxnSpMkLst>
        </pc:cxnChg>
      </pc:sldChg>
      <pc:sldChg chg="new del ord">
        <pc:chgData name="Toby.Wallage" userId="7f6c12a8-aa13-4b6a-bb4a-c67b9aca89ec" providerId="ADAL" clId="{90A7B4EA-2182-4EBE-B75F-80D8E14531B2}" dt="2026-08-26T13:34:05.155" v="10906" actId="47"/>
        <pc:sldMkLst>
          <pc:docMk/>
          <pc:sldMk cId="2160521898" sldId="372"/>
        </pc:sldMkLst>
      </pc:sldChg>
      <pc:sldChg chg="addSp delSp modSp add mod">
        <pc:chgData name="Toby.Wallage" userId="7f6c12a8-aa13-4b6a-bb4a-c67b9aca89ec" providerId="ADAL" clId="{90A7B4EA-2182-4EBE-B75F-80D8E14531B2}" dt="2026-08-26T13:47:57.540" v="11225" actId="20577"/>
        <pc:sldMkLst>
          <pc:docMk/>
          <pc:sldMk cId="2705139506" sldId="372"/>
        </pc:sldMkLst>
        <pc:spChg chg="mod">
          <ac:chgData name="Toby.Wallage" userId="7f6c12a8-aa13-4b6a-bb4a-c67b9aca89ec" providerId="ADAL" clId="{90A7B4EA-2182-4EBE-B75F-80D8E14531B2}" dt="2026-08-26T13:39:28.230" v="10998" actId="164"/>
          <ac:spMkLst>
            <pc:docMk/>
            <pc:sldMk cId="2705139506" sldId="372"/>
            <ac:spMk id="2" creationId="{A6C4268F-06A6-33E2-1DB3-669DD067A8F2}"/>
          </ac:spMkLst>
        </pc:spChg>
        <pc:spChg chg="del">
          <ac:chgData name="Toby.Wallage" userId="7f6c12a8-aa13-4b6a-bb4a-c67b9aca89ec" providerId="ADAL" clId="{90A7B4EA-2182-4EBE-B75F-80D8E14531B2}" dt="2026-08-26T13:34:12.250" v="10909" actId="478"/>
          <ac:spMkLst>
            <pc:docMk/>
            <pc:sldMk cId="2705139506" sldId="372"/>
            <ac:spMk id="8" creationId="{7D0C43F2-63A0-E638-16E3-F1BA23E40AC6}"/>
          </ac:spMkLst>
        </pc:spChg>
        <pc:spChg chg="add del">
          <ac:chgData name="Toby.Wallage" userId="7f6c12a8-aa13-4b6a-bb4a-c67b9aca89ec" providerId="ADAL" clId="{90A7B4EA-2182-4EBE-B75F-80D8E14531B2}" dt="2026-08-26T13:35:34.780" v="10920" actId="22"/>
          <ac:spMkLst>
            <pc:docMk/>
            <pc:sldMk cId="2705139506" sldId="372"/>
            <ac:spMk id="12" creationId="{452C40E1-841D-8B50-504E-F3D7255DA868}"/>
          </ac:spMkLst>
        </pc:spChg>
        <pc:spChg chg="add del mod">
          <ac:chgData name="Toby.Wallage" userId="7f6c12a8-aa13-4b6a-bb4a-c67b9aca89ec" providerId="ADAL" clId="{90A7B4EA-2182-4EBE-B75F-80D8E14531B2}" dt="2026-08-26T13:39:11.369" v="10995" actId="478"/>
          <ac:spMkLst>
            <pc:docMk/>
            <pc:sldMk cId="2705139506" sldId="372"/>
            <ac:spMk id="13" creationId="{6743BA58-4B11-44CA-971B-EF2EB7866111}"/>
          </ac:spMkLst>
        </pc:spChg>
        <pc:spChg chg="mod">
          <ac:chgData name="Toby.Wallage" userId="7f6c12a8-aa13-4b6a-bb4a-c67b9aca89ec" providerId="ADAL" clId="{90A7B4EA-2182-4EBE-B75F-80D8E14531B2}" dt="2026-08-26T13:39:28.230" v="10998" actId="164"/>
          <ac:spMkLst>
            <pc:docMk/>
            <pc:sldMk cId="2705139506" sldId="372"/>
            <ac:spMk id="14" creationId="{9BDD1835-DCE4-06B8-CCB6-D60F2749C022}"/>
          </ac:spMkLst>
        </pc:spChg>
        <pc:spChg chg="add mod">
          <ac:chgData name="Toby.Wallage" userId="7f6c12a8-aa13-4b6a-bb4a-c67b9aca89ec" providerId="ADAL" clId="{90A7B4EA-2182-4EBE-B75F-80D8E14531B2}" dt="2026-08-26T13:43:09.908" v="11133" actId="1076"/>
          <ac:spMkLst>
            <pc:docMk/>
            <pc:sldMk cId="2705139506" sldId="372"/>
            <ac:spMk id="17" creationId="{A67F7AA8-76B3-ACE6-8DF5-69456943001E}"/>
          </ac:spMkLst>
        </pc:spChg>
        <pc:spChg chg="add del mod">
          <ac:chgData name="Toby.Wallage" userId="7f6c12a8-aa13-4b6a-bb4a-c67b9aca89ec" providerId="ADAL" clId="{90A7B4EA-2182-4EBE-B75F-80D8E14531B2}" dt="2026-08-26T13:41:31.656" v="11075"/>
          <ac:spMkLst>
            <pc:docMk/>
            <pc:sldMk cId="2705139506" sldId="372"/>
            <ac:spMk id="18" creationId="{6751EF56-A72D-8A0B-3505-6E9D9F0C071C}"/>
          </ac:spMkLst>
        </pc:spChg>
        <pc:spChg chg="add mod">
          <ac:chgData name="Toby.Wallage" userId="7f6c12a8-aa13-4b6a-bb4a-c67b9aca89ec" providerId="ADAL" clId="{90A7B4EA-2182-4EBE-B75F-80D8E14531B2}" dt="2026-08-26T13:43:07.500" v="11132" actId="1076"/>
          <ac:spMkLst>
            <pc:docMk/>
            <pc:sldMk cId="2705139506" sldId="372"/>
            <ac:spMk id="19" creationId="{E89DB2E6-A703-643E-BD84-69422ED93FB3}"/>
          </ac:spMkLst>
        </pc:spChg>
        <pc:spChg chg="add mod">
          <ac:chgData name="Toby.Wallage" userId="7f6c12a8-aa13-4b6a-bb4a-c67b9aca89ec" providerId="ADAL" clId="{90A7B4EA-2182-4EBE-B75F-80D8E14531B2}" dt="2026-08-26T13:44:08.564" v="11150" actId="2085"/>
          <ac:spMkLst>
            <pc:docMk/>
            <pc:sldMk cId="2705139506" sldId="372"/>
            <ac:spMk id="24" creationId="{F81025D4-4E64-76A1-98D1-81DFE399A674}"/>
          </ac:spMkLst>
        </pc:spChg>
        <pc:spChg chg="add del">
          <ac:chgData name="Toby.Wallage" userId="7f6c12a8-aa13-4b6a-bb4a-c67b9aca89ec" providerId="ADAL" clId="{90A7B4EA-2182-4EBE-B75F-80D8E14531B2}" dt="2026-08-26T13:43:42.820" v="11143" actId="11529"/>
          <ac:spMkLst>
            <pc:docMk/>
            <pc:sldMk cId="2705139506" sldId="372"/>
            <ac:spMk id="25" creationId="{2CD632B4-E7A2-24CE-95C4-788E7F777E94}"/>
          </ac:spMkLst>
        </pc:spChg>
        <pc:spChg chg="add mod">
          <ac:chgData name="Toby.Wallage" userId="7f6c12a8-aa13-4b6a-bb4a-c67b9aca89ec" providerId="ADAL" clId="{90A7B4EA-2182-4EBE-B75F-80D8E14531B2}" dt="2026-08-26T13:44:11.826" v="11151" actId="2085"/>
          <ac:spMkLst>
            <pc:docMk/>
            <pc:sldMk cId="2705139506" sldId="372"/>
            <ac:spMk id="27" creationId="{024A6C57-00DF-3539-E724-C75AFD069048}"/>
          </ac:spMkLst>
        </pc:spChg>
        <pc:spChg chg="add mod">
          <ac:chgData name="Toby.Wallage" userId="7f6c12a8-aa13-4b6a-bb4a-c67b9aca89ec" providerId="ADAL" clId="{90A7B4EA-2182-4EBE-B75F-80D8E14531B2}" dt="2026-08-26T13:47:57.540" v="11225" actId="20577"/>
          <ac:spMkLst>
            <pc:docMk/>
            <pc:sldMk cId="2705139506" sldId="372"/>
            <ac:spMk id="28" creationId="{FE3D3A57-44D7-9A3E-47DB-0211843DEAE6}"/>
          </ac:spMkLst>
        </pc:spChg>
        <pc:spChg chg="add mod">
          <ac:chgData name="Toby.Wallage" userId="7f6c12a8-aa13-4b6a-bb4a-c67b9aca89ec" providerId="ADAL" clId="{90A7B4EA-2182-4EBE-B75F-80D8E14531B2}" dt="2026-08-26T13:45:16.792" v="11195" actId="2085"/>
          <ac:spMkLst>
            <pc:docMk/>
            <pc:sldMk cId="2705139506" sldId="372"/>
            <ac:spMk id="29" creationId="{243651C0-F3AB-7B21-A88A-30803AABF068}"/>
          </ac:spMkLst>
        </pc:spChg>
        <pc:grpChg chg="add mod">
          <ac:chgData name="Toby.Wallage" userId="7f6c12a8-aa13-4b6a-bb4a-c67b9aca89ec" providerId="ADAL" clId="{90A7B4EA-2182-4EBE-B75F-80D8E14531B2}" dt="2026-08-26T13:39:22.198" v="10997" actId="164"/>
          <ac:grpSpMkLst>
            <pc:docMk/>
            <pc:sldMk cId="2705139506" sldId="372"/>
            <ac:grpSpMk id="15" creationId="{F77E4E98-1B50-878E-DBDD-E9172C82AB42}"/>
          </ac:grpSpMkLst>
        </pc:grpChg>
        <pc:grpChg chg="add mod">
          <ac:chgData name="Toby.Wallage" userId="7f6c12a8-aa13-4b6a-bb4a-c67b9aca89ec" providerId="ADAL" clId="{90A7B4EA-2182-4EBE-B75F-80D8E14531B2}" dt="2026-08-26T13:39:35.294" v="11016" actId="1036"/>
          <ac:grpSpMkLst>
            <pc:docMk/>
            <pc:sldMk cId="2705139506" sldId="372"/>
            <ac:grpSpMk id="16" creationId="{EE52459C-76C6-EE3A-1A7F-F1E0F9697C6C}"/>
          </ac:grpSpMkLst>
        </pc:grpChg>
        <pc:picChg chg="add mod ord">
          <ac:chgData name="Toby.Wallage" userId="7f6c12a8-aa13-4b6a-bb4a-c67b9aca89ec" providerId="ADAL" clId="{90A7B4EA-2182-4EBE-B75F-80D8E14531B2}" dt="2026-08-26T13:39:28.230" v="10998" actId="164"/>
          <ac:picMkLst>
            <pc:docMk/>
            <pc:sldMk cId="2705139506" sldId="372"/>
            <ac:picMk id="6" creationId="{E761BBF8-9766-EE54-94F8-8B303B83E44A}"/>
          </ac:picMkLst>
        </pc:picChg>
        <pc:picChg chg="del">
          <ac:chgData name="Toby.Wallage" userId="7f6c12a8-aa13-4b6a-bb4a-c67b9aca89ec" providerId="ADAL" clId="{90A7B4EA-2182-4EBE-B75F-80D8E14531B2}" dt="2026-08-26T13:34:10.845" v="10908" actId="478"/>
          <ac:picMkLst>
            <pc:docMk/>
            <pc:sldMk cId="2705139506" sldId="372"/>
            <ac:picMk id="7" creationId="{951159AF-6A64-74B3-7651-011938C90544}"/>
          </ac:picMkLst>
        </pc:picChg>
        <pc:picChg chg="add del">
          <ac:chgData name="Toby.Wallage" userId="7f6c12a8-aa13-4b6a-bb4a-c67b9aca89ec" providerId="ADAL" clId="{90A7B4EA-2182-4EBE-B75F-80D8E14531B2}" dt="2026-08-26T13:36:27.303" v="10925" actId="478"/>
          <ac:picMkLst>
            <pc:docMk/>
            <pc:sldMk cId="2705139506" sldId="372"/>
            <ac:picMk id="10" creationId="{DDC42995-6C93-2869-286D-D7356C06C774}"/>
          </ac:picMkLst>
        </pc:picChg>
        <pc:cxnChg chg="add del mod">
          <ac:chgData name="Toby.Wallage" userId="7f6c12a8-aa13-4b6a-bb4a-c67b9aca89ec" providerId="ADAL" clId="{90A7B4EA-2182-4EBE-B75F-80D8E14531B2}" dt="2026-08-26T13:43:18.603" v="11137" actId="478"/>
          <ac:cxnSpMkLst>
            <pc:docMk/>
            <pc:sldMk cId="2705139506" sldId="372"/>
            <ac:cxnSpMk id="21" creationId="{5518C871-B258-F60B-53FC-B9FA094B9BAC}"/>
          </ac:cxnSpMkLst>
        </pc:cxnChg>
      </pc:sldChg>
      <pc:sldMasterChg chg="delSldLayout">
        <pc:chgData name="Toby.Wallage" userId="7f6c12a8-aa13-4b6a-bb4a-c67b9aca89ec" providerId="ADAL" clId="{90A7B4EA-2182-4EBE-B75F-80D8E14531B2}" dt="2026-08-10T09:19:04.285" v="5" actId="47"/>
        <pc:sldMasterMkLst>
          <pc:docMk/>
          <pc:sldMasterMk cId="1655400605"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5E74C-D200-42C5-857C-6594BFC2857D}" type="datetimeFigureOut">
              <a:rPr lang="en-GB" smtClean="0"/>
              <a:t>26/08/2026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D621A8-466A-49FC-BDD4-2E26260D490F}" type="slidenum">
              <a:rPr lang="en-GB" smtClean="0"/>
              <a:t>‹#›</a:t>
            </a:fld>
            <a:endParaRPr lang="en-GB"/>
          </a:p>
        </p:txBody>
      </p:sp>
    </p:spTree>
    <p:extLst>
      <p:ext uri="{BB962C8B-B14F-4D97-AF65-F5344CB8AC3E}">
        <p14:creationId xmlns:p14="http://schemas.microsoft.com/office/powerpoint/2010/main" val="1637529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3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0550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A26AC-982C-A2A8-0BFE-4631F6344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DD9FA-F438-AD73-A6FD-161B84BFDD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B9281F-9C75-50A9-0D20-56C951FBFC7E}"/>
              </a:ext>
            </a:extLst>
          </p:cNvPr>
          <p:cNvSpPr>
            <a:spLocks noGrp="1"/>
          </p:cNvSpPr>
          <p:nvPr>
            <p:ph type="body" idx="1"/>
          </p:nvPr>
        </p:nvSpPr>
        <p:spPr/>
        <p:txBody>
          <a:bodyPr/>
          <a:lstStyle/>
          <a:p>
            <a:r>
              <a:rPr lang="en-US" dirty="0"/>
              <a:t>Detector looking at is Euclid Space telescope and in particular the Visible instrument on board</a:t>
            </a:r>
          </a:p>
          <a:p>
            <a:endParaRPr lang="en-US" dirty="0"/>
          </a:p>
          <a:p>
            <a:r>
              <a:rPr lang="en-US" dirty="0"/>
              <a:t>Science goal to Study Dark matter, by building a map of the distribution of mass in the universe by measuring the shapes of distant galaxies to detect weak gravitational lensing.</a:t>
            </a:r>
          </a:p>
          <a:p>
            <a:endParaRPr lang="en-US" dirty="0"/>
          </a:p>
          <a:p>
            <a:r>
              <a:rPr lang="en-US" dirty="0"/>
              <a:t>Located L2 where it joins other space telescopes like Gaia and James Webb.</a:t>
            </a:r>
          </a:p>
          <a:p>
            <a:endParaRPr lang="en-US" dirty="0"/>
          </a:p>
          <a:p>
            <a:r>
              <a:rPr lang="en-US" dirty="0"/>
              <a:t>Images shows example of strong lensing (an einstein ring) where a distant galaxy is behind the dense core of a nearby galaxy. Gravity bends the light rays from the distant galaxy, magnifying it and distorting it.</a:t>
            </a:r>
          </a:p>
          <a:p>
            <a:r>
              <a:rPr lang="en-US" dirty="0"/>
              <a:t>Most distant galaxies aren’t perfectly aligned behind foreground galaxies, however the light rays from them can still be distorted and magnified very slightly by gravity on their path to reach us.  This is weak gravitational lensing.</a:t>
            </a:r>
          </a:p>
        </p:txBody>
      </p:sp>
      <p:sp>
        <p:nvSpPr>
          <p:cNvPr id="4" name="Slide Number Placeholder 3">
            <a:extLst>
              <a:ext uri="{FF2B5EF4-FFF2-40B4-BE49-F238E27FC236}">
                <a16:creationId xmlns:a16="http://schemas.microsoft.com/office/drawing/2014/main" id="{B05A76B7-DF5F-E18C-CBC7-FFB8B38F6102}"/>
              </a:ext>
            </a:extLst>
          </p:cNvPr>
          <p:cNvSpPr>
            <a:spLocks noGrp="1"/>
          </p:cNvSpPr>
          <p:nvPr>
            <p:ph type="sldNum" sz="quarter" idx="5"/>
          </p:nvPr>
        </p:nvSpPr>
        <p:spPr/>
        <p:txBody>
          <a:bodyPr/>
          <a:lstStyle/>
          <a:p>
            <a:fld id="{8CCD80B4-3417-B74B-BDCD-C7836226A258}" type="slidenum">
              <a:rPr lang="en-US" smtClean="0"/>
              <a:pPr/>
              <a:t>2</a:t>
            </a:fld>
            <a:endParaRPr lang="en-US"/>
          </a:p>
        </p:txBody>
      </p:sp>
    </p:spTree>
    <p:extLst>
      <p:ext uri="{BB962C8B-B14F-4D97-AF65-F5344CB8AC3E}">
        <p14:creationId xmlns:p14="http://schemas.microsoft.com/office/powerpoint/2010/main" val="3565812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D8C60-75FD-8746-7118-08619A45BC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E6F493-BBE3-D688-2891-1BF345A22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4487B2-22C0-B33C-72F0-90898D59BB24}"/>
              </a:ext>
            </a:extLst>
          </p:cNvPr>
          <p:cNvSpPr>
            <a:spLocks noGrp="1"/>
          </p:cNvSpPr>
          <p:nvPr>
            <p:ph type="body" idx="1"/>
          </p:nvPr>
        </p:nvSpPr>
        <p:spPr/>
        <p:txBody>
          <a:bodyPr/>
          <a:lstStyle/>
          <a:p>
            <a:r>
              <a:rPr lang="en-US" dirty="0"/>
              <a:t>Detector looking at is Euclid Space telescope and in particular the Visible instrument on board</a:t>
            </a:r>
          </a:p>
          <a:p>
            <a:endParaRPr lang="en-US" dirty="0"/>
          </a:p>
          <a:p>
            <a:r>
              <a:rPr lang="en-US" dirty="0"/>
              <a:t>Science goal to Study Dark matter, by building a map of the distribution of mass in the universe by measuring the shapes of distant galaxies to detect weak gravitational lensing.</a:t>
            </a:r>
          </a:p>
          <a:p>
            <a:endParaRPr lang="en-US" dirty="0"/>
          </a:p>
          <a:p>
            <a:r>
              <a:rPr lang="en-US" dirty="0"/>
              <a:t>Located L2 where it joins other space telescopes like Gaia and James Webb.</a:t>
            </a:r>
          </a:p>
          <a:p>
            <a:endParaRPr lang="en-US" dirty="0"/>
          </a:p>
          <a:p>
            <a:r>
              <a:rPr lang="en-US" dirty="0"/>
              <a:t>Images shows example of strong lensing (an einstein ring) where a distant galaxy is behind the dense core of a nearby galaxy. Gravity bends the light rays from the distant galaxy, magnifying it and distorting it.</a:t>
            </a:r>
          </a:p>
          <a:p>
            <a:r>
              <a:rPr lang="en-US" dirty="0"/>
              <a:t>Most distant galaxies aren’t perfectly aligned behind foreground galaxies, however the light rays from them can still be distorted and magnified very slightly by gravity on their path to reach us.  This is weak gravitational lensing.</a:t>
            </a:r>
          </a:p>
        </p:txBody>
      </p:sp>
      <p:sp>
        <p:nvSpPr>
          <p:cNvPr id="4" name="Slide Number Placeholder 3">
            <a:extLst>
              <a:ext uri="{FF2B5EF4-FFF2-40B4-BE49-F238E27FC236}">
                <a16:creationId xmlns:a16="http://schemas.microsoft.com/office/drawing/2014/main" id="{C35998EE-F80A-474E-0AF2-420F2051B5E2}"/>
              </a:ext>
            </a:extLst>
          </p:cNvPr>
          <p:cNvSpPr>
            <a:spLocks noGrp="1"/>
          </p:cNvSpPr>
          <p:nvPr>
            <p:ph type="sldNum" sz="quarter" idx="5"/>
          </p:nvPr>
        </p:nvSpPr>
        <p:spPr/>
        <p:txBody>
          <a:bodyPr/>
          <a:lstStyle/>
          <a:p>
            <a:fld id="{8CCD80B4-3417-B74B-BDCD-C7836226A258}" type="slidenum">
              <a:rPr lang="en-US" smtClean="0"/>
              <a:pPr/>
              <a:t>3</a:t>
            </a:fld>
            <a:endParaRPr lang="en-US"/>
          </a:p>
        </p:txBody>
      </p:sp>
    </p:spTree>
    <p:extLst>
      <p:ext uri="{BB962C8B-B14F-4D97-AF65-F5344CB8AC3E}">
        <p14:creationId xmlns:p14="http://schemas.microsoft.com/office/powerpoint/2010/main" val="253329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Behaviour of electron capture and release of trap defects described by Shockley-Read-Hall theory.</a:t>
            </a:r>
          </a:p>
          <a:p>
            <a:endParaRPr lang="en-GB" dirty="0"/>
          </a:p>
          <a:p>
            <a:r>
              <a:rPr lang="en-GB" dirty="0"/>
              <a:t>Traps can be described by a characteristic emission time constant, Tau, which itself depends on the energy level of the defect  within the band gap and temperature (</a:t>
            </a:r>
            <a:r>
              <a:rPr lang="en-GB" dirty="0" err="1"/>
              <a:t>aswell</a:t>
            </a:r>
            <a:r>
              <a:rPr lang="en-GB" dirty="0"/>
              <a:t> as some other properties of the silicon).</a:t>
            </a:r>
          </a:p>
          <a:p>
            <a:endParaRPr lang="en-GB" dirty="0"/>
          </a:p>
        </p:txBody>
      </p:sp>
      <p:sp>
        <p:nvSpPr>
          <p:cNvPr id="4" name="Slide Number Placeholder 3"/>
          <p:cNvSpPr>
            <a:spLocks noGrp="1"/>
          </p:cNvSpPr>
          <p:nvPr>
            <p:ph type="sldNum" sz="quarter" idx="5"/>
          </p:nvPr>
        </p:nvSpPr>
        <p:spPr/>
        <p:txBody>
          <a:bodyPr/>
          <a:lstStyle/>
          <a:p>
            <a:fld id="{F5D621A8-466A-49FC-BDD4-2E26260D490F}" type="slidenum">
              <a:rPr lang="en-GB" smtClean="0"/>
              <a:t>4</a:t>
            </a:fld>
            <a:endParaRPr lang="en-GB"/>
          </a:p>
        </p:txBody>
      </p:sp>
    </p:spTree>
    <p:extLst>
      <p:ext uri="{BB962C8B-B14F-4D97-AF65-F5344CB8AC3E}">
        <p14:creationId xmlns:p14="http://schemas.microsoft.com/office/powerpoint/2010/main" val="4096503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CCD is initially filled with charge,</a:t>
            </a:r>
          </a:p>
          <a:p>
            <a:r>
              <a:rPr lang="en-GB" dirty="0"/>
              <a:t>This is then clocked backwards and forwards between the sub pixel phases a few thousand times with a period defined by the T PH value.</a:t>
            </a:r>
          </a:p>
          <a:p>
            <a:endParaRPr lang="en-GB" dirty="0"/>
          </a:p>
          <a:p>
            <a:r>
              <a:rPr lang="en-GB" dirty="0"/>
              <a:t>Each cycle, if the trap releases a captured during a specific time frame, it will end up in the neighbouring pixel.</a:t>
            </a:r>
          </a:p>
          <a:p>
            <a:r>
              <a:rPr lang="en-GB" dirty="0"/>
              <a:t>After a few thousand cycles this accumulates into a dipole in pixels containing a defect. As indicated by the red square indicating a pixel containing a trap.</a:t>
            </a:r>
          </a:p>
          <a:p>
            <a:endParaRPr lang="en-GB" dirty="0"/>
          </a:p>
          <a:p>
            <a:r>
              <a:rPr lang="en-GB" dirty="0"/>
              <a:t>The intensity of this dipole depends on the emission time constant of the trap and how fast the charge was clocked back and forwards.</a:t>
            </a:r>
          </a:p>
        </p:txBody>
      </p:sp>
      <p:sp>
        <p:nvSpPr>
          <p:cNvPr id="4" name="Slide Number Placeholder 3"/>
          <p:cNvSpPr>
            <a:spLocks noGrp="1"/>
          </p:cNvSpPr>
          <p:nvPr>
            <p:ph type="sldNum" sz="quarter" idx="5"/>
          </p:nvPr>
        </p:nvSpPr>
        <p:spPr/>
        <p:txBody>
          <a:bodyPr/>
          <a:lstStyle/>
          <a:p>
            <a:fld id="{F5D621A8-466A-49FC-BDD4-2E26260D490F}" type="slidenum">
              <a:rPr lang="en-GB" smtClean="0"/>
              <a:t>5</a:t>
            </a:fld>
            <a:endParaRPr lang="en-GB"/>
          </a:p>
        </p:txBody>
      </p:sp>
    </p:spTree>
    <p:extLst>
      <p:ext uri="{BB962C8B-B14F-4D97-AF65-F5344CB8AC3E}">
        <p14:creationId xmlns:p14="http://schemas.microsoft.com/office/powerpoint/2010/main" val="12786924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i="1" dirty="0"/>
              <a:t>The intensity of this dipole depends on the emission time constant of the trap and how fast the charge was clocked back and forwards.</a:t>
            </a:r>
          </a:p>
          <a:p>
            <a:endParaRPr lang="en-GB" dirty="0"/>
          </a:p>
          <a:p>
            <a:r>
              <a:rPr lang="en-GB" dirty="0"/>
              <a:t>By repeating this several different clocking speeds, this T Ph value,</a:t>
            </a:r>
          </a:p>
          <a:p>
            <a:r>
              <a:rPr lang="en-GB" dirty="0"/>
              <a:t>A dipole curve can be produced from the dipole intensities plotted against the clocking speeds.</a:t>
            </a:r>
          </a:p>
          <a:p>
            <a:r>
              <a:rPr lang="en-GB" dirty="0"/>
              <a:t>This is fitted with this equation to extract the emission time constants of the defect.</a:t>
            </a:r>
          </a:p>
        </p:txBody>
      </p:sp>
      <p:sp>
        <p:nvSpPr>
          <p:cNvPr id="4" name="Slide Number Placeholder 3"/>
          <p:cNvSpPr>
            <a:spLocks noGrp="1"/>
          </p:cNvSpPr>
          <p:nvPr>
            <p:ph type="sldNum" sz="quarter" idx="5"/>
          </p:nvPr>
        </p:nvSpPr>
        <p:spPr/>
        <p:txBody>
          <a:bodyPr/>
          <a:lstStyle/>
          <a:p>
            <a:fld id="{F5D621A8-466A-49FC-BDD4-2E26260D490F}" type="slidenum">
              <a:rPr lang="en-GB" smtClean="0"/>
              <a:t>6</a:t>
            </a:fld>
            <a:endParaRPr lang="en-GB"/>
          </a:p>
        </p:txBody>
      </p:sp>
    </p:spTree>
    <p:extLst>
      <p:ext uri="{BB962C8B-B14F-4D97-AF65-F5344CB8AC3E}">
        <p14:creationId xmlns:p14="http://schemas.microsoft.com/office/powerpoint/2010/main" val="1556200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Write down how to go from curve to distribution hists</a:t>
            </a:r>
          </a:p>
          <a:p>
            <a:endParaRPr lang="en-GB" dirty="0"/>
          </a:p>
          <a:p>
            <a:r>
              <a:rPr lang="en-GB" dirty="0"/>
              <a:t>Also data is cold</a:t>
            </a:r>
          </a:p>
          <a:p>
            <a:endParaRPr lang="en-GB" dirty="0"/>
          </a:p>
        </p:txBody>
      </p:sp>
      <p:sp>
        <p:nvSpPr>
          <p:cNvPr id="4" name="Slide Number Placeholder 3"/>
          <p:cNvSpPr>
            <a:spLocks noGrp="1"/>
          </p:cNvSpPr>
          <p:nvPr>
            <p:ph type="sldNum" sz="quarter" idx="5"/>
          </p:nvPr>
        </p:nvSpPr>
        <p:spPr/>
        <p:txBody>
          <a:bodyPr/>
          <a:lstStyle/>
          <a:p>
            <a:fld id="{F5D621A8-466A-49FC-BDD4-2E26260D490F}" type="slidenum">
              <a:rPr lang="en-GB" smtClean="0"/>
              <a:t>7</a:t>
            </a:fld>
            <a:endParaRPr lang="en-GB"/>
          </a:p>
        </p:txBody>
      </p:sp>
    </p:spTree>
    <p:extLst>
      <p:ext uri="{BB962C8B-B14F-4D97-AF65-F5344CB8AC3E}">
        <p14:creationId xmlns:p14="http://schemas.microsoft.com/office/powerpoint/2010/main" val="3600880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massive spike in proton flux corresponds to a massive solar flare and coronal mass ejection that occurred in January this Year.</a:t>
            </a:r>
          </a:p>
        </p:txBody>
      </p:sp>
      <p:sp>
        <p:nvSpPr>
          <p:cNvPr id="4" name="Slide Number Placeholder 3"/>
          <p:cNvSpPr>
            <a:spLocks noGrp="1"/>
          </p:cNvSpPr>
          <p:nvPr>
            <p:ph type="sldNum" sz="quarter" idx="5"/>
          </p:nvPr>
        </p:nvSpPr>
        <p:spPr/>
        <p:txBody>
          <a:bodyPr/>
          <a:lstStyle/>
          <a:p>
            <a:fld id="{F5D621A8-466A-49FC-BDD4-2E26260D490F}" type="slidenum">
              <a:rPr lang="en-GB" smtClean="0"/>
              <a:t>8</a:t>
            </a:fld>
            <a:endParaRPr lang="en-GB"/>
          </a:p>
        </p:txBody>
      </p:sp>
    </p:spTree>
    <p:extLst>
      <p:ext uri="{BB962C8B-B14F-4D97-AF65-F5344CB8AC3E}">
        <p14:creationId xmlns:p14="http://schemas.microsoft.com/office/powerpoint/2010/main" val="358267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Increase in number of new traps over time shows jumps due to solar events and a steady increase in-between presumable from galactic cosmic rays (from outside the solar system) </a:t>
            </a:r>
          </a:p>
          <a:p>
            <a:endParaRPr lang="en-GB" dirty="0"/>
          </a:p>
          <a:p>
            <a:r>
              <a:rPr lang="en-GB" dirty="0"/>
              <a:t>Can use trap pumping data to test for if there is a difference between trap defects created during these different sources</a:t>
            </a:r>
          </a:p>
          <a:p>
            <a:endParaRPr lang="en-GB" dirty="0"/>
          </a:p>
          <a:p>
            <a:r>
              <a:rPr lang="en-GB" dirty="0"/>
              <a:t>Grey regions shows the period of data considered for this, with the first data point corresponding to solar event traps and subsequent new traps being steady increase traps</a:t>
            </a:r>
          </a:p>
        </p:txBody>
      </p:sp>
      <p:sp>
        <p:nvSpPr>
          <p:cNvPr id="4" name="Slide Number Placeholder 3"/>
          <p:cNvSpPr>
            <a:spLocks noGrp="1"/>
          </p:cNvSpPr>
          <p:nvPr>
            <p:ph type="sldNum" sz="quarter" idx="5"/>
          </p:nvPr>
        </p:nvSpPr>
        <p:spPr/>
        <p:txBody>
          <a:bodyPr/>
          <a:lstStyle/>
          <a:p>
            <a:fld id="{8CCD80B4-3417-B74B-BDCD-C7836226A258}" type="slidenum">
              <a:rPr lang="en-US" smtClean="0"/>
              <a:pPr/>
              <a:t>10</a:t>
            </a:fld>
            <a:endParaRPr lang="en-US"/>
          </a:p>
        </p:txBody>
      </p:sp>
    </p:spTree>
    <p:extLst>
      <p:ext uri="{BB962C8B-B14F-4D97-AF65-F5344CB8AC3E}">
        <p14:creationId xmlns:p14="http://schemas.microsoft.com/office/powerpoint/2010/main" val="1495190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Comparing the distributions of emission time constants for these two subsets does seem to indicate a small difference.</a:t>
            </a:r>
          </a:p>
          <a:p>
            <a:endParaRPr lang="en-GB" dirty="0"/>
          </a:p>
          <a:p>
            <a:r>
              <a:rPr lang="en-GB" dirty="0"/>
              <a:t>No peaks due to intrinsic defects like previous histogram I showed, these are only traps created by radiation damage with di-vacancy peak etc.</a:t>
            </a:r>
          </a:p>
          <a:p>
            <a:endParaRPr lang="en-GB"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11</a:t>
            </a:fld>
            <a:endParaRPr lang="en-US"/>
          </a:p>
        </p:txBody>
      </p:sp>
    </p:spTree>
    <p:extLst>
      <p:ext uri="{BB962C8B-B14F-4D97-AF65-F5344CB8AC3E}">
        <p14:creationId xmlns:p14="http://schemas.microsoft.com/office/powerpoint/2010/main" val="315556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also look at the distribution of these subsets across focal plane</a:t>
            </a:r>
          </a:p>
          <a:p>
            <a:endParaRPr lang="en-GB" dirty="0"/>
          </a:p>
          <a:p>
            <a:r>
              <a:rPr lang="en-GB" dirty="0"/>
              <a:t>The solar events traps mostly match that expected from the shield on Euclid</a:t>
            </a:r>
          </a:p>
          <a:p>
            <a:r>
              <a:rPr lang="en-GB" dirty="0"/>
              <a:t>Whereas the GCR/steady increase traps are much more uniformly distributed basically confirming they are due to galactic cosmic rays which are much higher energies and will just punch through any shielding.</a:t>
            </a:r>
          </a:p>
          <a:p>
            <a:endParaRPr lang="en-GB"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12</a:t>
            </a:fld>
            <a:endParaRPr lang="en-US"/>
          </a:p>
        </p:txBody>
      </p:sp>
    </p:spTree>
    <p:extLst>
      <p:ext uri="{BB962C8B-B14F-4D97-AF65-F5344CB8AC3E}">
        <p14:creationId xmlns:p14="http://schemas.microsoft.com/office/powerpoint/2010/main" val="2749631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Compared to lab data, similar pattern seems to emerge.</a:t>
            </a:r>
          </a:p>
          <a:p>
            <a:r>
              <a:rPr lang="en-GB" dirty="0"/>
              <a:t>Like a more </a:t>
            </a:r>
            <a:r>
              <a:rPr lang="en-GB" dirty="0" err="1"/>
              <a:t>exxagerated</a:t>
            </a:r>
            <a:r>
              <a:rPr lang="en-GB" dirty="0"/>
              <a:t> version of the Solar event traps.</a:t>
            </a:r>
          </a:p>
          <a:p>
            <a:endParaRPr lang="en-GB" dirty="0"/>
          </a:p>
          <a:p>
            <a:r>
              <a:rPr lang="en-GB" dirty="0"/>
              <a:t>Two ideas currently that could explain this.</a:t>
            </a:r>
          </a:p>
          <a:p>
            <a:r>
              <a:rPr lang="en-GB" dirty="0"/>
              <a:t>The rate of defect creation, lab data is end of life dose over a few minutes, solar is over a few days, GCR is over a month or two</a:t>
            </a:r>
          </a:p>
          <a:p>
            <a:r>
              <a:rPr lang="en-GB" dirty="0"/>
              <a:t>Maybe they are creating single vacancies two slowly for them to form into di-vacancies, leading to smaller di-vacancy peak?</a:t>
            </a:r>
          </a:p>
          <a:p>
            <a:endParaRPr lang="en-GB" dirty="0"/>
          </a:p>
          <a:p>
            <a:r>
              <a:rPr lang="en-GB" dirty="0"/>
              <a:t>Energy of the particles that are creating defects; lab data is around 6 MeV protons, solar event range about 10-50 MeV, and GCRs likely over 200 MeV</a:t>
            </a:r>
          </a:p>
          <a:p>
            <a:r>
              <a:rPr lang="en-GB" dirty="0"/>
              <a:t>GCRs will also create more secondary radiation that may have it’s own effects.</a:t>
            </a:r>
          </a:p>
          <a:p>
            <a:endParaRPr lang="en-GB" dirty="0"/>
          </a:p>
        </p:txBody>
      </p:sp>
      <p:sp>
        <p:nvSpPr>
          <p:cNvPr id="4" name="Slide Number Placeholder 3"/>
          <p:cNvSpPr>
            <a:spLocks noGrp="1"/>
          </p:cNvSpPr>
          <p:nvPr>
            <p:ph type="sldNum" sz="quarter" idx="5"/>
          </p:nvPr>
        </p:nvSpPr>
        <p:spPr/>
        <p:txBody>
          <a:bodyPr/>
          <a:lstStyle/>
          <a:p>
            <a:fld id="{8CCD80B4-3417-B74B-BDCD-C7836226A258}" type="slidenum">
              <a:rPr lang="en-US" smtClean="0"/>
              <a:pPr/>
              <a:t>13</a:t>
            </a:fld>
            <a:endParaRPr lang="en-US"/>
          </a:p>
        </p:txBody>
      </p:sp>
    </p:spTree>
    <p:extLst>
      <p:ext uri="{BB962C8B-B14F-4D97-AF65-F5344CB8AC3E}">
        <p14:creationId xmlns:p14="http://schemas.microsoft.com/office/powerpoint/2010/main" val="2509224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1B8E7-884B-3DBD-4628-F6D7B97417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992848-C9E7-F71C-C1E2-F1D93AFAE4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7D744-D003-81A3-CAB5-806045E0DDC0}"/>
              </a:ext>
            </a:extLst>
          </p:cNvPr>
          <p:cNvSpPr>
            <a:spLocks noGrp="1"/>
          </p:cNvSpPr>
          <p:nvPr>
            <p:ph type="body" idx="1"/>
          </p:nvPr>
        </p:nvSpPr>
        <p:spPr/>
        <p:txBody>
          <a:bodyPr/>
          <a:lstStyle/>
          <a:p>
            <a:r>
              <a:rPr lang="en-GB" dirty="0"/>
              <a:t>Serendipitously found this trap why looking through data.</a:t>
            </a:r>
          </a:p>
          <a:p>
            <a:r>
              <a:rPr lang="en-GB" dirty="0"/>
              <a:t>Seems to be oscillating between two stable emission time constant.</a:t>
            </a:r>
          </a:p>
        </p:txBody>
      </p:sp>
      <p:sp>
        <p:nvSpPr>
          <p:cNvPr id="4" name="Slide Number Placeholder 3">
            <a:extLst>
              <a:ext uri="{FF2B5EF4-FFF2-40B4-BE49-F238E27FC236}">
                <a16:creationId xmlns:a16="http://schemas.microsoft.com/office/drawing/2014/main" id="{7F3B6C02-A570-0FC1-C30F-1F2405E9A40D}"/>
              </a:ext>
            </a:extLst>
          </p:cNvPr>
          <p:cNvSpPr>
            <a:spLocks noGrp="1"/>
          </p:cNvSpPr>
          <p:nvPr>
            <p:ph type="sldNum" sz="quarter" idx="5"/>
          </p:nvPr>
        </p:nvSpPr>
        <p:spPr/>
        <p:txBody>
          <a:bodyPr/>
          <a:lstStyle/>
          <a:p>
            <a:fld id="{F5D621A8-466A-49FC-BDD4-2E26260D490F}" type="slidenum">
              <a:rPr lang="en-GB" smtClean="0"/>
              <a:t>14</a:t>
            </a:fld>
            <a:endParaRPr lang="en-GB"/>
          </a:p>
        </p:txBody>
      </p:sp>
    </p:spTree>
    <p:extLst>
      <p:ext uri="{BB962C8B-B14F-4D97-AF65-F5344CB8AC3E}">
        <p14:creationId xmlns:p14="http://schemas.microsoft.com/office/powerpoint/2010/main" val="4231836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Serendipitously found this trap why looking through data.</a:t>
            </a:r>
          </a:p>
          <a:p>
            <a:r>
              <a:rPr lang="en-GB" dirty="0"/>
              <a:t>Seems to be oscillating between two stable emission time constant.</a:t>
            </a:r>
          </a:p>
        </p:txBody>
      </p:sp>
      <p:sp>
        <p:nvSpPr>
          <p:cNvPr id="4" name="Slide Number Placeholder 3"/>
          <p:cNvSpPr>
            <a:spLocks noGrp="1"/>
          </p:cNvSpPr>
          <p:nvPr>
            <p:ph type="sldNum" sz="quarter" idx="5"/>
          </p:nvPr>
        </p:nvSpPr>
        <p:spPr/>
        <p:txBody>
          <a:bodyPr/>
          <a:lstStyle/>
          <a:p>
            <a:fld id="{F5D621A8-466A-49FC-BDD4-2E26260D490F}" type="slidenum">
              <a:rPr lang="en-GB" smtClean="0"/>
              <a:t>15</a:t>
            </a:fld>
            <a:endParaRPr lang="en-GB"/>
          </a:p>
        </p:txBody>
      </p:sp>
    </p:spTree>
    <p:extLst>
      <p:ext uri="{BB962C8B-B14F-4D97-AF65-F5344CB8AC3E}">
        <p14:creationId xmlns:p14="http://schemas.microsoft.com/office/powerpoint/2010/main" val="225944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Doesn’t appear to be caused by temperature</a:t>
            </a:r>
          </a:p>
          <a:p>
            <a:endParaRPr lang="en-GB" dirty="0"/>
          </a:p>
          <a:p>
            <a:r>
              <a:rPr lang="en-GB" dirty="0"/>
              <a:t>This is further supported by this pattern not appearing in any other traps I’ve looked at so far, which it is assumed would also be affected by these kinds of temperature changes.</a:t>
            </a:r>
          </a:p>
        </p:txBody>
      </p:sp>
      <p:sp>
        <p:nvSpPr>
          <p:cNvPr id="4" name="Slide Number Placeholder 3"/>
          <p:cNvSpPr>
            <a:spLocks noGrp="1"/>
          </p:cNvSpPr>
          <p:nvPr>
            <p:ph type="sldNum" sz="quarter" idx="5"/>
          </p:nvPr>
        </p:nvSpPr>
        <p:spPr/>
        <p:txBody>
          <a:bodyPr/>
          <a:lstStyle/>
          <a:p>
            <a:fld id="{F5D621A8-466A-49FC-BDD4-2E26260D490F}" type="slidenum">
              <a:rPr lang="en-GB" smtClean="0"/>
              <a:t>16</a:t>
            </a:fld>
            <a:endParaRPr lang="en-GB"/>
          </a:p>
        </p:txBody>
      </p:sp>
    </p:spTree>
    <p:extLst>
      <p:ext uri="{BB962C8B-B14F-4D97-AF65-F5344CB8AC3E}">
        <p14:creationId xmlns:p14="http://schemas.microsoft.com/office/powerpoint/2010/main" val="24725543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D621A8-466A-49FC-BDD4-2E26260D490F}" type="slidenum">
              <a:rPr lang="en-GB" smtClean="0"/>
              <a:t>17</a:t>
            </a:fld>
            <a:endParaRPr lang="en-GB"/>
          </a:p>
        </p:txBody>
      </p:sp>
    </p:spTree>
    <p:extLst>
      <p:ext uri="{BB962C8B-B14F-4D97-AF65-F5344CB8AC3E}">
        <p14:creationId xmlns:p14="http://schemas.microsoft.com/office/powerpoint/2010/main" val="3277508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D80B4-3417-B74B-BDCD-C7836226A258}" type="slidenum">
              <a:rPr lang="en-US" smtClean="0"/>
              <a:pPr/>
              <a:t>18</a:t>
            </a:fld>
            <a:endParaRPr lang="en-US"/>
          </a:p>
        </p:txBody>
      </p:sp>
    </p:spTree>
    <p:extLst>
      <p:ext uri="{BB962C8B-B14F-4D97-AF65-F5344CB8AC3E}">
        <p14:creationId xmlns:p14="http://schemas.microsoft.com/office/powerpoint/2010/main" val="34457073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Todo - Move appendix</a:t>
            </a:r>
          </a:p>
        </p:txBody>
      </p:sp>
      <p:sp>
        <p:nvSpPr>
          <p:cNvPr id="4" name="Slide Number Placeholder 3"/>
          <p:cNvSpPr>
            <a:spLocks noGrp="1"/>
          </p:cNvSpPr>
          <p:nvPr>
            <p:ph type="sldNum" sz="quarter" idx="5"/>
          </p:nvPr>
        </p:nvSpPr>
        <p:spPr/>
        <p:txBody>
          <a:bodyPr/>
          <a:lstStyle/>
          <a:p>
            <a:fld id="{F5D621A8-466A-49FC-BDD4-2E26260D490F}" type="slidenum">
              <a:rPr lang="en-GB" smtClean="0"/>
              <a:t>19</a:t>
            </a:fld>
            <a:endParaRPr lang="en-GB"/>
          </a:p>
        </p:txBody>
      </p:sp>
    </p:spTree>
    <p:extLst>
      <p:ext uri="{BB962C8B-B14F-4D97-AF65-F5344CB8AC3E}">
        <p14:creationId xmlns:p14="http://schemas.microsoft.com/office/powerpoint/2010/main" val="2175730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5D621A8-466A-49FC-BDD4-2E26260D490F}" type="slidenum">
              <a:rPr lang="en-GB" smtClean="0"/>
              <a:t>20</a:t>
            </a:fld>
            <a:endParaRPr lang="en-GB"/>
          </a:p>
        </p:txBody>
      </p:sp>
    </p:spTree>
    <p:extLst>
      <p:ext uri="{BB962C8B-B14F-4D97-AF65-F5344CB8AC3E}">
        <p14:creationId xmlns:p14="http://schemas.microsoft.com/office/powerpoint/2010/main" val="358965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50C2D-F2D0-B8CD-8B94-A7FBABCC73D3}"/>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E360BEC-CF9E-0A7C-C597-97A72976148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57C9940-3CB0-FE76-9CC7-29AC8A89A37F}"/>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087E8C19-FB39-1871-4725-33977F71DD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9F5403-A50D-B712-ADC0-3E2BBD4DAA10}"/>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153660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3AEDD-AACC-4F92-D960-F04928B0404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338F9E0-3194-DB26-C41D-2F76D7A0AE5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DBE345C-0B37-CF87-AD7E-B30007A89092}"/>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460CB10B-3E4E-19B1-E1EE-4C5476768F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CA9917-2575-8F5C-2283-533A573D2194}"/>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2027438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78BA5-6E1C-9B3A-B451-AB591060351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C363FB81-3077-13AD-EC10-014C5B6D735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A6BE534-BDEF-E50C-EFFE-50759146563F}"/>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79924961-6F05-6570-E9B8-5D87F66930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700837-05F9-7A1B-36E1-959487D6FD1B}"/>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213275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9B6ED-1211-E8E6-EB9B-20CD8F3D2F6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8D177EC-5CE9-573B-F84E-0C73D8C63BF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5BBF9B2-FF44-99F0-B45B-C8C76CE66B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4E133F5-14FE-706C-2E6A-2731E4D1F13B}"/>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6" name="Footer Placeholder 5">
            <a:extLst>
              <a:ext uri="{FF2B5EF4-FFF2-40B4-BE49-F238E27FC236}">
                <a16:creationId xmlns:a16="http://schemas.microsoft.com/office/drawing/2014/main" id="{810E21C2-2935-E6B8-75FA-1BA8F30D2F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793E8EF-A2CD-1214-232A-EB699C65D1D9}"/>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27018857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E9B2-B99D-E346-45A2-0F056B3A3CC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4BB317E-0EB2-69AC-37E7-0B62FA8AC8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C63B994-D894-0302-7CD8-1B41F4208A2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B67981FE-872A-F78E-C897-4FBE8E2A23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6F397FA-4CD1-1575-F9B3-F4CB15A1A1B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F23D1DD-C56F-78EE-9884-A5DAB16A2C10}"/>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8" name="Footer Placeholder 7">
            <a:extLst>
              <a:ext uri="{FF2B5EF4-FFF2-40B4-BE49-F238E27FC236}">
                <a16:creationId xmlns:a16="http://schemas.microsoft.com/office/drawing/2014/main" id="{8A93B066-E00E-2341-9151-7A6D01C5D52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0BEBC39-517E-3E3F-F6C2-62157236882D}"/>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101675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7DA3-8B69-B425-1073-2893D810C0C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CAAD9FE-A871-793C-BB5C-575627528357}"/>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4" name="Footer Placeholder 3">
            <a:extLst>
              <a:ext uri="{FF2B5EF4-FFF2-40B4-BE49-F238E27FC236}">
                <a16:creationId xmlns:a16="http://schemas.microsoft.com/office/drawing/2014/main" id="{0F93CF0F-ED37-0FCD-9D8E-54A6E9A86D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61D81C3-3347-F25A-2501-C432FD095074}"/>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3737265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A02A87-ED53-E7F0-8085-9E1D3F51CFA5}"/>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3" name="Footer Placeholder 2">
            <a:extLst>
              <a:ext uri="{FF2B5EF4-FFF2-40B4-BE49-F238E27FC236}">
                <a16:creationId xmlns:a16="http://schemas.microsoft.com/office/drawing/2014/main" id="{FFEC2523-EEF8-665D-6717-8107145944E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AE0B2E-9B24-F4BE-955D-A3B04A02AAB8}"/>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3191372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E7D28-0D0B-3BC1-35A8-517113A7EA2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C4A9539-9B88-69AE-0B56-9C4C7C8F62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FB0BAB72-4E2F-2AA5-7BBC-635B0BE957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8AB864C-E2E6-788A-669C-CCFB871A306C}"/>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6" name="Footer Placeholder 5">
            <a:extLst>
              <a:ext uri="{FF2B5EF4-FFF2-40B4-BE49-F238E27FC236}">
                <a16:creationId xmlns:a16="http://schemas.microsoft.com/office/drawing/2014/main" id="{982FDC35-AF11-2D3F-F5E7-518EFC09B86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CB32F7-EC31-40A3-EFC7-40F15926FC37}"/>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525674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4172-CD99-654B-E485-DBAF81A2C7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F8952FD9-683D-29A5-2B93-77D37DA1EC1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3F9A19D-F817-F871-013C-8A51690C48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11AF318-8D6A-ABA5-E41B-E6071C0F47FF}"/>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6" name="Footer Placeholder 5">
            <a:extLst>
              <a:ext uri="{FF2B5EF4-FFF2-40B4-BE49-F238E27FC236}">
                <a16:creationId xmlns:a16="http://schemas.microsoft.com/office/drawing/2014/main" id="{F7021C33-387E-FF0B-FEB0-0CFC1D6828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22C11C-9574-F1DE-6066-62D1CFFFDE74}"/>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3507445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681EE-1FBF-3118-144D-ED16E4BE685A}"/>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BCC1735F-4453-EE42-310B-B765D84DA58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7E94274-EBAF-E351-FDE8-D6AB81D24E34}"/>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09DC6873-62D2-46F2-A7E7-2FB17A69EB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1E01BA-9D4B-9325-273A-67B9D7596A7E}"/>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764002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FB49C5-B19B-E228-945A-FA2285B391D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3D6E1A60-5671-896B-0379-FAC53E0D177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DFBD19B-2652-2765-2855-3ED92A15CEBB}"/>
              </a:ext>
            </a:extLst>
          </p:cNvPr>
          <p:cNvSpPr>
            <a:spLocks noGrp="1"/>
          </p:cNvSpPr>
          <p:nvPr>
            <p:ph type="dt" sz="half" idx="10"/>
          </p:nvPr>
        </p:nvSpPr>
        <p:spPr/>
        <p:txBody>
          <a:body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623B12B9-E279-1F3E-3352-37527A5CFC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6604B4-CE8A-10F4-F173-E992D380D934}"/>
              </a:ext>
            </a:extLst>
          </p:cNvPr>
          <p:cNvSpPr>
            <a:spLocks noGrp="1"/>
          </p:cNvSpPr>
          <p:nvPr>
            <p:ph type="sldNum" sz="quarter" idx="12"/>
          </p:nvPr>
        </p:nvSpPr>
        <p:spPr/>
        <p:txBody>
          <a:bodyPr/>
          <a:lstStyle/>
          <a:p>
            <a:fld id="{147A7E0A-ABF0-4669-AA58-7109768947D7}" type="slidenum">
              <a:rPr lang="en-GB" smtClean="0"/>
              <a:t>‹#›</a:t>
            </a:fld>
            <a:endParaRPr lang="en-GB"/>
          </a:p>
        </p:txBody>
      </p:sp>
    </p:spTree>
    <p:extLst>
      <p:ext uri="{BB962C8B-B14F-4D97-AF65-F5344CB8AC3E}">
        <p14:creationId xmlns:p14="http://schemas.microsoft.com/office/powerpoint/2010/main" val="12546338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grpSp>
        <p:nvGrpSpPr>
          <p:cNvPr id="7" name="Graphic 4">
            <a:extLst>
              <a:ext uri="{FF2B5EF4-FFF2-40B4-BE49-F238E27FC236}">
                <a16:creationId xmlns:a16="http://schemas.microsoft.com/office/drawing/2014/main" id="{004F785A-B1AB-2685-5212-8FC885142E21}"/>
              </a:ext>
            </a:extLst>
          </p:cNvPr>
          <p:cNvGrpSpPr/>
          <p:nvPr userDrawn="1"/>
        </p:nvGrpSpPr>
        <p:grpSpPr>
          <a:xfrm>
            <a:off x="2373440" y="5775312"/>
            <a:ext cx="692174" cy="692174"/>
            <a:chOff x="2667000" y="666750"/>
            <a:chExt cx="3810000" cy="3810000"/>
          </a:xfrm>
          <a:solidFill>
            <a:schemeClr val="bg1"/>
          </a:solidFill>
        </p:grpSpPr>
        <p:sp>
          <p:nvSpPr>
            <p:cNvPr id="8" name="Freeform: Shape 7">
              <a:extLst>
                <a:ext uri="{FF2B5EF4-FFF2-40B4-BE49-F238E27FC236}">
                  <a16:creationId xmlns:a16="http://schemas.microsoft.com/office/drawing/2014/main" id="{A9F3A068-2E91-3F21-1F64-80EA7570D44F}"/>
                </a:ext>
              </a:extLst>
            </p:cNvPr>
            <p:cNvSpPr/>
            <p:nvPr/>
          </p:nvSpPr>
          <p:spPr>
            <a:xfrm>
              <a:off x="2838450" y="1076325"/>
              <a:ext cx="3476625" cy="2981325"/>
            </a:xfrm>
            <a:custGeom>
              <a:avLst/>
              <a:gdLst>
                <a:gd name="connsiteX0" fmla="*/ 3476625 w 3476625"/>
                <a:gd name="connsiteY0" fmla="*/ 2981325 h 2981325"/>
                <a:gd name="connsiteX1" fmla="*/ 3476625 w 3476625"/>
                <a:gd name="connsiteY1" fmla="*/ 619125 h 2981325"/>
                <a:gd name="connsiteX2" fmla="*/ 3112027 w 3476625"/>
                <a:gd name="connsiteY2" fmla="*/ 990600 h 2981325"/>
                <a:gd name="connsiteX3" fmla="*/ 3105150 w 3476625"/>
                <a:gd name="connsiteY3" fmla="*/ 2667000 h 2981325"/>
                <a:gd name="connsiteX4" fmla="*/ 1552575 w 3476625"/>
                <a:gd name="connsiteY4" fmla="*/ 2667000 h 2981325"/>
                <a:gd name="connsiteX5" fmla="*/ 1466850 w 3476625"/>
                <a:gd name="connsiteY5" fmla="*/ 2667000 h 2981325"/>
                <a:gd name="connsiteX6" fmla="*/ 1447800 w 3476625"/>
                <a:gd name="connsiteY6" fmla="*/ 2667000 h 2981325"/>
                <a:gd name="connsiteX7" fmla="*/ 1438275 w 3476625"/>
                <a:gd name="connsiteY7" fmla="*/ 2667000 h 2981325"/>
                <a:gd name="connsiteX8" fmla="*/ 1419225 w 3476625"/>
                <a:gd name="connsiteY8" fmla="*/ 2666733 h 2981325"/>
                <a:gd name="connsiteX9" fmla="*/ 1409700 w 3476625"/>
                <a:gd name="connsiteY9" fmla="*/ 2666209 h 2981325"/>
                <a:gd name="connsiteX10" fmla="*/ 1390650 w 3476625"/>
                <a:gd name="connsiteY10" fmla="*/ 2663295 h 2981325"/>
                <a:gd name="connsiteX11" fmla="*/ 1381125 w 3476625"/>
                <a:gd name="connsiteY11" fmla="*/ 2661180 h 2981325"/>
                <a:gd name="connsiteX12" fmla="*/ 1362075 w 3476625"/>
                <a:gd name="connsiteY12" fmla="*/ 2658009 h 2981325"/>
                <a:gd name="connsiteX13" fmla="*/ 1352550 w 3476625"/>
                <a:gd name="connsiteY13" fmla="*/ 2656942 h 2981325"/>
                <a:gd name="connsiteX14" fmla="*/ 1333500 w 3476625"/>
                <a:gd name="connsiteY14" fmla="*/ 2653770 h 2981325"/>
                <a:gd name="connsiteX15" fmla="*/ 1323975 w 3476625"/>
                <a:gd name="connsiteY15" fmla="*/ 2651655 h 2981325"/>
                <a:gd name="connsiteX16" fmla="*/ 1304925 w 3476625"/>
                <a:gd name="connsiteY16" fmla="*/ 2648741 h 2981325"/>
                <a:gd name="connsiteX17" fmla="*/ 1295400 w 3476625"/>
                <a:gd name="connsiteY17" fmla="*/ 2648217 h 2981325"/>
                <a:gd name="connsiteX18" fmla="*/ 1276350 w 3476625"/>
                <a:gd name="connsiteY18" fmla="*/ 2647683 h 2981325"/>
                <a:gd name="connsiteX19" fmla="*/ 1266825 w 3476625"/>
                <a:gd name="connsiteY19" fmla="*/ 2647159 h 2981325"/>
                <a:gd name="connsiteX20" fmla="*/ 1247775 w 3476625"/>
                <a:gd name="connsiteY20" fmla="*/ 2644245 h 2981325"/>
                <a:gd name="connsiteX21" fmla="*/ 1228725 w 3476625"/>
                <a:gd name="connsiteY21" fmla="*/ 2639749 h 2981325"/>
                <a:gd name="connsiteX22" fmla="*/ 1219200 w 3476625"/>
                <a:gd name="connsiteY22" fmla="*/ 2637101 h 2981325"/>
                <a:gd name="connsiteX23" fmla="*/ 1209675 w 3476625"/>
                <a:gd name="connsiteY23" fmla="*/ 2634987 h 2981325"/>
                <a:gd name="connsiteX24" fmla="*/ 1200150 w 3476625"/>
                <a:gd name="connsiteY24" fmla="*/ 2632605 h 2981325"/>
                <a:gd name="connsiteX25" fmla="*/ 1181100 w 3476625"/>
                <a:gd name="connsiteY25" fmla="*/ 2629434 h 2981325"/>
                <a:gd name="connsiteX26" fmla="*/ 1171575 w 3476625"/>
                <a:gd name="connsiteY26" fmla="*/ 2628367 h 2981325"/>
                <a:gd name="connsiteX27" fmla="*/ 1152525 w 3476625"/>
                <a:gd name="connsiteY27" fmla="*/ 2624404 h 2981325"/>
                <a:gd name="connsiteX28" fmla="*/ 1143000 w 3476625"/>
                <a:gd name="connsiteY28" fmla="*/ 2620966 h 2981325"/>
                <a:gd name="connsiteX29" fmla="*/ 1123950 w 3476625"/>
                <a:gd name="connsiteY29" fmla="*/ 2613555 h 2981325"/>
                <a:gd name="connsiteX30" fmla="*/ 1104900 w 3476625"/>
                <a:gd name="connsiteY30" fmla="*/ 2606935 h 2981325"/>
                <a:gd name="connsiteX31" fmla="*/ 1085850 w 3476625"/>
                <a:gd name="connsiteY31" fmla="*/ 2601649 h 2981325"/>
                <a:gd name="connsiteX32" fmla="*/ 1076325 w 3476625"/>
                <a:gd name="connsiteY32" fmla="*/ 2598735 h 2981325"/>
                <a:gd name="connsiteX33" fmla="*/ 1066800 w 3476625"/>
                <a:gd name="connsiteY33" fmla="*/ 2596096 h 2981325"/>
                <a:gd name="connsiteX34" fmla="*/ 1057275 w 3476625"/>
                <a:gd name="connsiteY34" fmla="*/ 2592391 h 2981325"/>
                <a:gd name="connsiteX35" fmla="*/ 1038225 w 3476625"/>
                <a:gd name="connsiteY35" fmla="*/ 2584980 h 2981325"/>
                <a:gd name="connsiteX36" fmla="*/ 1019175 w 3476625"/>
                <a:gd name="connsiteY36" fmla="*/ 2577570 h 2981325"/>
                <a:gd name="connsiteX37" fmla="*/ 1009650 w 3476625"/>
                <a:gd name="connsiteY37" fmla="*/ 2573341 h 2981325"/>
                <a:gd name="connsiteX38" fmla="*/ 1000125 w 3476625"/>
                <a:gd name="connsiteY38" fmla="*/ 2569369 h 2981325"/>
                <a:gd name="connsiteX39" fmla="*/ 990600 w 3476625"/>
                <a:gd name="connsiteY39" fmla="*/ 2564340 h 2981325"/>
                <a:gd name="connsiteX40" fmla="*/ 971550 w 3476625"/>
                <a:gd name="connsiteY40" fmla="*/ 2554815 h 2981325"/>
                <a:gd name="connsiteX41" fmla="*/ 962025 w 3476625"/>
                <a:gd name="connsiteY41" fmla="*/ 2550586 h 2981325"/>
                <a:gd name="connsiteX42" fmla="*/ 952500 w 3476625"/>
                <a:gd name="connsiteY42" fmla="*/ 2545290 h 2981325"/>
                <a:gd name="connsiteX43" fmla="*/ 942975 w 3476625"/>
                <a:gd name="connsiteY43" fmla="*/ 2541061 h 2981325"/>
                <a:gd name="connsiteX44" fmla="*/ 933450 w 3476625"/>
                <a:gd name="connsiteY44" fmla="*/ 2535765 h 2981325"/>
                <a:gd name="connsiteX45" fmla="*/ 914400 w 3476625"/>
                <a:gd name="connsiteY45" fmla="*/ 2526240 h 2981325"/>
                <a:gd name="connsiteX46" fmla="*/ 904875 w 3476625"/>
                <a:gd name="connsiteY46" fmla="*/ 2521744 h 2981325"/>
                <a:gd name="connsiteX47" fmla="*/ 895350 w 3476625"/>
                <a:gd name="connsiteY47" fmla="*/ 2516191 h 2981325"/>
                <a:gd name="connsiteX48" fmla="*/ 885825 w 3476625"/>
                <a:gd name="connsiteY48" fmla="*/ 2510895 h 2981325"/>
                <a:gd name="connsiteX49" fmla="*/ 866775 w 3476625"/>
                <a:gd name="connsiteY49" fmla="*/ 2499255 h 2981325"/>
                <a:gd name="connsiteX50" fmla="*/ 847725 w 3476625"/>
                <a:gd name="connsiteY50" fmla="*/ 2487616 h 2981325"/>
                <a:gd name="connsiteX51" fmla="*/ 838200 w 3476625"/>
                <a:gd name="connsiteY51" fmla="*/ 2481796 h 2981325"/>
                <a:gd name="connsiteX52" fmla="*/ 828675 w 3476625"/>
                <a:gd name="connsiteY52" fmla="*/ 2474910 h 2981325"/>
                <a:gd name="connsiteX53" fmla="*/ 819150 w 3476625"/>
                <a:gd name="connsiteY53" fmla="*/ 2468299 h 2981325"/>
                <a:gd name="connsiteX54" fmla="*/ 800100 w 3476625"/>
                <a:gd name="connsiteY54" fmla="*/ 2453745 h 2981325"/>
                <a:gd name="connsiteX55" fmla="*/ 790575 w 3476625"/>
                <a:gd name="connsiteY55" fmla="*/ 2446077 h 2981325"/>
                <a:gd name="connsiteX56" fmla="*/ 771525 w 3476625"/>
                <a:gd name="connsiteY56" fmla="*/ 2430723 h 2981325"/>
                <a:gd name="connsiteX57" fmla="*/ 752475 w 3476625"/>
                <a:gd name="connsiteY57" fmla="*/ 2415645 h 2981325"/>
                <a:gd name="connsiteX58" fmla="*/ 742950 w 3476625"/>
                <a:gd name="connsiteY58" fmla="*/ 2407711 h 2981325"/>
                <a:gd name="connsiteX59" fmla="*/ 733425 w 3476625"/>
                <a:gd name="connsiteY59" fmla="*/ 2399509 h 2981325"/>
                <a:gd name="connsiteX60" fmla="*/ 714375 w 3476625"/>
                <a:gd name="connsiteY60" fmla="*/ 2381250 h 2981325"/>
                <a:gd name="connsiteX61" fmla="*/ 704850 w 3476625"/>
                <a:gd name="connsiteY61" fmla="*/ 2371725 h 2981325"/>
                <a:gd name="connsiteX62" fmla="*/ 695325 w 3476625"/>
                <a:gd name="connsiteY62" fmla="*/ 2362200 h 2981325"/>
                <a:gd name="connsiteX63" fmla="*/ 676542 w 3476625"/>
                <a:gd name="connsiteY63" fmla="*/ 2343150 h 2981325"/>
                <a:gd name="connsiteX64" fmla="*/ 667541 w 3476625"/>
                <a:gd name="connsiteY64" fmla="*/ 2333625 h 2981325"/>
                <a:gd name="connsiteX65" fmla="*/ 651405 w 3476625"/>
                <a:gd name="connsiteY65" fmla="*/ 2314575 h 2981325"/>
                <a:gd name="connsiteX66" fmla="*/ 644262 w 3476625"/>
                <a:gd name="connsiteY66" fmla="*/ 2305050 h 2981325"/>
                <a:gd name="connsiteX67" fmla="*/ 629974 w 3476625"/>
                <a:gd name="connsiteY67" fmla="*/ 2286000 h 2981325"/>
                <a:gd name="connsiteX68" fmla="*/ 622564 w 3476625"/>
                <a:gd name="connsiteY68" fmla="*/ 2276475 h 2981325"/>
                <a:gd name="connsiteX69" fmla="*/ 615687 w 3476625"/>
                <a:gd name="connsiteY69" fmla="*/ 2266950 h 2981325"/>
                <a:gd name="connsiteX70" fmla="*/ 608276 w 3476625"/>
                <a:gd name="connsiteY70" fmla="*/ 2257425 h 2981325"/>
                <a:gd name="connsiteX71" fmla="*/ 594255 w 3476625"/>
                <a:gd name="connsiteY71" fmla="*/ 2238375 h 2981325"/>
                <a:gd name="connsiteX72" fmla="*/ 581025 w 3476625"/>
                <a:gd name="connsiteY72" fmla="*/ 2219325 h 2981325"/>
                <a:gd name="connsiteX73" fmla="*/ 574672 w 3476625"/>
                <a:gd name="connsiteY73" fmla="*/ 2209800 h 2981325"/>
                <a:gd name="connsiteX74" fmla="*/ 562242 w 3476625"/>
                <a:gd name="connsiteY74" fmla="*/ 2190750 h 2981325"/>
                <a:gd name="connsiteX75" fmla="*/ 556155 w 3476625"/>
                <a:gd name="connsiteY75" fmla="*/ 2181225 h 2981325"/>
                <a:gd name="connsiteX76" fmla="*/ 545306 w 3476625"/>
                <a:gd name="connsiteY76" fmla="*/ 2162175 h 2981325"/>
                <a:gd name="connsiteX77" fmla="*/ 540810 w 3476625"/>
                <a:gd name="connsiteY77" fmla="*/ 2152650 h 2981325"/>
                <a:gd name="connsiteX78" fmla="*/ 535515 w 3476625"/>
                <a:gd name="connsiteY78" fmla="*/ 2143125 h 2981325"/>
                <a:gd name="connsiteX79" fmla="*/ 531285 w 3476625"/>
                <a:gd name="connsiteY79" fmla="*/ 2133600 h 2981325"/>
                <a:gd name="connsiteX80" fmla="*/ 525990 w 3476625"/>
                <a:gd name="connsiteY80" fmla="*/ 2124075 h 2981325"/>
                <a:gd name="connsiteX81" fmla="*/ 521760 w 3476625"/>
                <a:gd name="connsiteY81" fmla="*/ 2114550 h 2981325"/>
                <a:gd name="connsiteX82" fmla="*/ 516465 w 3476625"/>
                <a:gd name="connsiteY82" fmla="*/ 2105025 h 2981325"/>
                <a:gd name="connsiteX83" fmla="*/ 512235 w 3476625"/>
                <a:gd name="connsiteY83" fmla="*/ 2095500 h 2981325"/>
                <a:gd name="connsiteX84" fmla="*/ 506940 w 3476625"/>
                <a:gd name="connsiteY84" fmla="*/ 2085975 h 2981325"/>
                <a:gd name="connsiteX85" fmla="*/ 502710 w 3476625"/>
                <a:gd name="connsiteY85" fmla="*/ 2076450 h 2981325"/>
                <a:gd name="connsiteX86" fmla="*/ 497681 w 3476625"/>
                <a:gd name="connsiteY86" fmla="*/ 2066925 h 2981325"/>
                <a:gd name="connsiteX87" fmla="*/ 489480 w 3476625"/>
                <a:gd name="connsiteY87" fmla="*/ 2047875 h 2981325"/>
                <a:gd name="connsiteX88" fmla="*/ 486042 w 3476625"/>
                <a:gd name="connsiteY88" fmla="*/ 2038350 h 2981325"/>
                <a:gd name="connsiteX89" fmla="*/ 482603 w 3476625"/>
                <a:gd name="connsiteY89" fmla="*/ 2028825 h 2981325"/>
                <a:gd name="connsiteX90" fmla="*/ 476250 w 3476625"/>
                <a:gd name="connsiteY90" fmla="*/ 2009775 h 2981325"/>
                <a:gd name="connsiteX91" fmla="*/ 469897 w 3476625"/>
                <a:gd name="connsiteY91" fmla="*/ 1990725 h 2981325"/>
                <a:gd name="connsiteX92" fmla="*/ 466725 w 3476625"/>
                <a:gd name="connsiteY92" fmla="*/ 1981200 h 2981325"/>
                <a:gd name="connsiteX93" fmla="*/ 460905 w 3476625"/>
                <a:gd name="connsiteY93" fmla="*/ 1962150 h 2981325"/>
                <a:gd name="connsiteX94" fmla="*/ 458524 w 3476625"/>
                <a:gd name="connsiteY94" fmla="*/ 1952625 h 2981325"/>
                <a:gd name="connsiteX95" fmla="*/ 453495 w 3476625"/>
                <a:gd name="connsiteY95" fmla="*/ 1933575 h 2981325"/>
                <a:gd name="connsiteX96" fmla="*/ 450590 w 3476625"/>
                <a:gd name="connsiteY96" fmla="*/ 1924050 h 2981325"/>
                <a:gd name="connsiteX97" fmla="*/ 444760 w 3476625"/>
                <a:gd name="connsiteY97" fmla="*/ 1905000 h 2981325"/>
                <a:gd name="connsiteX98" fmla="*/ 441855 w 3476625"/>
                <a:gd name="connsiteY98" fmla="*/ 1895475 h 2981325"/>
                <a:gd name="connsiteX99" fmla="*/ 436826 w 3476625"/>
                <a:gd name="connsiteY99" fmla="*/ 1876425 h 2981325"/>
                <a:gd name="connsiteX100" fmla="*/ 434711 w 3476625"/>
                <a:gd name="connsiteY100" fmla="*/ 1866900 h 2981325"/>
                <a:gd name="connsiteX101" fmla="*/ 432064 w 3476625"/>
                <a:gd name="connsiteY101" fmla="*/ 1857375 h 2981325"/>
                <a:gd name="connsiteX102" fmla="*/ 429949 w 3476625"/>
                <a:gd name="connsiteY102" fmla="*/ 1847850 h 2981325"/>
                <a:gd name="connsiteX103" fmla="*/ 424920 w 3476625"/>
                <a:gd name="connsiteY103" fmla="*/ 1828800 h 2981325"/>
                <a:gd name="connsiteX104" fmla="*/ 422015 w 3476625"/>
                <a:gd name="connsiteY104" fmla="*/ 1819275 h 2981325"/>
                <a:gd name="connsiteX105" fmla="*/ 416185 w 3476625"/>
                <a:gd name="connsiteY105" fmla="*/ 1800225 h 2981325"/>
                <a:gd name="connsiteX106" fmla="*/ 413547 w 3476625"/>
                <a:gd name="connsiteY106" fmla="*/ 1790700 h 2981325"/>
                <a:gd name="connsiteX107" fmla="*/ 410366 w 3476625"/>
                <a:gd name="connsiteY107" fmla="*/ 1771650 h 2981325"/>
                <a:gd name="connsiteX108" fmla="*/ 408784 w 3476625"/>
                <a:gd name="connsiteY108" fmla="*/ 1752600 h 2981325"/>
                <a:gd name="connsiteX109" fmla="*/ 405870 w 3476625"/>
                <a:gd name="connsiteY109" fmla="*/ 1733550 h 2981325"/>
                <a:gd name="connsiteX110" fmla="*/ 403755 w 3476625"/>
                <a:gd name="connsiteY110" fmla="*/ 1724025 h 2981325"/>
                <a:gd name="connsiteX111" fmla="*/ 400841 w 3476625"/>
                <a:gd name="connsiteY111" fmla="*/ 1704975 h 2981325"/>
                <a:gd name="connsiteX112" fmla="*/ 400317 w 3476625"/>
                <a:gd name="connsiteY112" fmla="*/ 1695450 h 2981325"/>
                <a:gd name="connsiteX113" fmla="*/ 399783 w 3476625"/>
                <a:gd name="connsiteY113" fmla="*/ 1676400 h 2981325"/>
                <a:gd name="connsiteX114" fmla="*/ 399259 w 3476625"/>
                <a:gd name="connsiteY114" fmla="*/ 1666875 h 2981325"/>
                <a:gd name="connsiteX115" fmla="*/ 396345 w 3476625"/>
                <a:gd name="connsiteY115" fmla="*/ 1647825 h 2981325"/>
                <a:gd name="connsiteX116" fmla="*/ 394230 w 3476625"/>
                <a:gd name="connsiteY116" fmla="*/ 1638300 h 2981325"/>
                <a:gd name="connsiteX117" fmla="*/ 391316 w 3476625"/>
                <a:gd name="connsiteY117" fmla="*/ 1619250 h 2981325"/>
                <a:gd name="connsiteX118" fmla="*/ 390792 w 3476625"/>
                <a:gd name="connsiteY118" fmla="*/ 1609725 h 2981325"/>
                <a:gd name="connsiteX119" fmla="*/ 390525 w 3476625"/>
                <a:gd name="connsiteY119" fmla="*/ 1590675 h 2981325"/>
                <a:gd name="connsiteX120" fmla="*/ 390525 w 3476625"/>
                <a:gd name="connsiteY120" fmla="*/ 1571625 h 2981325"/>
                <a:gd name="connsiteX121" fmla="*/ 390525 w 3476625"/>
                <a:gd name="connsiteY121" fmla="*/ 1504950 h 2981325"/>
                <a:gd name="connsiteX122" fmla="*/ 390525 w 3476625"/>
                <a:gd name="connsiteY122" fmla="*/ 1438275 h 2981325"/>
                <a:gd name="connsiteX123" fmla="*/ 390525 w 3476625"/>
                <a:gd name="connsiteY123" fmla="*/ 1419225 h 2981325"/>
                <a:gd name="connsiteX124" fmla="*/ 390792 w 3476625"/>
                <a:gd name="connsiteY124" fmla="*/ 1400175 h 2981325"/>
                <a:gd name="connsiteX125" fmla="*/ 391316 w 3476625"/>
                <a:gd name="connsiteY125" fmla="*/ 1390650 h 2981325"/>
                <a:gd name="connsiteX126" fmla="*/ 394230 w 3476625"/>
                <a:gd name="connsiteY126" fmla="*/ 1371600 h 2981325"/>
                <a:gd name="connsiteX127" fmla="*/ 396345 w 3476625"/>
                <a:gd name="connsiteY127" fmla="*/ 1362075 h 2981325"/>
                <a:gd name="connsiteX128" fmla="*/ 399259 w 3476625"/>
                <a:gd name="connsiteY128" fmla="*/ 1343025 h 2981325"/>
                <a:gd name="connsiteX129" fmla="*/ 399783 w 3476625"/>
                <a:gd name="connsiteY129" fmla="*/ 1333500 h 2981325"/>
                <a:gd name="connsiteX130" fmla="*/ 400050 w 3476625"/>
                <a:gd name="connsiteY130" fmla="*/ 1314450 h 2981325"/>
                <a:gd name="connsiteX131" fmla="*/ 400317 w 3476625"/>
                <a:gd name="connsiteY131" fmla="*/ 1304925 h 2981325"/>
                <a:gd name="connsiteX132" fmla="*/ 400841 w 3476625"/>
                <a:gd name="connsiteY132" fmla="*/ 1295400 h 2981325"/>
                <a:gd name="connsiteX133" fmla="*/ 403755 w 3476625"/>
                <a:gd name="connsiteY133" fmla="*/ 1276350 h 2981325"/>
                <a:gd name="connsiteX134" fmla="*/ 405870 w 3476625"/>
                <a:gd name="connsiteY134" fmla="*/ 1266825 h 2981325"/>
                <a:gd name="connsiteX135" fmla="*/ 407727 w 3476625"/>
                <a:gd name="connsiteY135" fmla="*/ 1257300 h 2981325"/>
                <a:gd name="connsiteX136" fmla="*/ 411423 w 3476625"/>
                <a:gd name="connsiteY136" fmla="*/ 1238250 h 2981325"/>
                <a:gd name="connsiteX137" fmla="*/ 413280 w 3476625"/>
                <a:gd name="connsiteY137" fmla="*/ 1228725 h 2981325"/>
                <a:gd name="connsiteX138" fmla="*/ 417776 w 3476625"/>
                <a:gd name="connsiteY138" fmla="*/ 1209675 h 2981325"/>
                <a:gd name="connsiteX139" fmla="*/ 420424 w 3476625"/>
                <a:gd name="connsiteY139" fmla="*/ 1200150 h 2981325"/>
                <a:gd name="connsiteX140" fmla="*/ 422539 w 3476625"/>
                <a:gd name="connsiteY140" fmla="*/ 1190625 h 2981325"/>
                <a:gd name="connsiteX141" fmla="*/ 427301 w 3476625"/>
                <a:gd name="connsiteY141" fmla="*/ 1171575 h 2981325"/>
                <a:gd name="connsiteX142" fmla="*/ 429949 w 3476625"/>
                <a:gd name="connsiteY142" fmla="*/ 1162050 h 2981325"/>
                <a:gd name="connsiteX143" fmla="*/ 434445 w 3476625"/>
                <a:gd name="connsiteY143" fmla="*/ 1143000 h 2981325"/>
                <a:gd name="connsiteX144" fmla="*/ 437617 w 3476625"/>
                <a:gd name="connsiteY144" fmla="*/ 1123950 h 2981325"/>
                <a:gd name="connsiteX145" fmla="*/ 438683 w 3476625"/>
                <a:gd name="connsiteY145" fmla="*/ 1114425 h 2981325"/>
                <a:gd name="connsiteX146" fmla="*/ 442122 w 3476625"/>
                <a:gd name="connsiteY146" fmla="*/ 1095375 h 2981325"/>
                <a:gd name="connsiteX147" fmla="*/ 444760 w 3476625"/>
                <a:gd name="connsiteY147" fmla="*/ 1085850 h 2981325"/>
                <a:gd name="connsiteX148" fmla="*/ 450847 w 3476625"/>
                <a:gd name="connsiteY148" fmla="*/ 1066800 h 2981325"/>
                <a:gd name="connsiteX149" fmla="*/ 454028 w 3476625"/>
                <a:gd name="connsiteY149" fmla="*/ 1057275 h 2981325"/>
                <a:gd name="connsiteX150" fmla="*/ 460905 w 3476625"/>
                <a:gd name="connsiteY150" fmla="*/ 1038225 h 2981325"/>
                <a:gd name="connsiteX151" fmla="*/ 464877 w 3476625"/>
                <a:gd name="connsiteY151" fmla="*/ 1028700 h 2981325"/>
                <a:gd name="connsiteX152" fmla="*/ 472545 w 3476625"/>
                <a:gd name="connsiteY152" fmla="*/ 1009650 h 2981325"/>
                <a:gd name="connsiteX153" fmla="*/ 479955 w 3476625"/>
                <a:gd name="connsiteY153" fmla="*/ 990600 h 2981325"/>
                <a:gd name="connsiteX154" fmla="*/ 483927 w 3476625"/>
                <a:gd name="connsiteY154" fmla="*/ 981075 h 2981325"/>
                <a:gd name="connsiteX155" fmla="*/ 491595 w 3476625"/>
                <a:gd name="connsiteY155" fmla="*/ 962025 h 2981325"/>
                <a:gd name="connsiteX156" fmla="*/ 499005 w 3476625"/>
                <a:gd name="connsiteY156" fmla="*/ 942975 h 2981325"/>
                <a:gd name="connsiteX157" fmla="*/ 503234 w 3476625"/>
                <a:gd name="connsiteY157" fmla="*/ 933450 h 2981325"/>
                <a:gd name="connsiteX158" fmla="*/ 507206 w 3476625"/>
                <a:gd name="connsiteY158" fmla="*/ 923925 h 2981325"/>
                <a:gd name="connsiteX159" fmla="*/ 512235 w 3476625"/>
                <a:gd name="connsiteY159" fmla="*/ 914400 h 2981325"/>
                <a:gd name="connsiteX160" fmla="*/ 521760 w 3476625"/>
                <a:gd name="connsiteY160" fmla="*/ 895350 h 2981325"/>
                <a:gd name="connsiteX161" fmla="*/ 525990 w 3476625"/>
                <a:gd name="connsiteY161" fmla="*/ 885825 h 2981325"/>
                <a:gd name="connsiteX162" fmla="*/ 531285 w 3476625"/>
                <a:gd name="connsiteY162" fmla="*/ 876300 h 2981325"/>
                <a:gd name="connsiteX163" fmla="*/ 540810 w 3476625"/>
                <a:gd name="connsiteY163" fmla="*/ 857250 h 2981325"/>
                <a:gd name="connsiteX164" fmla="*/ 545306 w 3476625"/>
                <a:gd name="connsiteY164" fmla="*/ 847725 h 2981325"/>
                <a:gd name="connsiteX165" fmla="*/ 556155 w 3476625"/>
                <a:gd name="connsiteY165" fmla="*/ 828675 h 2981325"/>
                <a:gd name="connsiteX166" fmla="*/ 567795 w 3476625"/>
                <a:gd name="connsiteY166" fmla="*/ 809625 h 2981325"/>
                <a:gd name="connsiteX167" fmla="*/ 579177 w 3476625"/>
                <a:gd name="connsiteY167" fmla="*/ 790575 h 2981325"/>
                <a:gd name="connsiteX168" fmla="*/ 584730 w 3476625"/>
                <a:gd name="connsiteY168" fmla="*/ 781050 h 2981325"/>
                <a:gd name="connsiteX169" fmla="*/ 597160 w 3476625"/>
                <a:gd name="connsiteY169" fmla="*/ 762000 h 2981325"/>
                <a:gd name="connsiteX170" fmla="*/ 610924 w 3476625"/>
                <a:gd name="connsiteY170" fmla="*/ 742950 h 2981325"/>
                <a:gd name="connsiteX171" fmla="*/ 617801 w 3476625"/>
                <a:gd name="connsiteY171" fmla="*/ 733425 h 2981325"/>
                <a:gd name="connsiteX172" fmla="*/ 632355 w 3476625"/>
                <a:gd name="connsiteY172" fmla="*/ 714375 h 2981325"/>
                <a:gd name="connsiteX173" fmla="*/ 640023 w 3476625"/>
                <a:gd name="connsiteY173" fmla="*/ 704850 h 2981325"/>
                <a:gd name="connsiteX174" fmla="*/ 655377 w 3476625"/>
                <a:gd name="connsiteY174" fmla="*/ 685800 h 2981325"/>
                <a:gd name="connsiteX175" fmla="*/ 663045 w 3476625"/>
                <a:gd name="connsiteY175" fmla="*/ 676275 h 2981325"/>
                <a:gd name="connsiteX176" fmla="*/ 670455 w 3476625"/>
                <a:gd name="connsiteY176" fmla="*/ 666750 h 2981325"/>
                <a:gd name="connsiteX177" fmla="*/ 686591 w 3476625"/>
                <a:gd name="connsiteY177" fmla="*/ 647700 h 2981325"/>
                <a:gd name="connsiteX178" fmla="*/ 695592 w 3476625"/>
                <a:gd name="connsiteY178" fmla="*/ 638175 h 2981325"/>
                <a:gd name="connsiteX179" fmla="*/ 704850 w 3476625"/>
                <a:gd name="connsiteY179" fmla="*/ 628650 h 2981325"/>
                <a:gd name="connsiteX180" fmla="*/ 723900 w 3476625"/>
                <a:gd name="connsiteY180" fmla="*/ 609600 h 2981325"/>
                <a:gd name="connsiteX181" fmla="*/ 742950 w 3476625"/>
                <a:gd name="connsiteY181" fmla="*/ 590550 h 2981325"/>
                <a:gd name="connsiteX182" fmla="*/ 762000 w 3476625"/>
                <a:gd name="connsiteY182" fmla="*/ 572291 h 2981325"/>
                <a:gd name="connsiteX183" fmla="*/ 771525 w 3476625"/>
                <a:gd name="connsiteY183" fmla="*/ 564090 h 2981325"/>
                <a:gd name="connsiteX184" fmla="*/ 790575 w 3476625"/>
                <a:gd name="connsiteY184" fmla="*/ 548745 h 2981325"/>
                <a:gd name="connsiteX185" fmla="*/ 809625 w 3476625"/>
                <a:gd name="connsiteY185" fmla="*/ 533400 h 2981325"/>
                <a:gd name="connsiteX186" fmla="*/ 828675 w 3476625"/>
                <a:gd name="connsiteY186" fmla="*/ 518055 h 2981325"/>
                <a:gd name="connsiteX187" fmla="*/ 847725 w 3476625"/>
                <a:gd name="connsiteY187" fmla="*/ 503501 h 2981325"/>
                <a:gd name="connsiteX188" fmla="*/ 857250 w 3476625"/>
                <a:gd name="connsiteY188" fmla="*/ 496891 h 2981325"/>
                <a:gd name="connsiteX189" fmla="*/ 866775 w 3476625"/>
                <a:gd name="connsiteY189" fmla="*/ 490014 h 2981325"/>
                <a:gd name="connsiteX190" fmla="*/ 876300 w 3476625"/>
                <a:gd name="connsiteY190" fmla="*/ 484184 h 2981325"/>
                <a:gd name="connsiteX191" fmla="*/ 895350 w 3476625"/>
                <a:gd name="connsiteY191" fmla="*/ 472545 h 2981325"/>
                <a:gd name="connsiteX192" fmla="*/ 914400 w 3476625"/>
                <a:gd name="connsiteY192" fmla="*/ 460905 h 2981325"/>
                <a:gd name="connsiteX193" fmla="*/ 923925 w 3476625"/>
                <a:gd name="connsiteY193" fmla="*/ 455609 h 2981325"/>
                <a:gd name="connsiteX194" fmla="*/ 933450 w 3476625"/>
                <a:gd name="connsiteY194" fmla="*/ 450056 h 2981325"/>
                <a:gd name="connsiteX195" fmla="*/ 942975 w 3476625"/>
                <a:gd name="connsiteY195" fmla="*/ 445560 h 2981325"/>
                <a:gd name="connsiteX196" fmla="*/ 962025 w 3476625"/>
                <a:gd name="connsiteY196" fmla="*/ 436035 h 2981325"/>
                <a:gd name="connsiteX197" fmla="*/ 971550 w 3476625"/>
                <a:gd name="connsiteY197" fmla="*/ 430740 h 2981325"/>
                <a:gd name="connsiteX198" fmla="*/ 981075 w 3476625"/>
                <a:gd name="connsiteY198" fmla="*/ 426510 h 2981325"/>
                <a:gd name="connsiteX199" fmla="*/ 990600 w 3476625"/>
                <a:gd name="connsiteY199" fmla="*/ 421215 h 2981325"/>
                <a:gd name="connsiteX200" fmla="*/ 1000125 w 3476625"/>
                <a:gd name="connsiteY200" fmla="*/ 416985 h 2981325"/>
                <a:gd name="connsiteX201" fmla="*/ 1009650 w 3476625"/>
                <a:gd name="connsiteY201" fmla="*/ 411690 h 2981325"/>
                <a:gd name="connsiteX202" fmla="*/ 1019175 w 3476625"/>
                <a:gd name="connsiteY202" fmla="*/ 407460 h 2981325"/>
                <a:gd name="connsiteX203" fmla="*/ 1028700 w 3476625"/>
                <a:gd name="connsiteY203" fmla="*/ 402431 h 2981325"/>
                <a:gd name="connsiteX204" fmla="*/ 1047750 w 3476625"/>
                <a:gd name="connsiteY204" fmla="*/ 394230 h 2981325"/>
                <a:gd name="connsiteX205" fmla="*/ 1057275 w 3476625"/>
                <a:gd name="connsiteY205" fmla="*/ 390792 h 2981325"/>
                <a:gd name="connsiteX206" fmla="*/ 1066800 w 3476625"/>
                <a:gd name="connsiteY206" fmla="*/ 387353 h 2981325"/>
                <a:gd name="connsiteX207" fmla="*/ 1076325 w 3476625"/>
                <a:gd name="connsiteY207" fmla="*/ 384172 h 2981325"/>
                <a:gd name="connsiteX208" fmla="*/ 1095375 w 3476625"/>
                <a:gd name="connsiteY208" fmla="*/ 377828 h 2981325"/>
                <a:gd name="connsiteX209" fmla="*/ 1104900 w 3476625"/>
                <a:gd name="connsiteY209" fmla="*/ 374647 h 2981325"/>
                <a:gd name="connsiteX210" fmla="*/ 1123950 w 3476625"/>
                <a:gd name="connsiteY210" fmla="*/ 367770 h 2981325"/>
                <a:gd name="connsiteX211" fmla="*/ 1143000 w 3476625"/>
                <a:gd name="connsiteY211" fmla="*/ 360359 h 2981325"/>
                <a:gd name="connsiteX212" fmla="*/ 1152525 w 3476625"/>
                <a:gd name="connsiteY212" fmla="*/ 356921 h 2981325"/>
                <a:gd name="connsiteX213" fmla="*/ 1171575 w 3476625"/>
                <a:gd name="connsiteY213" fmla="*/ 352958 h 2981325"/>
                <a:gd name="connsiteX214" fmla="*/ 1181100 w 3476625"/>
                <a:gd name="connsiteY214" fmla="*/ 351901 h 2981325"/>
                <a:gd name="connsiteX215" fmla="*/ 1200150 w 3476625"/>
                <a:gd name="connsiteY215" fmla="*/ 348453 h 2981325"/>
                <a:gd name="connsiteX216" fmla="*/ 1209675 w 3476625"/>
                <a:gd name="connsiteY216" fmla="*/ 345815 h 2981325"/>
                <a:gd name="connsiteX217" fmla="*/ 1228725 w 3476625"/>
                <a:gd name="connsiteY217" fmla="*/ 339995 h 2981325"/>
                <a:gd name="connsiteX218" fmla="*/ 1238250 w 3476625"/>
                <a:gd name="connsiteY218" fmla="*/ 337347 h 2981325"/>
                <a:gd name="connsiteX219" fmla="*/ 1257300 w 3476625"/>
                <a:gd name="connsiteY219" fmla="*/ 333908 h 2981325"/>
                <a:gd name="connsiteX220" fmla="*/ 1266825 w 3476625"/>
                <a:gd name="connsiteY220" fmla="*/ 332851 h 2981325"/>
                <a:gd name="connsiteX221" fmla="*/ 1285875 w 3476625"/>
                <a:gd name="connsiteY221" fmla="*/ 329670 h 2981325"/>
                <a:gd name="connsiteX222" fmla="*/ 1295400 w 3476625"/>
                <a:gd name="connsiteY222" fmla="*/ 327555 h 2981325"/>
                <a:gd name="connsiteX223" fmla="*/ 1314450 w 3476625"/>
                <a:gd name="connsiteY223" fmla="*/ 324641 h 2981325"/>
                <a:gd name="connsiteX224" fmla="*/ 1333500 w 3476625"/>
                <a:gd name="connsiteY224" fmla="*/ 323059 h 2981325"/>
                <a:gd name="connsiteX225" fmla="*/ 1352550 w 3476625"/>
                <a:gd name="connsiteY225" fmla="*/ 320145 h 2981325"/>
                <a:gd name="connsiteX226" fmla="*/ 1362075 w 3476625"/>
                <a:gd name="connsiteY226" fmla="*/ 318030 h 2981325"/>
                <a:gd name="connsiteX227" fmla="*/ 1381125 w 3476625"/>
                <a:gd name="connsiteY227" fmla="*/ 315116 h 2981325"/>
                <a:gd name="connsiteX228" fmla="*/ 1390650 w 3476625"/>
                <a:gd name="connsiteY228" fmla="*/ 314592 h 2981325"/>
                <a:gd name="connsiteX229" fmla="*/ 1409700 w 3476625"/>
                <a:gd name="connsiteY229" fmla="*/ 314325 h 2981325"/>
                <a:gd name="connsiteX230" fmla="*/ 1428750 w 3476625"/>
                <a:gd name="connsiteY230" fmla="*/ 314325 h 2981325"/>
                <a:gd name="connsiteX231" fmla="*/ 1457325 w 3476625"/>
                <a:gd name="connsiteY231" fmla="*/ 314325 h 2981325"/>
                <a:gd name="connsiteX232" fmla="*/ 1590675 w 3476625"/>
                <a:gd name="connsiteY232" fmla="*/ 314325 h 2981325"/>
                <a:gd name="connsiteX233" fmla="*/ 2457450 w 3476625"/>
                <a:gd name="connsiteY233" fmla="*/ 307448 h 2981325"/>
                <a:gd name="connsiteX234" fmla="*/ 2752725 w 3476625"/>
                <a:gd name="connsiteY234" fmla="*/ 0 h 2981325"/>
                <a:gd name="connsiteX235" fmla="*/ 1514475 w 3476625"/>
                <a:gd name="connsiteY235" fmla="*/ 0 h 2981325"/>
                <a:gd name="connsiteX236" fmla="*/ 1428750 w 3476625"/>
                <a:gd name="connsiteY236" fmla="*/ 0 h 2981325"/>
                <a:gd name="connsiteX237" fmla="*/ 1409700 w 3476625"/>
                <a:gd name="connsiteY237" fmla="*/ 0 h 2981325"/>
                <a:gd name="connsiteX238" fmla="*/ 1390650 w 3476625"/>
                <a:gd name="connsiteY238" fmla="*/ 267 h 2981325"/>
                <a:gd name="connsiteX239" fmla="*/ 1381125 w 3476625"/>
                <a:gd name="connsiteY239" fmla="*/ 791 h 2981325"/>
                <a:gd name="connsiteX240" fmla="*/ 1362075 w 3476625"/>
                <a:gd name="connsiteY240" fmla="*/ 3705 h 2981325"/>
                <a:gd name="connsiteX241" fmla="*/ 1352550 w 3476625"/>
                <a:gd name="connsiteY241" fmla="*/ 5820 h 2981325"/>
                <a:gd name="connsiteX242" fmla="*/ 1333500 w 3476625"/>
                <a:gd name="connsiteY242" fmla="*/ 8734 h 2981325"/>
                <a:gd name="connsiteX243" fmla="*/ 1323975 w 3476625"/>
                <a:gd name="connsiteY243" fmla="*/ 9258 h 2981325"/>
                <a:gd name="connsiteX244" fmla="*/ 1314450 w 3476625"/>
                <a:gd name="connsiteY244" fmla="*/ 9525 h 2981325"/>
                <a:gd name="connsiteX245" fmla="*/ 1295400 w 3476625"/>
                <a:gd name="connsiteY245" fmla="*/ 9792 h 2981325"/>
                <a:gd name="connsiteX246" fmla="*/ 1285875 w 3476625"/>
                <a:gd name="connsiteY246" fmla="*/ 10316 h 2981325"/>
                <a:gd name="connsiteX247" fmla="*/ 1266825 w 3476625"/>
                <a:gd name="connsiteY247" fmla="*/ 13230 h 2981325"/>
                <a:gd name="connsiteX248" fmla="*/ 1257300 w 3476625"/>
                <a:gd name="connsiteY248" fmla="*/ 15345 h 2981325"/>
                <a:gd name="connsiteX249" fmla="*/ 1247775 w 3476625"/>
                <a:gd name="connsiteY249" fmla="*/ 16935 h 2981325"/>
                <a:gd name="connsiteX250" fmla="*/ 1238250 w 3476625"/>
                <a:gd name="connsiteY250" fmla="*/ 18526 h 2981325"/>
                <a:gd name="connsiteX251" fmla="*/ 1228725 w 3476625"/>
                <a:gd name="connsiteY251" fmla="*/ 19583 h 2981325"/>
                <a:gd name="connsiteX252" fmla="*/ 1209675 w 3476625"/>
                <a:gd name="connsiteY252" fmla="*/ 22755 h 2981325"/>
                <a:gd name="connsiteX253" fmla="*/ 1200150 w 3476625"/>
                <a:gd name="connsiteY253" fmla="*/ 24870 h 2981325"/>
                <a:gd name="connsiteX254" fmla="*/ 1190625 w 3476625"/>
                <a:gd name="connsiteY254" fmla="*/ 26727 h 2981325"/>
                <a:gd name="connsiteX255" fmla="*/ 1171575 w 3476625"/>
                <a:gd name="connsiteY255" fmla="*/ 30432 h 2981325"/>
                <a:gd name="connsiteX256" fmla="*/ 1162050 w 3476625"/>
                <a:gd name="connsiteY256" fmla="*/ 32280 h 2981325"/>
                <a:gd name="connsiteX257" fmla="*/ 1152525 w 3476625"/>
                <a:gd name="connsiteY257" fmla="*/ 34395 h 2981325"/>
                <a:gd name="connsiteX258" fmla="*/ 1133475 w 3476625"/>
                <a:gd name="connsiteY258" fmla="*/ 37309 h 2981325"/>
                <a:gd name="connsiteX259" fmla="*/ 1114425 w 3476625"/>
                <a:gd name="connsiteY259" fmla="*/ 38891 h 2981325"/>
                <a:gd name="connsiteX260" fmla="*/ 1095375 w 3476625"/>
                <a:gd name="connsiteY260" fmla="*/ 41805 h 2981325"/>
                <a:gd name="connsiteX261" fmla="*/ 1085850 w 3476625"/>
                <a:gd name="connsiteY261" fmla="*/ 44186 h 2981325"/>
                <a:gd name="connsiteX262" fmla="*/ 1066800 w 3476625"/>
                <a:gd name="connsiteY262" fmla="*/ 48949 h 2981325"/>
                <a:gd name="connsiteX263" fmla="*/ 1057275 w 3476625"/>
                <a:gd name="connsiteY263" fmla="*/ 51064 h 2981325"/>
                <a:gd name="connsiteX264" fmla="*/ 1047750 w 3476625"/>
                <a:gd name="connsiteY264" fmla="*/ 53711 h 2981325"/>
                <a:gd name="connsiteX265" fmla="*/ 1038225 w 3476625"/>
                <a:gd name="connsiteY265" fmla="*/ 55826 h 2981325"/>
                <a:gd name="connsiteX266" fmla="*/ 1028700 w 3476625"/>
                <a:gd name="connsiteY266" fmla="*/ 58474 h 2981325"/>
                <a:gd name="connsiteX267" fmla="*/ 1009650 w 3476625"/>
                <a:gd name="connsiteY267" fmla="*/ 63236 h 2981325"/>
                <a:gd name="connsiteX268" fmla="*/ 1000125 w 3476625"/>
                <a:gd name="connsiteY268" fmla="*/ 65351 h 2981325"/>
                <a:gd name="connsiteX269" fmla="*/ 981075 w 3476625"/>
                <a:gd name="connsiteY269" fmla="*/ 70914 h 2981325"/>
                <a:gd name="connsiteX270" fmla="*/ 971550 w 3476625"/>
                <a:gd name="connsiteY270" fmla="*/ 74609 h 2981325"/>
                <a:gd name="connsiteX271" fmla="*/ 962025 w 3476625"/>
                <a:gd name="connsiteY271" fmla="*/ 78057 h 2981325"/>
                <a:gd name="connsiteX272" fmla="*/ 952500 w 3476625"/>
                <a:gd name="connsiteY272" fmla="*/ 82020 h 2981325"/>
                <a:gd name="connsiteX273" fmla="*/ 933450 w 3476625"/>
                <a:gd name="connsiteY273" fmla="*/ 88897 h 2981325"/>
                <a:gd name="connsiteX274" fmla="*/ 923925 w 3476625"/>
                <a:gd name="connsiteY274" fmla="*/ 92078 h 2981325"/>
                <a:gd name="connsiteX275" fmla="*/ 904875 w 3476625"/>
                <a:gd name="connsiteY275" fmla="*/ 98422 h 2981325"/>
                <a:gd name="connsiteX276" fmla="*/ 895350 w 3476625"/>
                <a:gd name="connsiteY276" fmla="*/ 101603 h 2981325"/>
                <a:gd name="connsiteX277" fmla="*/ 885825 w 3476625"/>
                <a:gd name="connsiteY277" fmla="*/ 105042 h 2981325"/>
                <a:gd name="connsiteX278" fmla="*/ 876300 w 3476625"/>
                <a:gd name="connsiteY278" fmla="*/ 108480 h 2981325"/>
                <a:gd name="connsiteX279" fmla="*/ 866775 w 3476625"/>
                <a:gd name="connsiteY279" fmla="*/ 112452 h 2981325"/>
                <a:gd name="connsiteX280" fmla="*/ 847725 w 3476625"/>
                <a:gd name="connsiteY280" fmla="*/ 120120 h 2981325"/>
                <a:gd name="connsiteX281" fmla="*/ 828675 w 3476625"/>
                <a:gd name="connsiteY281" fmla="*/ 127530 h 2981325"/>
                <a:gd name="connsiteX282" fmla="*/ 819150 w 3476625"/>
                <a:gd name="connsiteY282" fmla="*/ 131759 h 2981325"/>
                <a:gd name="connsiteX283" fmla="*/ 809625 w 3476625"/>
                <a:gd name="connsiteY283" fmla="*/ 135731 h 2981325"/>
                <a:gd name="connsiteX284" fmla="*/ 800100 w 3476625"/>
                <a:gd name="connsiteY284" fmla="*/ 140760 h 2981325"/>
                <a:gd name="connsiteX285" fmla="*/ 781050 w 3476625"/>
                <a:gd name="connsiteY285" fmla="*/ 150285 h 2981325"/>
                <a:gd name="connsiteX286" fmla="*/ 771525 w 3476625"/>
                <a:gd name="connsiteY286" fmla="*/ 154515 h 2981325"/>
                <a:gd name="connsiteX287" fmla="*/ 762000 w 3476625"/>
                <a:gd name="connsiteY287" fmla="*/ 159810 h 2981325"/>
                <a:gd name="connsiteX288" fmla="*/ 752475 w 3476625"/>
                <a:gd name="connsiteY288" fmla="*/ 164040 h 2981325"/>
                <a:gd name="connsiteX289" fmla="*/ 742950 w 3476625"/>
                <a:gd name="connsiteY289" fmla="*/ 169335 h 2981325"/>
                <a:gd name="connsiteX290" fmla="*/ 733425 w 3476625"/>
                <a:gd name="connsiteY290" fmla="*/ 173565 h 2981325"/>
                <a:gd name="connsiteX291" fmla="*/ 723900 w 3476625"/>
                <a:gd name="connsiteY291" fmla="*/ 178860 h 2981325"/>
                <a:gd name="connsiteX292" fmla="*/ 714375 w 3476625"/>
                <a:gd name="connsiteY292" fmla="*/ 183356 h 2981325"/>
                <a:gd name="connsiteX293" fmla="*/ 695325 w 3476625"/>
                <a:gd name="connsiteY293" fmla="*/ 194205 h 2981325"/>
                <a:gd name="connsiteX294" fmla="*/ 676275 w 3476625"/>
                <a:gd name="connsiteY294" fmla="*/ 205845 h 2981325"/>
                <a:gd name="connsiteX295" fmla="*/ 657225 w 3476625"/>
                <a:gd name="connsiteY295" fmla="*/ 217227 h 2981325"/>
                <a:gd name="connsiteX296" fmla="*/ 647700 w 3476625"/>
                <a:gd name="connsiteY296" fmla="*/ 222780 h 2981325"/>
                <a:gd name="connsiteX297" fmla="*/ 638175 w 3476625"/>
                <a:gd name="connsiteY297" fmla="*/ 228867 h 2981325"/>
                <a:gd name="connsiteX298" fmla="*/ 628650 w 3476625"/>
                <a:gd name="connsiteY298" fmla="*/ 234953 h 2981325"/>
                <a:gd name="connsiteX299" fmla="*/ 609600 w 3476625"/>
                <a:gd name="connsiteY299" fmla="*/ 247650 h 2981325"/>
                <a:gd name="connsiteX300" fmla="*/ 600075 w 3476625"/>
                <a:gd name="connsiteY300" fmla="*/ 254270 h 2981325"/>
                <a:gd name="connsiteX301" fmla="*/ 590550 w 3476625"/>
                <a:gd name="connsiteY301" fmla="*/ 260880 h 2981325"/>
                <a:gd name="connsiteX302" fmla="*/ 581025 w 3476625"/>
                <a:gd name="connsiteY302" fmla="*/ 268024 h 2981325"/>
                <a:gd name="connsiteX303" fmla="*/ 561975 w 3476625"/>
                <a:gd name="connsiteY303" fmla="*/ 282311 h 2981325"/>
                <a:gd name="connsiteX304" fmla="*/ 552450 w 3476625"/>
                <a:gd name="connsiteY304" fmla="*/ 289189 h 2981325"/>
                <a:gd name="connsiteX305" fmla="*/ 542925 w 3476625"/>
                <a:gd name="connsiteY305" fmla="*/ 296599 h 2981325"/>
                <a:gd name="connsiteX306" fmla="*/ 523875 w 3476625"/>
                <a:gd name="connsiteY306" fmla="*/ 310886 h 2981325"/>
                <a:gd name="connsiteX307" fmla="*/ 514350 w 3476625"/>
                <a:gd name="connsiteY307" fmla="*/ 318030 h 2981325"/>
                <a:gd name="connsiteX308" fmla="*/ 495300 w 3476625"/>
                <a:gd name="connsiteY308" fmla="*/ 334166 h 2981325"/>
                <a:gd name="connsiteX309" fmla="*/ 485775 w 3476625"/>
                <a:gd name="connsiteY309" fmla="*/ 343167 h 2981325"/>
                <a:gd name="connsiteX310" fmla="*/ 466725 w 3476625"/>
                <a:gd name="connsiteY310" fmla="*/ 361950 h 2981325"/>
                <a:gd name="connsiteX311" fmla="*/ 447675 w 3476625"/>
                <a:gd name="connsiteY311" fmla="*/ 381000 h 2981325"/>
                <a:gd name="connsiteX312" fmla="*/ 419100 w 3476625"/>
                <a:gd name="connsiteY312" fmla="*/ 409575 h 2981325"/>
                <a:gd name="connsiteX313" fmla="*/ 390525 w 3476625"/>
                <a:gd name="connsiteY313" fmla="*/ 438150 h 2981325"/>
                <a:gd name="connsiteX314" fmla="*/ 381000 w 3476625"/>
                <a:gd name="connsiteY314" fmla="*/ 447675 h 2981325"/>
                <a:gd name="connsiteX315" fmla="*/ 362217 w 3476625"/>
                <a:gd name="connsiteY315" fmla="*/ 466725 h 2981325"/>
                <a:gd name="connsiteX316" fmla="*/ 353216 w 3476625"/>
                <a:gd name="connsiteY316" fmla="*/ 476250 h 2981325"/>
                <a:gd name="connsiteX317" fmla="*/ 337080 w 3476625"/>
                <a:gd name="connsiteY317" fmla="*/ 495300 h 2981325"/>
                <a:gd name="connsiteX318" fmla="*/ 329670 w 3476625"/>
                <a:gd name="connsiteY318" fmla="*/ 504825 h 2981325"/>
                <a:gd name="connsiteX319" fmla="*/ 322002 w 3476625"/>
                <a:gd name="connsiteY319" fmla="*/ 514350 h 2981325"/>
                <a:gd name="connsiteX320" fmla="*/ 306648 w 3476625"/>
                <a:gd name="connsiteY320" fmla="*/ 533400 h 2981325"/>
                <a:gd name="connsiteX321" fmla="*/ 298980 w 3476625"/>
                <a:gd name="connsiteY321" fmla="*/ 542925 h 2981325"/>
                <a:gd name="connsiteX322" fmla="*/ 284426 w 3476625"/>
                <a:gd name="connsiteY322" fmla="*/ 561975 h 2981325"/>
                <a:gd name="connsiteX323" fmla="*/ 277549 w 3476625"/>
                <a:gd name="connsiteY323" fmla="*/ 571500 h 2981325"/>
                <a:gd name="connsiteX324" fmla="*/ 270405 w 3476625"/>
                <a:gd name="connsiteY324" fmla="*/ 581025 h 2981325"/>
                <a:gd name="connsiteX325" fmla="*/ 263785 w 3476625"/>
                <a:gd name="connsiteY325" fmla="*/ 590550 h 2981325"/>
                <a:gd name="connsiteX326" fmla="*/ 257175 w 3476625"/>
                <a:gd name="connsiteY326" fmla="*/ 600075 h 2981325"/>
                <a:gd name="connsiteX327" fmla="*/ 244478 w 3476625"/>
                <a:gd name="connsiteY327" fmla="*/ 619125 h 2981325"/>
                <a:gd name="connsiteX328" fmla="*/ 238392 w 3476625"/>
                <a:gd name="connsiteY328" fmla="*/ 628650 h 2981325"/>
                <a:gd name="connsiteX329" fmla="*/ 232305 w 3476625"/>
                <a:gd name="connsiteY329" fmla="*/ 638175 h 2981325"/>
                <a:gd name="connsiteX330" fmla="*/ 226752 w 3476625"/>
                <a:gd name="connsiteY330" fmla="*/ 647700 h 2981325"/>
                <a:gd name="connsiteX331" fmla="*/ 215370 w 3476625"/>
                <a:gd name="connsiteY331" fmla="*/ 666750 h 2981325"/>
                <a:gd name="connsiteX332" fmla="*/ 203730 w 3476625"/>
                <a:gd name="connsiteY332" fmla="*/ 685800 h 2981325"/>
                <a:gd name="connsiteX333" fmla="*/ 198434 w 3476625"/>
                <a:gd name="connsiteY333" fmla="*/ 695325 h 2981325"/>
                <a:gd name="connsiteX334" fmla="*/ 192881 w 3476625"/>
                <a:gd name="connsiteY334" fmla="*/ 704850 h 2981325"/>
                <a:gd name="connsiteX335" fmla="*/ 188385 w 3476625"/>
                <a:gd name="connsiteY335" fmla="*/ 714375 h 2981325"/>
                <a:gd name="connsiteX336" fmla="*/ 178860 w 3476625"/>
                <a:gd name="connsiteY336" fmla="*/ 733425 h 2981325"/>
                <a:gd name="connsiteX337" fmla="*/ 173565 w 3476625"/>
                <a:gd name="connsiteY337" fmla="*/ 742950 h 2981325"/>
                <a:gd name="connsiteX338" fmla="*/ 169335 w 3476625"/>
                <a:gd name="connsiteY338" fmla="*/ 752475 h 2981325"/>
                <a:gd name="connsiteX339" fmla="*/ 164040 w 3476625"/>
                <a:gd name="connsiteY339" fmla="*/ 762000 h 2981325"/>
                <a:gd name="connsiteX340" fmla="*/ 159810 w 3476625"/>
                <a:gd name="connsiteY340" fmla="*/ 771525 h 2981325"/>
                <a:gd name="connsiteX341" fmla="*/ 154515 w 3476625"/>
                <a:gd name="connsiteY341" fmla="*/ 781050 h 2981325"/>
                <a:gd name="connsiteX342" fmla="*/ 150285 w 3476625"/>
                <a:gd name="connsiteY342" fmla="*/ 790575 h 2981325"/>
                <a:gd name="connsiteX343" fmla="*/ 140760 w 3476625"/>
                <a:gd name="connsiteY343" fmla="*/ 809625 h 2981325"/>
                <a:gd name="connsiteX344" fmla="*/ 135731 w 3476625"/>
                <a:gd name="connsiteY344" fmla="*/ 819150 h 2981325"/>
                <a:gd name="connsiteX345" fmla="*/ 131759 w 3476625"/>
                <a:gd name="connsiteY345" fmla="*/ 828675 h 2981325"/>
                <a:gd name="connsiteX346" fmla="*/ 127530 w 3476625"/>
                <a:gd name="connsiteY346" fmla="*/ 838200 h 2981325"/>
                <a:gd name="connsiteX347" fmla="*/ 120120 w 3476625"/>
                <a:gd name="connsiteY347" fmla="*/ 857250 h 2981325"/>
                <a:gd name="connsiteX348" fmla="*/ 111919 w 3476625"/>
                <a:gd name="connsiteY348" fmla="*/ 876300 h 2981325"/>
                <a:gd name="connsiteX349" fmla="*/ 107156 w 3476625"/>
                <a:gd name="connsiteY349" fmla="*/ 885825 h 2981325"/>
                <a:gd name="connsiteX350" fmla="*/ 98955 w 3476625"/>
                <a:gd name="connsiteY350" fmla="*/ 904875 h 2981325"/>
                <a:gd name="connsiteX351" fmla="*/ 95517 w 3476625"/>
                <a:gd name="connsiteY351" fmla="*/ 914400 h 2981325"/>
                <a:gd name="connsiteX352" fmla="*/ 88897 w 3476625"/>
                <a:gd name="connsiteY352" fmla="*/ 933450 h 2981325"/>
                <a:gd name="connsiteX353" fmla="*/ 82020 w 3476625"/>
                <a:gd name="connsiteY353" fmla="*/ 952500 h 2981325"/>
                <a:gd name="connsiteX354" fmla="*/ 78048 w 3476625"/>
                <a:gd name="connsiteY354" fmla="*/ 962025 h 2981325"/>
                <a:gd name="connsiteX355" fmla="*/ 70904 w 3476625"/>
                <a:gd name="connsiteY355" fmla="*/ 981075 h 2981325"/>
                <a:gd name="connsiteX356" fmla="*/ 65351 w 3476625"/>
                <a:gd name="connsiteY356" fmla="*/ 1000125 h 2981325"/>
                <a:gd name="connsiteX357" fmla="*/ 63236 w 3476625"/>
                <a:gd name="connsiteY357" fmla="*/ 1009650 h 2981325"/>
                <a:gd name="connsiteX358" fmla="*/ 60589 w 3476625"/>
                <a:gd name="connsiteY358" fmla="*/ 1019175 h 2981325"/>
                <a:gd name="connsiteX359" fmla="*/ 58474 w 3476625"/>
                <a:gd name="connsiteY359" fmla="*/ 1028700 h 2981325"/>
                <a:gd name="connsiteX360" fmla="*/ 53445 w 3476625"/>
                <a:gd name="connsiteY360" fmla="*/ 1047750 h 2981325"/>
                <a:gd name="connsiteX361" fmla="*/ 50540 w 3476625"/>
                <a:gd name="connsiteY361" fmla="*/ 1057275 h 2981325"/>
                <a:gd name="connsiteX362" fmla="*/ 44710 w 3476625"/>
                <a:gd name="connsiteY362" fmla="*/ 1076325 h 2981325"/>
                <a:gd name="connsiteX363" fmla="*/ 42072 w 3476625"/>
                <a:gd name="connsiteY363" fmla="*/ 1085850 h 2981325"/>
                <a:gd name="connsiteX364" fmla="*/ 38633 w 3476625"/>
                <a:gd name="connsiteY364" fmla="*/ 1104900 h 2981325"/>
                <a:gd name="connsiteX365" fmla="*/ 37567 w 3476625"/>
                <a:gd name="connsiteY365" fmla="*/ 1114425 h 2981325"/>
                <a:gd name="connsiteX366" fmla="*/ 34128 w 3476625"/>
                <a:gd name="connsiteY366" fmla="*/ 1133475 h 2981325"/>
                <a:gd name="connsiteX367" fmla="*/ 28575 w 3476625"/>
                <a:gd name="connsiteY367" fmla="*/ 1152525 h 2981325"/>
                <a:gd name="connsiteX368" fmla="*/ 23022 w 3476625"/>
                <a:gd name="connsiteY368" fmla="*/ 1171575 h 2981325"/>
                <a:gd name="connsiteX369" fmla="*/ 21165 w 3476625"/>
                <a:gd name="connsiteY369" fmla="*/ 1181100 h 2981325"/>
                <a:gd name="connsiteX370" fmla="*/ 19841 w 3476625"/>
                <a:gd name="connsiteY370" fmla="*/ 1190625 h 2981325"/>
                <a:gd name="connsiteX371" fmla="*/ 18783 w 3476625"/>
                <a:gd name="connsiteY371" fmla="*/ 1209675 h 2981325"/>
                <a:gd name="connsiteX372" fmla="*/ 18259 w 3476625"/>
                <a:gd name="connsiteY372" fmla="*/ 1219200 h 2981325"/>
                <a:gd name="connsiteX373" fmla="*/ 15345 w 3476625"/>
                <a:gd name="connsiteY373" fmla="*/ 1238250 h 2981325"/>
                <a:gd name="connsiteX374" fmla="*/ 13230 w 3476625"/>
                <a:gd name="connsiteY374" fmla="*/ 1247775 h 2981325"/>
                <a:gd name="connsiteX375" fmla="*/ 10316 w 3476625"/>
                <a:gd name="connsiteY375" fmla="*/ 1266825 h 2981325"/>
                <a:gd name="connsiteX376" fmla="*/ 9792 w 3476625"/>
                <a:gd name="connsiteY376" fmla="*/ 1276350 h 2981325"/>
                <a:gd name="connsiteX377" fmla="*/ 8734 w 3476625"/>
                <a:gd name="connsiteY377" fmla="*/ 1295400 h 2981325"/>
                <a:gd name="connsiteX378" fmla="*/ 5820 w 3476625"/>
                <a:gd name="connsiteY378" fmla="*/ 1314450 h 2981325"/>
                <a:gd name="connsiteX379" fmla="*/ 3705 w 3476625"/>
                <a:gd name="connsiteY379" fmla="*/ 1323975 h 2981325"/>
                <a:gd name="connsiteX380" fmla="*/ 791 w 3476625"/>
                <a:gd name="connsiteY380" fmla="*/ 1343025 h 2981325"/>
                <a:gd name="connsiteX381" fmla="*/ 267 w 3476625"/>
                <a:gd name="connsiteY381" fmla="*/ 1352550 h 2981325"/>
                <a:gd name="connsiteX382" fmla="*/ 0 w 3476625"/>
                <a:gd name="connsiteY382" fmla="*/ 1371600 h 2981325"/>
                <a:gd name="connsiteX383" fmla="*/ 0 w 3476625"/>
                <a:gd name="connsiteY383" fmla="*/ 1409700 h 2981325"/>
                <a:gd name="connsiteX384" fmla="*/ 0 w 3476625"/>
                <a:gd name="connsiteY384" fmla="*/ 1504950 h 2981325"/>
                <a:gd name="connsiteX385" fmla="*/ 0 w 3476625"/>
                <a:gd name="connsiteY385" fmla="*/ 1590675 h 2981325"/>
                <a:gd name="connsiteX386" fmla="*/ 0 w 3476625"/>
                <a:gd name="connsiteY386" fmla="*/ 1609725 h 2981325"/>
                <a:gd name="connsiteX387" fmla="*/ 0 w 3476625"/>
                <a:gd name="connsiteY387" fmla="*/ 1619250 h 2981325"/>
                <a:gd name="connsiteX388" fmla="*/ 267 w 3476625"/>
                <a:gd name="connsiteY388" fmla="*/ 1638300 h 2981325"/>
                <a:gd name="connsiteX389" fmla="*/ 791 w 3476625"/>
                <a:gd name="connsiteY389" fmla="*/ 1647825 h 2981325"/>
                <a:gd name="connsiteX390" fmla="*/ 3705 w 3476625"/>
                <a:gd name="connsiteY390" fmla="*/ 1666875 h 2981325"/>
                <a:gd name="connsiteX391" fmla="*/ 5820 w 3476625"/>
                <a:gd name="connsiteY391" fmla="*/ 1676400 h 2981325"/>
                <a:gd name="connsiteX392" fmla="*/ 8734 w 3476625"/>
                <a:gd name="connsiteY392" fmla="*/ 1695450 h 2981325"/>
                <a:gd name="connsiteX393" fmla="*/ 9258 w 3476625"/>
                <a:gd name="connsiteY393" fmla="*/ 1704975 h 2981325"/>
                <a:gd name="connsiteX394" fmla="*/ 9525 w 3476625"/>
                <a:gd name="connsiteY394" fmla="*/ 1724025 h 2981325"/>
                <a:gd name="connsiteX395" fmla="*/ 9525 w 3476625"/>
                <a:gd name="connsiteY395" fmla="*/ 1743075 h 2981325"/>
                <a:gd name="connsiteX396" fmla="*/ 9792 w 3476625"/>
                <a:gd name="connsiteY396" fmla="*/ 1752600 h 2981325"/>
                <a:gd name="connsiteX397" fmla="*/ 10316 w 3476625"/>
                <a:gd name="connsiteY397" fmla="*/ 1762125 h 2981325"/>
                <a:gd name="connsiteX398" fmla="*/ 13230 w 3476625"/>
                <a:gd name="connsiteY398" fmla="*/ 1781175 h 2981325"/>
                <a:gd name="connsiteX399" fmla="*/ 15345 w 3476625"/>
                <a:gd name="connsiteY399" fmla="*/ 1790700 h 2981325"/>
                <a:gd name="connsiteX400" fmla="*/ 18517 w 3476625"/>
                <a:gd name="connsiteY400" fmla="*/ 1809750 h 2981325"/>
                <a:gd name="connsiteX401" fmla="*/ 19583 w 3476625"/>
                <a:gd name="connsiteY401" fmla="*/ 1819275 h 2981325"/>
                <a:gd name="connsiteX402" fmla="*/ 22755 w 3476625"/>
                <a:gd name="connsiteY402" fmla="*/ 1838325 h 2981325"/>
                <a:gd name="connsiteX403" fmla="*/ 24870 w 3476625"/>
                <a:gd name="connsiteY403" fmla="*/ 1847850 h 2981325"/>
                <a:gd name="connsiteX404" fmla="*/ 28042 w 3476625"/>
                <a:gd name="connsiteY404" fmla="*/ 1866900 h 2981325"/>
                <a:gd name="connsiteX405" fmla="*/ 29108 w 3476625"/>
                <a:gd name="connsiteY405" fmla="*/ 1876425 h 2981325"/>
                <a:gd name="connsiteX406" fmla="*/ 32280 w 3476625"/>
                <a:gd name="connsiteY406" fmla="*/ 1895475 h 2981325"/>
                <a:gd name="connsiteX407" fmla="*/ 34661 w 3476625"/>
                <a:gd name="connsiteY407" fmla="*/ 1905000 h 2981325"/>
                <a:gd name="connsiteX408" fmla="*/ 39424 w 3476625"/>
                <a:gd name="connsiteY408" fmla="*/ 1924050 h 2981325"/>
                <a:gd name="connsiteX409" fmla="*/ 41539 w 3476625"/>
                <a:gd name="connsiteY409" fmla="*/ 1933575 h 2981325"/>
                <a:gd name="connsiteX410" fmla="*/ 44186 w 3476625"/>
                <a:gd name="connsiteY410" fmla="*/ 1943100 h 2981325"/>
                <a:gd name="connsiteX411" fmla="*/ 46301 w 3476625"/>
                <a:gd name="connsiteY411" fmla="*/ 1952625 h 2981325"/>
                <a:gd name="connsiteX412" fmla="*/ 51330 w 3476625"/>
                <a:gd name="connsiteY412" fmla="*/ 1971675 h 2981325"/>
                <a:gd name="connsiteX413" fmla="*/ 57150 w 3476625"/>
                <a:gd name="connsiteY413" fmla="*/ 1990725 h 2981325"/>
                <a:gd name="connsiteX414" fmla="*/ 60322 w 3476625"/>
                <a:gd name="connsiteY414" fmla="*/ 2000250 h 2981325"/>
                <a:gd name="connsiteX415" fmla="*/ 63503 w 3476625"/>
                <a:gd name="connsiteY415" fmla="*/ 2009775 h 2981325"/>
                <a:gd name="connsiteX416" fmla="*/ 69590 w 3476625"/>
                <a:gd name="connsiteY416" fmla="*/ 2028825 h 2981325"/>
                <a:gd name="connsiteX417" fmla="*/ 74352 w 3476625"/>
                <a:gd name="connsiteY417" fmla="*/ 2047875 h 2981325"/>
                <a:gd name="connsiteX418" fmla="*/ 78048 w 3476625"/>
                <a:gd name="connsiteY418" fmla="*/ 2066925 h 2981325"/>
                <a:gd name="connsiteX419" fmla="*/ 80172 w 3476625"/>
                <a:gd name="connsiteY419" fmla="*/ 2076450 h 2981325"/>
                <a:gd name="connsiteX420" fmla="*/ 82810 w 3476625"/>
                <a:gd name="connsiteY420" fmla="*/ 2085975 h 2981325"/>
                <a:gd name="connsiteX421" fmla="*/ 89430 w 3476625"/>
                <a:gd name="connsiteY421" fmla="*/ 2105025 h 2981325"/>
                <a:gd name="connsiteX422" fmla="*/ 93402 w 3476625"/>
                <a:gd name="connsiteY422" fmla="*/ 2114550 h 2981325"/>
                <a:gd name="connsiteX423" fmla="*/ 97098 w 3476625"/>
                <a:gd name="connsiteY423" fmla="*/ 2124075 h 2981325"/>
                <a:gd name="connsiteX424" fmla="*/ 101070 w 3476625"/>
                <a:gd name="connsiteY424" fmla="*/ 2133600 h 2981325"/>
                <a:gd name="connsiteX425" fmla="*/ 107947 w 3476625"/>
                <a:gd name="connsiteY425" fmla="*/ 2152650 h 2981325"/>
                <a:gd name="connsiteX426" fmla="*/ 111128 w 3476625"/>
                <a:gd name="connsiteY426" fmla="*/ 2162175 h 2981325"/>
                <a:gd name="connsiteX427" fmla="*/ 114567 w 3476625"/>
                <a:gd name="connsiteY427" fmla="*/ 2171700 h 2981325"/>
                <a:gd name="connsiteX428" fmla="*/ 118005 w 3476625"/>
                <a:gd name="connsiteY428" fmla="*/ 2181225 h 2981325"/>
                <a:gd name="connsiteX429" fmla="*/ 126206 w 3476625"/>
                <a:gd name="connsiteY429" fmla="*/ 2200275 h 2981325"/>
                <a:gd name="connsiteX430" fmla="*/ 130969 w 3476625"/>
                <a:gd name="connsiteY430" fmla="*/ 2209800 h 2981325"/>
                <a:gd name="connsiteX431" fmla="*/ 139170 w 3476625"/>
                <a:gd name="connsiteY431" fmla="*/ 2228850 h 2981325"/>
                <a:gd name="connsiteX432" fmla="*/ 146580 w 3476625"/>
                <a:gd name="connsiteY432" fmla="*/ 2247900 h 2981325"/>
                <a:gd name="connsiteX433" fmla="*/ 154781 w 3476625"/>
                <a:gd name="connsiteY433" fmla="*/ 2266950 h 2981325"/>
                <a:gd name="connsiteX434" fmla="*/ 159810 w 3476625"/>
                <a:gd name="connsiteY434" fmla="*/ 2276475 h 2981325"/>
                <a:gd name="connsiteX435" fmla="*/ 164040 w 3476625"/>
                <a:gd name="connsiteY435" fmla="*/ 2286000 h 2981325"/>
                <a:gd name="connsiteX436" fmla="*/ 169335 w 3476625"/>
                <a:gd name="connsiteY436" fmla="*/ 2295525 h 2981325"/>
                <a:gd name="connsiteX437" fmla="*/ 173831 w 3476625"/>
                <a:gd name="connsiteY437" fmla="*/ 2305050 h 2981325"/>
                <a:gd name="connsiteX438" fmla="*/ 184680 w 3476625"/>
                <a:gd name="connsiteY438" fmla="*/ 2324100 h 2981325"/>
                <a:gd name="connsiteX439" fmla="*/ 196320 w 3476625"/>
                <a:gd name="connsiteY439" fmla="*/ 2343150 h 2981325"/>
                <a:gd name="connsiteX440" fmla="*/ 207702 w 3476625"/>
                <a:gd name="connsiteY440" fmla="*/ 2362200 h 2981325"/>
                <a:gd name="connsiteX441" fmla="*/ 213255 w 3476625"/>
                <a:gd name="connsiteY441" fmla="*/ 2371725 h 2981325"/>
                <a:gd name="connsiteX442" fmla="*/ 224895 w 3476625"/>
                <a:gd name="connsiteY442" fmla="*/ 2390775 h 2981325"/>
                <a:gd name="connsiteX443" fmla="*/ 230448 w 3476625"/>
                <a:gd name="connsiteY443" fmla="*/ 2400300 h 2981325"/>
                <a:gd name="connsiteX444" fmla="*/ 236534 w 3476625"/>
                <a:gd name="connsiteY444" fmla="*/ 2409825 h 2981325"/>
                <a:gd name="connsiteX445" fmla="*/ 242354 w 3476625"/>
                <a:gd name="connsiteY445" fmla="*/ 2419350 h 2981325"/>
                <a:gd name="connsiteX446" fmla="*/ 249241 w 3476625"/>
                <a:gd name="connsiteY446" fmla="*/ 2428875 h 2981325"/>
                <a:gd name="connsiteX447" fmla="*/ 262995 w 3476625"/>
                <a:gd name="connsiteY447" fmla="*/ 2447925 h 2981325"/>
                <a:gd name="connsiteX448" fmla="*/ 269615 w 3476625"/>
                <a:gd name="connsiteY448" fmla="*/ 2457450 h 2981325"/>
                <a:gd name="connsiteX449" fmla="*/ 282835 w 3476625"/>
                <a:gd name="connsiteY449" fmla="*/ 2476500 h 2981325"/>
                <a:gd name="connsiteX450" fmla="*/ 289722 w 3476625"/>
                <a:gd name="connsiteY450" fmla="*/ 2486025 h 2981325"/>
                <a:gd name="connsiteX451" fmla="*/ 305333 w 3476625"/>
                <a:gd name="connsiteY451" fmla="*/ 2505075 h 2981325"/>
                <a:gd name="connsiteX452" fmla="*/ 313792 w 3476625"/>
                <a:gd name="connsiteY452" fmla="*/ 2514600 h 2981325"/>
                <a:gd name="connsiteX453" fmla="*/ 321735 w 3476625"/>
                <a:gd name="connsiteY453" fmla="*/ 2524125 h 2981325"/>
                <a:gd name="connsiteX454" fmla="*/ 329670 w 3476625"/>
                <a:gd name="connsiteY454" fmla="*/ 2533650 h 2981325"/>
                <a:gd name="connsiteX455" fmla="*/ 337080 w 3476625"/>
                <a:gd name="connsiteY455" fmla="*/ 2543175 h 2981325"/>
                <a:gd name="connsiteX456" fmla="*/ 353216 w 3476625"/>
                <a:gd name="connsiteY456" fmla="*/ 2562225 h 2981325"/>
                <a:gd name="connsiteX457" fmla="*/ 371475 w 3476625"/>
                <a:gd name="connsiteY457" fmla="*/ 2581275 h 2981325"/>
                <a:gd name="connsiteX458" fmla="*/ 381000 w 3476625"/>
                <a:gd name="connsiteY458" fmla="*/ 2590800 h 2981325"/>
                <a:gd name="connsiteX459" fmla="*/ 400050 w 3476625"/>
                <a:gd name="connsiteY459" fmla="*/ 2609850 h 2981325"/>
                <a:gd name="connsiteX460" fmla="*/ 419100 w 3476625"/>
                <a:gd name="connsiteY460" fmla="*/ 2628900 h 2981325"/>
                <a:gd name="connsiteX461" fmla="*/ 428625 w 3476625"/>
                <a:gd name="connsiteY461" fmla="*/ 2638158 h 2981325"/>
                <a:gd name="connsiteX462" fmla="*/ 438150 w 3476625"/>
                <a:gd name="connsiteY462" fmla="*/ 2647159 h 2981325"/>
                <a:gd name="connsiteX463" fmla="*/ 457200 w 3476625"/>
                <a:gd name="connsiteY463" fmla="*/ 2663295 h 2981325"/>
                <a:gd name="connsiteX464" fmla="*/ 466725 w 3476625"/>
                <a:gd name="connsiteY464" fmla="*/ 2670705 h 2981325"/>
                <a:gd name="connsiteX465" fmla="*/ 485775 w 3476625"/>
                <a:gd name="connsiteY465" fmla="*/ 2686050 h 2981325"/>
                <a:gd name="connsiteX466" fmla="*/ 504825 w 3476625"/>
                <a:gd name="connsiteY466" fmla="*/ 2701395 h 2981325"/>
                <a:gd name="connsiteX467" fmla="*/ 523875 w 3476625"/>
                <a:gd name="connsiteY467" fmla="*/ 2715949 h 2981325"/>
                <a:gd name="connsiteX468" fmla="*/ 533400 w 3476625"/>
                <a:gd name="connsiteY468" fmla="*/ 2722826 h 2981325"/>
                <a:gd name="connsiteX469" fmla="*/ 542925 w 3476625"/>
                <a:gd name="connsiteY469" fmla="*/ 2729970 h 2981325"/>
                <a:gd name="connsiteX470" fmla="*/ 552450 w 3476625"/>
                <a:gd name="connsiteY470" fmla="*/ 2736590 h 2981325"/>
                <a:gd name="connsiteX471" fmla="*/ 561975 w 3476625"/>
                <a:gd name="connsiteY471" fmla="*/ 2743200 h 2981325"/>
                <a:gd name="connsiteX472" fmla="*/ 581025 w 3476625"/>
                <a:gd name="connsiteY472" fmla="*/ 2755897 h 2981325"/>
                <a:gd name="connsiteX473" fmla="*/ 600075 w 3476625"/>
                <a:gd name="connsiteY473" fmla="*/ 2768070 h 2981325"/>
                <a:gd name="connsiteX474" fmla="*/ 619125 w 3476625"/>
                <a:gd name="connsiteY474" fmla="*/ 2778919 h 2981325"/>
                <a:gd name="connsiteX475" fmla="*/ 628650 w 3476625"/>
                <a:gd name="connsiteY475" fmla="*/ 2783681 h 2981325"/>
                <a:gd name="connsiteX476" fmla="*/ 647700 w 3476625"/>
                <a:gd name="connsiteY476" fmla="*/ 2794530 h 2981325"/>
                <a:gd name="connsiteX477" fmla="*/ 666750 w 3476625"/>
                <a:gd name="connsiteY477" fmla="*/ 2806170 h 2981325"/>
                <a:gd name="connsiteX478" fmla="*/ 676275 w 3476625"/>
                <a:gd name="connsiteY478" fmla="*/ 2811466 h 2981325"/>
                <a:gd name="connsiteX479" fmla="*/ 685800 w 3476625"/>
                <a:gd name="connsiteY479" fmla="*/ 2817019 h 2981325"/>
                <a:gd name="connsiteX480" fmla="*/ 704850 w 3476625"/>
                <a:gd name="connsiteY480" fmla="*/ 2826811 h 2981325"/>
                <a:gd name="connsiteX481" fmla="*/ 714375 w 3476625"/>
                <a:gd name="connsiteY481" fmla="*/ 2831040 h 2981325"/>
                <a:gd name="connsiteX482" fmla="*/ 723900 w 3476625"/>
                <a:gd name="connsiteY482" fmla="*/ 2836069 h 2981325"/>
                <a:gd name="connsiteX483" fmla="*/ 742950 w 3476625"/>
                <a:gd name="connsiteY483" fmla="*/ 2844270 h 2981325"/>
                <a:gd name="connsiteX484" fmla="*/ 762000 w 3476625"/>
                <a:gd name="connsiteY484" fmla="*/ 2851680 h 2981325"/>
                <a:gd name="connsiteX485" fmla="*/ 781050 w 3476625"/>
                <a:gd name="connsiteY485" fmla="*/ 2859881 h 2981325"/>
                <a:gd name="connsiteX486" fmla="*/ 790575 w 3476625"/>
                <a:gd name="connsiteY486" fmla="*/ 2864644 h 2981325"/>
                <a:gd name="connsiteX487" fmla="*/ 809625 w 3476625"/>
                <a:gd name="connsiteY487" fmla="*/ 2872845 h 2981325"/>
                <a:gd name="connsiteX488" fmla="*/ 819150 w 3476625"/>
                <a:gd name="connsiteY488" fmla="*/ 2876283 h 2981325"/>
                <a:gd name="connsiteX489" fmla="*/ 828675 w 3476625"/>
                <a:gd name="connsiteY489" fmla="*/ 2879722 h 2981325"/>
                <a:gd name="connsiteX490" fmla="*/ 838200 w 3476625"/>
                <a:gd name="connsiteY490" fmla="*/ 2882903 h 2981325"/>
                <a:gd name="connsiteX491" fmla="*/ 857250 w 3476625"/>
                <a:gd name="connsiteY491" fmla="*/ 2889247 h 2981325"/>
                <a:gd name="connsiteX492" fmla="*/ 866775 w 3476625"/>
                <a:gd name="connsiteY492" fmla="*/ 2892428 h 2981325"/>
                <a:gd name="connsiteX493" fmla="*/ 885825 w 3476625"/>
                <a:gd name="connsiteY493" fmla="*/ 2899305 h 2981325"/>
                <a:gd name="connsiteX494" fmla="*/ 904875 w 3476625"/>
                <a:gd name="connsiteY494" fmla="*/ 2906973 h 2981325"/>
                <a:gd name="connsiteX495" fmla="*/ 914400 w 3476625"/>
                <a:gd name="connsiteY495" fmla="*/ 2910945 h 2981325"/>
                <a:gd name="connsiteX496" fmla="*/ 923925 w 3476625"/>
                <a:gd name="connsiteY496" fmla="*/ 2914383 h 2981325"/>
                <a:gd name="connsiteX497" fmla="*/ 942975 w 3476625"/>
                <a:gd name="connsiteY497" fmla="*/ 2920470 h 2981325"/>
                <a:gd name="connsiteX498" fmla="*/ 952500 w 3476625"/>
                <a:gd name="connsiteY498" fmla="*/ 2922851 h 2981325"/>
                <a:gd name="connsiteX499" fmla="*/ 971550 w 3476625"/>
                <a:gd name="connsiteY499" fmla="*/ 2927614 h 2981325"/>
                <a:gd name="connsiteX500" fmla="*/ 981075 w 3476625"/>
                <a:gd name="connsiteY500" fmla="*/ 2930262 h 2981325"/>
                <a:gd name="connsiteX501" fmla="*/ 990600 w 3476625"/>
                <a:gd name="connsiteY501" fmla="*/ 2932376 h 2981325"/>
                <a:gd name="connsiteX502" fmla="*/ 1000125 w 3476625"/>
                <a:gd name="connsiteY502" fmla="*/ 2935024 h 2981325"/>
                <a:gd name="connsiteX503" fmla="*/ 1019175 w 3476625"/>
                <a:gd name="connsiteY503" fmla="*/ 2939520 h 2981325"/>
                <a:gd name="connsiteX504" fmla="*/ 1028700 w 3476625"/>
                <a:gd name="connsiteY504" fmla="*/ 2941377 h 2981325"/>
                <a:gd name="connsiteX505" fmla="*/ 1047750 w 3476625"/>
                <a:gd name="connsiteY505" fmla="*/ 2945073 h 2981325"/>
                <a:gd name="connsiteX506" fmla="*/ 1066800 w 3476625"/>
                <a:gd name="connsiteY506" fmla="*/ 2949045 h 2981325"/>
                <a:gd name="connsiteX507" fmla="*/ 1076325 w 3476625"/>
                <a:gd name="connsiteY507" fmla="*/ 2950636 h 2981325"/>
                <a:gd name="connsiteX508" fmla="*/ 1085850 w 3476625"/>
                <a:gd name="connsiteY508" fmla="*/ 2951959 h 2981325"/>
                <a:gd name="connsiteX509" fmla="*/ 1104900 w 3476625"/>
                <a:gd name="connsiteY509" fmla="*/ 2953541 h 2981325"/>
                <a:gd name="connsiteX510" fmla="*/ 1114425 w 3476625"/>
                <a:gd name="connsiteY510" fmla="*/ 2954865 h 2981325"/>
                <a:gd name="connsiteX511" fmla="*/ 1133475 w 3476625"/>
                <a:gd name="connsiteY511" fmla="*/ 2958570 h 2981325"/>
                <a:gd name="connsiteX512" fmla="*/ 1143000 w 3476625"/>
                <a:gd name="connsiteY512" fmla="*/ 2960427 h 2981325"/>
                <a:gd name="connsiteX513" fmla="*/ 1162050 w 3476625"/>
                <a:gd name="connsiteY513" fmla="*/ 2964123 h 2981325"/>
                <a:gd name="connsiteX514" fmla="*/ 1171575 w 3476625"/>
                <a:gd name="connsiteY514" fmla="*/ 2965980 h 2981325"/>
                <a:gd name="connsiteX515" fmla="*/ 1181100 w 3476625"/>
                <a:gd name="connsiteY515" fmla="*/ 2968095 h 2981325"/>
                <a:gd name="connsiteX516" fmla="*/ 1200150 w 3476625"/>
                <a:gd name="connsiteY516" fmla="*/ 2971009 h 2981325"/>
                <a:gd name="connsiteX517" fmla="*/ 1209675 w 3476625"/>
                <a:gd name="connsiteY517" fmla="*/ 2971533 h 2981325"/>
                <a:gd name="connsiteX518" fmla="*/ 1228725 w 3476625"/>
                <a:gd name="connsiteY518" fmla="*/ 2971800 h 2981325"/>
                <a:gd name="connsiteX519" fmla="*/ 1238250 w 3476625"/>
                <a:gd name="connsiteY519" fmla="*/ 2971800 h 2981325"/>
                <a:gd name="connsiteX520" fmla="*/ 1257300 w 3476625"/>
                <a:gd name="connsiteY520" fmla="*/ 2971800 h 2981325"/>
                <a:gd name="connsiteX521" fmla="*/ 1276350 w 3476625"/>
                <a:gd name="connsiteY521" fmla="*/ 2972067 h 2981325"/>
                <a:gd name="connsiteX522" fmla="*/ 1285875 w 3476625"/>
                <a:gd name="connsiteY522" fmla="*/ 2972591 h 2981325"/>
                <a:gd name="connsiteX523" fmla="*/ 1304925 w 3476625"/>
                <a:gd name="connsiteY523" fmla="*/ 2975505 h 2981325"/>
                <a:gd name="connsiteX524" fmla="*/ 1314450 w 3476625"/>
                <a:gd name="connsiteY524" fmla="*/ 2977620 h 2981325"/>
                <a:gd name="connsiteX525" fmla="*/ 1333500 w 3476625"/>
                <a:gd name="connsiteY525" fmla="*/ 2980534 h 2981325"/>
                <a:gd name="connsiteX526" fmla="*/ 1343025 w 3476625"/>
                <a:gd name="connsiteY526" fmla="*/ 2981058 h 2981325"/>
                <a:gd name="connsiteX527" fmla="*/ 1362075 w 3476625"/>
                <a:gd name="connsiteY527" fmla="*/ 2981325 h 2981325"/>
                <a:gd name="connsiteX528" fmla="*/ 1371600 w 3476625"/>
                <a:gd name="connsiteY528" fmla="*/ 2981325 h 2981325"/>
                <a:gd name="connsiteX529" fmla="*/ 1390650 w 3476625"/>
                <a:gd name="connsiteY529" fmla="*/ 2981325 h 2981325"/>
                <a:gd name="connsiteX530" fmla="*/ 1485900 w 3476625"/>
                <a:gd name="connsiteY530" fmla="*/ 2981325 h 2981325"/>
                <a:gd name="connsiteX531" fmla="*/ 3476625 w 3476625"/>
                <a:gd name="connsiteY531" fmla="*/ 2981325 h 29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Lst>
              <a:rect l="l" t="t" r="r" b="b"/>
              <a:pathLst>
                <a:path w="3476625" h="2981325">
                  <a:moveTo>
                    <a:pt x="3476625" y="2981325"/>
                  </a:moveTo>
                  <a:lnTo>
                    <a:pt x="3476625" y="619125"/>
                  </a:lnTo>
                  <a:lnTo>
                    <a:pt x="3112027" y="990600"/>
                  </a:lnTo>
                  <a:lnTo>
                    <a:pt x="3105150" y="2667000"/>
                  </a:lnTo>
                  <a:lnTo>
                    <a:pt x="1552575" y="2667000"/>
                  </a:lnTo>
                  <a:lnTo>
                    <a:pt x="1466850" y="2667000"/>
                  </a:lnTo>
                  <a:lnTo>
                    <a:pt x="1447800" y="2667000"/>
                  </a:lnTo>
                  <a:lnTo>
                    <a:pt x="1438275" y="2667000"/>
                  </a:lnTo>
                  <a:lnTo>
                    <a:pt x="1419225" y="2666733"/>
                  </a:lnTo>
                  <a:lnTo>
                    <a:pt x="1409700" y="2666209"/>
                  </a:lnTo>
                  <a:lnTo>
                    <a:pt x="1390650" y="2663295"/>
                  </a:lnTo>
                  <a:lnTo>
                    <a:pt x="1381125" y="2661180"/>
                  </a:lnTo>
                  <a:lnTo>
                    <a:pt x="1362075" y="2658009"/>
                  </a:lnTo>
                  <a:lnTo>
                    <a:pt x="1352550" y="2656942"/>
                  </a:lnTo>
                  <a:lnTo>
                    <a:pt x="1333500" y="2653770"/>
                  </a:lnTo>
                  <a:lnTo>
                    <a:pt x="1323975" y="2651655"/>
                  </a:lnTo>
                  <a:lnTo>
                    <a:pt x="1304925" y="2648741"/>
                  </a:lnTo>
                  <a:lnTo>
                    <a:pt x="1295400" y="2648217"/>
                  </a:lnTo>
                  <a:lnTo>
                    <a:pt x="1276350" y="2647683"/>
                  </a:lnTo>
                  <a:lnTo>
                    <a:pt x="1266825" y="2647159"/>
                  </a:lnTo>
                  <a:lnTo>
                    <a:pt x="1247775" y="2644245"/>
                  </a:lnTo>
                  <a:lnTo>
                    <a:pt x="1228725" y="2639749"/>
                  </a:lnTo>
                  <a:lnTo>
                    <a:pt x="1219200" y="2637101"/>
                  </a:lnTo>
                  <a:lnTo>
                    <a:pt x="1209675" y="2634987"/>
                  </a:lnTo>
                  <a:lnTo>
                    <a:pt x="1200150" y="2632605"/>
                  </a:lnTo>
                  <a:lnTo>
                    <a:pt x="1181100" y="2629434"/>
                  </a:lnTo>
                  <a:lnTo>
                    <a:pt x="1171575" y="2628367"/>
                  </a:lnTo>
                  <a:lnTo>
                    <a:pt x="1152525" y="2624404"/>
                  </a:lnTo>
                  <a:lnTo>
                    <a:pt x="1143000" y="2620966"/>
                  </a:lnTo>
                  <a:lnTo>
                    <a:pt x="1123950" y="2613555"/>
                  </a:lnTo>
                  <a:lnTo>
                    <a:pt x="1104900" y="2606935"/>
                  </a:lnTo>
                  <a:lnTo>
                    <a:pt x="1085850" y="2601649"/>
                  </a:lnTo>
                  <a:lnTo>
                    <a:pt x="1076325" y="2598735"/>
                  </a:lnTo>
                  <a:lnTo>
                    <a:pt x="1066800" y="2596096"/>
                  </a:lnTo>
                  <a:lnTo>
                    <a:pt x="1057275" y="2592391"/>
                  </a:lnTo>
                  <a:lnTo>
                    <a:pt x="1038225" y="2584980"/>
                  </a:lnTo>
                  <a:lnTo>
                    <a:pt x="1019175" y="2577570"/>
                  </a:lnTo>
                  <a:lnTo>
                    <a:pt x="1009650" y="2573341"/>
                  </a:lnTo>
                  <a:lnTo>
                    <a:pt x="1000125" y="2569369"/>
                  </a:lnTo>
                  <a:lnTo>
                    <a:pt x="990600" y="2564340"/>
                  </a:lnTo>
                  <a:lnTo>
                    <a:pt x="971550" y="2554815"/>
                  </a:lnTo>
                  <a:lnTo>
                    <a:pt x="962025" y="2550586"/>
                  </a:lnTo>
                  <a:lnTo>
                    <a:pt x="952500" y="2545290"/>
                  </a:lnTo>
                  <a:lnTo>
                    <a:pt x="942975" y="2541061"/>
                  </a:lnTo>
                  <a:lnTo>
                    <a:pt x="933450" y="2535765"/>
                  </a:lnTo>
                  <a:lnTo>
                    <a:pt x="914400" y="2526240"/>
                  </a:lnTo>
                  <a:lnTo>
                    <a:pt x="904875" y="2521744"/>
                  </a:lnTo>
                  <a:lnTo>
                    <a:pt x="895350" y="2516191"/>
                  </a:lnTo>
                  <a:lnTo>
                    <a:pt x="885825" y="2510895"/>
                  </a:lnTo>
                  <a:lnTo>
                    <a:pt x="866775" y="2499255"/>
                  </a:lnTo>
                  <a:lnTo>
                    <a:pt x="847725" y="2487616"/>
                  </a:lnTo>
                  <a:lnTo>
                    <a:pt x="838200" y="2481796"/>
                  </a:lnTo>
                  <a:lnTo>
                    <a:pt x="828675" y="2474910"/>
                  </a:lnTo>
                  <a:lnTo>
                    <a:pt x="819150" y="2468299"/>
                  </a:lnTo>
                  <a:lnTo>
                    <a:pt x="800100" y="2453745"/>
                  </a:lnTo>
                  <a:lnTo>
                    <a:pt x="790575" y="2446077"/>
                  </a:lnTo>
                  <a:lnTo>
                    <a:pt x="771525" y="2430723"/>
                  </a:lnTo>
                  <a:lnTo>
                    <a:pt x="752475" y="2415645"/>
                  </a:lnTo>
                  <a:lnTo>
                    <a:pt x="742950" y="2407711"/>
                  </a:lnTo>
                  <a:lnTo>
                    <a:pt x="733425" y="2399509"/>
                  </a:lnTo>
                  <a:lnTo>
                    <a:pt x="714375" y="2381250"/>
                  </a:lnTo>
                  <a:lnTo>
                    <a:pt x="704850" y="2371725"/>
                  </a:lnTo>
                  <a:lnTo>
                    <a:pt x="695325" y="2362200"/>
                  </a:lnTo>
                  <a:lnTo>
                    <a:pt x="676542" y="2343150"/>
                  </a:lnTo>
                  <a:lnTo>
                    <a:pt x="667541" y="2333625"/>
                  </a:lnTo>
                  <a:lnTo>
                    <a:pt x="651405" y="2314575"/>
                  </a:lnTo>
                  <a:lnTo>
                    <a:pt x="644262" y="2305050"/>
                  </a:lnTo>
                  <a:lnTo>
                    <a:pt x="629974" y="2286000"/>
                  </a:lnTo>
                  <a:lnTo>
                    <a:pt x="622564" y="2276475"/>
                  </a:lnTo>
                  <a:lnTo>
                    <a:pt x="615687" y="2266950"/>
                  </a:lnTo>
                  <a:lnTo>
                    <a:pt x="608276" y="2257425"/>
                  </a:lnTo>
                  <a:lnTo>
                    <a:pt x="594255" y="2238375"/>
                  </a:lnTo>
                  <a:lnTo>
                    <a:pt x="581025" y="2219325"/>
                  </a:lnTo>
                  <a:lnTo>
                    <a:pt x="574672" y="2209800"/>
                  </a:lnTo>
                  <a:lnTo>
                    <a:pt x="562242" y="2190750"/>
                  </a:lnTo>
                  <a:lnTo>
                    <a:pt x="556155" y="2181225"/>
                  </a:lnTo>
                  <a:lnTo>
                    <a:pt x="545306" y="2162175"/>
                  </a:lnTo>
                  <a:lnTo>
                    <a:pt x="540810" y="2152650"/>
                  </a:lnTo>
                  <a:lnTo>
                    <a:pt x="535515" y="2143125"/>
                  </a:lnTo>
                  <a:lnTo>
                    <a:pt x="531285" y="2133600"/>
                  </a:lnTo>
                  <a:lnTo>
                    <a:pt x="525990" y="2124075"/>
                  </a:lnTo>
                  <a:lnTo>
                    <a:pt x="521760" y="2114550"/>
                  </a:lnTo>
                  <a:lnTo>
                    <a:pt x="516465" y="2105025"/>
                  </a:lnTo>
                  <a:lnTo>
                    <a:pt x="512235" y="2095500"/>
                  </a:lnTo>
                  <a:lnTo>
                    <a:pt x="506940" y="2085975"/>
                  </a:lnTo>
                  <a:lnTo>
                    <a:pt x="502710" y="2076450"/>
                  </a:lnTo>
                  <a:lnTo>
                    <a:pt x="497681" y="2066925"/>
                  </a:lnTo>
                  <a:lnTo>
                    <a:pt x="489480" y="2047875"/>
                  </a:lnTo>
                  <a:lnTo>
                    <a:pt x="486042" y="2038350"/>
                  </a:lnTo>
                  <a:lnTo>
                    <a:pt x="482603" y="2028825"/>
                  </a:lnTo>
                  <a:lnTo>
                    <a:pt x="476250" y="2009775"/>
                  </a:lnTo>
                  <a:lnTo>
                    <a:pt x="469897" y="1990725"/>
                  </a:lnTo>
                  <a:lnTo>
                    <a:pt x="466725" y="1981200"/>
                  </a:lnTo>
                  <a:lnTo>
                    <a:pt x="460905" y="1962150"/>
                  </a:lnTo>
                  <a:lnTo>
                    <a:pt x="458524" y="1952625"/>
                  </a:lnTo>
                  <a:lnTo>
                    <a:pt x="453495" y="1933575"/>
                  </a:lnTo>
                  <a:lnTo>
                    <a:pt x="450590" y="1924050"/>
                  </a:lnTo>
                  <a:lnTo>
                    <a:pt x="444760" y="1905000"/>
                  </a:lnTo>
                  <a:lnTo>
                    <a:pt x="441855" y="1895475"/>
                  </a:lnTo>
                  <a:lnTo>
                    <a:pt x="436826" y="1876425"/>
                  </a:lnTo>
                  <a:lnTo>
                    <a:pt x="434711" y="1866900"/>
                  </a:lnTo>
                  <a:lnTo>
                    <a:pt x="432064" y="1857375"/>
                  </a:lnTo>
                  <a:lnTo>
                    <a:pt x="429949" y="1847850"/>
                  </a:lnTo>
                  <a:lnTo>
                    <a:pt x="424920" y="1828800"/>
                  </a:lnTo>
                  <a:lnTo>
                    <a:pt x="422015" y="1819275"/>
                  </a:lnTo>
                  <a:lnTo>
                    <a:pt x="416185" y="1800225"/>
                  </a:lnTo>
                  <a:lnTo>
                    <a:pt x="413547" y="1790700"/>
                  </a:lnTo>
                  <a:lnTo>
                    <a:pt x="410366" y="1771650"/>
                  </a:lnTo>
                  <a:lnTo>
                    <a:pt x="408784" y="1752600"/>
                  </a:lnTo>
                  <a:lnTo>
                    <a:pt x="405870" y="1733550"/>
                  </a:lnTo>
                  <a:lnTo>
                    <a:pt x="403755" y="1724025"/>
                  </a:lnTo>
                  <a:lnTo>
                    <a:pt x="400841" y="1704975"/>
                  </a:lnTo>
                  <a:lnTo>
                    <a:pt x="400317" y="1695450"/>
                  </a:lnTo>
                  <a:lnTo>
                    <a:pt x="399783" y="1676400"/>
                  </a:lnTo>
                  <a:lnTo>
                    <a:pt x="399259" y="1666875"/>
                  </a:lnTo>
                  <a:lnTo>
                    <a:pt x="396345" y="1647825"/>
                  </a:lnTo>
                  <a:lnTo>
                    <a:pt x="394230" y="1638300"/>
                  </a:lnTo>
                  <a:lnTo>
                    <a:pt x="391316" y="1619250"/>
                  </a:lnTo>
                  <a:lnTo>
                    <a:pt x="390792" y="1609725"/>
                  </a:lnTo>
                  <a:lnTo>
                    <a:pt x="390525" y="1590675"/>
                  </a:lnTo>
                  <a:lnTo>
                    <a:pt x="390525" y="1571625"/>
                  </a:lnTo>
                  <a:lnTo>
                    <a:pt x="390525" y="1504950"/>
                  </a:lnTo>
                  <a:lnTo>
                    <a:pt x="390525" y="1438275"/>
                  </a:lnTo>
                  <a:lnTo>
                    <a:pt x="390525" y="1419225"/>
                  </a:lnTo>
                  <a:lnTo>
                    <a:pt x="390792" y="1400175"/>
                  </a:lnTo>
                  <a:lnTo>
                    <a:pt x="391316" y="1390650"/>
                  </a:lnTo>
                  <a:lnTo>
                    <a:pt x="394230" y="1371600"/>
                  </a:lnTo>
                  <a:lnTo>
                    <a:pt x="396345" y="1362075"/>
                  </a:lnTo>
                  <a:lnTo>
                    <a:pt x="399259" y="1343025"/>
                  </a:lnTo>
                  <a:lnTo>
                    <a:pt x="399783" y="1333500"/>
                  </a:lnTo>
                  <a:lnTo>
                    <a:pt x="400050" y="1314450"/>
                  </a:lnTo>
                  <a:lnTo>
                    <a:pt x="400317" y="1304925"/>
                  </a:lnTo>
                  <a:lnTo>
                    <a:pt x="400841" y="1295400"/>
                  </a:lnTo>
                  <a:lnTo>
                    <a:pt x="403755" y="1276350"/>
                  </a:lnTo>
                  <a:lnTo>
                    <a:pt x="405870" y="1266825"/>
                  </a:lnTo>
                  <a:lnTo>
                    <a:pt x="407727" y="1257300"/>
                  </a:lnTo>
                  <a:lnTo>
                    <a:pt x="411423" y="1238250"/>
                  </a:lnTo>
                  <a:lnTo>
                    <a:pt x="413280" y="1228725"/>
                  </a:lnTo>
                  <a:lnTo>
                    <a:pt x="417776" y="1209675"/>
                  </a:lnTo>
                  <a:lnTo>
                    <a:pt x="420424" y="1200150"/>
                  </a:lnTo>
                  <a:lnTo>
                    <a:pt x="422539" y="1190625"/>
                  </a:lnTo>
                  <a:lnTo>
                    <a:pt x="427301" y="1171575"/>
                  </a:lnTo>
                  <a:lnTo>
                    <a:pt x="429949" y="1162050"/>
                  </a:lnTo>
                  <a:lnTo>
                    <a:pt x="434445" y="1143000"/>
                  </a:lnTo>
                  <a:lnTo>
                    <a:pt x="437617" y="1123950"/>
                  </a:lnTo>
                  <a:lnTo>
                    <a:pt x="438683" y="1114425"/>
                  </a:lnTo>
                  <a:lnTo>
                    <a:pt x="442122" y="1095375"/>
                  </a:lnTo>
                  <a:lnTo>
                    <a:pt x="444760" y="1085850"/>
                  </a:lnTo>
                  <a:lnTo>
                    <a:pt x="450847" y="1066800"/>
                  </a:lnTo>
                  <a:lnTo>
                    <a:pt x="454028" y="1057275"/>
                  </a:lnTo>
                  <a:lnTo>
                    <a:pt x="460905" y="1038225"/>
                  </a:lnTo>
                  <a:lnTo>
                    <a:pt x="464877" y="1028700"/>
                  </a:lnTo>
                  <a:lnTo>
                    <a:pt x="472545" y="1009650"/>
                  </a:lnTo>
                  <a:lnTo>
                    <a:pt x="479955" y="990600"/>
                  </a:lnTo>
                  <a:lnTo>
                    <a:pt x="483927" y="981075"/>
                  </a:lnTo>
                  <a:lnTo>
                    <a:pt x="491595" y="962025"/>
                  </a:lnTo>
                  <a:lnTo>
                    <a:pt x="499005" y="942975"/>
                  </a:lnTo>
                  <a:lnTo>
                    <a:pt x="503234" y="933450"/>
                  </a:lnTo>
                  <a:lnTo>
                    <a:pt x="507206" y="923925"/>
                  </a:lnTo>
                  <a:lnTo>
                    <a:pt x="512235" y="914400"/>
                  </a:lnTo>
                  <a:lnTo>
                    <a:pt x="521760" y="895350"/>
                  </a:lnTo>
                  <a:lnTo>
                    <a:pt x="525990" y="885825"/>
                  </a:lnTo>
                  <a:lnTo>
                    <a:pt x="531285" y="876300"/>
                  </a:lnTo>
                  <a:lnTo>
                    <a:pt x="540810" y="857250"/>
                  </a:lnTo>
                  <a:lnTo>
                    <a:pt x="545306" y="847725"/>
                  </a:lnTo>
                  <a:lnTo>
                    <a:pt x="556155" y="828675"/>
                  </a:lnTo>
                  <a:lnTo>
                    <a:pt x="567795" y="809625"/>
                  </a:lnTo>
                  <a:lnTo>
                    <a:pt x="579177" y="790575"/>
                  </a:lnTo>
                  <a:lnTo>
                    <a:pt x="584730" y="781050"/>
                  </a:lnTo>
                  <a:lnTo>
                    <a:pt x="597160" y="762000"/>
                  </a:lnTo>
                  <a:lnTo>
                    <a:pt x="610924" y="742950"/>
                  </a:lnTo>
                  <a:lnTo>
                    <a:pt x="617801" y="733425"/>
                  </a:lnTo>
                  <a:lnTo>
                    <a:pt x="632355" y="714375"/>
                  </a:lnTo>
                  <a:lnTo>
                    <a:pt x="640023" y="704850"/>
                  </a:lnTo>
                  <a:lnTo>
                    <a:pt x="655377" y="685800"/>
                  </a:lnTo>
                  <a:lnTo>
                    <a:pt x="663045" y="676275"/>
                  </a:lnTo>
                  <a:lnTo>
                    <a:pt x="670455" y="666750"/>
                  </a:lnTo>
                  <a:lnTo>
                    <a:pt x="686591" y="647700"/>
                  </a:lnTo>
                  <a:lnTo>
                    <a:pt x="695592" y="638175"/>
                  </a:lnTo>
                  <a:lnTo>
                    <a:pt x="704850" y="628650"/>
                  </a:lnTo>
                  <a:lnTo>
                    <a:pt x="723900" y="609600"/>
                  </a:lnTo>
                  <a:lnTo>
                    <a:pt x="742950" y="590550"/>
                  </a:lnTo>
                  <a:lnTo>
                    <a:pt x="762000" y="572291"/>
                  </a:lnTo>
                  <a:lnTo>
                    <a:pt x="771525" y="564090"/>
                  </a:lnTo>
                  <a:lnTo>
                    <a:pt x="790575" y="548745"/>
                  </a:lnTo>
                  <a:lnTo>
                    <a:pt x="809625" y="533400"/>
                  </a:lnTo>
                  <a:lnTo>
                    <a:pt x="828675" y="518055"/>
                  </a:lnTo>
                  <a:lnTo>
                    <a:pt x="847725" y="503501"/>
                  </a:lnTo>
                  <a:lnTo>
                    <a:pt x="857250" y="496891"/>
                  </a:lnTo>
                  <a:lnTo>
                    <a:pt x="866775" y="490014"/>
                  </a:lnTo>
                  <a:lnTo>
                    <a:pt x="876300" y="484184"/>
                  </a:lnTo>
                  <a:lnTo>
                    <a:pt x="895350" y="472545"/>
                  </a:lnTo>
                  <a:lnTo>
                    <a:pt x="914400" y="460905"/>
                  </a:lnTo>
                  <a:lnTo>
                    <a:pt x="923925" y="455609"/>
                  </a:lnTo>
                  <a:lnTo>
                    <a:pt x="933450" y="450056"/>
                  </a:lnTo>
                  <a:lnTo>
                    <a:pt x="942975" y="445560"/>
                  </a:lnTo>
                  <a:lnTo>
                    <a:pt x="962025" y="436035"/>
                  </a:lnTo>
                  <a:lnTo>
                    <a:pt x="971550" y="430740"/>
                  </a:lnTo>
                  <a:lnTo>
                    <a:pt x="981075" y="426510"/>
                  </a:lnTo>
                  <a:lnTo>
                    <a:pt x="990600" y="421215"/>
                  </a:lnTo>
                  <a:lnTo>
                    <a:pt x="1000125" y="416985"/>
                  </a:lnTo>
                  <a:lnTo>
                    <a:pt x="1009650" y="411690"/>
                  </a:lnTo>
                  <a:lnTo>
                    <a:pt x="1019175" y="407460"/>
                  </a:lnTo>
                  <a:lnTo>
                    <a:pt x="1028700" y="402431"/>
                  </a:lnTo>
                  <a:lnTo>
                    <a:pt x="1047750" y="394230"/>
                  </a:lnTo>
                  <a:lnTo>
                    <a:pt x="1057275" y="390792"/>
                  </a:lnTo>
                  <a:lnTo>
                    <a:pt x="1066800" y="387353"/>
                  </a:lnTo>
                  <a:lnTo>
                    <a:pt x="1076325" y="384172"/>
                  </a:lnTo>
                  <a:lnTo>
                    <a:pt x="1095375" y="377828"/>
                  </a:lnTo>
                  <a:lnTo>
                    <a:pt x="1104900" y="374647"/>
                  </a:lnTo>
                  <a:lnTo>
                    <a:pt x="1123950" y="367770"/>
                  </a:lnTo>
                  <a:lnTo>
                    <a:pt x="1143000" y="360359"/>
                  </a:lnTo>
                  <a:lnTo>
                    <a:pt x="1152525" y="356921"/>
                  </a:lnTo>
                  <a:lnTo>
                    <a:pt x="1171575" y="352958"/>
                  </a:lnTo>
                  <a:lnTo>
                    <a:pt x="1181100" y="351901"/>
                  </a:lnTo>
                  <a:lnTo>
                    <a:pt x="1200150" y="348453"/>
                  </a:lnTo>
                  <a:lnTo>
                    <a:pt x="1209675" y="345815"/>
                  </a:lnTo>
                  <a:lnTo>
                    <a:pt x="1228725" y="339995"/>
                  </a:lnTo>
                  <a:lnTo>
                    <a:pt x="1238250" y="337347"/>
                  </a:lnTo>
                  <a:lnTo>
                    <a:pt x="1257300" y="333908"/>
                  </a:lnTo>
                  <a:lnTo>
                    <a:pt x="1266825" y="332851"/>
                  </a:lnTo>
                  <a:lnTo>
                    <a:pt x="1285875" y="329670"/>
                  </a:lnTo>
                  <a:lnTo>
                    <a:pt x="1295400" y="327555"/>
                  </a:lnTo>
                  <a:lnTo>
                    <a:pt x="1314450" y="324641"/>
                  </a:lnTo>
                  <a:lnTo>
                    <a:pt x="1333500" y="323059"/>
                  </a:lnTo>
                  <a:lnTo>
                    <a:pt x="1352550" y="320145"/>
                  </a:lnTo>
                  <a:lnTo>
                    <a:pt x="1362075" y="318030"/>
                  </a:lnTo>
                  <a:lnTo>
                    <a:pt x="1381125" y="315116"/>
                  </a:lnTo>
                  <a:lnTo>
                    <a:pt x="1390650" y="314592"/>
                  </a:lnTo>
                  <a:lnTo>
                    <a:pt x="1409700" y="314325"/>
                  </a:lnTo>
                  <a:lnTo>
                    <a:pt x="1428750" y="314325"/>
                  </a:lnTo>
                  <a:lnTo>
                    <a:pt x="1457325" y="314325"/>
                  </a:lnTo>
                  <a:lnTo>
                    <a:pt x="1590675" y="314325"/>
                  </a:lnTo>
                  <a:lnTo>
                    <a:pt x="2457450" y="307448"/>
                  </a:lnTo>
                  <a:lnTo>
                    <a:pt x="2752725" y="0"/>
                  </a:lnTo>
                  <a:lnTo>
                    <a:pt x="1514475" y="0"/>
                  </a:lnTo>
                  <a:lnTo>
                    <a:pt x="1428750" y="0"/>
                  </a:lnTo>
                  <a:lnTo>
                    <a:pt x="1409700" y="0"/>
                  </a:lnTo>
                  <a:lnTo>
                    <a:pt x="1390650" y="267"/>
                  </a:lnTo>
                  <a:lnTo>
                    <a:pt x="1381125" y="791"/>
                  </a:lnTo>
                  <a:lnTo>
                    <a:pt x="1362075" y="3705"/>
                  </a:lnTo>
                  <a:lnTo>
                    <a:pt x="1352550" y="5820"/>
                  </a:lnTo>
                  <a:lnTo>
                    <a:pt x="1333500" y="8734"/>
                  </a:lnTo>
                  <a:lnTo>
                    <a:pt x="1323975" y="9258"/>
                  </a:lnTo>
                  <a:lnTo>
                    <a:pt x="1314450" y="9525"/>
                  </a:lnTo>
                  <a:lnTo>
                    <a:pt x="1295400" y="9792"/>
                  </a:lnTo>
                  <a:lnTo>
                    <a:pt x="1285875" y="10316"/>
                  </a:lnTo>
                  <a:lnTo>
                    <a:pt x="1266825" y="13230"/>
                  </a:lnTo>
                  <a:lnTo>
                    <a:pt x="1257300" y="15345"/>
                  </a:lnTo>
                  <a:lnTo>
                    <a:pt x="1247775" y="16935"/>
                  </a:lnTo>
                  <a:lnTo>
                    <a:pt x="1238250" y="18526"/>
                  </a:lnTo>
                  <a:lnTo>
                    <a:pt x="1228725" y="19583"/>
                  </a:lnTo>
                  <a:lnTo>
                    <a:pt x="1209675" y="22755"/>
                  </a:lnTo>
                  <a:lnTo>
                    <a:pt x="1200150" y="24870"/>
                  </a:lnTo>
                  <a:lnTo>
                    <a:pt x="1190625" y="26727"/>
                  </a:lnTo>
                  <a:lnTo>
                    <a:pt x="1171575" y="30432"/>
                  </a:lnTo>
                  <a:lnTo>
                    <a:pt x="1162050" y="32280"/>
                  </a:lnTo>
                  <a:lnTo>
                    <a:pt x="1152525" y="34395"/>
                  </a:lnTo>
                  <a:lnTo>
                    <a:pt x="1133475" y="37309"/>
                  </a:lnTo>
                  <a:lnTo>
                    <a:pt x="1114425" y="38891"/>
                  </a:lnTo>
                  <a:lnTo>
                    <a:pt x="1095375" y="41805"/>
                  </a:lnTo>
                  <a:lnTo>
                    <a:pt x="1085850" y="44186"/>
                  </a:lnTo>
                  <a:lnTo>
                    <a:pt x="1066800" y="48949"/>
                  </a:lnTo>
                  <a:lnTo>
                    <a:pt x="1057275" y="51064"/>
                  </a:lnTo>
                  <a:lnTo>
                    <a:pt x="1047750" y="53711"/>
                  </a:lnTo>
                  <a:lnTo>
                    <a:pt x="1038225" y="55826"/>
                  </a:lnTo>
                  <a:lnTo>
                    <a:pt x="1028700" y="58474"/>
                  </a:lnTo>
                  <a:lnTo>
                    <a:pt x="1009650" y="63236"/>
                  </a:lnTo>
                  <a:lnTo>
                    <a:pt x="1000125" y="65351"/>
                  </a:lnTo>
                  <a:lnTo>
                    <a:pt x="981075" y="70914"/>
                  </a:lnTo>
                  <a:lnTo>
                    <a:pt x="971550" y="74609"/>
                  </a:lnTo>
                  <a:lnTo>
                    <a:pt x="962025" y="78057"/>
                  </a:lnTo>
                  <a:lnTo>
                    <a:pt x="952500" y="82020"/>
                  </a:lnTo>
                  <a:lnTo>
                    <a:pt x="933450" y="88897"/>
                  </a:lnTo>
                  <a:lnTo>
                    <a:pt x="923925" y="92078"/>
                  </a:lnTo>
                  <a:lnTo>
                    <a:pt x="904875" y="98422"/>
                  </a:lnTo>
                  <a:lnTo>
                    <a:pt x="895350" y="101603"/>
                  </a:lnTo>
                  <a:lnTo>
                    <a:pt x="885825" y="105042"/>
                  </a:lnTo>
                  <a:lnTo>
                    <a:pt x="876300" y="108480"/>
                  </a:lnTo>
                  <a:lnTo>
                    <a:pt x="866775" y="112452"/>
                  </a:lnTo>
                  <a:lnTo>
                    <a:pt x="847725" y="120120"/>
                  </a:lnTo>
                  <a:lnTo>
                    <a:pt x="828675" y="127530"/>
                  </a:lnTo>
                  <a:lnTo>
                    <a:pt x="819150" y="131759"/>
                  </a:lnTo>
                  <a:lnTo>
                    <a:pt x="809625" y="135731"/>
                  </a:lnTo>
                  <a:lnTo>
                    <a:pt x="800100" y="140760"/>
                  </a:lnTo>
                  <a:lnTo>
                    <a:pt x="781050" y="150285"/>
                  </a:lnTo>
                  <a:lnTo>
                    <a:pt x="771525" y="154515"/>
                  </a:lnTo>
                  <a:lnTo>
                    <a:pt x="762000" y="159810"/>
                  </a:lnTo>
                  <a:lnTo>
                    <a:pt x="752475" y="164040"/>
                  </a:lnTo>
                  <a:lnTo>
                    <a:pt x="742950" y="169335"/>
                  </a:lnTo>
                  <a:lnTo>
                    <a:pt x="733425" y="173565"/>
                  </a:lnTo>
                  <a:lnTo>
                    <a:pt x="723900" y="178860"/>
                  </a:lnTo>
                  <a:lnTo>
                    <a:pt x="714375" y="183356"/>
                  </a:lnTo>
                  <a:lnTo>
                    <a:pt x="695325" y="194205"/>
                  </a:lnTo>
                  <a:lnTo>
                    <a:pt x="676275" y="205845"/>
                  </a:lnTo>
                  <a:lnTo>
                    <a:pt x="657225" y="217227"/>
                  </a:lnTo>
                  <a:lnTo>
                    <a:pt x="647700" y="222780"/>
                  </a:lnTo>
                  <a:lnTo>
                    <a:pt x="638175" y="228867"/>
                  </a:lnTo>
                  <a:lnTo>
                    <a:pt x="628650" y="234953"/>
                  </a:lnTo>
                  <a:lnTo>
                    <a:pt x="609600" y="247650"/>
                  </a:lnTo>
                  <a:lnTo>
                    <a:pt x="600075" y="254270"/>
                  </a:lnTo>
                  <a:lnTo>
                    <a:pt x="590550" y="260880"/>
                  </a:lnTo>
                  <a:lnTo>
                    <a:pt x="581025" y="268024"/>
                  </a:lnTo>
                  <a:lnTo>
                    <a:pt x="561975" y="282311"/>
                  </a:lnTo>
                  <a:lnTo>
                    <a:pt x="552450" y="289189"/>
                  </a:lnTo>
                  <a:lnTo>
                    <a:pt x="542925" y="296599"/>
                  </a:lnTo>
                  <a:lnTo>
                    <a:pt x="523875" y="310886"/>
                  </a:lnTo>
                  <a:lnTo>
                    <a:pt x="514350" y="318030"/>
                  </a:lnTo>
                  <a:lnTo>
                    <a:pt x="495300" y="334166"/>
                  </a:lnTo>
                  <a:lnTo>
                    <a:pt x="485775" y="343167"/>
                  </a:lnTo>
                  <a:lnTo>
                    <a:pt x="466725" y="361950"/>
                  </a:lnTo>
                  <a:lnTo>
                    <a:pt x="447675" y="381000"/>
                  </a:lnTo>
                  <a:lnTo>
                    <a:pt x="419100" y="409575"/>
                  </a:lnTo>
                  <a:lnTo>
                    <a:pt x="390525" y="438150"/>
                  </a:lnTo>
                  <a:lnTo>
                    <a:pt x="381000" y="447675"/>
                  </a:lnTo>
                  <a:lnTo>
                    <a:pt x="362217" y="466725"/>
                  </a:lnTo>
                  <a:lnTo>
                    <a:pt x="353216" y="476250"/>
                  </a:lnTo>
                  <a:lnTo>
                    <a:pt x="337080" y="495300"/>
                  </a:lnTo>
                  <a:lnTo>
                    <a:pt x="329670" y="504825"/>
                  </a:lnTo>
                  <a:lnTo>
                    <a:pt x="322002" y="514350"/>
                  </a:lnTo>
                  <a:lnTo>
                    <a:pt x="306648" y="533400"/>
                  </a:lnTo>
                  <a:lnTo>
                    <a:pt x="298980" y="542925"/>
                  </a:lnTo>
                  <a:lnTo>
                    <a:pt x="284426" y="561975"/>
                  </a:lnTo>
                  <a:lnTo>
                    <a:pt x="277549" y="571500"/>
                  </a:lnTo>
                  <a:lnTo>
                    <a:pt x="270405" y="581025"/>
                  </a:lnTo>
                  <a:lnTo>
                    <a:pt x="263785" y="590550"/>
                  </a:lnTo>
                  <a:lnTo>
                    <a:pt x="257175" y="600075"/>
                  </a:lnTo>
                  <a:lnTo>
                    <a:pt x="244478" y="619125"/>
                  </a:lnTo>
                  <a:lnTo>
                    <a:pt x="238392" y="628650"/>
                  </a:lnTo>
                  <a:lnTo>
                    <a:pt x="232305" y="638175"/>
                  </a:lnTo>
                  <a:lnTo>
                    <a:pt x="226752" y="647700"/>
                  </a:lnTo>
                  <a:lnTo>
                    <a:pt x="215370" y="666750"/>
                  </a:lnTo>
                  <a:lnTo>
                    <a:pt x="203730" y="685800"/>
                  </a:lnTo>
                  <a:lnTo>
                    <a:pt x="198434" y="695325"/>
                  </a:lnTo>
                  <a:lnTo>
                    <a:pt x="192881" y="704850"/>
                  </a:lnTo>
                  <a:lnTo>
                    <a:pt x="188385" y="714375"/>
                  </a:lnTo>
                  <a:lnTo>
                    <a:pt x="178860" y="733425"/>
                  </a:lnTo>
                  <a:lnTo>
                    <a:pt x="173565" y="742950"/>
                  </a:lnTo>
                  <a:lnTo>
                    <a:pt x="169335" y="752475"/>
                  </a:lnTo>
                  <a:lnTo>
                    <a:pt x="164040" y="762000"/>
                  </a:lnTo>
                  <a:lnTo>
                    <a:pt x="159810" y="771525"/>
                  </a:lnTo>
                  <a:lnTo>
                    <a:pt x="154515" y="781050"/>
                  </a:lnTo>
                  <a:lnTo>
                    <a:pt x="150285" y="790575"/>
                  </a:lnTo>
                  <a:lnTo>
                    <a:pt x="140760" y="809625"/>
                  </a:lnTo>
                  <a:lnTo>
                    <a:pt x="135731" y="819150"/>
                  </a:lnTo>
                  <a:lnTo>
                    <a:pt x="131759" y="828675"/>
                  </a:lnTo>
                  <a:lnTo>
                    <a:pt x="127530" y="838200"/>
                  </a:lnTo>
                  <a:lnTo>
                    <a:pt x="120120" y="857250"/>
                  </a:lnTo>
                  <a:lnTo>
                    <a:pt x="111919" y="876300"/>
                  </a:lnTo>
                  <a:lnTo>
                    <a:pt x="107156" y="885825"/>
                  </a:lnTo>
                  <a:lnTo>
                    <a:pt x="98955" y="904875"/>
                  </a:lnTo>
                  <a:lnTo>
                    <a:pt x="95517" y="914400"/>
                  </a:lnTo>
                  <a:lnTo>
                    <a:pt x="88897" y="933450"/>
                  </a:lnTo>
                  <a:lnTo>
                    <a:pt x="82020" y="952500"/>
                  </a:lnTo>
                  <a:lnTo>
                    <a:pt x="78048" y="962025"/>
                  </a:lnTo>
                  <a:lnTo>
                    <a:pt x="70904" y="981075"/>
                  </a:lnTo>
                  <a:lnTo>
                    <a:pt x="65351" y="1000125"/>
                  </a:lnTo>
                  <a:lnTo>
                    <a:pt x="63236" y="1009650"/>
                  </a:lnTo>
                  <a:lnTo>
                    <a:pt x="60589" y="1019175"/>
                  </a:lnTo>
                  <a:lnTo>
                    <a:pt x="58474" y="1028700"/>
                  </a:lnTo>
                  <a:lnTo>
                    <a:pt x="53445" y="1047750"/>
                  </a:lnTo>
                  <a:lnTo>
                    <a:pt x="50540" y="1057275"/>
                  </a:lnTo>
                  <a:lnTo>
                    <a:pt x="44710" y="1076325"/>
                  </a:lnTo>
                  <a:lnTo>
                    <a:pt x="42072" y="1085850"/>
                  </a:lnTo>
                  <a:lnTo>
                    <a:pt x="38633" y="1104900"/>
                  </a:lnTo>
                  <a:lnTo>
                    <a:pt x="37567" y="1114425"/>
                  </a:lnTo>
                  <a:lnTo>
                    <a:pt x="34128" y="1133475"/>
                  </a:lnTo>
                  <a:lnTo>
                    <a:pt x="28575" y="1152525"/>
                  </a:lnTo>
                  <a:lnTo>
                    <a:pt x="23022" y="1171575"/>
                  </a:lnTo>
                  <a:lnTo>
                    <a:pt x="21165" y="1181100"/>
                  </a:lnTo>
                  <a:lnTo>
                    <a:pt x="19841" y="1190625"/>
                  </a:lnTo>
                  <a:lnTo>
                    <a:pt x="18783" y="1209675"/>
                  </a:lnTo>
                  <a:lnTo>
                    <a:pt x="18259" y="1219200"/>
                  </a:lnTo>
                  <a:lnTo>
                    <a:pt x="15345" y="1238250"/>
                  </a:lnTo>
                  <a:lnTo>
                    <a:pt x="13230" y="1247775"/>
                  </a:lnTo>
                  <a:lnTo>
                    <a:pt x="10316" y="1266825"/>
                  </a:lnTo>
                  <a:lnTo>
                    <a:pt x="9792" y="1276350"/>
                  </a:lnTo>
                  <a:lnTo>
                    <a:pt x="8734" y="1295400"/>
                  </a:lnTo>
                  <a:lnTo>
                    <a:pt x="5820" y="1314450"/>
                  </a:lnTo>
                  <a:lnTo>
                    <a:pt x="3705" y="1323975"/>
                  </a:lnTo>
                  <a:lnTo>
                    <a:pt x="791" y="1343025"/>
                  </a:lnTo>
                  <a:lnTo>
                    <a:pt x="267" y="1352550"/>
                  </a:lnTo>
                  <a:lnTo>
                    <a:pt x="0" y="1371600"/>
                  </a:lnTo>
                  <a:lnTo>
                    <a:pt x="0" y="1409700"/>
                  </a:lnTo>
                  <a:lnTo>
                    <a:pt x="0" y="1504950"/>
                  </a:lnTo>
                  <a:lnTo>
                    <a:pt x="0" y="1590675"/>
                  </a:lnTo>
                  <a:lnTo>
                    <a:pt x="0" y="1609725"/>
                  </a:lnTo>
                  <a:lnTo>
                    <a:pt x="0" y="1619250"/>
                  </a:lnTo>
                  <a:lnTo>
                    <a:pt x="267" y="1638300"/>
                  </a:lnTo>
                  <a:lnTo>
                    <a:pt x="791" y="1647825"/>
                  </a:lnTo>
                  <a:lnTo>
                    <a:pt x="3705" y="1666875"/>
                  </a:lnTo>
                  <a:lnTo>
                    <a:pt x="5820" y="1676400"/>
                  </a:lnTo>
                  <a:lnTo>
                    <a:pt x="8734" y="1695450"/>
                  </a:lnTo>
                  <a:lnTo>
                    <a:pt x="9258" y="1704975"/>
                  </a:lnTo>
                  <a:lnTo>
                    <a:pt x="9525" y="1724025"/>
                  </a:lnTo>
                  <a:lnTo>
                    <a:pt x="9525" y="1743075"/>
                  </a:lnTo>
                  <a:lnTo>
                    <a:pt x="9792" y="1752600"/>
                  </a:lnTo>
                  <a:lnTo>
                    <a:pt x="10316" y="1762125"/>
                  </a:lnTo>
                  <a:lnTo>
                    <a:pt x="13230" y="1781175"/>
                  </a:lnTo>
                  <a:lnTo>
                    <a:pt x="15345" y="1790700"/>
                  </a:lnTo>
                  <a:lnTo>
                    <a:pt x="18517" y="1809750"/>
                  </a:lnTo>
                  <a:lnTo>
                    <a:pt x="19583" y="1819275"/>
                  </a:lnTo>
                  <a:lnTo>
                    <a:pt x="22755" y="1838325"/>
                  </a:lnTo>
                  <a:lnTo>
                    <a:pt x="24870" y="1847850"/>
                  </a:lnTo>
                  <a:lnTo>
                    <a:pt x="28042" y="1866900"/>
                  </a:lnTo>
                  <a:lnTo>
                    <a:pt x="29108" y="1876425"/>
                  </a:lnTo>
                  <a:lnTo>
                    <a:pt x="32280" y="1895475"/>
                  </a:lnTo>
                  <a:lnTo>
                    <a:pt x="34661" y="1905000"/>
                  </a:lnTo>
                  <a:lnTo>
                    <a:pt x="39424" y="1924050"/>
                  </a:lnTo>
                  <a:lnTo>
                    <a:pt x="41539" y="1933575"/>
                  </a:lnTo>
                  <a:lnTo>
                    <a:pt x="44186" y="1943100"/>
                  </a:lnTo>
                  <a:lnTo>
                    <a:pt x="46301" y="1952625"/>
                  </a:lnTo>
                  <a:lnTo>
                    <a:pt x="51330" y="1971675"/>
                  </a:lnTo>
                  <a:lnTo>
                    <a:pt x="57150" y="1990725"/>
                  </a:lnTo>
                  <a:lnTo>
                    <a:pt x="60322" y="2000250"/>
                  </a:lnTo>
                  <a:lnTo>
                    <a:pt x="63503" y="2009775"/>
                  </a:lnTo>
                  <a:lnTo>
                    <a:pt x="69590" y="2028825"/>
                  </a:lnTo>
                  <a:lnTo>
                    <a:pt x="74352" y="2047875"/>
                  </a:lnTo>
                  <a:lnTo>
                    <a:pt x="78048" y="2066925"/>
                  </a:lnTo>
                  <a:lnTo>
                    <a:pt x="80172" y="2076450"/>
                  </a:lnTo>
                  <a:lnTo>
                    <a:pt x="82810" y="2085975"/>
                  </a:lnTo>
                  <a:lnTo>
                    <a:pt x="89430" y="2105025"/>
                  </a:lnTo>
                  <a:lnTo>
                    <a:pt x="93402" y="2114550"/>
                  </a:lnTo>
                  <a:lnTo>
                    <a:pt x="97098" y="2124075"/>
                  </a:lnTo>
                  <a:lnTo>
                    <a:pt x="101070" y="2133600"/>
                  </a:lnTo>
                  <a:lnTo>
                    <a:pt x="107947" y="2152650"/>
                  </a:lnTo>
                  <a:lnTo>
                    <a:pt x="111128" y="2162175"/>
                  </a:lnTo>
                  <a:lnTo>
                    <a:pt x="114567" y="2171700"/>
                  </a:lnTo>
                  <a:lnTo>
                    <a:pt x="118005" y="2181225"/>
                  </a:lnTo>
                  <a:lnTo>
                    <a:pt x="126206" y="2200275"/>
                  </a:lnTo>
                  <a:lnTo>
                    <a:pt x="130969" y="2209800"/>
                  </a:lnTo>
                  <a:lnTo>
                    <a:pt x="139170" y="2228850"/>
                  </a:lnTo>
                  <a:lnTo>
                    <a:pt x="146580" y="2247900"/>
                  </a:lnTo>
                  <a:lnTo>
                    <a:pt x="154781" y="2266950"/>
                  </a:lnTo>
                  <a:lnTo>
                    <a:pt x="159810" y="2276475"/>
                  </a:lnTo>
                  <a:lnTo>
                    <a:pt x="164040" y="2286000"/>
                  </a:lnTo>
                  <a:lnTo>
                    <a:pt x="169335" y="2295525"/>
                  </a:lnTo>
                  <a:lnTo>
                    <a:pt x="173831" y="2305050"/>
                  </a:lnTo>
                  <a:lnTo>
                    <a:pt x="184680" y="2324100"/>
                  </a:lnTo>
                  <a:lnTo>
                    <a:pt x="196320" y="2343150"/>
                  </a:lnTo>
                  <a:lnTo>
                    <a:pt x="207702" y="2362200"/>
                  </a:lnTo>
                  <a:lnTo>
                    <a:pt x="213255" y="2371725"/>
                  </a:lnTo>
                  <a:lnTo>
                    <a:pt x="224895" y="2390775"/>
                  </a:lnTo>
                  <a:lnTo>
                    <a:pt x="230448" y="2400300"/>
                  </a:lnTo>
                  <a:lnTo>
                    <a:pt x="236534" y="2409825"/>
                  </a:lnTo>
                  <a:lnTo>
                    <a:pt x="242354" y="2419350"/>
                  </a:lnTo>
                  <a:lnTo>
                    <a:pt x="249241" y="2428875"/>
                  </a:lnTo>
                  <a:lnTo>
                    <a:pt x="262995" y="2447925"/>
                  </a:lnTo>
                  <a:lnTo>
                    <a:pt x="269615" y="2457450"/>
                  </a:lnTo>
                  <a:lnTo>
                    <a:pt x="282835" y="2476500"/>
                  </a:lnTo>
                  <a:lnTo>
                    <a:pt x="289722" y="2486025"/>
                  </a:lnTo>
                  <a:lnTo>
                    <a:pt x="305333" y="2505075"/>
                  </a:lnTo>
                  <a:lnTo>
                    <a:pt x="313792" y="2514600"/>
                  </a:lnTo>
                  <a:lnTo>
                    <a:pt x="321735" y="2524125"/>
                  </a:lnTo>
                  <a:lnTo>
                    <a:pt x="329670" y="2533650"/>
                  </a:lnTo>
                  <a:lnTo>
                    <a:pt x="337080" y="2543175"/>
                  </a:lnTo>
                  <a:lnTo>
                    <a:pt x="353216" y="2562225"/>
                  </a:lnTo>
                  <a:lnTo>
                    <a:pt x="371475" y="2581275"/>
                  </a:lnTo>
                  <a:lnTo>
                    <a:pt x="381000" y="2590800"/>
                  </a:lnTo>
                  <a:lnTo>
                    <a:pt x="400050" y="2609850"/>
                  </a:lnTo>
                  <a:lnTo>
                    <a:pt x="419100" y="2628900"/>
                  </a:lnTo>
                  <a:lnTo>
                    <a:pt x="428625" y="2638158"/>
                  </a:lnTo>
                  <a:lnTo>
                    <a:pt x="438150" y="2647159"/>
                  </a:lnTo>
                  <a:lnTo>
                    <a:pt x="457200" y="2663295"/>
                  </a:lnTo>
                  <a:lnTo>
                    <a:pt x="466725" y="2670705"/>
                  </a:lnTo>
                  <a:lnTo>
                    <a:pt x="485775" y="2686050"/>
                  </a:lnTo>
                  <a:lnTo>
                    <a:pt x="504825" y="2701395"/>
                  </a:lnTo>
                  <a:lnTo>
                    <a:pt x="523875" y="2715949"/>
                  </a:lnTo>
                  <a:lnTo>
                    <a:pt x="533400" y="2722826"/>
                  </a:lnTo>
                  <a:lnTo>
                    <a:pt x="542925" y="2729970"/>
                  </a:lnTo>
                  <a:lnTo>
                    <a:pt x="552450" y="2736590"/>
                  </a:lnTo>
                  <a:lnTo>
                    <a:pt x="561975" y="2743200"/>
                  </a:lnTo>
                  <a:lnTo>
                    <a:pt x="581025" y="2755897"/>
                  </a:lnTo>
                  <a:lnTo>
                    <a:pt x="600075" y="2768070"/>
                  </a:lnTo>
                  <a:lnTo>
                    <a:pt x="619125" y="2778919"/>
                  </a:lnTo>
                  <a:lnTo>
                    <a:pt x="628650" y="2783681"/>
                  </a:lnTo>
                  <a:lnTo>
                    <a:pt x="647700" y="2794530"/>
                  </a:lnTo>
                  <a:lnTo>
                    <a:pt x="666750" y="2806170"/>
                  </a:lnTo>
                  <a:lnTo>
                    <a:pt x="676275" y="2811466"/>
                  </a:lnTo>
                  <a:lnTo>
                    <a:pt x="685800" y="2817019"/>
                  </a:lnTo>
                  <a:lnTo>
                    <a:pt x="704850" y="2826811"/>
                  </a:lnTo>
                  <a:lnTo>
                    <a:pt x="714375" y="2831040"/>
                  </a:lnTo>
                  <a:lnTo>
                    <a:pt x="723900" y="2836069"/>
                  </a:lnTo>
                  <a:lnTo>
                    <a:pt x="742950" y="2844270"/>
                  </a:lnTo>
                  <a:lnTo>
                    <a:pt x="762000" y="2851680"/>
                  </a:lnTo>
                  <a:lnTo>
                    <a:pt x="781050" y="2859881"/>
                  </a:lnTo>
                  <a:lnTo>
                    <a:pt x="790575" y="2864644"/>
                  </a:lnTo>
                  <a:lnTo>
                    <a:pt x="809625" y="2872845"/>
                  </a:lnTo>
                  <a:lnTo>
                    <a:pt x="819150" y="2876283"/>
                  </a:lnTo>
                  <a:lnTo>
                    <a:pt x="828675" y="2879722"/>
                  </a:lnTo>
                  <a:lnTo>
                    <a:pt x="838200" y="2882903"/>
                  </a:lnTo>
                  <a:lnTo>
                    <a:pt x="857250" y="2889247"/>
                  </a:lnTo>
                  <a:lnTo>
                    <a:pt x="866775" y="2892428"/>
                  </a:lnTo>
                  <a:lnTo>
                    <a:pt x="885825" y="2899305"/>
                  </a:lnTo>
                  <a:lnTo>
                    <a:pt x="904875" y="2906973"/>
                  </a:lnTo>
                  <a:lnTo>
                    <a:pt x="914400" y="2910945"/>
                  </a:lnTo>
                  <a:lnTo>
                    <a:pt x="923925" y="2914383"/>
                  </a:lnTo>
                  <a:lnTo>
                    <a:pt x="942975" y="2920470"/>
                  </a:lnTo>
                  <a:lnTo>
                    <a:pt x="952500" y="2922851"/>
                  </a:lnTo>
                  <a:lnTo>
                    <a:pt x="971550" y="2927614"/>
                  </a:lnTo>
                  <a:lnTo>
                    <a:pt x="981075" y="2930262"/>
                  </a:lnTo>
                  <a:lnTo>
                    <a:pt x="990600" y="2932376"/>
                  </a:lnTo>
                  <a:lnTo>
                    <a:pt x="1000125" y="2935024"/>
                  </a:lnTo>
                  <a:lnTo>
                    <a:pt x="1019175" y="2939520"/>
                  </a:lnTo>
                  <a:lnTo>
                    <a:pt x="1028700" y="2941377"/>
                  </a:lnTo>
                  <a:lnTo>
                    <a:pt x="1047750" y="2945073"/>
                  </a:lnTo>
                  <a:lnTo>
                    <a:pt x="1066800" y="2949045"/>
                  </a:lnTo>
                  <a:lnTo>
                    <a:pt x="1076325" y="2950636"/>
                  </a:lnTo>
                  <a:lnTo>
                    <a:pt x="1085850" y="2951959"/>
                  </a:lnTo>
                  <a:lnTo>
                    <a:pt x="1104900" y="2953541"/>
                  </a:lnTo>
                  <a:lnTo>
                    <a:pt x="1114425" y="2954865"/>
                  </a:lnTo>
                  <a:lnTo>
                    <a:pt x="1133475" y="2958570"/>
                  </a:lnTo>
                  <a:lnTo>
                    <a:pt x="1143000" y="2960427"/>
                  </a:lnTo>
                  <a:lnTo>
                    <a:pt x="1162050" y="2964123"/>
                  </a:lnTo>
                  <a:lnTo>
                    <a:pt x="1171575" y="2965980"/>
                  </a:lnTo>
                  <a:lnTo>
                    <a:pt x="1181100" y="2968095"/>
                  </a:lnTo>
                  <a:lnTo>
                    <a:pt x="1200150" y="2971009"/>
                  </a:lnTo>
                  <a:lnTo>
                    <a:pt x="1209675" y="2971533"/>
                  </a:lnTo>
                  <a:lnTo>
                    <a:pt x="1228725" y="2971800"/>
                  </a:lnTo>
                  <a:lnTo>
                    <a:pt x="1238250" y="2971800"/>
                  </a:lnTo>
                  <a:lnTo>
                    <a:pt x="1257300" y="2971800"/>
                  </a:lnTo>
                  <a:lnTo>
                    <a:pt x="1276350" y="2972067"/>
                  </a:lnTo>
                  <a:lnTo>
                    <a:pt x="1285875" y="2972591"/>
                  </a:lnTo>
                  <a:lnTo>
                    <a:pt x="1304925" y="2975505"/>
                  </a:lnTo>
                  <a:lnTo>
                    <a:pt x="1314450" y="2977620"/>
                  </a:lnTo>
                  <a:lnTo>
                    <a:pt x="1333500" y="2980534"/>
                  </a:lnTo>
                  <a:lnTo>
                    <a:pt x="1343025" y="2981058"/>
                  </a:lnTo>
                  <a:lnTo>
                    <a:pt x="1362075" y="2981325"/>
                  </a:lnTo>
                  <a:lnTo>
                    <a:pt x="1371600" y="2981325"/>
                  </a:lnTo>
                  <a:lnTo>
                    <a:pt x="1390650" y="2981325"/>
                  </a:lnTo>
                  <a:lnTo>
                    <a:pt x="1485900" y="2981325"/>
                  </a:lnTo>
                  <a:lnTo>
                    <a:pt x="3476625" y="2981325"/>
                  </a:lnTo>
                  <a:close/>
                </a:path>
              </a:pathLst>
            </a:custGeom>
            <a:grpFill/>
            <a:ln w="9525" cap="flat">
              <a:noFill/>
              <a:prstDash val="solid"/>
              <a:miter/>
            </a:ln>
          </p:spPr>
          <p:txBody>
            <a:bodyPr rtlCol="0" anchor="ctr"/>
            <a:lstStyle/>
            <a:p>
              <a:endParaRPr lang="en-GB" baseline="30000"/>
            </a:p>
          </p:txBody>
        </p:sp>
        <p:sp>
          <p:nvSpPr>
            <p:cNvPr id="10" name="Freeform: Shape 9">
              <a:extLst>
                <a:ext uri="{FF2B5EF4-FFF2-40B4-BE49-F238E27FC236}">
                  <a16:creationId xmlns:a16="http://schemas.microsoft.com/office/drawing/2014/main" id="{B4BDE2E4-4F83-4481-1401-6D13071EC01F}"/>
                </a:ext>
              </a:extLst>
            </p:cNvPr>
            <p:cNvSpPr/>
            <p:nvPr/>
          </p:nvSpPr>
          <p:spPr>
            <a:xfrm>
              <a:off x="3695700" y="1581150"/>
              <a:ext cx="1800225" cy="2000250"/>
            </a:xfrm>
            <a:custGeom>
              <a:avLst/>
              <a:gdLst>
                <a:gd name="connsiteX0" fmla="*/ 1671638 w 1800225"/>
                <a:gd name="connsiteY0" fmla="*/ 1885683 h 2000250"/>
                <a:gd name="connsiteX1" fmla="*/ 1656817 w 1800225"/>
                <a:gd name="connsiteY1" fmla="*/ 1892037 h 2000250"/>
                <a:gd name="connsiteX2" fmla="*/ 1647825 w 1800225"/>
                <a:gd name="connsiteY2" fmla="*/ 1895208 h 2000250"/>
                <a:gd name="connsiteX3" fmla="*/ 1628775 w 1800225"/>
                <a:gd name="connsiteY3" fmla="*/ 1901295 h 2000250"/>
                <a:gd name="connsiteX4" fmla="*/ 1609725 w 1800225"/>
                <a:gd name="connsiteY4" fmla="*/ 1906591 h 2000250"/>
                <a:gd name="connsiteX5" fmla="*/ 1600200 w 1800225"/>
                <a:gd name="connsiteY5" fmla="*/ 1909229 h 2000250"/>
                <a:gd name="connsiteX6" fmla="*/ 1581150 w 1800225"/>
                <a:gd name="connsiteY6" fmla="*/ 1916906 h 2000250"/>
                <a:gd name="connsiteX7" fmla="*/ 1571625 w 1800225"/>
                <a:gd name="connsiteY7" fmla="*/ 1921669 h 2000250"/>
                <a:gd name="connsiteX8" fmla="*/ 1552575 w 1800225"/>
                <a:gd name="connsiteY8" fmla="*/ 1929079 h 2000250"/>
                <a:gd name="connsiteX9" fmla="*/ 1533525 w 1800225"/>
                <a:gd name="connsiteY9" fmla="*/ 1933042 h 2000250"/>
                <a:gd name="connsiteX10" fmla="*/ 1524000 w 1800225"/>
                <a:gd name="connsiteY10" fmla="*/ 1934108 h 2000250"/>
                <a:gd name="connsiteX11" fmla="*/ 1504950 w 1800225"/>
                <a:gd name="connsiteY11" fmla="*/ 1937280 h 2000250"/>
                <a:gd name="connsiteX12" fmla="*/ 1457325 w 1800225"/>
                <a:gd name="connsiteY12" fmla="*/ 1949187 h 2000250"/>
                <a:gd name="connsiteX13" fmla="*/ 1447800 w 1800225"/>
                <a:gd name="connsiteY13" fmla="*/ 1951301 h 2000250"/>
                <a:gd name="connsiteX14" fmla="*/ 1438275 w 1800225"/>
                <a:gd name="connsiteY14" fmla="*/ 1953949 h 2000250"/>
                <a:gd name="connsiteX15" fmla="*/ 1419225 w 1800225"/>
                <a:gd name="connsiteY15" fmla="*/ 1958445 h 2000250"/>
                <a:gd name="connsiteX16" fmla="*/ 1409700 w 1800225"/>
                <a:gd name="connsiteY16" fmla="*/ 1960302 h 2000250"/>
                <a:gd name="connsiteX17" fmla="*/ 1390650 w 1800225"/>
                <a:gd name="connsiteY17" fmla="*/ 1963998 h 2000250"/>
                <a:gd name="connsiteX18" fmla="*/ 1371600 w 1800225"/>
                <a:gd name="connsiteY18" fmla="*/ 1967970 h 2000250"/>
                <a:gd name="connsiteX19" fmla="*/ 1352550 w 1800225"/>
                <a:gd name="connsiteY19" fmla="*/ 1971142 h 2000250"/>
                <a:gd name="connsiteX20" fmla="*/ 1343025 w 1800225"/>
                <a:gd name="connsiteY20" fmla="*/ 1972208 h 2000250"/>
                <a:gd name="connsiteX21" fmla="*/ 1323975 w 1800225"/>
                <a:gd name="connsiteY21" fmla="*/ 1975380 h 2000250"/>
                <a:gd name="connsiteX22" fmla="*/ 1314450 w 1800225"/>
                <a:gd name="connsiteY22" fmla="*/ 1977495 h 2000250"/>
                <a:gd name="connsiteX23" fmla="*/ 1295400 w 1800225"/>
                <a:gd name="connsiteY23" fmla="*/ 1980409 h 2000250"/>
                <a:gd name="connsiteX24" fmla="*/ 1285875 w 1800225"/>
                <a:gd name="connsiteY24" fmla="*/ 1980933 h 2000250"/>
                <a:gd name="connsiteX25" fmla="*/ 1266825 w 1800225"/>
                <a:gd name="connsiteY25" fmla="*/ 1981991 h 2000250"/>
                <a:gd name="connsiteX26" fmla="*/ 1257300 w 1800225"/>
                <a:gd name="connsiteY26" fmla="*/ 1983314 h 2000250"/>
                <a:gd name="connsiteX27" fmla="*/ 1238250 w 1800225"/>
                <a:gd name="connsiteY27" fmla="*/ 1987020 h 2000250"/>
                <a:gd name="connsiteX28" fmla="*/ 1219200 w 1800225"/>
                <a:gd name="connsiteY28" fmla="*/ 1989934 h 2000250"/>
                <a:gd name="connsiteX29" fmla="*/ 1209675 w 1800225"/>
                <a:gd name="connsiteY29" fmla="*/ 1990458 h 2000250"/>
                <a:gd name="connsiteX30" fmla="*/ 1190625 w 1800225"/>
                <a:gd name="connsiteY30" fmla="*/ 1990725 h 2000250"/>
                <a:gd name="connsiteX31" fmla="*/ 1143000 w 1800225"/>
                <a:gd name="connsiteY31" fmla="*/ 1990725 h 2000250"/>
                <a:gd name="connsiteX32" fmla="*/ 1123950 w 1800225"/>
                <a:gd name="connsiteY32" fmla="*/ 1990992 h 2000250"/>
                <a:gd name="connsiteX33" fmla="*/ 1114425 w 1800225"/>
                <a:gd name="connsiteY33" fmla="*/ 1991516 h 2000250"/>
                <a:gd name="connsiteX34" fmla="*/ 1095375 w 1800225"/>
                <a:gd name="connsiteY34" fmla="*/ 1994430 h 2000250"/>
                <a:gd name="connsiteX35" fmla="*/ 1085850 w 1800225"/>
                <a:gd name="connsiteY35" fmla="*/ 1996545 h 2000250"/>
                <a:gd name="connsiteX36" fmla="*/ 1066800 w 1800225"/>
                <a:gd name="connsiteY36" fmla="*/ 1999459 h 2000250"/>
                <a:gd name="connsiteX37" fmla="*/ 1047750 w 1800225"/>
                <a:gd name="connsiteY37" fmla="*/ 2000250 h 2000250"/>
                <a:gd name="connsiteX38" fmla="*/ 1038225 w 1800225"/>
                <a:gd name="connsiteY38" fmla="*/ 2000250 h 2000250"/>
                <a:gd name="connsiteX39" fmla="*/ 1019175 w 1800225"/>
                <a:gd name="connsiteY39" fmla="*/ 1999983 h 2000250"/>
                <a:gd name="connsiteX40" fmla="*/ 1009650 w 1800225"/>
                <a:gd name="connsiteY40" fmla="*/ 1999459 h 2000250"/>
                <a:gd name="connsiteX41" fmla="*/ 990600 w 1800225"/>
                <a:gd name="connsiteY41" fmla="*/ 1996545 h 2000250"/>
                <a:gd name="connsiteX42" fmla="*/ 981075 w 1800225"/>
                <a:gd name="connsiteY42" fmla="*/ 1994430 h 2000250"/>
                <a:gd name="connsiteX43" fmla="*/ 962025 w 1800225"/>
                <a:gd name="connsiteY43" fmla="*/ 1991516 h 2000250"/>
                <a:gd name="connsiteX44" fmla="*/ 952500 w 1800225"/>
                <a:gd name="connsiteY44" fmla="*/ 1990992 h 2000250"/>
                <a:gd name="connsiteX45" fmla="*/ 933450 w 1800225"/>
                <a:gd name="connsiteY45" fmla="*/ 1990725 h 2000250"/>
                <a:gd name="connsiteX46" fmla="*/ 904875 w 1800225"/>
                <a:gd name="connsiteY46" fmla="*/ 1990725 h 2000250"/>
                <a:gd name="connsiteX47" fmla="*/ 895350 w 1800225"/>
                <a:gd name="connsiteY47" fmla="*/ 1990458 h 2000250"/>
                <a:gd name="connsiteX48" fmla="*/ 885825 w 1800225"/>
                <a:gd name="connsiteY48" fmla="*/ 1989934 h 2000250"/>
                <a:gd name="connsiteX49" fmla="*/ 866775 w 1800225"/>
                <a:gd name="connsiteY49" fmla="*/ 1987020 h 2000250"/>
                <a:gd name="connsiteX50" fmla="*/ 847725 w 1800225"/>
                <a:gd name="connsiteY50" fmla="*/ 1983314 h 2000250"/>
                <a:gd name="connsiteX51" fmla="*/ 838200 w 1800225"/>
                <a:gd name="connsiteY51" fmla="*/ 1981991 h 2000250"/>
                <a:gd name="connsiteX52" fmla="*/ 819150 w 1800225"/>
                <a:gd name="connsiteY52" fmla="*/ 1980409 h 2000250"/>
                <a:gd name="connsiteX53" fmla="*/ 809625 w 1800225"/>
                <a:gd name="connsiteY53" fmla="*/ 1979086 h 2000250"/>
                <a:gd name="connsiteX54" fmla="*/ 790575 w 1800225"/>
                <a:gd name="connsiteY54" fmla="*/ 1975380 h 2000250"/>
                <a:gd name="connsiteX55" fmla="*/ 771525 w 1800225"/>
                <a:gd name="connsiteY55" fmla="*/ 1972466 h 2000250"/>
                <a:gd name="connsiteX56" fmla="*/ 752475 w 1800225"/>
                <a:gd name="connsiteY56" fmla="*/ 1970884 h 2000250"/>
                <a:gd name="connsiteX57" fmla="*/ 742950 w 1800225"/>
                <a:gd name="connsiteY57" fmla="*/ 1969561 h 2000250"/>
                <a:gd name="connsiteX58" fmla="*/ 723900 w 1800225"/>
                <a:gd name="connsiteY58" fmla="*/ 1965855 h 2000250"/>
                <a:gd name="connsiteX59" fmla="*/ 704850 w 1800225"/>
                <a:gd name="connsiteY59" fmla="*/ 1962683 h 2000250"/>
                <a:gd name="connsiteX60" fmla="*/ 695325 w 1800225"/>
                <a:gd name="connsiteY60" fmla="*/ 1961617 h 2000250"/>
                <a:gd name="connsiteX61" fmla="*/ 676275 w 1800225"/>
                <a:gd name="connsiteY61" fmla="*/ 1957654 h 2000250"/>
                <a:gd name="connsiteX62" fmla="*/ 666750 w 1800225"/>
                <a:gd name="connsiteY62" fmla="*/ 1954216 h 2000250"/>
                <a:gd name="connsiteX63" fmla="*/ 647700 w 1800225"/>
                <a:gd name="connsiteY63" fmla="*/ 1947596 h 2000250"/>
                <a:gd name="connsiteX64" fmla="*/ 628650 w 1800225"/>
                <a:gd name="connsiteY64" fmla="*/ 1943100 h 2000250"/>
                <a:gd name="connsiteX65" fmla="*/ 619125 w 1800225"/>
                <a:gd name="connsiteY65" fmla="*/ 1940986 h 2000250"/>
                <a:gd name="connsiteX66" fmla="*/ 609600 w 1800225"/>
                <a:gd name="connsiteY66" fmla="*/ 1938604 h 2000250"/>
                <a:gd name="connsiteX67" fmla="*/ 590550 w 1800225"/>
                <a:gd name="connsiteY67" fmla="*/ 1931727 h 2000250"/>
                <a:gd name="connsiteX68" fmla="*/ 581025 w 1800225"/>
                <a:gd name="connsiteY68" fmla="*/ 1927755 h 2000250"/>
                <a:gd name="connsiteX69" fmla="*/ 561975 w 1800225"/>
                <a:gd name="connsiteY69" fmla="*/ 1920345 h 2000250"/>
                <a:gd name="connsiteX70" fmla="*/ 552450 w 1800225"/>
                <a:gd name="connsiteY70" fmla="*/ 1916373 h 2000250"/>
                <a:gd name="connsiteX71" fmla="*/ 533400 w 1800225"/>
                <a:gd name="connsiteY71" fmla="*/ 1908705 h 2000250"/>
                <a:gd name="connsiteX72" fmla="*/ 514350 w 1800225"/>
                <a:gd name="connsiteY72" fmla="*/ 1901295 h 2000250"/>
                <a:gd name="connsiteX73" fmla="*/ 495300 w 1800225"/>
                <a:gd name="connsiteY73" fmla="*/ 1893094 h 2000250"/>
                <a:gd name="connsiteX74" fmla="*/ 485775 w 1800225"/>
                <a:gd name="connsiteY74" fmla="*/ 1888064 h 2000250"/>
                <a:gd name="connsiteX75" fmla="*/ 476250 w 1800225"/>
                <a:gd name="connsiteY75" fmla="*/ 1883569 h 2000250"/>
                <a:gd name="connsiteX76" fmla="*/ 466725 w 1800225"/>
                <a:gd name="connsiteY76" fmla="*/ 1878016 h 2000250"/>
                <a:gd name="connsiteX77" fmla="*/ 457200 w 1800225"/>
                <a:gd name="connsiteY77" fmla="*/ 1872720 h 2000250"/>
                <a:gd name="connsiteX78" fmla="*/ 438150 w 1800225"/>
                <a:gd name="connsiteY78" fmla="*/ 1861080 h 2000250"/>
                <a:gd name="connsiteX79" fmla="*/ 419100 w 1800225"/>
                <a:gd name="connsiteY79" fmla="*/ 1849698 h 2000250"/>
                <a:gd name="connsiteX80" fmla="*/ 409575 w 1800225"/>
                <a:gd name="connsiteY80" fmla="*/ 1844145 h 2000250"/>
                <a:gd name="connsiteX81" fmla="*/ 390525 w 1800225"/>
                <a:gd name="connsiteY81" fmla="*/ 1831972 h 2000250"/>
                <a:gd name="connsiteX82" fmla="*/ 371475 w 1800225"/>
                <a:gd name="connsiteY82" fmla="*/ 1819275 h 2000250"/>
                <a:gd name="connsiteX83" fmla="*/ 352425 w 1800225"/>
                <a:gd name="connsiteY83" fmla="*/ 1806045 h 2000250"/>
                <a:gd name="connsiteX84" fmla="*/ 342900 w 1800225"/>
                <a:gd name="connsiteY84" fmla="*/ 1798901 h 2000250"/>
                <a:gd name="connsiteX85" fmla="*/ 333375 w 1800225"/>
                <a:gd name="connsiteY85" fmla="*/ 1792024 h 2000250"/>
                <a:gd name="connsiteX86" fmla="*/ 323850 w 1800225"/>
                <a:gd name="connsiteY86" fmla="*/ 1784614 h 2000250"/>
                <a:gd name="connsiteX87" fmla="*/ 314325 w 1800225"/>
                <a:gd name="connsiteY87" fmla="*/ 1777470 h 2000250"/>
                <a:gd name="connsiteX88" fmla="*/ 295275 w 1800225"/>
                <a:gd name="connsiteY88" fmla="*/ 1761334 h 2000250"/>
                <a:gd name="connsiteX89" fmla="*/ 285750 w 1800225"/>
                <a:gd name="connsiteY89" fmla="*/ 1752333 h 2000250"/>
                <a:gd name="connsiteX90" fmla="*/ 266700 w 1800225"/>
                <a:gd name="connsiteY90" fmla="*/ 1733550 h 2000250"/>
                <a:gd name="connsiteX91" fmla="*/ 247650 w 1800225"/>
                <a:gd name="connsiteY91" fmla="*/ 1714500 h 2000250"/>
                <a:gd name="connsiteX92" fmla="*/ 229391 w 1800225"/>
                <a:gd name="connsiteY92" fmla="*/ 1695450 h 2000250"/>
                <a:gd name="connsiteX93" fmla="*/ 221190 w 1800225"/>
                <a:gd name="connsiteY93" fmla="*/ 1685925 h 2000250"/>
                <a:gd name="connsiteX94" fmla="*/ 213255 w 1800225"/>
                <a:gd name="connsiteY94" fmla="*/ 1676400 h 2000250"/>
                <a:gd name="connsiteX95" fmla="*/ 198177 w 1800225"/>
                <a:gd name="connsiteY95" fmla="*/ 1657350 h 2000250"/>
                <a:gd name="connsiteX96" fmla="*/ 182823 w 1800225"/>
                <a:gd name="connsiteY96" fmla="*/ 1638300 h 2000250"/>
                <a:gd name="connsiteX97" fmla="*/ 175422 w 1800225"/>
                <a:gd name="connsiteY97" fmla="*/ 1628775 h 2000250"/>
                <a:gd name="connsiteX98" fmla="*/ 161925 w 1800225"/>
                <a:gd name="connsiteY98" fmla="*/ 1609725 h 2000250"/>
                <a:gd name="connsiteX99" fmla="*/ 155572 w 1800225"/>
                <a:gd name="connsiteY99" fmla="*/ 1600200 h 2000250"/>
                <a:gd name="connsiteX100" fmla="*/ 143142 w 1800225"/>
                <a:gd name="connsiteY100" fmla="*/ 1581150 h 2000250"/>
                <a:gd name="connsiteX101" fmla="*/ 137055 w 1800225"/>
                <a:gd name="connsiteY101" fmla="*/ 1571625 h 2000250"/>
                <a:gd name="connsiteX102" fmla="*/ 126206 w 1800225"/>
                <a:gd name="connsiteY102" fmla="*/ 1552575 h 2000250"/>
                <a:gd name="connsiteX103" fmla="*/ 121710 w 1800225"/>
                <a:gd name="connsiteY103" fmla="*/ 1543050 h 2000250"/>
                <a:gd name="connsiteX104" fmla="*/ 116415 w 1800225"/>
                <a:gd name="connsiteY104" fmla="*/ 1533525 h 2000250"/>
                <a:gd name="connsiteX105" fmla="*/ 112185 w 1800225"/>
                <a:gd name="connsiteY105" fmla="*/ 1524000 h 2000250"/>
                <a:gd name="connsiteX106" fmla="*/ 106890 w 1800225"/>
                <a:gd name="connsiteY106" fmla="*/ 1514475 h 2000250"/>
                <a:gd name="connsiteX107" fmla="*/ 102660 w 1800225"/>
                <a:gd name="connsiteY107" fmla="*/ 1504950 h 2000250"/>
                <a:gd name="connsiteX108" fmla="*/ 93135 w 1800225"/>
                <a:gd name="connsiteY108" fmla="*/ 1485900 h 2000250"/>
                <a:gd name="connsiteX109" fmla="*/ 88106 w 1800225"/>
                <a:gd name="connsiteY109" fmla="*/ 1476375 h 2000250"/>
                <a:gd name="connsiteX110" fmla="*/ 84134 w 1800225"/>
                <a:gd name="connsiteY110" fmla="*/ 1466850 h 2000250"/>
                <a:gd name="connsiteX111" fmla="*/ 79905 w 1800225"/>
                <a:gd name="connsiteY111" fmla="*/ 1457325 h 2000250"/>
                <a:gd name="connsiteX112" fmla="*/ 72495 w 1800225"/>
                <a:gd name="connsiteY112" fmla="*/ 1438275 h 2000250"/>
                <a:gd name="connsiteX113" fmla="*/ 68523 w 1800225"/>
                <a:gd name="connsiteY113" fmla="*/ 1428750 h 2000250"/>
                <a:gd name="connsiteX114" fmla="*/ 61379 w 1800225"/>
                <a:gd name="connsiteY114" fmla="*/ 1409700 h 2000250"/>
                <a:gd name="connsiteX115" fmla="*/ 58741 w 1800225"/>
                <a:gd name="connsiteY115" fmla="*/ 1400175 h 2000250"/>
                <a:gd name="connsiteX116" fmla="*/ 52921 w 1800225"/>
                <a:gd name="connsiteY116" fmla="*/ 1381125 h 2000250"/>
                <a:gd name="connsiteX117" fmla="*/ 46034 w 1800225"/>
                <a:gd name="connsiteY117" fmla="*/ 1362075 h 2000250"/>
                <a:gd name="connsiteX118" fmla="*/ 42329 w 1800225"/>
                <a:gd name="connsiteY118" fmla="*/ 1352550 h 2000250"/>
                <a:gd name="connsiteX119" fmla="*/ 36776 w 1800225"/>
                <a:gd name="connsiteY119" fmla="*/ 1333500 h 2000250"/>
                <a:gd name="connsiteX120" fmla="*/ 34661 w 1800225"/>
                <a:gd name="connsiteY120" fmla="*/ 1323975 h 2000250"/>
                <a:gd name="connsiteX121" fmla="*/ 32014 w 1800225"/>
                <a:gd name="connsiteY121" fmla="*/ 1314450 h 2000250"/>
                <a:gd name="connsiteX122" fmla="*/ 29899 w 1800225"/>
                <a:gd name="connsiteY122" fmla="*/ 1304925 h 2000250"/>
                <a:gd name="connsiteX123" fmla="*/ 22755 w 1800225"/>
                <a:gd name="connsiteY123" fmla="*/ 1276350 h 2000250"/>
                <a:gd name="connsiteX124" fmla="*/ 19841 w 1800225"/>
                <a:gd name="connsiteY124" fmla="*/ 1257300 h 2000250"/>
                <a:gd name="connsiteX125" fmla="*/ 19317 w 1800225"/>
                <a:gd name="connsiteY125" fmla="*/ 1247775 h 2000250"/>
                <a:gd name="connsiteX126" fmla="*/ 18259 w 1800225"/>
                <a:gd name="connsiteY126" fmla="*/ 1228725 h 2000250"/>
                <a:gd name="connsiteX127" fmla="*/ 16935 w 1800225"/>
                <a:gd name="connsiteY127" fmla="*/ 1219200 h 2000250"/>
                <a:gd name="connsiteX128" fmla="*/ 13230 w 1800225"/>
                <a:gd name="connsiteY128" fmla="*/ 1200150 h 2000250"/>
                <a:gd name="connsiteX129" fmla="*/ 11640 w 1800225"/>
                <a:gd name="connsiteY129" fmla="*/ 1190625 h 2000250"/>
                <a:gd name="connsiteX130" fmla="*/ 10316 w 1800225"/>
                <a:gd name="connsiteY130" fmla="*/ 1181100 h 2000250"/>
                <a:gd name="connsiteX131" fmla="*/ 8734 w 1800225"/>
                <a:gd name="connsiteY131" fmla="*/ 1162050 h 2000250"/>
                <a:gd name="connsiteX132" fmla="*/ 7410 w 1800225"/>
                <a:gd name="connsiteY132" fmla="*/ 1152525 h 2000250"/>
                <a:gd name="connsiteX133" fmla="*/ 3705 w 1800225"/>
                <a:gd name="connsiteY133" fmla="*/ 1133475 h 2000250"/>
                <a:gd name="connsiteX134" fmla="*/ 791 w 1800225"/>
                <a:gd name="connsiteY134" fmla="*/ 1114425 h 2000250"/>
                <a:gd name="connsiteX135" fmla="*/ 267 w 1800225"/>
                <a:gd name="connsiteY135" fmla="*/ 1104900 h 2000250"/>
                <a:gd name="connsiteX136" fmla="*/ 0 w 1800225"/>
                <a:gd name="connsiteY136" fmla="*/ 1085850 h 2000250"/>
                <a:gd name="connsiteX137" fmla="*/ 0 w 1800225"/>
                <a:gd name="connsiteY137" fmla="*/ 990600 h 2000250"/>
                <a:gd name="connsiteX138" fmla="*/ 267 w 1800225"/>
                <a:gd name="connsiteY138" fmla="*/ 971550 h 2000250"/>
                <a:gd name="connsiteX139" fmla="*/ 791 w 1800225"/>
                <a:gd name="connsiteY139" fmla="*/ 962025 h 2000250"/>
                <a:gd name="connsiteX140" fmla="*/ 3705 w 1800225"/>
                <a:gd name="connsiteY140" fmla="*/ 942975 h 2000250"/>
                <a:gd name="connsiteX141" fmla="*/ 5820 w 1800225"/>
                <a:gd name="connsiteY141" fmla="*/ 933450 h 2000250"/>
                <a:gd name="connsiteX142" fmla="*/ 8734 w 1800225"/>
                <a:gd name="connsiteY142" fmla="*/ 914400 h 2000250"/>
                <a:gd name="connsiteX143" fmla="*/ 9258 w 1800225"/>
                <a:gd name="connsiteY143" fmla="*/ 904875 h 2000250"/>
                <a:gd name="connsiteX144" fmla="*/ 9792 w 1800225"/>
                <a:gd name="connsiteY144" fmla="*/ 885825 h 2000250"/>
                <a:gd name="connsiteX145" fmla="*/ 10316 w 1800225"/>
                <a:gd name="connsiteY145" fmla="*/ 876300 h 2000250"/>
                <a:gd name="connsiteX146" fmla="*/ 13230 w 1800225"/>
                <a:gd name="connsiteY146" fmla="*/ 857250 h 2000250"/>
                <a:gd name="connsiteX147" fmla="*/ 15345 w 1800225"/>
                <a:gd name="connsiteY147" fmla="*/ 847725 h 2000250"/>
                <a:gd name="connsiteX148" fmla="*/ 18517 w 1800225"/>
                <a:gd name="connsiteY148" fmla="*/ 828675 h 2000250"/>
                <a:gd name="connsiteX149" fmla="*/ 21165 w 1800225"/>
                <a:gd name="connsiteY149" fmla="*/ 809625 h 2000250"/>
                <a:gd name="connsiteX150" fmla="*/ 22755 w 1800225"/>
                <a:gd name="connsiteY150" fmla="*/ 800100 h 2000250"/>
                <a:gd name="connsiteX151" fmla="*/ 26460 w 1800225"/>
                <a:gd name="connsiteY151" fmla="*/ 781050 h 2000250"/>
                <a:gd name="connsiteX152" fmla="*/ 27784 w 1800225"/>
                <a:gd name="connsiteY152" fmla="*/ 771525 h 2000250"/>
                <a:gd name="connsiteX153" fmla="*/ 29366 w 1800225"/>
                <a:gd name="connsiteY153" fmla="*/ 752475 h 2000250"/>
                <a:gd name="connsiteX154" fmla="*/ 32547 w 1800225"/>
                <a:gd name="connsiteY154" fmla="*/ 733425 h 2000250"/>
                <a:gd name="connsiteX155" fmla="*/ 35185 w 1800225"/>
                <a:gd name="connsiteY155" fmla="*/ 723900 h 2000250"/>
                <a:gd name="connsiteX156" fmla="*/ 41015 w 1800225"/>
                <a:gd name="connsiteY156" fmla="*/ 704850 h 2000250"/>
                <a:gd name="connsiteX157" fmla="*/ 43920 w 1800225"/>
                <a:gd name="connsiteY157" fmla="*/ 695325 h 2000250"/>
                <a:gd name="connsiteX158" fmla="*/ 46301 w 1800225"/>
                <a:gd name="connsiteY158" fmla="*/ 685800 h 2000250"/>
                <a:gd name="connsiteX159" fmla="*/ 51330 w 1800225"/>
                <a:gd name="connsiteY159" fmla="*/ 666750 h 2000250"/>
                <a:gd name="connsiteX160" fmla="*/ 57417 w 1800225"/>
                <a:gd name="connsiteY160" fmla="*/ 647700 h 2000250"/>
                <a:gd name="connsiteX161" fmla="*/ 64827 w 1800225"/>
                <a:gd name="connsiteY161" fmla="*/ 628650 h 2000250"/>
                <a:gd name="connsiteX162" fmla="*/ 68523 w 1800225"/>
                <a:gd name="connsiteY162" fmla="*/ 619125 h 2000250"/>
                <a:gd name="connsiteX163" fmla="*/ 72495 w 1800225"/>
                <a:gd name="connsiteY163" fmla="*/ 609600 h 2000250"/>
                <a:gd name="connsiteX164" fmla="*/ 79372 w 1800225"/>
                <a:gd name="connsiteY164" fmla="*/ 590550 h 2000250"/>
                <a:gd name="connsiteX165" fmla="*/ 82553 w 1800225"/>
                <a:gd name="connsiteY165" fmla="*/ 581025 h 2000250"/>
                <a:gd name="connsiteX166" fmla="*/ 89430 w 1800225"/>
                <a:gd name="connsiteY166" fmla="*/ 561975 h 2000250"/>
                <a:gd name="connsiteX167" fmla="*/ 97631 w 1800225"/>
                <a:gd name="connsiteY167" fmla="*/ 542925 h 2000250"/>
                <a:gd name="connsiteX168" fmla="*/ 102660 w 1800225"/>
                <a:gd name="connsiteY168" fmla="*/ 533400 h 2000250"/>
                <a:gd name="connsiteX169" fmla="*/ 112185 w 1800225"/>
                <a:gd name="connsiteY169" fmla="*/ 514350 h 2000250"/>
                <a:gd name="connsiteX170" fmla="*/ 116415 w 1800225"/>
                <a:gd name="connsiteY170" fmla="*/ 504825 h 2000250"/>
                <a:gd name="connsiteX171" fmla="*/ 121710 w 1800225"/>
                <a:gd name="connsiteY171" fmla="*/ 495300 h 2000250"/>
                <a:gd name="connsiteX172" fmla="*/ 125940 w 1800225"/>
                <a:gd name="connsiteY172" fmla="*/ 485775 h 2000250"/>
                <a:gd name="connsiteX173" fmla="*/ 131235 w 1800225"/>
                <a:gd name="connsiteY173" fmla="*/ 476250 h 2000250"/>
                <a:gd name="connsiteX174" fmla="*/ 135731 w 1800225"/>
                <a:gd name="connsiteY174" fmla="*/ 466725 h 2000250"/>
                <a:gd name="connsiteX175" fmla="*/ 146580 w 1800225"/>
                <a:gd name="connsiteY175" fmla="*/ 447675 h 2000250"/>
                <a:gd name="connsiteX176" fmla="*/ 158753 w 1800225"/>
                <a:gd name="connsiteY176" fmla="*/ 428625 h 2000250"/>
                <a:gd name="connsiteX177" fmla="*/ 184147 w 1800225"/>
                <a:gd name="connsiteY177" fmla="*/ 390525 h 2000250"/>
                <a:gd name="connsiteX178" fmla="*/ 190500 w 1800225"/>
                <a:gd name="connsiteY178" fmla="*/ 381000 h 2000250"/>
                <a:gd name="connsiteX179" fmla="*/ 203997 w 1800225"/>
                <a:gd name="connsiteY179" fmla="*/ 361950 h 2000250"/>
                <a:gd name="connsiteX180" fmla="*/ 211398 w 1800225"/>
                <a:gd name="connsiteY180" fmla="*/ 352425 h 2000250"/>
                <a:gd name="connsiteX181" fmla="*/ 226752 w 1800225"/>
                <a:gd name="connsiteY181" fmla="*/ 333375 h 2000250"/>
                <a:gd name="connsiteX182" fmla="*/ 234420 w 1800225"/>
                <a:gd name="connsiteY182" fmla="*/ 323850 h 2000250"/>
                <a:gd name="connsiteX183" fmla="*/ 241830 w 1800225"/>
                <a:gd name="connsiteY183" fmla="*/ 314325 h 2000250"/>
                <a:gd name="connsiteX184" fmla="*/ 257966 w 1800225"/>
                <a:gd name="connsiteY184" fmla="*/ 295275 h 2000250"/>
                <a:gd name="connsiteX185" fmla="*/ 266967 w 1800225"/>
                <a:gd name="connsiteY185" fmla="*/ 285750 h 2000250"/>
                <a:gd name="connsiteX186" fmla="*/ 285750 w 1800225"/>
                <a:gd name="connsiteY186" fmla="*/ 266700 h 2000250"/>
                <a:gd name="connsiteX187" fmla="*/ 304800 w 1800225"/>
                <a:gd name="connsiteY187" fmla="*/ 247650 h 2000250"/>
                <a:gd name="connsiteX188" fmla="*/ 323850 w 1800225"/>
                <a:gd name="connsiteY188" fmla="*/ 229391 h 2000250"/>
                <a:gd name="connsiteX189" fmla="*/ 333375 w 1800225"/>
                <a:gd name="connsiteY189" fmla="*/ 221190 h 2000250"/>
                <a:gd name="connsiteX190" fmla="*/ 342900 w 1800225"/>
                <a:gd name="connsiteY190" fmla="*/ 213255 h 2000250"/>
                <a:gd name="connsiteX191" fmla="*/ 361950 w 1800225"/>
                <a:gd name="connsiteY191" fmla="*/ 198177 h 2000250"/>
                <a:gd name="connsiteX192" fmla="*/ 381000 w 1800225"/>
                <a:gd name="connsiteY192" fmla="*/ 182823 h 2000250"/>
                <a:gd name="connsiteX193" fmla="*/ 390525 w 1800225"/>
                <a:gd name="connsiteY193" fmla="*/ 175422 h 2000250"/>
                <a:gd name="connsiteX194" fmla="*/ 409575 w 1800225"/>
                <a:gd name="connsiteY194" fmla="*/ 161925 h 2000250"/>
                <a:gd name="connsiteX195" fmla="*/ 419100 w 1800225"/>
                <a:gd name="connsiteY195" fmla="*/ 155572 h 2000250"/>
                <a:gd name="connsiteX196" fmla="*/ 438150 w 1800225"/>
                <a:gd name="connsiteY196" fmla="*/ 143142 h 2000250"/>
                <a:gd name="connsiteX197" fmla="*/ 447675 w 1800225"/>
                <a:gd name="connsiteY197" fmla="*/ 137055 h 2000250"/>
                <a:gd name="connsiteX198" fmla="*/ 466725 w 1800225"/>
                <a:gd name="connsiteY198" fmla="*/ 126206 h 2000250"/>
                <a:gd name="connsiteX199" fmla="*/ 476250 w 1800225"/>
                <a:gd name="connsiteY199" fmla="*/ 121710 h 2000250"/>
                <a:gd name="connsiteX200" fmla="*/ 485775 w 1800225"/>
                <a:gd name="connsiteY200" fmla="*/ 116415 h 2000250"/>
                <a:gd name="connsiteX201" fmla="*/ 495300 w 1800225"/>
                <a:gd name="connsiteY201" fmla="*/ 112185 h 2000250"/>
                <a:gd name="connsiteX202" fmla="*/ 504825 w 1800225"/>
                <a:gd name="connsiteY202" fmla="*/ 106890 h 2000250"/>
                <a:gd name="connsiteX203" fmla="*/ 514350 w 1800225"/>
                <a:gd name="connsiteY203" fmla="*/ 102660 h 2000250"/>
                <a:gd name="connsiteX204" fmla="*/ 523875 w 1800225"/>
                <a:gd name="connsiteY204" fmla="*/ 97365 h 2000250"/>
                <a:gd name="connsiteX205" fmla="*/ 533400 w 1800225"/>
                <a:gd name="connsiteY205" fmla="*/ 93135 h 2000250"/>
                <a:gd name="connsiteX206" fmla="*/ 552450 w 1800225"/>
                <a:gd name="connsiteY206" fmla="*/ 83610 h 2000250"/>
                <a:gd name="connsiteX207" fmla="*/ 561975 w 1800225"/>
                <a:gd name="connsiteY207" fmla="*/ 78581 h 2000250"/>
                <a:gd name="connsiteX208" fmla="*/ 571500 w 1800225"/>
                <a:gd name="connsiteY208" fmla="*/ 74609 h 2000250"/>
                <a:gd name="connsiteX209" fmla="*/ 581025 w 1800225"/>
                <a:gd name="connsiteY209" fmla="*/ 70380 h 2000250"/>
                <a:gd name="connsiteX210" fmla="*/ 600075 w 1800225"/>
                <a:gd name="connsiteY210" fmla="*/ 62970 h 2000250"/>
                <a:gd name="connsiteX211" fmla="*/ 619125 w 1800225"/>
                <a:gd name="connsiteY211" fmla="*/ 55302 h 2000250"/>
                <a:gd name="connsiteX212" fmla="*/ 628650 w 1800225"/>
                <a:gd name="connsiteY212" fmla="*/ 51330 h 2000250"/>
                <a:gd name="connsiteX213" fmla="*/ 638175 w 1800225"/>
                <a:gd name="connsiteY213" fmla="*/ 47892 h 2000250"/>
                <a:gd name="connsiteX214" fmla="*/ 657225 w 1800225"/>
                <a:gd name="connsiteY214" fmla="*/ 41272 h 2000250"/>
                <a:gd name="connsiteX215" fmla="*/ 666750 w 1800225"/>
                <a:gd name="connsiteY215" fmla="*/ 38100 h 2000250"/>
                <a:gd name="connsiteX216" fmla="*/ 685800 w 1800225"/>
                <a:gd name="connsiteY216" fmla="*/ 32547 h 2000250"/>
                <a:gd name="connsiteX217" fmla="*/ 695325 w 1800225"/>
                <a:gd name="connsiteY217" fmla="*/ 30690 h 2000250"/>
                <a:gd name="connsiteX218" fmla="*/ 714375 w 1800225"/>
                <a:gd name="connsiteY218" fmla="*/ 28051 h 2000250"/>
                <a:gd name="connsiteX219" fmla="*/ 733425 w 1800225"/>
                <a:gd name="connsiteY219" fmla="*/ 24079 h 2000250"/>
                <a:gd name="connsiteX220" fmla="*/ 752475 w 1800225"/>
                <a:gd name="connsiteY220" fmla="*/ 17459 h 2000250"/>
                <a:gd name="connsiteX221" fmla="*/ 762000 w 1800225"/>
                <a:gd name="connsiteY221" fmla="*/ 14021 h 2000250"/>
                <a:gd name="connsiteX222" fmla="*/ 781050 w 1800225"/>
                <a:gd name="connsiteY222" fmla="*/ 10058 h 2000250"/>
                <a:gd name="connsiteX223" fmla="*/ 800100 w 1800225"/>
                <a:gd name="connsiteY223" fmla="*/ 7410 h 2000250"/>
                <a:gd name="connsiteX224" fmla="*/ 809625 w 1800225"/>
                <a:gd name="connsiteY224" fmla="*/ 5820 h 2000250"/>
                <a:gd name="connsiteX225" fmla="*/ 819150 w 1800225"/>
                <a:gd name="connsiteY225" fmla="*/ 3705 h 2000250"/>
                <a:gd name="connsiteX226" fmla="*/ 838200 w 1800225"/>
                <a:gd name="connsiteY226" fmla="*/ 791 h 2000250"/>
                <a:gd name="connsiteX227" fmla="*/ 847725 w 1800225"/>
                <a:gd name="connsiteY227" fmla="*/ 267 h 2000250"/>
                <a:gd name="connsiteX228" fmla="*/ 866775 w 1800225"/>
                <a:gd name="connsiteY228" fmla="*/ 0 h 2000250"/>
                <a:gd name="connsiteX229" fmla="*/ 1066800 w 1800225"/>
                <a:gd name="connsiteY229" fmla="*/ 0 h 2000250"/>
                <a:gd name="connsiteX230" fmla="*/ 1076325 w 1800225"/>
                <a:gd name="connsiteY230" fmla="*/ 267 h 2000250"/>
                <a:gd name="connsiteX231" fmla="*/ 1085850 w 1800225"/>
                <a:gd name="connsiteY231" fmla="*/ 791 h 2000250"/>
                <a:gd name="connsiteX232" fmla="*/ 1104900 w 1800225"/>
                <a:gd name="connsiteY232" fmla="*/ 3705 h 2000250"/>
                <a:gd name="connsiteX233" fmla="*/ 1114425 w 1800225"/>
                <a:gd name="connsiteY233" fmla="*/ 5820 h 2000250"/>
                <a:gd name="connsiteX234" fmla="*/ 1133475 w 1800225"/>
                <a:gd name="connsiteY234" fmla="*/ 9001 h 2000250"/>
                <a:gd name="connsiteX235" fmla="*/ 1143000 w 1800225"/>
                <a:gd name="connsiteY235" fmla="*/ 10058 h 2000250"/>
                <a:gd name="connsiteX236" fmla="*/ 1162050 w 1800225"/>
                <a:gd name="connsiteY236" fmla="*/ 13230 h 2000250"/>
                <a:gd name="connsiteX237" fmla="*/ 1171575 w 1800225"/>
                <a:gd name="connsiteY237" fmla="*/ 15345 h 2000250"/>
                <a:gd name="connsiteX238" fmla="*/ 1190625 w 1800225"/>
                <a:gd name="connsiteY238" fmla="*/ 18526 h 2000250"/>
                <a:gd name="connsiteX239" fmla="*/ 1209675 w 1800225"/>
                <a:gd name="connsiteY239" fmla="*/ 21965 h 2000250"/>
                <a:gd name="connsiteX240" fmla="*/ 1219200 w 1800225"/>
                <a:gd name="connsiteY240" fmla="*/ 24870 h 2000250"/>
                <a:gd name="connsiteX241" fmla="*/ 1238250 w 1800225"/>
                <a:gd name="connsiteY241" fmla="*/ 32547 h 2000250"/>
                <a:gd name="connsiteX242" fmla="*/ 1257300 w 1800225"/>
                <a:gd name="connsiteY242" fmla="*/ 39157 h 2000250"/>
                <a:gd name="connsiteX243" fmla="*/ 1266825 w 1800225"/>
                <a:gd name="connsiteY243" fmla="*/ 41805 h 2000250"/>
                <a:gd name="connsiteX244" fmla="*/ 1285875 w 1800225"/>
                <a:gd name="connsiteY244" fmla="*/ 47625 h 2000250"/>
                <a:gd name="connsiteX245" fmla="*/ 1304925 w 1800225"/>
                <a:gd name="connsiteY245" fmla="*/ 53978 h 2000250"/>
                <a:gd name="connsiteX246" fmla="*/ 1323975 w 1800225"/>
                <a:gd name="connsiteY246" fmla="*/ 60855 h 2000250"/>
                <a:gd name="connsiteX247" fmla="*/ 1343025 w 1800225"/>
                <a:gd name="connsiteY247" fmla="*/ 69056 h 2000250"/>
                <a:gd name="connsiteX248" fmla="*/ 1352550 w 1800225"/>
                <a:gd name="connsiteY248" fmla="*/ 74085 h 2000250"/>
                <a:gd name="connsiteX249" fmla="*/ 1362075 w 1800225"/>
                <a:gd name="connsiteY249" fmla="*/ 78315 h 2000250"/>
                <a:gd name="connsiteX250" fmla="*/ 1371600 w 1800225"/>
                <a:gd name="connsiteY250" fmla="*/ 83610 h 2000250"/>
                <a:gd name="connsiteX251" fmla="*/ 1390650 w 1800225"/>
                <a:gd name="connsiteY251" fmla="*/ 93135 h 2000250"/>
                <a:gd name="connsiteX252" fmla="*/ 1400175 w 1800225"/>
                <a:gd name="connsiteY252" fmla="*/ 97631 h 2000250"/>
                <a:gd name="connsiteX253" fmla="*/ 1419225 w 1800225"/>
                <a:gd name="connsiteY253" fmla="*/ 108480 h 2000250"/>
                <a:gd name="connsiteX254" fmla="*/ 1438275 w 1800225"/>
                <a:gd name="connsiteY254" fmla="*/ 120653 h 2000250"/>
                <a:gd name="connsiteX255" fmla="*/ 1476375 w 1800225"/>
                <a:gd name="connsiteY255" fmla="*/ 146047 h 2000250"/>
                <a:gd name="connsiteX256" fmla="*/ 1485900 w 1800225"/>
                <a:gd name="connsiteY256" fmla="*/ 152400 h 2000250"/>
                <a:gd name="connsiteX257" fmla="*/ 1504950 w 1800225"/>
                <a:gd name="connsiteY257" fmla="*/ 165897 h 2000250"/>
                <a:gd name="connsiteX258" fmla="*/ 1514475 w 1800225"/>
                <a:gd name="connsiteY258" fmla="*/ 173565 h 2000250"/>
                <a:gd name="connsiteX259" fmla="*/ 1533525 w 1800225"/>
                <a:gd name="connsiteY259" fmla="*/ 190767 h 2000250"/>
                <a:gd name="connsiteX260" fmla="*/ 1543050 w 1800225"/>
                <a:gd name="connsiteY260" fmla="*/ 200025 h 2000250"/>
                <a:gd name="connsiteX261" fmla="*/ 1581150 w 1800225"/>
                <a:gd name="connsiteY261" fmla="*/ 238125 h 2000250"/>
                <a:gd name="connsiteX262" fmla="*/ 1599409 w 1800225"/>
                <a:gd name="connsiteY262" fmla="*/ 257175 h 2000250"/>
                <a:gd name="connsiteX263" fmla="*/ 1615278 w 1800225"/>
                <a:gd name="connsiteY263" fmla="*/ 276225 h 2000250"/>
                <a:gd name="connsiteX264" fmla="*/ 1622165 w 1800225"/>
                <a:gd name="connsiteY264" fmla="*/ 285750 h 2000250"/>
                <a:gd name="connsiteX265" fmla="*/ 1628775 w 1800225"/>
                <a:gd name="connsiteY265" fmla="*/ 295275 h 2000250"/>
                <a:gd name="connsiteX266" fmla="*/ 1641472 w 1800225"/>
                <a:gd name="connsiteY266" fmla="*/ 314325 h 2000250"/>
                <a:gd name="connsiteX267" fmla="*/ 1654178 w 1800225"/>
                <a:gd name="connsiteY267" fmla="*/ 333375 h 2000250"/>
                <a:gd name="connsiteX268" fmla="*/ 1660522 w 1800225"/>
                <a:gd name="connsiteY268" fmla="*/ 342900 h 2000250"/>
                <a:gd name="connsiteX269" fmla="*/ 1672695 w 1800225"/>
                <a:gd name="connsiteY269" fmla="*/ 361950 h 2000250"/>
                <a:gd name="connsiteX270" fmla="*/ 1683544 w 1800225"/>
                <a:gd name="connsiteY270" fmla="*/ 381000 h 2000250"/>
                <a:gd name="connsiteX271" fmla="*/ 1688039 w 1800225"/>
                <a:gd name="connsiteY271" fmla="*/ 390525 h 2000250"/>
                <a:gd name="connsiteX272" fmla="*/ 1693336 w 1800225"/>
                <a:gd name="connsiteY272" fmla="*/ 400050 h 2000250"/>
                <a:gd name="connsiteX273" fmla="*/ 1697564 w 1800225"/>
                <a:gd name="connsiteY273" fmla="*/ 409575 h 2000250"/>
                <a:gd name="connsiteX274" fmla="*/ 1702861 w 1800225"/>
                <a:gd name="connsiteY274" fmla="*/ 419100 h 2000250"/>
                <a:gd name="connsiteX275" fmla="*/ 1707089 w 1800225"/>
                <a:gd name="connsiteY275" fmla="*/ 428625 h 2000250"/>
                <a:gd name="connsiteX276" fmla="*/ 1716614 w 1800225"/>
                <a:gd name="connsiteY276" fmla="*/ 447675 h 2000250"/>
                <a:gd name="connsiteX277" fmla="*/ 1721644 w 1800225"/>
                <a:gd name="connsiteY277" fmla="*/ 457200 h 2000250"/>
                <a:gd name="connsiteX278" fmla="*/ 1729845 w 1800225"/>
                <a:gd name="connsiteY278" fmla="*/ 476250 h 2000250"/>
                <a:gd name="connsiteX279" fmla="*/ 1736722 w 1800225"/>
                <a:gd name="connsiteY279" fmla="*/ 495300 h 2000250"/>
                <a:gd name="connsiteX280" fmla="*/ 1739903 w 1800225"/>
                <a:gd name="connsiteY280" fmla="*/ 504825 h 2000250"/>
                <a:gd name="connsiteX281" fmla="*/ 1746780 w 1800225"/>
                <a:gd name="connsiteY281" fmla="*/ 523875 h 2000250"/>
                <a:gd name="connsiteX282" fmla="*/ 1754448 w 1800225"/>
                <a:gd name="connsiteY282" fmla="*/ 542925 h 2000250"/>
                <a:gd name="connsiteX283" fmla="*/ 1758420 w 1800225"/>
                <a:gd name="connsiteY283" fmla="*/ 552450 h 2000250"/>
                <a:gd name="connsiteX284" fmla="*/ 1761858 w 1800225"/>
                <a:gd name="connsiteY284" fmla="*/ 561975 h 2000250"/>
                <a:gd name="connsiteX285" fmla="*/ 1767945 w 1800225"/>
                <a:gd name="connsiteY285" fmla="*/ 581025 h 2000250"/>
                <a:gd name="connsiteX286" fmla="*/ 1777470 w 1800225"/>
                <a:gd name="connsiteY286" fmla="*/ 619125 h 2000250"/>
                <a:gd name="connsiteX287" fmla="*/ 1780642 w 1800225"/>
                <a:gd name="connsiteY287" fmla="*/ 638175 h 2000250"/>
                <a:gd name="connsiteX288" fmla="*/ 1781708 w 1800225"/>
                <a:gd name="connsiteY288" fmla="*/ 647700 h 2000250"/>
                <a:gd name="connsiteX289" fmla="*/ 1784880 w 1800225"/>
                <a:gd name="connsiteY289" fmla="*/ 666750 h 2000250"/>
                <a:gd name="connsiteX290" fmla="*/ 1786995 w 1800225"/>
                <a:gd name="connsiteY290" fmla="*/ 676275 h 2000250"/>
                <a:gd name="connsiteX291" fmla="*/ 1790167 w 1800225"/>
                <a:gd name="connsiteY291" fmla="*/ 695325 h 2000250"/>
                <a:gd name="connsiteX292" fmla="*/ 1791233 w 1800225"/>
                <a:gd name="connsiteY292" fmla="*/ 704850 h 2000250"/>
                <a:gd name="connsiteX293" fmla="*/ 1794405 w 1800225"/>
                <a:gd name="connsiteY293" fmla="*/ 723900 h 2000250"/>
                <a:gd name="connsiteX294" fmla="*/ 1796520 w 1800225"/>
                <a:gd name="connsiteY294" fmla="*/ 733425 h 2000250"/>
                <a:gd name="connsiteX295" fmla="*/ 1799434 w 1800225"/>
                <a:gd name="connsiteY295" fmla="*/ 752475 h 2000250"/>
                <a:gd name="connsiteX296" fmla="*/ 1799958 w 1800225"/>
                <a:gd name="connsiteY296" fmla="*/ 762000 h 2000250"/>
                <a:gd name="connsiteX297" fmla="*/ 1800225 w 1800225"/>
                <a:gd name="connsiteY297" fmla="*/ 781050 h 2000250"/>
                <a:gd name="connsiteX298" fmla="*/ 1800225 w 1800225"/>
                <a:gd name="connsiteY298" fmla="*/ 981075 h 2000250"/>
                <a:gd name="connsiteX299" fmla="*/ 1799958 w 1800225"/>
                <a:gd name="connsiteY299" fmla="*/ 1000125 h 2000250"/>
                <a:gd name="connsiteX300" fmla="*/ 1799434 w 1800225"/>
                <a:gd name="connsiteY300" fmla="*/ 1009650 h 2000250"/>
                <a:gd name="connsiteX301" fmla="*/ 1796520 w 1800225"/>
                <a:gd name="connsiteY301" fmla="*/ 1028167 h 2000250"/>
                <a:gd name="connsiteX302" fmla="*/ 1793081 w 1800225"/>
                <a:gd name="connsiteY302" fmla="*/ 1042988 h 2000250"/>
                <a:gd name="connsiteX303" fmla="*/ 1790700 w 1800225"/>
                <a:gd name="connsiteY303" fmla="*/ 1057275 h 2000250"/>
                <a:gd name="connsiteX304" fmla="*/ 361950 w 1800225"/>
                <a:gd name="connsiteY304" fmla="*/ 1057275 h 2000250"/>
                <a:gd name="connsiteX305" fmla="*/ 361950 w 1800225"/>
                <a:gd name="connsiteY305" fmla="*/ 1133475 h 2000250"/>
                <a:gd name="connsiteX306" fmla="*/ 362217 w 1800225"/>
                <a:gd name="connsiteY306" fmla="*/ 1143000 h 2000250"/>
                <a:gd name="connsiteX307" fmla="*/ 362741 w 1800225"/>
                <a:gd name="connsiteY307" fmla="*/ 1152525 h 2000250"/>
                <a:gd name="connsiteX308" fmla="*/ 365655 w 1800225"/>
                <a:gd name="connsiteY308" fmla="*/ 1171575 h 2000250"/>
                <a:gd name="connsiteX309" fmla="*/ 367770 w 1800225"/>
                <a:gd name="connsiteY309" fmla="*/ 1181100 h 2000250"/>
                <a:gd name="connsiteX310" fmla="*/ 375180 w 1800225"/>
                <a:gd name="connsiteY310" fmla="*/ 1219200 h 2000250"/>
                <a:gd name="connsiteX311" fmla="*/ 379152 w 1800225"/>
                <a:gd name="connsiteY311" fmla="*/ 1238250 h 2000250"/>
                <a:gd name="connsiteX312" fmla="*/ 382848 w 1800225"/>
                <a:gd name="connsiteY312" fmla="*/ 1257300 h 2000250"/>
                <a:gd name="connsiteX313" fmla="*/ 384972 w 1800225"/>
                <a:gd name="connsiteY313" fmla="*/ 1266825 h 2000250"/>
                <a:gd name="connsiteX314" fmla="*/ 390525 w 1800225"/>
                <a:gd name="connsiteY314" fmla="*/ 1285875 h 2000250"/>
                <a:gd name="connsiteX315" fmla="*/ 393697 w 1800225"/>
                <a:gd name="connsiteY315" fmla="*/ 1295400 h 2000250"/>
                <a:gd name="connsiteX316" fmla="*/ 406403 w 1800225"/>
                <a:gd name="connsiteY316" fmla="*/ 1333500 h 2000250"/>
                <a:gd name="connsiteX317" fmla="*/ 413280 w 1800225"/>
                <a:gd name="connsiteY317" fmla="*/ 1352550 h 2000250"/>
                <a:gd name="connsiteX318" fmla="*/ 417509 w 1800225"/>
                <a:gd name="connsiteY318" fmla="*/ 1362075 h 2000250"/>
                <a:gd name="connsiteX319" fmla="*/ 421481 w 1800225"/>
                <a:gd name="connsiteY319" fmla="*/ 1371600 h 2000250"/>
                <a:gd name="connsiteX320" fmla="*/ 426510 w 1800225"/>
                <a:gd name="connsiteY320" fmla="*/ 1381125 h 2000250"/>
                <a:gd name="connsiteX321" fmla="*/ 431006 w 1800225"/>
                <a:gd name="connsiteY321" fmla="*/ 1390650 h 2000250"/>
                <a:gd name="connsiteX322" fmla="*/ 441855 w 1800225"/>
                <a:gd name="connsiteY322" fmla="*/ 1409700 h 2000250"/>
                <a:gd name="connsiteX323" fmla="*/ 470954 w 1800225"/>
                <a:gd name="connsiteY323" fmla="*/ 1457325 h 2000250"/>
                <a:gd name="connsiteX324" fmla="*/ 484451 w 1800225"/>
                <a:gd name="connsiteY324" fmla="*/ 1476375 h 2000250"/>
                <a:gd name="connsiteX325" fmla="*/ 499005 w 1800225"/>
                <a:gd name="connsiteY325" fmla="*/ 1495425 h 2000250"/>
                <a:gd name="connsiteX326" fmla="*/ 515141 w 1800225"/>
                <a:gd name="connsiteY326" fmla="*/ 1514475 h 2000250"/>
                <a:gd name="connsiteX327" fmla="*/ 524142 w 1800225"/>
                <a:gd name="connsiteY327" fmla="*/ 1524000 h 2000250"/>
                <a:gd name="connsiteX328" fmla="*/ 542925 w 1800225"/>
                <a:gd name="connsiteY328" fmla="*/ 1543050 h 2000250"/>
                <a:gd name="connsiteX329" fmla="*/ 561975 w 1800225"/>
                <a:gd name="connsiteY329" fmla="*/ 1561309 h 2000250"/>
                <a:gd name="connsiteX330" fmla="*/ 581025 w 1800225"/>
                <a:gd name="connsiteY330" fmla="*/ 1577178 h 2000250"/>
                <a:gd name="connsiteX331" fmla="*/ 590550 w 1800225"/>
                <a:gd name="connsiteY331" fmla="*/ 1584065 h 2000250"/>
                <a:gd name="connsiteX332" fmla="*/ 609600 w 1800225"/>
                <a:gd name="connsiteY332" fmla="*/ 1597028 h 2000250"/>
                <a:gd name="connsiteX333" fmla="*/ 628650 w 1800225"/>
                <a:gd name="connsiteY333" fmla="*/ 1609458 h 2000250"/>
                <a:gd name="connsiteX334" fmla="*/ 638175 w 1800225"/>
                <a:gd name="connsiteY334" fmla="*/ 1615545 h 2000250"/>
                <a:gd name="connsiteX335" fmla="*/ 657225 w 1800225"/>
                <a:gd name="connsiteY335" fmla="*/ 1626394 h 2000250"/>
                <a:gd name="connsiteX336" fmla="*/ 666750 w 1800225"/>
                <a:gd name="connsiteY336" fmla="*/ 1630889 h 2000250"/>
                <a:gd name="connsiteX337" fmla="*/ 704850 w 1800225"/>
                <a:gd name="connsiteY337" fmla="*/ 1649939 h 2000250"/>
                <a:gd name="connsiteX338" fmla="*/ 714375 w 1800225"/>
                <a:gd name="connsiteY338" fmla="*/ 1654969 h 2000250"/>
                <a:gd name="connsiteX339" fmla="*/ 723900 w 1800225"/>
                <a:gd name="connsiteY339" fmla="*/ 1658941 h 2000250"/>
                <a:gd name="connsiteX340" fmla="*/ 733425 w 1800225"/>
                <a:gd name="connsiteY340" fmla="*/ 1663170 h 2000250"/>
                <a:gd name="connsiteX341" fmla="*/ 752475 w 1800225"/>
                <a:gd name="connsiteY341" fmla="*/ 1670580 h 2000250"/>
                <a:gd name="connsiteX342" fmla="*/ 762000 w 1800225"/>
                <a:gd name="connsiteY342" fmla="*/ 1674552 h 2000250"/>
                <a:gd name="connsiteX343" fmla="*/ 781050 w 1800225"/>
                <a:gd name="connsiteY343" fmla="*/ 1681429 h 2000250"/>
                <a:gd name="connsiteX344" fmla="*/ 790575 w 1800225"/>
                <a:gd name="connsiteY344" fmla="*/ 1683811 h 2000250"/>
                <a:gd name="connsiteX345" fmla="*/ 809625 w 1800225"/>
                <a:gd name="connsiteY345" fmla="*/ 1688039 h 2000250"/>
                <a:gd name="connsiteX346" fmla="*/ 819150 w 1800225"/>
                <a:gd name="connsiteY346" fmla="*/ 1690421 h 2000250"/>
                <a:gd name="connsiteX347" fmla="*/ 838200 w 1800225"/>
                <a:gd name="connsiteY347" fmla="*/ 1697041 h 2000250"/>
                <a:gd name="connsiteX348" fmla="*/ 847725 w 1800225"/>
                <a:gd name="connsiteY348" fmla="*/ 1700479 h 2000250"/>
                <a:gd name="connsiteX349" fmla="*/ 866775 w 1800225"/>
                <a:gd name="connsiteY349" fmla="*/ 1704975 h 2000250"/>
                <a:gd name="connsiteX350" fmla="*/ 885825 w 1800225"/>
                <a:gd name="connsiteY350" fmla="*/ 1708680 h 2000250"/>
                <a:gd name="connsiteX351" fmla="*/ 895350 w 1800225"/>
                <a:gd name="connsiteY351" fmla="*/ 1710795 h 2000250"/>
                <a:gd name="connsiteX352" fmla="*/ 914400 w 1800225"/>
                <a:gd name="connsiteY352" fmla="*/ 1713709 h 2000250"/>
                <a:gd name="connsiteX353" fmla="*/ 923925 w 1800225"/>
                <a:gd name="connsiteY353" fmla="*/ 1714233 h 2000250"/>
                <a:gd name="connsiteX354" fmla="*/ 942975 w 1800225"/>
                <a:gd name="connsiteY354" fmla="*/ 1715291 h 2000250"/>
                <a:gd name="connsiteX355" fmla="*/ 952500 w 1800225"/>
                <a:gd name="connsiteY355" fmla="*/ 1716614 h 2000250"/>
                <a:gd name="connsiteX356" fmla="*/ 971550 w 1800225"/>
                <a:gd name="connsiteY356" fmla="*/ 1720320 h 2000250"/>
                <a:gd name="connsiteX357" fmla="*/ 990600 w 1800225"/>
                <a:gd name="connsiteY357" fmla="*/ 1723234 h 2000250"/>
                <a:gd name="connsiteX358" fmla="*/ 1000125 w 1800225"/>
                <a:gd name="connsiteY358" fmla="*/ 1723758 h 2000250"/>
                <a:gd name="connsiteX359" fmla="*/ 1019175 w 1800225"/>
                <a:gd name="connsiteY359" fmla="*/ 1724025 h 2000250"/>
                <a:gd name="connsiteX360" fmla="*/ 1200150 w 1800225"/>
                <a:gd name="connsiteY360" fmla="*/ 1724025 h 2000250"/>
                <a:gd name="connsiteX361" fmla="*/ 1219200 w 1800225"/>
                <a:gd name="connsiteY361" fmla="*/ 1723758 h 2000250"/>
                <a:gd name="connsiteX362" fmla="*/ 1228725 w 1800225"/>
                <a:gd name="connsiteY362" fmla="*/ 1723234 h 2000250"/>
                <a:gd name="connsiteX363" fmla="*/ 1247775 w 1800225"/>
                <a:gd name="connsiteY363" fmla="*/ 1720320 h 2000250"/>
                <a:gd name="connsiteX364" fmla="*/ 1257300 w 1800225"/>
                <a:gd name="connsiteY364" fmla="*/ 1718205 h 2000250"/>
                <a:gd name="connsiteX365" fmla="*/ 1276350 w 1800225"/>
                <a:gd name="connsiteY365" fmla="*/ 1715291 h 2000250"/>
                <a:gd name="connsiteX366" fmla="*/ 1314450 w 1800225"/>
                <a:gd name="connsiteY366" fmla="*/ 1713709 h 2000250"/>
                <a:gd name="connsiteX367" fmla="*/ 1323975 w 1800225"/>
                <a:gd name="connsiteY367" fmla="*/ 1712386 h 2000250"/>
                <a:gd name="connsiteX368" fmla="*/ 1333500 w 1800225"/>
                <a:gd name="connsiteY368" fmla="*/ 1710528 h 2000250"/>
                <a:gd name="connsiteX369" fmla="*/ 1343025 w 1800225"/>
                <a:gd name="connsiteY369" fmla="*/ 1707890 h 2000250"/>
                <a:gd name="connsiteX370" fmla="*/ 1362075 w 1800225"/>
                <a:gd name="connsiteY370" fmla="*/ 1702060 h 2000250"/>
                <a:gd name="connsiteX371" fmla="*/ 1381125 w 1800225"/>
                <a:gd name="connsiteY371" fmla="*/ 1697298 h 2000250"/>
                <a:gd name="connsiteX372" fmla="*/ 1400175 w 1800225"/>
                <a:gd name="connsiteY372" fmla="*/ 1693602 h 2000250"/>
                <a:gd name="connsiteX373" fmla="*/ 1409700 w 1800225"/>
                <a:gd name="connsiteY373" fmla="*/ 1691745 h 2000250"/>
                <a:gd name="connsiteX374" fmla="*/ 1428750 w 1800225"/>
                <a:gd name="connsiteY374" fmla="*/ 1687249 h 2000250"/>
                <a:gd name="connsiteX375" fmla="*/ 1438275 w 1800225"/>
                <a:gd name="connsiteY375" fmla="*/ 1684601 h 2000250"/>
                <a:gd name="connsiteX376" fmla="*/ 1447800 w 1800225"/>
                <a:gd name="connsiteY376" fmla="*/ 1682487 h 2000250"/>
                <a:gd name="connsiteX377" fmla="*/ 1457325 w 1800225"/>
                <a:gd name="connsiteY377" fmla="*/ 1680105 h 2000250"/>
                <a:gd name="connsiteX378" fmla="*/ 1466850 w 1800225"/>
                <a:gd name="connsiteY378" fmla="*/ 1678248 h 2000250"/>
                <a:gd name="connsiteX379" fmla="*/ 1485900 w 1800225"/>
                <a:gd name="connsiteY379" fmla="*/ 1674552 h 2000250"/>
                <a:gd name="connsiteX380" fmla="*/ 1495425 w 1800225"/>
                <a:gd name="connsiteY380" fmla="*/ 1672428 h 2000250"/>
                <a:gd name="connsiteX381" fmla="*/ 1504950 w 1800225"/>
                <a:gd name="connsiteY381" fmla="*/ 1669790 h 2000250"/>
                <a:gd name="connsiteX382" fmla="*/ 1524000 w 1800225"/>
                <a:gd name="connsiteY382" fmla="*/ 1663170 h 2000250"/>
                <a:gd name="connsiteX383" fmla="*/ 1533525 w 1800225"/>
                <a:gd name="connsiteY383" fmla="*/ 1659198 h 2000250"/>
                <a:gd name="connsiteX384" fmla="*/ 1543050 w 1800225"/>
                <a:gd name="connsiteY384" fmla="*/ 1655759 h 2000250"/>
                <a:gd name="connsiteX385" fmla="*/ 1552575 w 1800225"/>
                <a:gd name="connsiteY385" fmla="*/ 1652054 h 2000250"/>
                <a:gd name="connsiteX386" fmla="*/ 1562100 w 1800225"/>
                <a:gd name="connsiteY386" fmla="*/ 1649416 h 2000250"/>
                <a:gd name="connsiteX387" fmla="*/ 1571625 w 1800225"/>
                <a:gd name="connsiteY387" fmla="*/ 1646501 h 2000250"/>
                <a:gd name="connsiteX388" fmla="*/ 1590675 w 1800225"/>
                <a:gd name="connsiteY388" fmla="*/ 1642005 h 2000250"/>
                <a:gd name="connsiteX389" fmla="*/ 1609192 w 1800225"/>
                <a:gd name="connsiteY389" fmla="*/ 1639091 h 2000250"/>
                <a:gd name="connsiteX390" fmla="*/ 1628775 w 1800225"/>
                <a:gd name="connsiteY390" fmla="*/ 1638300 h 2000250"/>
                <a:gd name="connsiteX391" fmla="*/ 1629566 w 1800225"/>
                <a:gd name="connsiteY391" fmla="*/ 1652588 h 2000250"/>
                <a:gd name="connsiteX392" fmla="*/ 1633271 w 1800225"/>
                <a:gd name="connsiteY392" fmla="*/ 1667408 h 2000250"/>
                <a:gd name="connsiteX393" fmla="*/ 1640148 w 1800225"/>
                <a:gd name="connsiteY393" fmla="*/ 1685925 h 2000250"/>
                <a:gd name="connsiteX394" fmla="*/ 1644120 w 1800225"/>
                <a:gd name="connsiteY394" fmla="*/ 1695450 h 2000250"/>
                <a:gd name="connsiteX395" fmla="*/ 1650740 w 1800225"/>
                <a:gd name="connsiteY395" fmla="*/ 1714500 h 2000250"/>
                <a:gd name="connsiteX396" fmla="*/ 1653645 w 1800225"/>
                <a:gd name="connsiteY396" fmla="*/ 1724025 h 2000250"/>
                <a:gd name="connsiteX397" fmla="*/ 1660789 w 1800225"/>
                <a:gd name="connsiteY397" fmla="*/ 1752600 h 2000250"/>
                <a:gd name="connsiteX398" fmla="*/ 1663437 w 1800225"/>
                <a:gd name="connsiteY398" fmla="*/ 1762125 h 2000250"/>
                <a:gd name="connsiteX399" fmla="*/ 1665551 w 1800225"/>
                <a:gd name="connsiteY399" fmla="*/ 1771650 h 2000250"/>
                <a:gd name="connsiteX400" fmla="*/ 1672695 w 1800225"/>
                <a:gd name="connsiteY400" fmla="*/ 1800225 h 2000250"/>
                <a:gd name="connsiteX401" fmla="*/ 1675867 w 1800225"/>
                <a:gd name="connsiteY401" fmla="*/ 1819275 h 2000250"/>
                <a:gd name="connsiteX402" fmla="*/ 1676933 w 1800225"/>
                <a:gd name="connsiteY402" fmla="*/ 1828800 h 2000250"/>
                <a:gd name="connsiteX403" fmla="*/ 1680105 w 1800225"/>
                <a:gd name="connsiteY403" fmla="*/ 1847317 h 2000250"/>
                <a:gd name="connsiteX404" fmla="*/ 1683544 w 1800225"/>
                <a:gd name="connsiteY404" fmla="*/ 1862138 h 2000250"/>
                <a:gd name="connsiteX405" fmla="*/ 1685925 w 1800225"/>
                <a:gd name="connsiteY405" fmla="*/ 1876425 h 2000250"/>
                <a:gd name="connsiteX406" fmla="*/ 361950 w 1800225"/>
                <a:gd name="connsiteY406" fmla="*/ 809625 h 2000250"/>
                <a:gd name="connsiteX407" fmla="*/ 1457325 w 1800225"/>
                <a:gd name="connsiteY407" fmla="*/ 809625 h 2000250"/>
                <a:gd name="connsiteX408" fmla="*/ 1456534 w 1800225"/>
                <a:gd name="connsiteY408" fmla="*/ 795338 h 2000250"/>
                <a:gd name="connsiteX409" fmla="*/ 1455211 w 1800225"/>
                <a:gd name="connsiteY409" fmla="*/ 790042 h 2000250"/>
                <a:gd name="connsiteX410" fmla="*/ 1453620 w 1800225"/>
                <a:gd name="connsiteY410" fmla="*/ 780517 h 2000250"/>
                <a:gd name="connsiteX411" fmla="*/ 1451505 w 1800225"/>
                <a:gd name="connsiteY411" fmla="*/ 771525 h 2000250"/>
                <a:gd name="connsiteX412" fmla="*/ 1448591 w 1800225"/>
                <a:gd name="connsiteY412" fmla="*/ 752475 h 2000250"/>
                <a:gd name="connsiteX413" fmla="*/ 1447800 w 1800225"/>
                <a:gd name="connsiteY413" fmla="*/ 733425 h 2000250"/>
                <a:gd name="connsiteX414" fmla="*/ 1447800 w 1800225"/>
                <a:gd name="connsiteY414" fmla="*/ 723900 h 2000250"/>
                <a:gd name="connsiteX415" fmla="*/ 1447009 w 1800225"/>
                <a:gd name="connsiteY415" fmla="*/ 704850 h 2000250"/>
                <a:gd name="connsiteX416" fmla="*/ 1445686 w 1800225"/>
                <a:gd name="connsiteY416" fmla="*/ 695325 h 2000250"/>
                <a:gd name="connsiteX417" fmla="*/ 1434570 w 1800225"/>
                <a:gd name="connsiteY417" fmla="*/ 638175 h 2000250"/>
                <a:gd name="connsiteX418" fmla="*/ 1430074 w 1800225"/>
                <a:gd name="connsiteY418" fmla="*/ 619125 h 2000250"/>
                <a:gd name="connsiteX419" fmla="*/ 1427426 w 1800225"/>
                <a:gd name="connsiteY419" fmla="*/ 609600 h 2000250"/>
                <a:gd name="connsiteX420" fmla="*/ 1425045 w 1800225"/>
                <a:gd name="connsiteY420" fmla="*/ 600075 h 2000250"/>
                <a:gd name="connsiteX421" fmla="*/ 1422140 w 1800225"/>
                <a:gd name="connsiteY421" fmla="*/ 590550 h 2000250"/>
                <a:gd name="connsiteX422" fmla="*/ 1416053 w 1800225"/>
                <a:gd name="connsiteY422" fmla="*/ 571500 h 2000250"/>
                <a:gd name="connsiteX423" fmla="*/ 1409433 w 1800225"/>
                <a:gd name="connsiteY423" fmla="*/ 552450 h 2000250"/>
                <a:gd name="connsiteX424" fmla="*/ 1405995 w 1800225"/>
                <a:gd name="connsiteY424" fmla="*/ 542925 h 2000250"/>
                <a:gd name="connsiteX425" fmla="*/ 1397794 w 1800225"/>
                <a:gd name="connsiteY425" fmla="*/ 523875 h 2000250"/>
                <a:gd name="connsiteX426" fmla="*/ 1392765 w 1800225"/>
                <a:gd name="connsiteY426" fmla="*/ 514350 h 2000250"/>
                <a:gd name="connsiteX427" fmla="*/ 1388536 w 1800225"/>
                <a:gd name="connsiteY427" fmla="*/ 504825 h 2000250"/>
                <a:gd name="connsiteX428" fmla="*/ 1383240 w 1800225"/>
                <a:gd name="connsiteY428" fmla="*/ 495300 h 2000250"/>
                <a:gd name="connsiteX429" fmla="*/ 1373715 w 1800225"/>
                <a:gd name="connsiteY429" fmla="*/ 476250 h 2000250"/>
                <a:gd name="connsiteX430" fmla="*/ 1369219 w 1800225"/>
                <a:gd name="connsiteY430" fmla="*/ 466725 h 2000250"/>
                <a:gd name="connsiteX431" fmla="*/ 1357846 w 1800225"/>
                <a:gd name="connsiteY431" fmla="*/ 447675 h 2000250"/>
                <a:gd name="connsiteX432" fmla="*/ 1344349 w 1800225"/>
                <a:gd name="connsiteY432" fmla="*/ 428625 h 2000250"/>
                <a:gd name="connsiteX433" fmla="*/ 1336939 w 1800225"/>
                <a:gd name="connsiteY433" fmla="*/ 419100 h 2000250"/>
                <a:gd name="connsiteX434" fmla="*/ 1329795 w 1800225"/>
                <a:gd name="connsiteY434" fmla="*/ 409575 h 2000250"/>
                <a:gd name="connsiteX435" fmla="*/ 1313660 w 1800225"/>
                <a:gd name="connsiteY435" fmla="*/ 390525 h 2000250"/>
                <a:gd name="connsiteX436" fmla="*/ 1304658 w 1800225"/>
                <a:gd name="connsiteY436" fmla="*/ 381000 h 2000250"/>
                <a:gd name="connsiteX437" fmla="*/ 1285875 w 1800225"/>
                <a:gd name="connsiteY437" fmla="*/ 362741 h 2000250"/>
                <a:gd name="connsiteX438" fmla="*/ 1266825 w 1800225"/>
                <a:gd name="connsiteY438" fmla="*/ 346872 h 2000250"/>
                <a:gd name="connsiteX439" fmla="*/ 1257300 w 1800225"/>
                <a:gd name="connsiteY439" fmla="*/ 339985 h 2000250"/>
                <a:gd name="connsiteX440" fmla="*/ 1238250 w 1800225"/>
                <a:gd name="connsiteY440" fmla="*/ 327022 h 2000250"/>
                <a:gd name="connsiteX441" fmla="*/ 1219200 w 1800225"/>
                <a:gd name="connsiteY441" fmla="*/ 314592 h 2000250"/>
                <a:gd name="connsiteX442" fmla="*/ 1209675 w 1800225"/>
                <a:gd name="connsiteY442" fmla="*/ 308505 h 2000250"/>
                <a:gd name="connsiteX443" fmla="*/ 1200150 w 1800225"/>
                <a:gd name="connsiteY443" fmla="*/ 303209 h 2000250"/>
                <a:gd name="connsiteX444" fmla="*/ 1190625 w 1800225"/>
                <a:gd name="connsiteY444" fmla="*/ 297923 h 2000250"/>
                <a:gd name="connsiteX445" fmla="*/ 1181100 w 1800225"/>
                <a:gd name="connsiteY445" fmla="*/ 293684 h 2000250"/>
                <a:gd name="connsiteX446" fmla="*/ 1171575 w 1800225"/>
                <a:gd name="connsiteY446" fmla="*/ 289455 h 2000250"/>
                <a:gd name="connsiteX447" fmla="*/ 1123950 w 1800225"/>
                <a:gd name="connsiteY447" fmla="*/ 270929 h 2000250"/>
                <a:gd name="connsiteX448" fmla="*/ 1114425 w 1800225"/>
                <a:gd name="connsiteY448" fmla="*/ 268291 h 2000250"/>
                <a:gd name="connsiteX449" fmla="*/ 1104900 w 1800225"/>
                <a:gd name="connsiteY449" fmla="*/ 265376 h 2000250"/>
                <a:gd name="connsiteX450" fmla="*/ 1085850 w 1800225"/>
                <a:gd name="connsiteY450" fmla="*/ 260880 h 2000250"/>
                <a:gd name="connsiteX451" fmla="*/ 1066800 w 1800225"/>
                <a:gd name="connsiteY451" fmla="*/ 257708 h 2000250"/>
                <a:gd name="connsiteX452" fmla="*/ 1057275 w 1800225"/>
                <a:gd name="connsiteY452" fmla="*/ 256642 h 2000250"/>
                <a:gd name="connsiteX453" fmla="*/ 1047750 w 1800225"/>
                <a:gd name="connsiteY453" fmla="*/ 255060 h 2000250"/>
                <a:gd name="connsiteX454" fmla="*/ 1038225 w 1800225"/>
                <a:gd name="connsiteY454" fmla="*/ 253470 h 2000250"/>
                <a:gd name="connsiteX455" fmla="*/ 1028700 w 1800225"/>
                <a:gd name="connsiteY455" fmla="*/ 251355 h 2000250"/>
                <a:gd name="connsiteX456" fmla="*/ 1009650 w 1800225"/>
                <a:gd name="connsiteY456" fmla="*/ 248441 h 2000250"/>
                <a:gd name="connsiteX457" fmla="*/ 1000125 w 1800225"/>
                <a:gd name="connsiteY457" fmla="*/ 247917 h 2000250"/>
                <a:gd name="connsiteX458" fmla="*/ 981075 w 1800225"/>
                <a:gd name="connsiteY458" fmla="*/ 247650 h 2000250"/>
                <a:gd name="connsiteX459" fmla="*/ 895350 w 1800225"/>
                <a:gd name="connsiteY459" fmla="*/ 247650 h 2000250"/>
                <a:gd name="connsiteX460" fmla="*/ 876300 w 1800225"/>
                <a:gd name="connsiteY460" fmla="*/ 247917 h 2000250"/>
                <a:gd name="connsiteX461" fmla="*/ 866775 w 1800225"/>
                <a:gd name="connsiteY461" fmla="*/ 248441 h 2000250"/>
                <a:gd name="connsiteX462" fmla="*/ 847725 w 1800225"/>
                <a:gd name="connsiteY462" fmla="*/ 251355 h 2000250"/>
                <a:gd name="connsiteX463" fmla="*/ 838200 w 1800225"/>
                <a:gd name="connsiteY463" fmla="*/ 253470 h 2000250"/>
                <a:gd name="connsiteX464" fmla="*/ 828675 w 1800225"/>
                <a:gd name="connsiteY464" fmla="*/ 255060 h 2000250"/>
                <a:gd name="connsiteX465" fmla="*/ 819150 w 1800225"/>
                <a:gd name="connsiteY465" fmla="*/ 256642 h 2000250"/>
                <a:gd name="connsiteX466" fmla="*/ 809625 w 1800225"/>
                <a:gd name="connsiteY466" fmla="*/ 257708 h 2000250"/>
                <a:gd name="connsiteX467" fmla="*/ 790575 w 1800225"/>
                <a:gd name="connsiteY467" fmla="*/ 261147 h 2000250"/>
                <a:gd name="connsiteX468" fmla="*/ 771525 w 1800225"/>
                <a:gd name="connsiteY468" fmla="*/ 266700 h 2000250"/>
                <a:gd name="connsiteX469" fmla="*/ 762000 w 1800225"/>
                <a:gd name="connsiteY469" fmla="*/ 269872 h 2000250"/>
                <a:gd name="connsiteX470" fmla="*/ 723900 w 1800225"/>
                <a:gd name="connsiteY470" fmla="*/ 282578 h 2000250"/>
                <a:gd name="connsiteX471" fmla="*/ 704850 w 1800225"/>
                <a:gd name="connsiteY471" fmla="*/ 289455 h 2000250"/>
                <a:gd name="connsiteX472" fmla="*/ 695325 w 1800225"/>
                <a:gd name="connsiteY472" fmla="*/ 293684 h 2000250"/>
                <a:gd name="connsiteX473" fmla="*/ 685800 w 1800225"/>
                <a:gd name="connsiteY473" fmla="*/ 297923 h 2000250"/>
                <a:gd name="connsiteX474" fmla="*/ 676275 w 1800225"/>
                <a:gd name="connsiteY474" fmla="*/ 303209 h 2000250"/>
                <a:gd name="connsiteX475" fmla="*/ 666750 w 1800225"/>
                <a:gd name="connsiteY475" fmla="*/ 308505 h 2000250"/>
                <a:gd name="connsiteX476" fmla="*/ 657225 w 1800225"/>
                <a:gd name="connsiteY476" fmla="*/ 314592 h 2000250"/>
                <a:gd name="connsiteX477" fmla="*/ 638175 w 1800225"/>
                <a:gd name="connsiteY477" fmla="*/ 327022 h 2000250"/>
                <a:gd name="connsiteX478" fmla="*/ 619125 w 1800225"/>
                <a:gd name="connsiteY478" fmla="*/ 339985 h 2000250"/>
                <a:gd name="connsiteX479" fmla="*/ 609600 w 1800225"/>
                <a:gd name="connsiteY479" fmla="*/ 346872 h 2000250"/>
                <a:gd name="connsiteX480" fmla="*/ 590550 w 1800225"/>
                <a:gd name="connsiteY480" fmla="*/ 362741 h 2000250"/>
                <a:gd name="connsiteX481" fmla="*/ 571500 w 1800225"/>
                <a:gd name="connsiteY481" fmla="*/ 381000 h 2000250"/>
                <a:gd name="connsiteX482" fmla="*/ 561975 w 1800225"/>
                <a:gd name="connsiteY482" fmla="*/ 390525 h 2000250"/>
                <a:gd name="connsiteX483" fmla="*/ 543192 w 1800225"/>
                <a:gd name="connsiteY483" fmla="*/ 409575 h 2000250"/>
                <a:gd name="connsiteX484" fmla="*/ 534191 w 1800225"/>
                <a:gd name="connsiteY484" fmla="*/ 419100 h 2000250"/>
                <a:gd name="connsiteX485" fmla="*/ 518055 w 1800225"/>
                <a:gd name="connsiteY485" fmla="*/ 438150 h 2000250"/>
                <a:gd name="connsiteX486" fmla="*/ 503501 w 1800225"/>
                <a:gd name="connsiteY486" fmla="*/ 457200 h 2000250"/>
                <a:gd name="connsiteX487" fmla="*/ 496624 w 1800225"/>
                <a:gd name="connsiteY487" fmla="*/ 466725 h 2000250"/>
                <a:gd name="connsiteX488" fmla="*/ 489480 w 1800225"/>
                <a:gd name="connsiteY488" fmla="*/ 476250 h 2000250"/>
                <a:gd name="connsiteX489" fmla="*/ 476517 w 1800225"/>
                <a:gd name="connsiteY489" fmla="*/ 495300 h 2000250"/>
                <a:gd name="connsiteX490" fmla="*/ 470430 w 1800225"/>
                <a:gd name="connsiteY490" fmla="*/ 504825 h 2000250"/>
                <a:gd name="connsiteX491" fmla="*/ 459581 w 1800225"/>
                <a:gd name="connsiteY491" fmla="*/ 523875 h 2000250"/>
                <a:gd name="connsiteX492" fmla="*/ 455085 w 1800225"/>
                <a:gd name="connsiteY492" fmla="*/ 533400 h 2000250"/>
                <a:gd name="connsiteX493" fmla="*/ 449790 w 1800225"/>
                <a:gd name="connsiteY493" fmla="*/ 542925 h 2000250"/>
                <a:gd name="connsiteX494" fmla="*/ 445560 w 1800225"/>
                <a:gd name="connsiteY494" fmla="*/ 552450 h 2000250"/>
                <a:gd name="connsiteX495" fmla="*/ 436035 w 1800225"/>
                <a:gd name="connsiteY495" fmla="*/ 571500 h 2000250"/>
                <a:gd name="connsiteX496" fmla="*/ 431006 w 1800225"/>
                <a:gd name="connsiteY496" fmla="*/ 581025 h 2000250"/>
                <a:gd name="connsiteX497" fmla="*/ 427034 w 1800225"/>
                <a:gd name="connsiteY497" fmla="*/ 590550 h 2000250"/>
                <a:gd name="connsiteX498" fmla="*/ 422805 w 1800225"/>
                <a:gd name="connsiteY498" fmla="*/ 600075 h 2000250"/>
                <a:gd name="connsiteX499" fmla="*/ 404279 w 1800225"/>
                <a:gd name="connsiteY499" fmla="*/ 647700 h 2000250"/>
                <a:gd name="connsiteX500" fmla="*/ 398726 w 1800225"/>
                <a:gd name="connsiteY500" fmla="*/ 666750 h 2000250"/>
                <a:gd name="connsiteX501" fmla="*/ 396345 w 1800225"/>
                <a:gd name="connsiteY501" fmla="*/ 676275 h 2000250"/>
                <a:gd name="connsiteX502" fmla="*/ 393440 w 1800225"/>
                <a:gd name="connsiteY502" fmla="*/ 685800 h 2000250"/>
                <a:gd name="connsiteX503" fmla="*/ 387610 w 1800225"/>
                <a:gd name="connsiteY503" fmla="*/ 704850 h 2000250"/>
                <a:gd name="connsiteX504" fmla="*/ 384705 w 1800225"/>
                <a:gd name="connsiteY504" fmla="*/ 714375 h 2000250"/>
                <a:gd name="connsiteX505" fmla="*/ 379676 w 1800225"/>
                <a:gd name="connsiteY505" fmla="*/ 733425 h 2000250"/>
                <a:gd name="connsiteX506" fmla="*/ 377562 w 1800225"/>
                <a:gd name="connsiteY506" fmla="*/ 742950 h 2000250"/>
                <a:gd name="connsiteX507" fmla="*/ 375180 w 1800225"/>
                <a:gd name="connsiteY507" fmla="*/ 752475 h 2000250"/>
                <a:gd name="connsiteX508" fmla="*/ 371475 w 1800225"/>
                <a:gd name="connsiteY508" fmla="*/ 771525 h 2000250"/>
                <a:gd name="connsiteX509" fmla="*/ 367503 w 1800225"/>
                <a:gd name="connsiteY509" fmla="*/ 790042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Lst>
              <a:rect l="l" t="t" r="r" b="b"/>
              <a:pathLst>
                <a:path w="1800225" h="2000250">
                  <a:moveTo>
                    <a:pt x="1671638" y="1885683"/>
                  </a:moveTo>
                  <a:lnTo>
                    <a:pt x="1656817" y="1892037"/>
                  </a:lnTo>
                  <a:lnTo>
                    <a:pt x="1647825" y="1895208"/>
                  </a:lnTo>
                  <a:lnTo>
                    <a:pt x="1628775" y="1901295"/>
                  </a:lnTo>
                  <a:lnTo>
                    <a:pt x="1609725" y="1906591"/>
                  </a:lnTo>
                  <a:lnTo>
                    <a:pt x="1600200" y="1909229"/>
                  </a:lnTo>
                  <a:lnTo>
                    <a:pt x="1581150" y="1916906"/>
                  </a:lnTo>
                  <a:lnTo>
                    <a:pt x="1571625" y="1921669"/>
                  </a:lnTo>
                  <a:lnTo>
                    <a:pt x="1552575" y="1929079"/>
                  </a:lnTo>
                  <a:lnTo>
                    <a:pt x="1533525" y="1933042"/>
                  </a:lnTo>
                  <a:lnTo>
                    <a:pt x="1524000" y="1934108"/>
                  </a:lnTo>
                  <a:lnTo>
                    <a:pt x="1504950" y="1937280"/>
                  </a:lnTo>
                  <a:lnTo>
                    <a:pt x="1457325" y="1949187"/>
                  </a:lnTo>
                  <a:lnTo>
                    <a:pt x="1447800" y="1951301"/>
                  </a:lnTo>
                  <a:lnTo>
                    <a:pt x="1438275" y="1953949"/>
                  </a:lnTo>
                  <a:lnTo>
                    <a:pt x="1419225" y="1958445"/>
                  </a:lnTo>
                  <a:lnTo>
                    <a:pt x="1409700" y="1960302"/>
                  </a:lnTo>
                  <a:lnTo>
                    <a:pt x="1390650" y="1963998"/>
                  </a:lnTo>
                  <a:lnTo>
                    <a:pt x="1371600" y="1967970"/>
                  </a:lnTo>
                  <a:lnTo>
                    <a:pt x="1352550" y="1971142"/>
                  </a:lnTo>
                  <a:lnTo>
                    <a:pt x="1343025" y="1972208"/>
                  </a:lnTo>
                  <a:lnTo>
                    <a:pt x="1323975" y="1975380"/>
                  </a:lnTo>
                  <a:lnTo>
                    <a:pt x="1314450" y="1977495"/>
                  </a:lnTo>
                  <a:lnTo>
                    <a:pt x="1295400" y="1980409"/>
                  </a:lnTo>
                  <a:lnTo>
                    <a:pt x="1285875" y="1980933"/>
                  </a:lnTo>
                  <a:lnTo>
                    <a:pt x="1266825" y="1981991"/>
                  </a:lnTo>
                  <a:lnTo>
                    <a:pt x="1257300" y="1983314"/>
                  </a:lnTo>
                  <a:lnTo>
                    <a:pt x="1238250" y="1987020"/>
                  </a:lnTo>
                  <a:lnTo>
                    <a:pt x="1219200" y="1989934"/>
                  </a:lnTo>
                  <a:lnTo>
                    <a:pt x="1209675" y="1990458"/>
                  </a:lnTo>
                  <a:lnTo>
                    <a:pt x="1190625" y="1990725"/>
                  </a:lnTo>
                  <a:lnTo>
                    <a:pt x="1143000" y="1990725"/>
                  </a:lnTo>
                  <a:lnTo>
                    <a:pt x="1123950" y="1990992"/>
                  </a:lnTo>
                  <a:lnTo>
                    <a:pt x="1114425" y="1991516"/>
                  </a:lnTo>
                  <a:lnTo>
                    <a:pt x="1095375" y="1994430"/>
                  </a:lnTo>
                  <a:lnTo>
                    <a:pt x="1085850" y="1996545"/>
                  </a:lnTo>
                  <a:lnTo>
                    <a:pt x="1066800" y="1999459"/>
                  </a:lnTo>
                  <a:lnTo>
                    <a:pt x="1047750" y="2000250"/>
                  </a:lnTo>
                  <a:lnTo>
                    <a:pt x="1038225" y="2000250"/>
                  </a:lnTo>
                  <a:lnTo>
                    <a:pt x="1019175" y="1999983"/>
                  </a:lnTo>
                  <a:lnTo>
                    <a:pt x="1009650" y="1999459"/>
                  </a:lnTo>
                  <a:lnTo>
                    <a:pt x="990600" y="1996545"/>
                  </a:lnTo>
                  <a:lnTo>
                    <a:pt x="981075" y="1994430"/>
                  </a:lnTo>
                  <a:lnTo>
                    <a:pt x="962025" y="1991516"/>
                  </a:lnTo>
                  <a:lnTo>
                    <a:pt x="952500" y="1990992"/>
                  </a:lnTo>
                  <a:lnTo>
                    <a:pt x="933450" y="1990725"/>
                  </a:lnTo>
                  <a:lnTo>
                    <a:pt x="904875" y="1990725"/>
                  </a:lnTo>
                  <a:lnTo>
                    <a:pt x="895350" y="1990458"/>
                  </a:lnTo>
                  <a:lnTo>
                    <a:pt x="885825" y="1989934"/>
                  </a:lnTo>
                  <a:lnTo>
                    <a:pt x="866775" y="1987020"/>
                  </a:lnTo>
                  <a:lnTo>
                    <a:pt x="847725" y="1983314"/>
                  </a:lnTo>
                  <a:lnTo>
                    <a:pt x="838200" y="1981991"/>
                  </a:lnTo>
                  <a:lnTo>
                    <a:pt x="819150" y="1980409"/>
                  </a:lnTo>
                  <a:lnTo>
                    <a:pt x="809625" y="1979086"/>
                  </a:lnTo>
                  <a:lnTo>
                    <a:pt x="790575" y="1975380"/>
                  </a:lnTo>
                  <a:lnTo>
                    <a:pt x="771525" y="1972466"/>
                  </a:lnTo>
                  <a:lnTo>
                    <a:pt x="752475" y="1970884"/>
                  </a:lnTo>
                  <a:lnTo>
                    <a:pt x="742950" y="1969561"/>
                  </a:lnTo>
                  <a:lnTo>
                    <a:pt x="723900" y="1965855"/>
                  </a:lnTo>
                  <a:lnTo>
                    <a:pt x="704850" y="1962683"/>
                  </a:lnTo>
                  <a:lnTo>
                    <a:pt x="695325" y="1961617"/>
                  </a:lnTo>
                  <a:lnTo>
                    <a:pt x="676275" y="1957654"/>
                  </a:lnTo>
                  <a:lnTo>
                    <a:pt x="666750" y="1954216"/>
                  </a:lnTo>
                  <a:lnTo>
                    <a:pt x="647700" y="1947596"/>
                  </a:lnTo>
                  <a:lnTo>
                    <a:pt x="628650" y="1943100"/>
                  </a:lnTo>
                  <a:lnTo>
                    <a:pt x="619125" y="1940986"/>
                  </a:lnTo>
                  <a:lnTo>
                    <a:pt x="609600" y="1938604"/>
                  </a:lnTo>
                  <a:lnTo>
                    <a:pt x="590550" y="1931727"/>
                  </a:lnTo>
                  <a:lnTo>
                    <a:pt x="581025" y="1927755"/>
                  </a:lnTo>
                  <a:lnTo>
                    <a:pt x="561975" y="1920345"/>
                  </a:lnTo>
                  <a:lnTo>
                    <a:pt x="552450" y="1916373"/>
                  </a:lnTo>
                  <a:lnTo>
                    <a:pt x="533400" y="1908705"/>
                  </a:lnTo>
                  <a:lnTo>
                    <a:pt x="514350" y="1901295"/>
                  </a:lnTo>
                  <a:lnTo>
                    <a:pt x="495300" y="1893094"/>
                  </a:lnTo>
                  <a:lnTo>
                    <a:pt x="485775" y="1888064"/>
                  </a:lnTo>
                  <a:lnTo>
                    <a:pt x="476250" y="1883569"/>
                  </a:lnTo>
                  <a:lnTo>
                    <a:pt x="466725" y="1878016"/>
                  </a:lnTo>
                  <a:lnTo>
                    <a:pt x="457200" y="1872720"/>
                  </a:lnTo>
                  <a:lnTo>
                    <a:pt x="438150" y="1861080"/>
                  </a:lnTo>
                  <a:lnTo>
                    <a:pt x="419100" y="1849698"/>
                  </a:lnTo>
                  <a:lnTo>
                    <a:pt x="409575" y="1844145"/>
                  </a:lnTo>
                  <a:lnTo>
                    <a:pt x="390525" y="1831972"/>
                  </a:lnTo>
                  <a:lnTo>
                    <a:pt x="371475" y="1819275"/>
                  </a:lnTo>
                  <a:lnTo>
                    <a:pt x="352425" y="1806045"/>
                  </a:lnTo>
                  <a:lnTo>
                    <a:pt x="342900" y="1798901"/>
                  </a:lnTo>
                  <a:lnTo>
                    <a:pt x="333375" y="1792024"/>
                  </a:lnTo>
                  <a:lnTo>
                    <a:pt x="323850" y="1784614"/>
                  </a:lnTo>
                  <a:lnTo>
                    <a:pt x="314325" y="1777470"/>
                  </a:lnTo>
                  <a:lnTo>
                    <a:pt x="295275" y="1761334"/>
                  </a:lnTo>
                  <a:lnTo>
                    <a:pt x="285750" y="1752333"/>
                  </a:lnTo>
                  <a:lnTo>
                    <a:pt x="266700" y="1733550"/>
                  </a:lnTo>
                  <a:lnTo>
                    <a:pt x="247650" y="1714500"/>
                  </a:lnTo>
                  <a:lnTo>
                    <a:pt x="229391" y="1695450"/>
                  </a:lnTo>
                  <a:lnTo>
                    <a:pt x="221190" y="1685925"/>
                  </a:lnTo>
                  <a:lnTo>
                    <a:pt x="213255" y="1676400"/>
                  </a:lnTo>
                  <a:lnTo>
                    <a:pt x="198177" y="1657350"/>
                  </a:lnTo>
                  <a:lnTo>
                    <a:pt x="182823" y="1638300"/>
                  </a:lnTo>
                  <a:lnTo>
                    <a:pt x="175422" y="1628775"/>
                  </a:lnTo>
                  <a:lnTo>
                    <a:pt x="161925" y="1609725"/>
                  </a:lnTo>
                  <a:lnTo>
                    <a:pt x="155572" y="1600200"/>
                  </a:lnTo>
                  <a:lnTo>
                    <a:pt x="143142" y="1581150"/>
                  </a:lnTo>
                  <a:lnTo>
                    <a:pt x="137055" y="1571625"/>
                  </a:lnTo>
                  <a:lnTo>
                    <a:pt x="126206" y="1552575"/>
                  </a:lnTo>
                  <a:lnTo>
                    <a:pt x="121710" y="1543050"/>
                  </a:lnTo>
                  <a:lnTo>
                    <a:pt x="116415" y="1533525"/>
                  </a:lnTo>
                  <a:lnTo>
                    <a:pt x="112185" y="1524000"/>
                  </a:lnTo>
                  <a:lnTo>
                    <a:pt x="106890" y="1514475"/>
                  </a:lnTo>
                  <a:lnTo>
                    <a:pt x="102660" y="1504950"/>
                  </a:lnTo>
                  <a:lnTo>
                    <a:pt x="93135" y="1485900"/>
                  </a:lnTo>
                  <a:lnTo>
                    <a:pt x="88106" y="1476375"/>
                  </a:lnTo>
                  <a:lnTo>
                    <a:pt x="84134" y="1466850"/>
                  </a:lnTo>
                  <a:lnTo>
                    <a:pt x="79905" y="1457325"/>
                  </a:lnTo>
                  <a:lnTo>
                    <a:pt x="72495" y="1438275"/>
                  </a:lnTo>
                  <a:lnTo>
                    <a:pt x="68523" y="1428750"/>
                  </a:lnTo>
                  <a:lnTo>
                    <a:pt x="61379" y="1409700"/>
                  </a:lnTo>
                  <a:lnTo>
                    <a:pt x="58741" y="1400175"/>
                  </a:lnTo>
                  <a:lnTo>
                    <a:pt x="52921" y="1381125"/>
                  </a:lnTo>
                  <a:lnTo>
                    <a:pt x="46034" y="1362075"/>
                  </a:lnTo>
                  <a:lnTo>
                    <a:pt x="42329" y="1352550"/>
                  </a:lnTo>
                  <a:lnTo>
                    <a:pt x="36776" y="1333500"/>
                  </a:lnTo>
                  <a:lnTo>
                    <a:pt x="34661" y="1323975"/>
                  </a:lnTo>
                  <a:lnTo>
                    <a:pt x="32014" y="1314450"/>
                  </a:lnTo>
                  <a:lnTo>
                    <a:pt x="29899" y="1304925"/>
                  </a:lnTo>
                  <a:lnTo>
                    <a:pt x="22755" y="1276350"/>
                  </a:lnTo>
                  <a:lnTo>
                    <a:pt x="19841" y="1257300"/>
                  </a:lnTo>
                  <a:lnTo>
                    <a:pt x="19317" y="1247775"/>
                  </a:lnTo>
                  <a:lnTo>
                    <a:pt x="18259" y="1228725"/>
                  </a:lnTo>
                  <a:lnTo>
                    <a:pt x="16935" y="1219200"/>
                  </a:lnTo>
                  <a:lnTo>
                    <a:pt x="13230" y="1200150"/>
                  </a:lnTo>
                  <a:lnTo>
                    <a:pt x="11640" y="1190625"/>
                  </a:lnTo>
                  <a:lnTo>
                    <a:pt x="10316" y="1181100"/>
                  </a:lnTo>
                  <a:lnTo>
                    <a:pt x="8734" y="1162050"/>
                  </a:lnTo>
                  <a:lnTo>
                    <a:pt x="7410" y="1152525"/>
                  </a:lnTo>
                  <a:lnTo>
                    <a:pt x="3705" y="1133475"/>
                  </a:lnTo>
                  <a:lnTo>
                    <a:pt x="791" y="1114425"/>
                  </a:lnTo>
                  <a:lnTo>
                    <a:pt x="267" y="1104900"/>
                  </a:lnTo>
                  <a:lnTo>
                    <a:pt x="0" y="1085850"/>
                  </a:lnTo>
                  <a:lnTo>
                    <a:pt x="0" y="990600"/>
                  </a:lnTo>
                  <a:lnTo>
                    <a:pt x="267" y="971550"/>
                  </a:lnTo>
                  <a:lnTo>
                    <a:pt x="791" y="962025"/>
                  </a:lnTo>
                  <a:lnTo>
                    <a:pt x="3705" y="942975"/>
                  </a:lnTo>
                  <a:lnTo>
                    <a:pt x="5820" y="933450"/>
                  </a:lnTo>
                  <a:lnTo>
                    <a:pt x="8734" y="914400"/>
                  </a:lnTo>
                  <a:lnTo>
                    <a:pt x="9258" y="904875"/>
                  </a:lnTo>
                  <a:lnTo>
                    <a:pt x="9792" y="885825"/>
                  </a:lnTo>
                  <a:lnTo>
                    <a:pt x="10316" y="876300"/>
                  </a:lnTo>
                  <a:lnTo>
                    <a:pt x="13230" y="857250"/>
                  </a:lnTo>
                  <a:lnTo>
                    <a:pt x="15345" y="847725"/>
                  </a:lnTo>
                  <a:lnTo>
                    <a:pt x="18517" y="828675"/>
                  </a:lnTo>
                  <a:lnTo>
                    <a:pt x="21165" y="809625"/>
                  </a:lnTo>
                  <a:lnTo>
                    <a:pt x="22755" y="800100"/>
                  </a:lnTo>
                  <a:lnTo>
                    <a:pt x="26460" y="781050"/>
                  </a:lnTo>
                  <a:lnTo>
                    <a:pt x="27784" y="771525"/>
                  </a:lnTo>
                  <a:lnTo>
                    <a:pt x="29366" y="752475"/>
                  </a:lnTo>
                  <a:lnTo>
                    <a:pt x="32547" y="733425"/>
                  </a:lnTo>
                  <a:lnTo>
                    <a:pt x="35185" y="723900"/>
                  </a:lnTo>
                  <a:lnTo>
                    <a:pt x="41015" y="704850"/>
                  </a:lnTo>
                  <a:lnTo>
                    <a:pt x="43920" y="695325"/>
                  </a:lnTo>
                  <a:lnTo>
                    <a:pt x="46301" y="685800"/>
                  </a:lnTo>
                  <a:lnTo>
                    <a:pt x="51330" y="666750"/>
                  </a:lnTo>
                  <a:lnTo>
                    <a:pt x="57417" y="647700"/>
                  </a:lnTo>
                  <a:lnTo>
                    <a:pt x="64827" y="628650"/>
                  </a:lnTo>
                  <a:lnTo>
                    <a:pt x="68523" y="619125"/>
                  </a:lnTo>
                  <a:lnTo>
                    <a:pt x="72495" y="609600"/>
                  </a:lnTo>
                  <a:lnTo>
                    <a:pt x="79372" y="590550"/>
                  </a:lnTo>
                  <a:lnTo>
                    <a:pt x="82553" y="581025"/>
                  </a:lnTo>
                  <a:lnTo>
                    <a:pt x="89430" y="561975"/>
                  </a:lnTo>
                  <a:lnTo>
                    <a:pt x="97631" y="542925"/>
                  </a:lnTo>
                  <a:lnTo>
                    <a:pt x="102660" y="533400"/>
                  </a:lnTo>
                  <a:lnTo>
                    <a:pt x="112185" y="514350"/>
                  </a:lnTo>
                  <a:lnTo>
                    <a:pt x="116415" y="504825"/>
                  </a:lnTo>
                  <a:lnTo>
                    <a:pt x="121710" y="495300"/>
                  </a:lnTo>
                  <a:lnTo>
                    <a:pt x="125940" y="485775"/>
                  </a:lnTo>
                  <a:lnTo>
                    <a:pt x="131235" y="476250"/>
                  </a:lnTo>
                  <a:lnTo>
                    <a:pt x="135731" y="466725"/>
                  </a:lnTo>
                  <a:lnTo>
                    <a:pt x="146580" y="447675"/>
                  </a:lnTo>
                  <a:lnTo>
                    <a:pt x="158753" y="428625"/>
                  </a:lnTo>
                  <a:lnTo>
                    <a:pt x="184147" y="390525"/>
                  </a:lnTo>
                  <a:lnTo>
                    <a:pt x="190500" y="381000"/>
                  </a:lnTo>
                  <a:lnTo>
                    <a:pt x="203997" y="361950"/>
                  </a:lnTo>
                  <a:lnTo>
                    <a:pt x="211398" y="352425"/>
                  </a:lnTo>
                  <a:lnTo>
                    <a:pt x="226752" y="333375"/>
                  </a:lnTo>
                  <a:lnTo>
                    <a:pt x="234420" y="323850"/>
                  </a:lnTo>
                  <a:lnTo>
                    <a:pt x="241830" y="314325"/>
                  </a:lnTo>
                  <a:lnTo>
                    <a:pt x="257966" y="295275"/>
                  </a:lnTo>
                  <a:lnTo>
                    <a:pt x="266967" y="285750"/>
                  </a:lnTo>
                  <a:lnTo>
                    <a:pt x="285750" y="266700"/>
                  </a:lnTo>
                  <a:lnTo>
                    <a:pt x="304800" y="247650"/>
                  </a:lnTo>
                  <a:lnTo>
                    <a:pt x="323850" y="229391"/>
                  </a:lnTo>
                  <a:lnTo>
                    <a:pt x="333375" y="221190"/>
                  </a:lnTo>
                  <a:lnTo>
                    <a:pt x="342900" y="213255"/>
                  </a:lnTo>
                  <a:lnTo>
                    <a:pt x="361950" y="198177"/>
                  </a:lnTo>
                  <a:lnTo>
                    <a:pt x="381000" y="182823"/>
                  </a:lnTo>
                  <a:lnTo>
                    <a:pt x="390525" y="175422"/>
                  </a:lnTo>
                  <a:lnTo>
                    <a:pt x="409575" y="161925"/>
                  </a:lnTo>
                  <a:lnTo>
                    <a:pt x="419100" y="155572"/>
                  </a:lnTo>
                  <a:lnTo>
                    <a:pt x="438150" y="143142"/>
                  </a:lnTo>
                  <a:lnTo>
                    <a:pt x="447675" y="137055"/>
                  </a:lnTo>
                  <a:lnTo>
                    <a:pt x="466725" y="126206"/>
                  </a:lnTo>
                  <a:lnTo>
                    <a:pt x="476250" y="121710"/>
                  </a:lnTo>
                  <a:lnTo>
                    <a:pt x="485775" y="116415"/>
                  </a:lnTo>
                  <a:lnTo>
                    <a:pt x="495300" y="112185"/>
                  </a:lnTo>
                  <a:lnTo>
                    <a:pt x="504825" y="106890"/>
                  </a:lnTo>
                  <a:lnTo>
                    <a:pt x="514350" y="102660"/>
                  </a:lnTo>
                  <a:lnTo>
                    <a:pt x="523875" y="97365"/>
                  </a:lnTo>
                  <a:lnTo>
                    <a:pt x="533400" y="93135"/>
                  </a:lnTo>
                  <a:lnTo>
                    <a:pt x="552450" y="83610"/>
                  </a:lnTo>
                  <a:lnTo>
                    <a:pt x="561975" y="78581"/>
                  </a:lnTo>
                  <a:lnTo>
                    <a:pt x="571500" y="74609"/>
                  </a:lnTo>
                  <a:lnTo>
                    <a:pt x="581025" y="70380"/>
                  </a:lnTo>
                  <a:lnTo>
                    <a:pt x="600075" y="62970"/>
                  </a:lnTo>
                  <a:lnTo>
                    <a:pt x="619125" y="55302"/>
                  </a:lnTo>
                  <a:lnTo>
                    <a:pt x="628650" y="51330"/>
                  </a:lnTo>
                  <a:lnTo>
                    <a:pt x="638175" y="47892"/>
                  </a:lnTo>
                  <a:lnTo>
                    <a:pt x="657225" y="41272"/>
                  </a:lnTo>
                  <a:lnTo>
                    <a:pt x="666750" y="38100"/>
                  </a:lnTo>
                  <a:lnTo>
                    <a:pt x="685800" y="32547"/>
                  </a:lnTo>
                  <a:lnTo>
                    <a:pt x="695325" y="30690"/>
                  </a:lnTo>
                  <a:lnTo>
                    <a:pt x="714375" y="28051"/>
                  </a:lnTo>
                  <a:lnTo>
                    <a:pt x="733425" y="24079"/>
                  </a:lnTo>
                  <a:lnTo>
                    <a:pt x="752475" y="17459"/>
                  </a:lnTo>
                  <a:lnTo>
                    <a:pt x="762000" y="14021"/>
                  </a:lnTo>
                  <a:lnTo>
                    <a:pt x="781050" y="10058"/>
                  </a:lnTo>
                  <a:lnTo>
                    <a:pt x="800100" y="7410"/>
                  </a:lnTo>
                  <a:lnTo>
                    <a:pt x="809625" y="5820"/>
                  </a:lnTo>
                  <a:lnTo>
                    <a:pt x="819150" y="3705"/>
                  </a:lnTo>
                  <a:lnTo>
                    <a:pt x="838200" y="791"/>
                  </a:lnTo>
                  <a:lnTo>
                    <a:pt x="847725" y="267"/>
                  </a:lnTo>
                  <a:lnTo>
                    <a:pt x="866775" y="0"/>
                  </a:lnTo>
                  <a:lnTo>
                    <a:pt x="1066800" y="0"/>
                  </a:lnTo>
                  <a:lnTo>
                    <a:pt x="1076325" y="267"/>
                  </a:lnTo>
                  <a:lnTo>
                    <a:pt x="1085850" y="791"/>
                  </a:lnTo>
                  <a:lnTo>
                    <a:pt x="1104900" y="3705"/>
                  </a:lnTo>
                  <a:lnTo>
                    <a:pt x="1114425" y="5820"/>
                  </a:lnTo>
                  <a:lnTo>
                    <a:pt x="1133475" y="9001"/>
                  </a:lnTo>
                  <a:lnTo>
                    <a:pt x="1143000" y="10058"/>
                  </a:lnTo>
                  <a:lnTo>
                    <a:pt x="1162050" y="13230"/>
                  </a:lnTo>
                  <a:lnTo>
                    <a:pt x="1171575" y="15345"/>
                  </a:lnTo>
                  <a:lnTo>
                    <a:pt x="1190625" y="18526"/>
                  </a:lnTo>
                  <a:lnTo>
                    <a:pt x="1209675" y="21965"/>
                  </a:lnTo>
                  <a:lnTo>
                    <a:pt x="1219200" y="24870"/>
                  </a:lnTo>
                  <a:lnTo>
                    <a:pt x="1238250" y="32547"/>
                  </a:lnTo>
                  <a:lnTo>
                    <a:pt x="1257300" y="39157"/>
                  </a:lnTo>
                  <a:lnTo>
                    <a:pt x="1266825" y="41805"/>
                  </a:lnTo>
                  <a:lnTo>
                    <a:pt x="1285875" y="47625"/>
                  </a:lnTo>
                  <a:lnTo>
                    <a:pt x="1304925" y="53978"/>
                  </a:lnTo>
                  <a:lnTo>
                    <a:pt x="1323975" y="60855"/>
                  </a:lnTo>
                  <a:lnTo>
                    <a:pt x="1343025" y="69056"/>
                  </a:lnTo>
                  <a:lnTo>
                    <a:pt x="1352550" y="74085"/>
                  </a:lnTo>
                  <a:lnTo>
                    <a:pt x="1362075" y="78315"/>
                  </a:lnTo>
                  <a:lnTo>
                    <a:pt x="1371600" y="83610"/>
                  </a:lnTo>
                  <a:lnTo>
                    <a:pt x="1390650" y="93135"/>
                  </a:lnTo>
                  <a:lnTo>
                    <a:pt x="1400175" y="97631"/>
                  </a:lnTo>
                  <a:lnTo>
                    <a:pt x="1419225" y="108480"/>
                  </a:lnTo>
                  <a:lnTo>
                    <a:pt x="1438275" y="120653"/>
                  </a:lnTo>
                  <a:lnTo>
                    <a:pt x="1476375" y="146047"/>
                  </a:lnTo>
                  <a:lnTo>
                    <a:pt x="1485900" y="152400"/>
                  </a:lnTo>
                  <a:lnTo>
                    <a:pt x="1504950" y="165897"/>
                  </a:lnTo>
                  <a:lnTo>
                    <a:pt x="1514475" y="173565"/>
                  </a:lnTo>
                  <a:lnTo>
                    <a:pt x="1533525" y="190767"/>
                  </a:lnTo>
                  <a:lnTo>
                    <a:pt x="1543050" y="200025"/>
                  </a:lnTo>
                  <a:lnTo>
                    <a:pt x="1581150" y="238125"/>
                  </a:lnTo>
                  <a:lnTo>
                    <a:pt x="1599409" y="257175"/>
                  </a:lnTo>
                  <a:lnTo>
                    <a:pt x="1615278" y="276225"/>
                  </a:lnTo>
                  <a:lnTo>
                    <a:pt x="1622165" y="285750"/>
                  </a:lnTo>
                  <a:lnTo>
                    <a:pt x="1628775" y="295275"/>
                  </a:lnTo>
                  <a:lnTo>
                    <a:pt x="1641472" y="314325"/>
                  </a:lnTo>
                  <a:lnTo>
                    <a:pt x="1654178" y="333375"/>
                  </a:lnTo>
                  <a:lnTo>
                    <a:pt x="1660522" y="342900"/>
                  </a:lnTo>
                  <a:lnTo>
                    <a:pt x="1672695" y="361950"/>
                  </a:lnTo>
                  <a:lnTo>
                    <a:pt x="1683544" y="381000"/>
                  </a:lnTo>
                  <a:lnTo>
                    <a:pt x="1688039" y="390525"/>
                  </a:lnTo>
                  <a:lnTo>
                    <a:pt x="1693336" y="400050"/>
                  </a:lnTo>
                  <a:lnTo>
                    <a:pt x="1697564" y="409575"/>
                  </a:lnTo>
                  <a:lnTo>
                    <a:pt x="1702861" y="419100"/>
                  </a:lnTo>
                  <a:lnTo>
                    <a:pt x="1707089" y="428625"/>
                  </a:lnTo>
                  <a:lnTo>
                    <a:pt x="1716614" y="447675"/>
                  </a:lnTo>
                  <a:lnTo>
                    <a:pt x="1721644" y="457200"/>
                  </a:lnTo>
                  <a:lnTo>
                    <a:pt x="1729845" y="476250"/>
                  </a:lnTo>
                  <a:lnTo>
                    <a:pt x="1736722" y="495300"/>
                  </a:lnTo>
                  <a:lnTo>
                    <a:pt x="1739903" y="504825"/>
                  </a:lnTo>
                  <a:lnTo>
                    <a:pt x="1746780" y="523875"/>
                  </a:lnTo>
                  <a:lnTo>
                    <a:pt x="1754448" y="542925"/>
                  </a:lnTo>
                  <a:lnTo>
                    <a:pt x="1758420" y="552450"/>
                  </a:lnTo>
                  <a:lnTo>
                    <a:pt x="1761858" y="561975"/>
                  </a:lnTo>
                  <a:lnTo>
                    <a:pt x="1767945" y="581025"/>
                  </a:lnTo>
                  <a:lnTo>
                    <a:pt x="1777470" y="619125"/>
                  </a:lnTo>
                  <a:lnTo>
                    <a:pt x="1780642" y="638175"/>
                  </a:lnTo>
                  <a:lnTo>
                    <a:pt x="1781708" y="647700"/>
                  </a:lnTo>
                  <a:lnTo>
                    <a:pt x="1784880" y="666750"/>
                  </a:lnTo>
                  <a:lnTo>
                    <a:pt x="1786995" y="676275"/>
                  </a:lnTo>
                  <a:lnTo>
                    <a:pt x="1790167" y="695325"/>
                  </a:lnTo>
                  <a:lnTo>
                    <a:pt x="1791233" y="704850"/>
                  </a:lnTo>
                  <a:lnTo>
                    <a:pt x="1794405" y="723900"/>
                  </a:lnTo>
                  <a:lnTo>
                    <a:pt x="1796520" y="733425"/>
                  </a:lnTo>
                  <a:lnTo>
                    <a:pt x="1799434" y="752475"/>
                  </a:lnTo>
                  <a:lnTo>
                    <a:pt x="1799958" y="762000"/>
                  </a:lnTo>
                  <a:lnTo>
                    <a:pt x="1800225" y="781050"/>
                  </a:lnTo>
                  <a:lnTo>
                    <a:pt x="1800225" y="981075"/>
                  </a:lnTo>
                  <a:lnTo>
                    <a:pt x="1799958" y="1000125"/>
                  </a:lnTo>
                  <a:lnTo>
                    <a:pt x="1799434" y="1009650"/>
                  </a:lnTo>
                  <a:lnTo>
                    <a:pt x="1796520" y="1028167"/>
                  </a:lnTo>
                  <a:lnTo>
                    <a:pt x="1793081" y="1042988"/>
                  </a:lnTo>
                  <a:lnTo>
                    <a:pt x="1790700" y="1057275"/>
                  </a:lnTo>
                  <a:lnTo>
                    <a:pt x="361950" y="1057275"/>
                  </a:lnTo>
                  <a:lnTo>
                    <a:pt x="361950" y="1133475"/>
                  </a:lnTo>
                  <a:lnTo>
                    <a:pt x="362217" y="1143000"/>
                  </a:lnTo>
                  <a:lnTo>
                    <a:pt x="362741" y="1152525"/>
                  </a:lnTo>
                  <a:lnTo>
                    <a:pt x="365655" y="1171575"/>
                  </a:lnTo>
                  <a:lnTo>
                    <a:pt x="367770" y="1181100"/>
                  </a:lnTo>
                  <a:lnTo>
                    <a:pt x="375180" y="1219200"/>
                  </a:lnTo>
                  <a:lnTo>
                    <a:pt x="379152" y="1238250"/>
                  </a:lnTo>
                  <a:lnTo>
                    <a:pt x="382848" y="1257300"/>
                  </a:lnTo>
                  <a:lnTo>
                    <a:pt x="384972" y="1266825"/>
                  </a:lnTo>
                  <a:lnTo>
                    <a:pt x="390525" y="1285875"/>
                  </a:lnTo>
                  <a:lnTo>
                    <a:pt x="393697" y="1295400"/>
                  </a:lnTo>
                  <a:lnTo>
                    <a:pt x="406403" y="1333500"/>
                  </a:lnTo>
                  <a:lnTo>
                    <a:pt x="413280" y="1352550"/>
                  </a:lnTo>
                  <a:lnTo>
                    <a:pt x="417509" y="1362075"/>
                  </a:lnTo>
                  <a:lnTo>
                    <a:pt x="421481" y="1371600"/>
                  </a:lnTo>
                  <a:lnTo>
                    <a:pt x="426510" y="1381125"/>
                  </a:lnTo>
                  <a:lnTo>
                    <a:pt x="431006" y="1390650"/>
                  </a:lnTo>
                  <a:lnTo>
                    <a:pt x="441855" y="1409700"/>
                  </a:lnTo>
                  <a:lnTo>
                    <a:pt x="470954" y="1457325"/>
                  </a:lnTo>
                  <a:lnTo>
                    <a:pt x="484451" y="1476375"/>
                  </a:lnTo>
                  <a:lnTo>
                    <a:pt x="499005" y="1495425"/>
                  </a:lnTo>
                  <a:lnTo>
                    <a:pt x="515141" y="1514475"/>
                  </a:lnTo>
                  <a:lnTo>
                    <a:pt x="524142" y="1524000"/>
                  </a:lnTo>
                  <a:lnTo>
                    <a:pt x="542925" y="1543050"/>
                  </a:lnTo>
                  <a:lnTo>
                    <a:pt x="561975" y="1561309"/>
                  </a:lnTo>
                  <a:lnTo>
                    <a:pt x="581025" y="1577178"/>
                  </a:lnTo>
                  <a:lnTo>
                    <a:pt x="590550" y="1584065"/>
                  </a:lnTo>
                  <a:lnTo>
                    <a:pt x="609600" y="1597028"/>
                  </a:lnTo>
                  <a:lnTo>
                    <a:pt x="628650" y="1609458"/>
                  </a:lnTo>
                  <a:lnTo>
                    <a:pt x="638175" y="1615545"/>
                  </a:lnTo>
                  <a:lnTo>
                    <a:pt x="657225" y="1626394"/>
                  </a:lnTo>
                  <a:lnTo>
                    <a:pt x="666750" y="1630889"/>
                  </a:lnTo>
                  <a:lnTo>
                    <a:pt x="704850" y="1649939"/>
                  </a:lnTo>
                  <a:lnTo>
                    <a:pt x="714375" y="1654969"/>
                  </a:lnTo>
                  <a:lnTo>
                    <a:pt x="723900" y="1658941"/>
                  </a:lnTo>
                  <a:lnTo>
                    <a:pt x="733425" y="1663170"/>
                  </a:lnTo>
                  <a:lnTo>
                    <a:pt x="752475" y="1670580"/>
                  </a:lnTo>
                  <a:lnTo>
                    <a:pt x="762000" y="1674552"/>
                  </a:lnTo>
                  <a:lnTo>
                    <a:pt x="781050" y="1681429"/>
                  </a:lnTo>
                  <a:lnTo>
                    <a:pt x="790575" y="1683811"/>
                  </a:lnTo>
                  <a:lnTo>
                    <a:pt x="809625" y="1688039"/>
                  </a:lnTo>
                  <a:lnTo>
                    <a:pt x="819150" y="1690421"/>
                  </a:lnTo>
                  <a:lnTo>
                    <a:pt x="838200" y="1697041"/>
                  </a:lnTo>
                  <a:lnTo>
                    <a:pt x="847725" y="1700479"/>
                  </a:lnTo>
                  <a:lnTo>
                    <a:pt x="866775" y="1704975"/>
                  </a:lnTo>
                  <a:lnTo>
                    <a:pt x="885825" y="1708680"/>
                  </a:lnTo>
                  <a:lnTo>
                    <a:pt x="895350" y="1710795"/>
                  </a:lnTo>
                  <a:lnTo>
                    <a:pt x="914400" y="1713709"/>
                  </a:lnTo>
                  <a:lnTo>
                    <a:pt x="923925" y="1714233"/>
                  </a:lnTo>
                  <a:lnTo>
                    <a:pt x="942975" y="1715291"/>
                  </a:lnTo>
                  <a:lnTo>
                    <a:pt x="952500" y="1716614"/>
                  </a:lnTo>
                  <a:lnTo>
                    <a:pt x="971550" y="1720320"/>
                  </a:lnTo>
                  <a:lnTo>
                    <a:pt x="990600" y="1723234"/>
                  </a:lnTo>
                  <a:lnTo>
                    <a:pt x="1000125" y="1723758"/>
                  </a:lnTo>
                  <a:lnTo>
                    <a:pt x="1019175" y="1724025"/>
                  </a:lnTo>
                  <a:lnTo>
                    <a:pt x="1200150" y="1724025"/>
                  </a:lnTo>
                  <a:lnTo>
                    <a:pt x="1219200" y="1723758"/>
                  </a:lnTo>
                  <a:lnTo>
                    <a:pt x="1228725" y="1723234"/>
                  </a:lnTo>
                  <a:lnTo>
                    <a:pt x="1247775" y="1720320"/>
                  </a:lnTo>
                  <a:lnTo>
                    <a:pt x="1257300" y="1718205"/>
                  </a:lnTo>
                  <a:lnTo>
                    <a:pt x="1276350" y="1715291"/>
                  </a:lnTo>
                  <a:lnTo>
                    <a:pt x="1314450" y="1713709"/>
                  </a:lnTo>
                  <a:lnTo>
                    <a:pt x="1323975" y="1712386"/>
                  </a:lnTo>
                  <a:lnTo>
                    <a:pt x="1333500" y="1710528"/>
                  </a:lnTo>
                  <a:lnTo>
                    <a:pt x="1343025" y="1707890"/>
                  </a:lnTo>
                  <a:lnTo>
                    <a:pt x="1362075" y="1702060"/>
                  </a:lnTo>
                  <a:lnTo>
                    <a:pt x="1381125" y="1697298"/>
                  </a:lnTo>
                  <a:lnTo>
                    <a:pt x="1400175" y="1693602"/>
                  </a:lnTo>
                  <a:lnTo>
                    <a:pt x="1409700" y="1691745"/>
                  </a:lnTo>
                  <a:lnTo>
                    <a:pt x="1428750" y="1687249"/>
                  </a:lnTo>
                  <a:lnTo>
                    <a:pt x="1438275" y="1684601"/>
                  </a:lnTo>
                  <a:lnTo>
                    <a:pt x="1447800" y="1682487"/>
                  </a:lnTo>
                  <a:lnTo>
                    <a:pt x="1457325" y="1680105"/>
                  </a:lnTo>
                  <a:lnTo>
                    <a:pt x="1466850" y="1678248"/>
                  </a:lnTo>
                  <a:lnTo>
                    <a:pt x="1485900" y="1674552"/>
                  </a:lnTo>
                  <a:lnTo>
                    <a:pt x="1495425" y="1672428"/>
                  </a:lnTo>
                  <a:lnTo>
                    <a:pt x="1504950" y="1669790"/>
                  </a:lnTo>
                  <a:lnTo>
                    <a:pt x="1524000" y="1663170"/>
                  </a:lnTo>
                  <a:lnTo>
                    <a:pt x="1533525" y="1659198"/>
                  </a:lnTo>
                  <a:lnTo>
                    <a:pt x="1543050" y="1655759"/>
                  </a:lnTo>
                  <a:lnTo>
                    <a:pt x="1552575" y="1652054"/>
                  </a:lnTo>
                  <a:lnTo>
                    <a:pt x="1562100" y="1649416"/>
                  </a:lnTo>
                  <a:lnTo>
                    <a:pt x="1571625" y="1646501"/>
                  </a:lnTo>
                  <a:lnTo>
                    <a:pt x="1590675" y="1642005"/>
                  </a:lnTo>
                  <a:lnTo>
                    <a:pt x="1609192" y="1639091"/>
                  </a:lnTo>
                  <a:lnTo>
                    <a:pt x="1628775" y="1638300"/>
                  </a:lnTo>
                  <a:lnTo>
                    <a:pt x="1629566" y="1652588"/>
                  </a:lnTo>
                  <a:lnTo>
                    <a:pt x="1633271" y="1667408"/>
                  </a:lnTo>
                  <a:lnTo>
                    <a:pt x="1640148" y="1685925"/>
                  </a:lnTo>
                  <a:lnTo>
                    <a:pt x="1644120" y="1695450"/>
                  </a:lnTo>
                  <a:lnTo>
                    <a:pt x="1650740" y="1714500"/>
                  </a:lnTo>
                  <a:lnTo>
                    <a:pt x="1653645" y="1724025"/>
                  </a:lnTo>
                  <a:lnTo>
                    <a:pt x="1660789" y="1752600"/>
                  </a:lnTo>
                  <a:lnTo>
                    <a:pt x="1663437" y="1762125"/>
                  </a:lnTo>
                  <a:lnTo>
                    <a:pt x="1665551" y="1771650"/>
                  </a:lnTo>
                  <a:lnTo>
                    <a:pt x="1672695" y="1800225"/>
                  </a:lnTo>
                  <a:lnTo>
                    <a:pt x="1675867" y="1819275"/>
                  </a:lnTo>
                  <a:lnTo>
                    <a:pt x="1676933" y="1828800"/>
                  </a:lnTo>
                  <a:lnTo>
                    <a:pt x="1680105" y="1847317"/>
                  </a:lnTo>
                  <a:lnTo>
                    <a:pt x="1683544" y="1862138"/>
                  </a:lnTo>
                  <a:lnTo>
                    <a:pt x="1685925" y="1876425"/>
                  </a:lnTo>
                  <a:close/>
                  <a:moveTo>
                    <a:pt x="361950" y="809625"/>
                  </a:moveTo>
                  <a:lnTo>
                    <a:pt x="1457325" y="809625"/>
                  </a:lnTo>
                  <a:lnTo>
                    <a:pt x="1456534" y="795338"/>
                  </a:lnTo>
                  <a:lnTo>
                    <a:pt x="1455211" y="790042"/>
                  </a:lnTo>
                  <a:lnTo>
                    <a:pt x="1453620" y="780517"/>
                  </a:lnTo>
                  <a:lnTo>
                    <a:pt x="1451505" y="771525"/>
                  </a:lnTo>
                  <a:lnTo>
                    <a:pt x="1448591" y="752475"/>
                  </a:lnTo>
                  <a:lnTo>
                    <a:pt x="1447800" y="733425"/>
                  </a:lnTo>
                  <a:lnTo>
                    <a:pt x="1447800" y="723900"/>
                  </a:lnTo>
                  <a:lnTo>
                    <a:pt x="1447009" y="704850"/>
                  </a:lnTo>
                  <a:lnTo>
                    <a:pt x="1445686" y="695325"/>
                  </a:lnTo>
                  <a:lnTo>
                    <a:pt x="1434570" y="638175"/>
                  </a:lnTo>
                  <a:lnTo>
                    <a:pt x="1430074" y="619125"/>
                  </a:lnTo>
                  <a:lnTo>
                    <a:pt x="1427426" y="609600"/>
                  </a:lnTo>
                  <a:lnTo>
                    <a:pt x="1425045" y="600075"/>
                  </a:lnTo>
                  <a:lnTo>
                    <a:pt x="1422140" y="590550"/>
                  </a:lnTo>
                  <a:lnTo>
                    <a:pt x="1416053" y="571500"/>
                  </a:lnTo>
                  <a:lnTo>
                    <a:pt x="1409433" y="552450"/>
                  </a:lnTo>
                  <a:lnTo>
                    <a:pt x="1405995" y="542925"/>
                  </a:lnTo>
                  <a:lnTo>
                    <a:pt x="1397794" y="523875"/>
                  </a:lnTo>
                  <a:lnTo>
                    <a:pt x="1392765" y="514350"/>
                  </a:lnTo>
                  <a:lnTo>
                    <a:pt x="1388536" y="504825"/>
                  </a:lnTo>
                  <a:lnTo>
                    <a:pt x="1383240" y="495300"/>
                  </a:lnTo>
                  <a:lnTo>
                    <a:pt x="1373715" y="476250"/>
                  </a:lnTo>
                  <a:lnTo>
                    <a:pt x="1369219" y="466725"/>
                  </a:lnTo>
                  <a:lnTo>
                    <a:pt x="1357846" y="447675"/>
                  </a:lnTo>
                  <a:lnTo>
                    <a:pt x="1344349" y="428625"/>
                  </a:lnTo>
                  <a:lnTo>
                    <a:pt x="1336939" y="419100"/>
                  </a:lnTo>
                  <a:lnTo>
                    <a:pt x="1329795" y="409575"/>
                  </a:lnTo>
                  <a:lnTo>
                    <a:pt x="1313660" y="390525"/>
                  </a:lnTo>
                  <a:lnTo>
                    <a:pt x="1304658" y="381000"/>
                  </a:lnTo>
                  <a:lnTo>
                    <a:pt x="1285875" y="362741"/>
                  </a:lnTo>
                  <a:lnTo>
                    <a:pt x="1266825" y="346872"/>
                  </a:lnTo>
                  <a:lnTo>
                    <a:pt x="1257300" y="339985"/>
                  </a:lnTo>
                  <a:lnTo>
                    <a:pt x="1238250" y="327022"/>
                  </a:lnTo>
                  <a:lnTo>
                    <a:pt x="1219200" y="314592"/>
                  </a:lnTo>
                  <a:lnTo>
                    <a:pt x="1209675" y="308505"/>
                  </a:lnTo>
                  <a:lnTo>
                    <a:pt x="1200150" y="303209"/>
                  </a:lnTo>
                  <a:lnTo>
                    <a:pt x="1190625" y="297923"/>
                  </a:lnTo>
                  <a:lnTo>
                    <a:pt x="1181100" y="293684"/>
                  </a:lnTo>
                  <a:lnTo>
                    <a:pt x="1171575" y="289455"/>
                  </a:lnTo>
                  <a:lnTo>
                    <a:pt x="1123950" y="270929"/>
                  </a:lnTo>
                  <a:lnTo>
                    <a:pt x="1114425" y="268291"/>
                  </a:lnTo>
                  <a:lnTo>
                    <a:pt x="1104900" y="265376"/>
                  </a:lnTo>
                  <a:lnTo>
                    <a:pt x="1085850" y="260880"/>
                  </a:lnTo>
                  <a:lnTo>
                    <a:pt x="1066800" y="257708"/>
                  </a:lnTo>
                  <a:lnTo>
                    <a:pt x="1057275" y="256642"/>
                  </a:lnTo>
                  <a:lnTo>
                    <a:pt x="1047750" y="255060"/>
                  </a:lnTo>
                  <a:lnTo>
                    <a:pt x="1038225" y="253470"/>
                  </a:lnTo>
                  <a:lnTo>
                    <a:pt x="1028700" y="251355"/>
                  </a:lnTo>
                  <a:lnTo>
                    <a:pt x="1009650" y="248441"/>
                  </a:lnTo>
                  <a:lnTo>
                    <a:pt x="1000125" y="247917"/>
                  </a:lnTo>
                  <a:lnTo>
                    <a:pt x="981075" y="247650"/>
                  </a:lnTo>
                  <a:lnTo>
                    <a:pt x="895350" y="247650"/>
                  </a:lnTo>
                  <a:lnTo>
                    <a:pt x="876300" y="247917"/>
                  </a:lnTo>
                  <a:lnTo>
                    <a:pt x="866775" y="248441"/>
                  </a:lnTo>
                  <a:lnTo>
                    <a:pt x="847725" y="251355"/>
                  </a:lnTo>
                  <a:lnTo>
                    <a:pt x="838200" y="253470"/>
                  </a:lnTo>
                  <a:lnTo>
                    <a:pt x="828675" y="255060"/>
                  </a:lnTo>
                  <a:lnTo>
                    <a:pt x="819150" y="256642"/>
                  </a:lnTo>
                  <a:lnTo>
                    <a:pt x="809625" y="257708"/>
                  </a:lnTo>
                  <a:lnTo>
                    <a:pt x="790575" y="261147"/>
                  </a:lnTo>
                  <a:lnTo>
                    <a:pt x="771525" y="266700"/>
                  </a:lnTo>
                  <a:lnTo>
                    <a:pt x="762000" y="269872"/>
                  </a:lnTo>
                  <a:lnTo>
                    <a:pt x="723900" y="282578"/>
                  </a:lnTo>
                  <a:lnTo>
                    <a:pt x="704850" y="289455"/>
                  </a:lnTo>
                  <a:lnTo>
                    <a:pt x="695325" y="293684"/>
                  </a:lnTo>
                  <a:lnTo>
                    <a:pt x="685800" y="297923"/>
                  </a:lnTo>
                  <a:lnTo>
                    <a:pt x="676275" y="303209"/>
                  </a:lnTo>
                  <a:lnTo>
                    <a:pt x="666750" y="308505"/>
                  </a:lnTo>
                  <a:lnTo>
                    <a:pt x="657225" y="314592"/>
                  </a:lnTo>
                  <a:lnTo>
                    <a:pt x="638175" y="327022"/>
                  </a:lnTo>
                  <a:lnTo>
                    <a:pt x="619125" y="339985"/>
                  </a:lnTo>
                  <a:lnTo>
                    <a:pt x="609600" y="346872"/>
                  </a:lnTo>
                  <a:lnTo>
                    <a:pt x="590550" y="362741"/>
                  </a:lnTo>
                  <a:lnTo>
                    <a:pt x="571500" y="381000"/>
                  </a:lnTo>
                  <a:lnTo>
                    <a:pt x="561975" y="390525"/>
                  </a:lnTo>
                  <a:lnTo>
                    <a:pt x="543192" y="409575"/>
                  </a:lnTo>
                  <a:lnTo>
                    <a:pt x="534191" y="419100"/>
                  </a:lnTo>
                  <a:lnTo>
                    <a:pt x="518055" y="438150"/>
                  </a:lnTo>
                  <a:lnTo>
                    <a:pt x="503501" y="457200"/>
                  </a:lnTo>
                  <a:lnTo>
                    <a:pt x="496624" y="466725"/>
                  </a:lnTo>
                  <a:lnTo>
                    <a:pt x="489480" y="476250"/>
                  </a:lnTo>
                  <a:lnTo>
                    <a:pt x="476517" y="495300"/>
                  </a:lnTo>
                  <a:lnTo>
                    <a:pt x="470430" y="504825"/>
                  </a:lnTo>
                  <a:lnTo>
                    <a:pt x="459581" y="523875"/>
                  </a:lnTo>
                  <a:lnTo>
                    <a:pt x="455085" y="533400"/>
                  </a:lnTo>
                  <a:lnTo>
                    <a:pt x="449790" y="542925"/>
                  </a:lnTo>
                  <a:lnTo>
                    <a:pt x="445560" y="552450"/>
                  </a:lnTo>
                  <a:lnTo>
                    <a:pt x="436035" y="571500"/>
                  </a:lnTo>
                  <a:lnTo>
                    <a:pt x="431006" y="581025"/>
                  </a:lnTo>
                  <a:lnTo>
                    <a:pt x="427034" y="590550"/>
                  </a:lnTo>
                  <a:lnTo>
                    <a:pt x="422805" y="600075"/>
                  </a:lnTo>
                  <a:lnTo>
                    <a:pt x="404279" y="647700"/>
                  </a:lnTo>
                  <a:lnTo>
                    <a:pt x="398726" y="666750"/>
                  </a:lnTo>
                  <a:lnTo>
                    <a:pt x="396345" y="676275"/>
                  </a:lnTo>
                  <a:lnTo>
                    <a:pt x="393440" y="685800"/>
                  </a:lnTo>
                  <a:lnTo>
                    <a:pt x="387610" y="704850"/>
                  </a:lnTo>
                  <a:lnTo>
                    <a:pt x="384705" y="714375"/>
                  </a:lnTo>
                  <a:lnTo>
                    <a:pt x="379676" y="733425"/>
                  </a:lnTo>
                  <a:lnTo>
                    <a:pt x="377562" y="742950"/>
                  </a:lnTo>
                  <a:lnTo>
                    <a:pt x="375180" y="752475"/>
                  </a:lnTo>
                  <a:lnTo>
                    <a:pt x="371475" y="771525"/>
                  </a:lnTo>
                  <a:lnTo>
                    <a:pt x="367503" y="790042"/>
                  </a:lnTo>
                  <a:close/>
                </a:path>
              </a:pathLst>
            </a:custGeom>
            <a:grpFill/>
            <a:ln w="9525" cap="flat">
              <a:noFill/>
              <a:prstDash val="solid"/>
              <a:miter/>
            </a:ln>
          </p:spPr>
          <p:txBody>
            <a:bodyPr rtlCol="0" anchor="ctr"/>
            <a:lstStyle/>
            <a:p>
              <a:endParaRPr lang="en-GB" baseline="30000"/>
            </a:p>
          </p:txBody>
        </p:sp>
        <p:sp>
          <p:nvSpPr>
            <p:cNvPr id="11" name="Freeform: Shape 10">
              <a:extLst>
                <a:ext uri="{FF2B5EF4-FFF2-40B4-BE49-F238E27FC236}">
                  <a16:creationId xmlns:a16="http://schemas.microsoft.com/office/drawing/2014/main" id="{8FC61D5F-7CE3-26BA-17ED-52A90ED10AC1}"/>
                </a:ext>
              </a:extLst>
            </p:cNvPr>
            <p:cNvSpPr/>
            <p:nvPr/>
          </p:nvSpPr>
          <p:spPr>
            <a:xfrm>
              <a:off x="5547941" y="1137542"/>
              <a:ext cx="685152" cy="685152"/>
            </a:xfrm>
            <a:custGeom>
              <a:avLst/>
              <a:gdLst>
                <a:gd name="connsiteX0" fmla="*/ 685152 w 685152"/>
                <a:gd name="connsiteY0" fmla="*/ 342576 h 685152"/>
                <a:gd name="connsiteX1" fmla="*/ 342576 w 685152"/>
                <a:gd name="connsiteY1" fmla="*/ 685152 h 685152"/>
                <a:gd name="connsiteX2" fmla="*/ 0 w 685152"/>
                <a:gd name="connsiteY2" fmla="*/ 342576 h 685152"/>
                <a:gd name="connsiteX3" fmla="*/ 342576 w 685152"/>
                <a:gd name="connsiteY3" fmla="*/ 0 h 685152"/>
                <a:gd name="connsiteX4" fmla="*/ 685152 w 685152"/>
                <a:gd name="connsiteY4" fmla="*/ 342576 h 685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152" h="685152">
                  <a:moveTo>
                    <a:pt x="685152" y="342576"/>
                  </a:moveTo>
                  <a:cubicBezTo>
                    <a:pt x="685152" y="531776"/>
                    <a:pt x="531776" y="685152"/>
                    <a:pt x="342576" y="685152"/>
                  </a:cubicBezTo>
                  <a:cubicBezTo>
                    <a:pt x="153377" y="685152"/>
                    <a:pt x="0" y="531776"/>
                    <a:pt x="0" y="342576"/>
                  </a:cubicBezTo>
                  <a:cubicBezTo>
                    <a:pt x="0" y="153377"/>
                    <a:pt x="153377" y="0"/>
                    <a:pt x="342576" y="0"/>
                  </a:cubicBezTo>
                  <a:cubicBezTo>
                    <a:pt x="531776" y="0"/>
                    <a:pt x="685152" y="153377"/>
                    <a:pt x="685152" y="342576"/>
                  </a:cubicBezTo>
                  <a:close/>
                </a:path>
              </a:pathLst>
            </a:custGeom>
            <a:solidFill>
              <a:srgbClr val="F7A334"/>
            </a:solidFill>
            <a:ln w="9525" cap="flat">
              <a:noFill/>
              <a:prstDash val="solid"/>
              <a:miter/>
            </a:ln>
          </p:spPr>
          <p:txBody>
            <a:bodyPr rtlCol="0" anchor="ctr"/>
            <a:lstStyle/>
            <a:p>
              <a:endParaRPr lang="en-GB" baseline="30000" dirty="0"/>
            </a:p>
          </p:txBody>
        </p:sp>
      </p:grpSp>
      <p:sp>
        <p:nvSpPr>
          <p:cNvPr id="12" name="Footer Placeholder 13">
            <a:extLst>
              <a:ext uri="{FF2B5EF4-FFF2-40B4-BE49-F238E27FC236}">
                <a16:creationId xmlns:a16="http://schemas.microsoft.com/office/drawing/2014/main" id="{23CCF61D-616B-9228-A9F2-C75D3E9BBE65}"/>
              </a:ext>
            </a:extLst>
          </p:cNvPr>
          <p:cNvSpPr>
            <a:spLocks noGrp="1"/>
          </p:cNvSpPr>
          <p:nvPr>
            <p:ph type="ftr" sz="quarter" idx="17"/>
          </p:nvPr>
        </p:nvSpPr>
        <p:spPr>
          <a:xfrm>
            <a:off x="0" y="6483060"/>
            <a:ext cx="6096000" cy="365125"/>
          </a:xfrm>
        </p:spPr>
        <p:txBody>
          <a:bodyPr/>
          <a:lstStyle/>
          <a:p>
            <a:endParaRPr lang="en-US" dirty="0"/>
          </a:p>
        </p:txBody>
      </p:sp>
    </p:spTree>
    <p:extLst>
      <p:ext uri="{BB962C8B-B14F-4D97-AF65-F5344CB8AC3E}">
        <p14:creationId xmlns:p14="http://schemas.microsoft.com/office/powerpoint/2010/main" val="1114595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14BF4FA5-BC22-05C3-E069-B6D3DBC1208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pic>
        <p:nvPicPr>
          <p:cNvPr id="3" name="Picture 2">
            <a:extLst>
              <a:ext uri="{FF2B5EF4-FFF2-40B4-BE49-F238E27FC236}">
                <a16:creationId xmlns:a16="http://schemas.microsoft.com/office/drawing/2014/main" id="{6C9A93D3-EBA2-7156-0CD9-6DA82951BD55}"/>
              </a:ext>
            </a:extLst>
          </p:cNvPr>
          <p:cNvPicPr>
            <a:picLocks noChangeAspect="1"/>
          </p:cNvPicPr>
          <p:nvPr userDrawn="1"/>
        </p:nvPicPr>
        <p:blipFill>
          <a:blip r:embed="rId5"/>
          <a:stretch>
            <a:fillRect/>
          </a:stretch>
        </p:blipFill>
        <p:spPr>
          <a:xfrm>
            <a:off x="2399896" y="5841484"/>
            <a:ext cx="644539" cy="554382"/>
          </a:xfrm>
          <a:prstGeom prst="rect">
            <a:avLst/>
          </a:prstGeom>
        </p:spPr>
      </p:pic>
      <p:sp>
        <p:nvSpPr>
          <p:cNvPr id="5" name="Footer Placeholder 5">
            <a:extLst>
              <a:ext uri="{FF2B5EF4-FFF2-40B4-BE49-F238E27FC236}">
                <a16:creationId xmlns:a16="http://schemas.microsoft.com/office/drawing/2014/main" id="{AEC21D70-6150-16B6-1358-CF3AE78E9BC9}"/>
              </a:ext>
            </a:extLst>
          </p:cNvPr>
          <p:cNvSpPr>
            <a:spLocks noGrp="1"/>
          </p:cNvSpPr>
          <p:nvPr>
            <p:ph type="ftr" sz="quarter" idx="26"/>
          </p:nvPr>
        </p:nvSpPr>
        <p:spPr>
          <a:xfrm>
            <a:off x="0" y="6472644"/>
            <a:ext cx="11136594" cy="365125"/>
          </a:xfrm>
        </p:spPr>
        <p:txBody>
          <a:bodyPr/>
          <a:lstStyle/>
          <a:p>
            <a:endParaRPr lang="en-GB" dirty="0"/>
          </a:p>
        </p:txBody>
      </p:sp>
    </p:spTree>
    <p:extLst>
      <p:ext uri="{BB962C8B-B14F-4D97-AF65-F5344CB8AC3E}">
        <p14:creationId xmlns:p14="http://schemas.microsoft.com/office/powerpoint/2010/main" val="286846109"/>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grpSp>
        <p:nvGrpSpPr>
          <p:cNvPr id="3" name="Graphic 4">
            <a:extLst>
              <a:ext uri="{FF2B5EF4-FFF2-40B4-BE49-F238E27FC236}">
                <a16:creationId xmlns:a16="http://schemas.microsoft.com/office/drawing/2014/main" id="{470A7602-8F15-3FF1-AB9F-DFB60621D9E8}"/>
              </a:ext>
            </a:extLst>
          </p:cNvPr>
          <p:cNvGrpSpPr/>
          <p:nvPr userDrawn="1"/>
        </p:nvGrpSpPr>
        <p:grpSpPr>
          <a:xfrm>
            <a:off x="2373440" y="5775312"/>
            <a:ext cx="692174" cy="692174"/>
            <a:chOff x="2667000" y="666750"/>
            <a:chExt cx="3810000" cy="3810000"/>
          </a:xfrm>
          <a:solidFill>
            <a:schemeClr val="bg1"/>
          </a:solidFill>
        </p:grpSpPr>
        <p:sp>
          <p:nvSpPr>
            <p:cNvPr id="4" name="Freeform: Shape 3">
              <a:extLst>
                <a:ext uri="{FF2B5EF4-FFF2-40B4-BE49-F238E27FC236}">
                  <a16:creationId xmlns:a16="http://schemas.microsoft.com/office/drawing/2014/main" id="{43439645-C38A-E5DF-5EBA-48E5A2E8F567}"/>
                </a:ext>
              </a:extLst>
            </p:cNvPr>
            <p:cNvSpPr/>
            <p:nvPr/>
          </p:nvSpPr>
          <p:spPr>
            <a:xfrm>
              <a:off x="2838450" y="1076325"/>
              <a:ext cx="3476625" cy="2981325"/>
            </a:xfrm>
            <a:custGeom>
              <a:avLst/>
              <a:gdLst>
                <a:gd name="connsiteX0" fmla="*/ 3476625 w 3476625"/>
                <a:gd name="connsiteY0" fmla="*/ 2981325 h 2981325"/>
                <a:gd name="connsiteX1" fmla="*/ 3476625 w 3476625"/>
                <a:gd name="connsiteY1" fmla="*/ 619125 h 2981325"/>
                <a:gd name="connsiteX2" fmla="*/ 3112027 w 3476625"/>
                <a:gd name="connsiteY2" fmla="*/ 990600 h 2981325"/>
                <a:gd name="connsiteX3" fmla="*/ 3105150 w 3476625"/>
                <a:gd name="connsiteY3" fmla="*/ 2667000 h 2981325"/>
                <a:gd name="connsiteX4" fmla="*/ 1552575 w 3476625"/>
                <a:gd name="connsiteY4" fmla="*/ 2667000 h 2981325"/>
                <a:gd name="connsiteX5" fmla="*/ 1466850 w 3476625"/>
                <a:gd name="connsiteY5" fmla="*/ 2667000 h 2981325"/>
                <a:gd name="connsiteX6" fmla="*/ 1447800 w 3476625"/>
                <a:gd name="connsiteY6" fmla="*/ 2667000 h 2981325"/>
                <a:gd name="connsiteX7" fmla="*/ 1438275 w 3476625"/>
                <a:gd name="connsiteY7" fmla="*/ 2667000 h 2981325"/>
                <a:gd name="connsiteX8" fmla="*/ 1419225 w 3476625"/>
                <a:gd name="connsiteY8" fmla="*/ 2666733 h 2981325"/>
                <a:gd name="connsiteX9" fmla="*/ 1409700 w 3476625"/>
                <a:gd name="connsiteY9" fmla="*/ 2666209 h 2981325"/>
                <a:gd name="connsiteX10" fmla="*/ 1390650 w 3476625"/>
                <a:gd name="connsiteY10" fmla="*/ 2663295 h 2981325"/>
                <a:gd name="connsiteX11" fmla="*/ 1381125 w 3476625"/>
                <a:gd name="connsiteY11" fmla="*/ 2661180 h 2981325"/>
                <a:gd name="connsiteX12" fmla="*/ 1362075 w 3476625"/>
                <a:gd name="connsiteY12" fmla="*/ 2658009 h 2981325"/>
                <a:gd name="connsiteX13" fmla="*/ 1352550 w 3476625"/>
                <a:gd name="connsiteY13" fmla="*/ 2656942 h 2981325"/>
                <a:gd name="connsiteX14" fmla="*/ 1333500 w 3476625"/>
                <a:gd name="connsiteY14" fmla="*/ 2653770 h 2981325"/>
                <a:gd name="connsiteX15" fmla="*/ 1323975 w 3476625"/>
                <a:gd name="connsiteY15" fmla="*/ 2651655 h 2981325"/>
                <a:gd name="connsiteX16" fmla="*/ 1304925 w 3476625"/>
                <a:gd name="connsiteY16" fmla="*/ 2648741 h 2981325"/>
                <a:gd name="connsiteX17" fmla="*/ 1295400 w 3476625"/>
                <a:gd name="connsiteY17" fmla="*/ 2648217 h 2981325"/>
                <a:gd name="connsiteX18" fmla="*/ 1276350 w 3476625"/>
                <a:gd name="connsiteY18" fmla="*/ 2647683 h 2981325"/>
                <a:gd name="connsiteX19" fmla="*/ 1266825 w 3476625"/>
                <a:gd name="connsiteY19" fmla="*/ 2647159 h 2981325"/>
                <a:gd name="connsiteX20" fmla="*/ 1247775 w 3476625"/>
                <a:gd name="connsiteY20" fmla="*/ 2644245 h 2981325"/>
                <a:gd name="connsiteX21" fmla="*/ 1228725 w 3476625"/>
                <a:gd name="connsiteY21" fmla="*/ 2639749 h 2981325"/>
                <a:gd name="connsiteX22" fmla="*/ 1219200 w 3476625"/>
                <a:gd name="connsiteY22" fmla="*/ 2637101 h 2981325"/>
                <a:gd name="connsiteX23" fmla="*/ 1209675 w 3476625"/>
                <a:gd name="connsiteY23" fmla="*/ 2634987 h 2981325"/>
                <a:gd name="connsiteX24" fmla="*/ 1200150 w 3476625"/>
                <a:gd name="connsiteY24" fmla="*/ 2632605 h 2981325"/>
                <a:gd name="connsiteX25" fmla="*/ 1181100 w 3476625"/>
                <a:gd name="connsiteY25" fmla="*/ 2629434 h 2981325"/>
                <a:gd name="connsiteX26" fmla="*/ 1171575 w 3476625"/>
                <a:gd name="connsiteY26" fmla="*/ 2628367 h 2981325"/>
                <a:gd name="connsiteX27" fmla="*/ 1152525 w 3476625"/>
                <a:gd name="connsiteY27" fmla="*/ 2624404 h 2981325"/>
                <a:gd name="connsiteX28" fmla="*/ 1143000 w 3476625"/>
                <a:gd name="connsiteY28" fmla="*/ 2620966 h 2981325"/>
                <a:gd name="connsiteX29" fmla="*/ 1123950 w 3476625"/>
                <a:gd name="connsiteY29" fmla="*/ 2613555 h 2981325"/>
                <a:gd name="connsiteX30" fmla="*/ 1104900 w 3476625"/>
                <a:gd name="connsiteY30" fmla="*/ 2606935 h 2981325"/>
                <a:gd name="connsiteX31" fmla="*/ 1085850 w 3476625"/>
                <a:gd name="connsiteY31" fmla="*/ 2601649 h 2981325"/>
                <a:gd name="connsiteX32" fmla="*/ 1076325 w 3476625"/>
                <a:gd name="connsiteY32" fmla="*/ 2598735 h 2981325"/>
                <a:gd name="connsiteX33" fmla="*/ 1066800 w 3476625"/>
                <a:gd name="connsiteY33" fmla="*/ 2596096 h 2981325"/>
                <a:gd name="connsiteX34" fmla="*/ 1057275 w 3476625"/>
                <a:gd name="connsiteY34" fmla="*/ 2592391 h 2981325"/>
                <a:gd name="connsiteX35" fmla="*/ 1038225 w 3476625"/>
                <a:gd name="connsiteY35" fmla="*/ 2584980 h 2981325"/>
                <a:gd name="connsiteX36" fmla="*/ 1019175 w 3476625"/>
                <a:gd name="connsiteY36" fmla="*/ 2577570 h 2981325"/>
                <a:gd name="connsiteX37" fmla="*/ 1009650 w 3476625"/>
                <a:gd name="connsiteY37" fmla="*/ 2573341 h 2981325"/>
                <a:gd name="connsiteX38" fmla="*/ 1000125 w 3476625"/>
                <a:gd name="connsiteY38" fmla="*/ 2569369 h 2981325"/>
                <a:gd name="connsiteX39" fmla="*/ 990600 w 3476625"/>
                <a:gd name="connsiteY39" fmla="*/ 2564340 h 2981325"/>
                <a:gd name="connsiteX40" fmla="*/ 971550 w 3476625"/>
                <a:gd name="connsiteY40" fmla="*/ 2554815 h 2981325"/>
                <a:gd name="connsiteX41" fmla="*/ 962025 w 3476625"/>
                <a:gd name="connsiteY41" fmla="*/ 2550586 h 2981325"/>
                <a:gd name="connsiteX42" fmla="*/ 952500 w 3476625"/>
                <a:gd name="connsiteY42" fmla="*/ 2545290 h 2981325"/>
                <a:gd name="connsiteX43" fmla="*/ 942975 w 3476625"/>
                <a:gd name="connsiteY43" fmla="*/ 2541061 h 2981325"/>
                <a:gd name="connsiteX44" fmla="*/ 933450 w 3476625"/>
                <a:gd name="connsiteY44" fmla="*/ 2535765 h 2981325"/>
                <a:gd name="connsiteX45" fmla="*/ 914400 w 3476625"/>
                <a:gd name="connsiteY45" fmla="*/ 2526240 h 2981325"/>
                <a:gd name="connsiteX46" fmla="*/ 904875 w 3476625"/>
                <a:gd name="connsiteY46" fmla="*/ 2521744 h 2981325"/>
                <a:gd name="connsiteX47" fmla="*/ 895350 w 3476625"/>
                <a:gd name="connsiteY47" fmla="*/ 2516191 h 2981325"/>
                <a:gd name="connsiteX48" fmla="*/ 885825 w 3476625"/>
                <a:gd name="connsiteY48" fmla="*/ 2510895 h 2981325"/>
                <a:gd name="connsiteX49" fmla="*/ 866775 w 3476625"/>
                <a:gd name="connsiteY49" fmla="*/ 2499255 h 2981325"/>
                <a:gd name="connsiteX50" fmla="*/ 847725 w 3476625"/>
                <a:gd name="connsiteY50" fmla="*/ 2487616 h 2981325"/>
                <a:gd name="connsiteX51" fmla="*/ 838200 w 3476625"/>
                <a:gd name="connsiteY51" fmla="*/ 2481796 h 2981325"/>
                <a:gd name="connsiteX52" fmla="*/ 828675 w 3476625"/>
                <a:gd name="connsiteY52" fmla="*/ 2474910 h 2981325"/>
                <a:gd name="connsiteX53" fmla="*/ 819150 w 3476625"/>
                <a:gd name="connsiteY53" fmla="*/ 2468299 h 2981325"/>
                <a:gd name="connsiteX54" fmla="*/ 800100 w 3476625"/>
                <a:gd name="connsiteY54" fmla="*/ 2453745 h 2981325"/>
                <a:gd name="connsiteX55" fmla="*/ 790575 w 3476625"/>
                <a:gd name="connsiteY55" fmla="*/ 2446077 h 2981325"/>
                <a:gd name="connsiteX56" fmla="*/ 771525 w 3476625"/>
                <a:gd name="connsiteY56" fmla="*/ 2430723 h 2981325"/>
                <a:gd name="connsiteX57" fmla="*/ 752475 w 3476625"/>
                <a:gd name="connsiteY57" fmla="*/ 2415645 h 2981325"/>
                <a:gd name="connsiteX58" fmla="*/ 742950 w 3476625"/>
                <a:gd name="connsiteY58" fmla="*/ 2407711 h 2981325"/>
                <a:gd name="connsiteX59" fmla="*/ 733425 w 3476625"/>
                <a:gd name="connsiteY59" fmla="*/ 2399509 h 2981325"/>
                <a:gd name="connsiteX60" fmla="*/ 714375 w 3476625"/>
                <a:gd name="connsiteY60" fmla="*/ 2381250 h 2981325"/>
                <a:gd name="connsiteX61" fmla="*/ 704850 w 3476625"/>
                <a:gd name="connsiteY61" fmla="*/ 2371725 h 2981325"/>
                <a:gd name="connsiteX62" fmla="*/ 695325 w 3476625"/>
                <a:gd name="connsiteY62" fmla="*/ 2362200 h 2981325"/>
                <a:gd name="connsiteX63" fmla="*/ 676542 w 3476625"/>
                <a:gd name="connsiteY63" fmla="*/ 2343150 h 2981325"/>
                <a:gd name="connsiteX64" fmla="*/ 667541 w 3476625"/>
                <a:gd name="connsiteY64" fmla="*/ 2333625 h 2981325"/>
                <a:gd name="connsiteX65" fmla="*/ 651405 w 3476625"/>
                <a:gd name="connsiteY65" fmla="*/ 2314575 h 2981325"/>
                <a:gd name="connsiteX66" fmla="*/ 644262 w 3476625"/>
                <a:gd name="connsiteY66" fmla="*/ 2305050 h 2981325"/>
                <a:gd name="connsiteX67" fmla="*/ 629974 w 3476625"/>
                <a:gd name="connsiteY67" fmla="*/ 2286000 h 2981325"/>
                <a:gd name="connsiteX68" fmla="*/ 622564 w 3476625"/>
                <a:gd name="connsiteY68" fmla="*/ 2276475 h 2981325"/>
                <a:gd name="connsiteX69" fmla="*/ 615687 w 3476625"/>
                <a:gd name="connsiteY69" fmla="*/ 2266950 h 2981325"/>
                <a:gd name="connsiteX70" fmla="*/ 608276 w 3476625"/>
                <a:gd name="connsiteY70" fmla="*/ 2257425 h 2981325"/>
                <a:gd name="connsiteX71" fmla="*/ 594255 w 3476625"/>
                <a:gd name="connsiteY71" fmla="*/ 2238375 h 2981325"/>
                <a:gd name="connsiteX72" fmla="*/ 581025 w 3476625"/>
                <a:gd name="connsiteY72" fmla="*/ 2219325 h 2981325"/>
                <a:gd name="connsiteX73" fmla="*/ 574672 w 3476625"/>
                <a:gd name="connsiteY73" fmla="*/ 2209800 h 2981325"/>
                <a:gd name="connsiteX74" fmla="*/ 562242 w 3476625"/>
                <a:gd name="connsiteY74" fmla="*/ 2190750 h 2981325"/>
                <a:gd name="connsiteX75" fmla="*/ 556155 w 3476625"/>
                <a:gd name="connsiteY75" fmla="*/ 2181225 h 2981325"/>
                <a:gd name="connsiteX76" fmla="*/ 545306 w 3476625"/>
                <a:gd name="connsiteY76" fmla="*/ 2162175 h 2981325"/>
                <a:gd name="connsiteX77" fmla="*/ 540810 w 3476625"/>
                <a:gd name="connsiteY77" fmla="*/ 2152650 h 2981325"/>
                <a:gd name="connsiteX78" fmla="*/ 535515 w 3476625"/>
                <a:gd name="connsiteY78" fmla="*/ 2143125 h 2981325"/>
                <a:gd name="connsiteX79" fmla="*/ 531285 w 3476625"/>
                <a:gd name="connsiteY79" fmla="*/ 2133600 h 2981325"/>
                <a:gd name="connsiteX80" fmla="*/ 525990 w 3476625"/>
                <a:gd name="connsiteY80" fmla="*/ 2124075 h 2981325"/>
                <a:gd name="connsiteX81" fmla="*/ 521760 w 3476625"/>
                <a:gd name="connsiteY81" fmla="*/ 2114550 h 2981325"/>
                <a:gd name="connsiteX82" fmla="*/ 516465 w 3476625"/>
                <a:gd name="connsiteY82" fmla="*/ 2105025 h 2981325"/>
                <a:gd name="connsiteX83" fmla="*/ 512235 w 3476625"/>
                <a:gd name="connsiteY83" fmla="*/ 2095500 h 2981325"/>
                <a:gd name="connsiteX84" fmla="*/ 506940 w 3476625"/>
                <a:gd name="connsiteY84" fmla="*/ 2085975 h 2981325"/>
                <a:gd name="connsiteX85" fmla="*/ 502710 w 3476625"/>
                <a:gd name="connsiteY85" fmla="*/ 2076450 h 2981325"/>
                <a:gd name="connsiteX86" fmla="*/ 497681 w 3476625"/>
                <a:gd name="connsiteY86" fmla="*/ 2066925 h 2981325"/>
                <a:gd name="connsiteX87" fmla="*/ 489480 w 3476625"/>
                <a:gd name="connsiteY87" fmla="*/ 2047875 h 2981325"/>
                <a:gd name="connsiteX88" fmla="*/ 486042 w 3476625"/>
                <a:gd name="connsiteY88" fmla="*/ 2038350 h 2981325"/>
                <a:gd name="connsiteX89" fmla="*/ 482603 w 3476625"/>
                <a:gd name="connsiteY89" fmla="*/ 2028825 h 2981325"/>
                <a:gd name="connsiteX90" fmla="*/ 476250 w 3476625"/>
                <a:gd name="connsiteY90" fmla="*/ 2009775 h 2981325"/>
                <a:gd name="connsiteX91" fmla="*/ 469897 w 3476625"/>
                <a:gd name="connsiteY91" fmla="*/ 1990725 h 2981325"/>
                <a:gd name="connsiteX92" fmla="*/ 466725 w 3476625"/>
                <a:gd name="connsiteY92" fmla="*/ 1981200 h 2981325"/>
                <a:gd name="connsiteX93" fmla="*/ 460905 w 3476625"/>
                <a:gd name="connsiteY93" fmla="*/ 1962150 h 2981325"/>
                <a:gd name="connsiteX94" fmla="*/ 458524 w 3476625"/>
                <a:gd name="connsiteY94" fmla="*/ 1952625 h 2981325"/>
                <a:gd name="connsiteX95" fmla="*/ 453495 w 3476625"/>
                <a:gd name="connsiteY95" fmla="*/ 1933575 h 2981325"/>
                <a:gd name="connsiteX96" fmla="*/ 450590 w 3476625"/>
                <a:gd name="connsiteY96" fmla="*/ 1924050 h 2981325"/>
                <a:gd name="connsiteX97" fmla="*/ 444760 w 3476625"/>
                <a:gd name="connsiteY97" fmla="*/ 1905000 h 2981325"/>
                <a:gd name="connsiteX98" fmla="*/ 441855 w 3476625"/>
                <a:gd name="connsiteY98" fmla="*/ 1895475 h 2981325"/>
                <a:gd name="connsiteX99" fmla="*/ 436826 w 3476625"/>
                <a:gd name="connsiteY99" fmla="*/ 1876425 h 2981325"/>
                <a:gd name="connsiteX100" fmla="*/ 434711 w 3476625"/>
                <a:gd name="connsiteY100" fmla="*/ 1866900 h 2981325"/>
                <a:gd name="connsiteX101" fmla="*/ 432064 w 3476625"/>
                <a:gd name="connsiteY101" fmla="*/ 1857375 h 2981325"/>
                <a:gd name="connsiteX102" fmla="*/ 429949 w 3476625"/>
                <a:gd name="connsiteY102" fmla="*/ 1847850 h 2981325"/>
                <a:gd name="connsiteX103" fmla="*/ 424920 w 3476625"/>
                <a:gd name="connsiteY103" fmla="*/ 1828800 h 2981325"/>
                <a:gd name="connsiteX104" fmla="*/ 422015 w 3476625"/>
                <a:gd name="connsiteY104" fmla="*/ 1819275 h 2981325"/>
                <a:gd name="connsiteX105" fmla="*/ 416185 w 3476625"/>
                <a:gd name="connsiteY105" fmla="*/ 1800225 h 2981325"/>
                <a:gd name="connsiteX106" fmla="*/ 413547 w 3476625"/>
                <a:gd name="connsiteY106" fmla="*/ 1790700 h 2981325"/>
                <a:gd name="connsiteX107" fmla="*/ 410366 w 3476625"/>
                <a:gd name="connsiteY107" fmla="*/ 1771650 h 2981325"/>
                <a:gd name="connsiteX108" fmla="*/ 408784 w 3476625"/>
                <a:gd name="connsiteY108" fmla="*/ 1752600 h 2981325"/>
                <a:gd name="connsiteX109" fmla="*/ 405870 w 3476625"/>
                <a:gd name="connsiteY109" fmla="*/ 1733550 h 2981325"/>
                <a:gd name="connsiteX110" fmla="*/ 403755 w 3476625"/>
                <a:gd name="connsiteY110" fmla="*/ 1724025 h 2981325"/>
                <a:gd name="connsiteX111" fmla="*/ 400841 w 3476625"/>
                <a:gd name="connsiteY111" fmla="*/ 1704975 h 2981325"/>
                <a:gd name="connsiteX112" fmla="*/ 400317 w 3476625"/>
                <a:gd name="connsiteY112" fmla="*/ 1695450 h 2981325"/>
                <a:gd name="connsiteX113" fmla="*/ 399783 w 3476625"/>
                <a:gd name="connsiteY113" fmla="*/ 1676400 h 2981325"/>
                <a:gd name="connsiteX114" fmla="*/ 399259 w 3476625"/>
                <a:gd name="connsiteY114" fmla="*/ 1666875 h 2981325"/>
                <a:gd name="connsiteX115" fmla="*/ 396345 w 3476625"/>
                <a:gd name="connsiteY115" fmla="*/ 1647825 h 2981325"/>
                <a:gd name="connsiteX116" fmla="*/ 394230 w 3476625"/>
                <a:gd name="connsiteY116" fmla="*/ 1638300 h 2981325"/>
                <a:gd name="connsiteX117" fmla="*/ 391316 w 3476625"/>
                <a:gd name="connsiteY117" fmla="*/ 1619250 h 2981325"/>
                <a:gd name="connsiteX118" fmla="*/ 390792 w 3476625"/>
                <a:gd name="connsiteY118" fmla="*/ 1609725 h 2981325"/>
                <a:gd name="connsiteX119" fmla="*/ 390525 w 3476625"/>
                <a:gd name="connsiteY119" fmla="*/ 1590675 h 2981325"/>
                <a:gd name="connsiteX120" fmla="*/ 390525 w 3476625"/>
                <a:gd name="connsiteY120" fmla="*/ 1571625 h 2981325"/>
                <a:gd name="connsiteX121" fmla="*/ 390525 w 3476625"/>
                <a:gd name="connsiteY121" fmla="*/ 1504950 h 2981325"/>
                <a:gd name="connsiteX122" fmla="*/ 390525 w 3476625"/>
                <a:gd name="connsiteY122" fmla="*/ 1438275 h 2981325"/>
                <a:gd name="connsiteX123" fmla="*/ 390525 w 3476625"/>
                <a:gd name="connsiteY123" fmla="*/ 1419225 h 2981325"/>
                <a:gd name="connsiteX124" fmla="*/ 390792 w 3476625"/>
                <a:gd name="connsiteY124" fmla="*/ 1400175 h 2981325"/>
                <a:gd name="connsiteX125" fmla="*/ 391316 w 3476625"/>
                <a:gd name="connsiteY125" fmla="*/ 1390650 h 2981325"/>
                <a:gd name="connsiteX126" fmla="*/ 394230 w 3476625"/>
                <a:gd name="connsiteY126" fmla="*/ 1371600 h 2981325"/>
                <a:gd name="connsiteX127" fmla="*/ 396345 w 3476625"/>
                <a:gd name="connsiteY127" fmla="*/ 1362075 h 2981325"/>
                <a:gd name="connsiteX128" fmla="*/ 399259 w 3476625"/>
                <a:gd name="connsiteY128" fmla="*/ 1343025 h 2981325"/>
                <a:gd name="connsiteX129" fmla="*/ 399783 w 3476625"/>
                <a:gd name="connsiteY129" fmla="*/ 1333500 h 2981325"/>
                <a:gd name="connsiteX130" fmla="*/ 400050 w 3476625"/>
                <a:gd name="connsiteY130" fmla="*/ 1314450 h 2981325"/>
                <a:gd name="connsiteX131" fmla="*/ 400317 w 3476625"/>
                <a:gd name="connsiteY131" fmla="*/ 1304925 h 2981325"/>
                <a:gd name="connsiteX132" fmla="*/ 400841 w 3476625"/>
                <a:gd name="connsiteY132" fmla="*/ 1295400 h 2981325"/>
                <a:gd name="connsiteX133" fmla="*/ 403755 w 3476625"/>
                <a:gd name="connsiteY133" fmla="*/ 1276350 h 2981325"/>
                <a:gd name="connsiteX134" fmla="*/ 405870 w 3476625"/>
                <a:gd name="connsiteY134" fmla="*/ 1266825 h 2981325"/>
                <a:gd name="connsiteX135" fmla="*/ 407727 w 3476625"/>
                <a:gd name="connsiteY135" fmla="*/ 1257300 h 2981325"/>
                <a:gd name="connsiteX136" fmla="*/ 411423 w 3476625"/>
                <a:gd name="connsiteY136" fmla="*/ 1238250 h 2981325"/>
                <a:gd name="connsiteX137" fmla="*/ 413280 w 3476625"/>
                <a:gd name="connsiteY137" fmla="*/ 1228725 h 2981325"/>
                <a:gd name="connsiteX138" fmla="*/ 417776 w 3476625"/>
                <a:gd name="connsiteY138" fmla="*/ 1209675 h 2981325"/>
                <a:gd name="connsiteX139" fmla="*/ 420424 w 3476625"/>
                <a:gd name="connsiteY139" fmla="*/ 1200150 h 2981325"/>
                <a:gd name="connsiteX140" fmla="*/ 422539 w 3476625"/>
                <a:gd name="connsiteY140" fmla="*/ 1190625 h 2981325"/>
                <a:gd name="connsiteX141" fmla="*/ 427301 w 3476625"/>
                <a:gd name="connsiteY141" fmla="*/ 1171575 h 2981325"/>
                <a:gd name="connsiteX142" fmla="*/ 429949 w 3476625"/>
                <a:gd name="connsiteY142" fmla="*/ 1162050 h 2981325"/>
                <a:gd name="connsiteX143" fmla="*/ 434445 w 3476625"/>
                <a:gd name="connsiteY143" fmla="*/ 1143000 h 2981325"/>
                <a:gd name="connsiteX144" fmla="*/ 437617 w 3476625"/>
                <a:gd name="connsiteY144" fmla="*/ 1123950 h 2981325"/>
                <a:gd name="connsiteX145" fmla="*/ 438683 w 3476625"/>
                <a:gd name="connsiteY145" fmla="*/ 1114425 h 2981325"/>
                <a:gd name="connsiteX146" fmla="*/ 442122 w 3476625"/>
                <a:gd name="connsiteY146" fmla="*/ 1095375 h 2981325"/>
                <a:gd name="connsiteX147" fmla="*/ 444760 w 3476625"/>
                <a:gd name="connsiteY147" fmla="*/ 1085850 h 2981325"/>
                <a:gd name="connsiteX148" fmla="*/ 450847 w 3476625"/>
                <a:gd name="connsiteY148" fmla="*/ 1066800 h 2981325"/>
                <a:gd name="connsiteX149" fmla="*/ 454028 w 3476625"/>
                <a:gd name="connsiteY149" fmla="*/ 1057275 h 2981325"/>
                <a:gd name="connsiteX150" fmla="*/ 460905 w 3476625"/>
                <a:gd name="connsiteY150" fmla="*/ 1038225 h 2981325"/>
                <a:gd name="connsiteX151" fmla="*/ 464877 w 3476625"/>
                <a:gd name="connsiteY151" fmla="*/ 1028700 h 2981325"/>
                <a:gd name="connsiteX152" fmla="*/ 472545 w 3476625"/>
                <a:gd name="connsiteY152" fmla="*/ 1009650 h 2981325"/>
                <a:gd name="connsiteX153" fmla="*/ 479955 w 3476625"/>
                <a:gd name="connsiteY153" fmla="*/ 990600 h 2981325"/>
                <a:gd name="connsiteX154" fmla="*/ 483927 w 3476625"/>
                <a:gd name="connsiteY154" fmla="*/ 981075 h 2981325"/>
                <a:gd name="connsiteX155" fmla="*/ 491595 w 3476625"/>
                <a:gd name="connsiteY155" fmla="*/ 962025 h 2981325"/>
                <a:gd name="connsiteX156" fmla="*/ 499005 w 3476625"/>
                <a:gd name="connsiteY156" fmla="*/ 942975 h 2981325"/>
                <a:gd name="connsiteX157" fmla="*/ 503234 w 3476625"/>
                <a:gd name="connsiteY157" fmla="*/ 933450 h 2981325"/>
                <a:gd name="connsiteX158" fmla="*/ 507206 w 3476625"/>
                <a:gd name="connsiteY158" fmla="*/ 923925 h 2981325"/>
                <a:gd name="connsiteX159" fmla="*/ 512235 w 3476625"/>
                <a:gd name="connsiteY159" fmla="*/ 914400 h 2981325"/>
                <a:gd name="connsiteX160" fmla="*/ 521760 w 3476625"/>
                <a:gd name="connsiteY160" fmla="*/ 895350 h 2981325"/>
                <a:gd name="connsiteX161" fmla="*/ 525990 w 3476625"/>
                <a:gd name="connsiteY161" fmla="*/ 885825 h 2981325"/>
                <a:gd name="connsiteX162" fmla="*/ 531285 w 3476625"/>
                <a:gd name="connsiteY162" fmla="*/ 876300 h 2981325"/>
                <a:gd name="connsiteX163" fmla="*/ 540810 w 3476625"/>
                <a:gd name="connsiteY163" fmla="*/ 857250 h 2981325"/>
                <a:gd name="connsiteX164" fmla="*/ 545306 w 3476625"/>
                <a:gd name="connsiteY164" fmla="*/ 847725 h 2981325"/>
                <a:gd name="connsiteX165" fmla="*/ 556155 w 3476625"/>
                <a:gd name="connsiteY165" fmla="*/ 828675 h 2981325"/>
                <a:gd name="connsiteX166" fmla="*/ 567795 w 3476625"/>
                <a:gd name="connsiteY166" fmla="*/ 809625 h 2981325"/>
                <a:gd name="connsiteX167" fmla="*/ 579177 w 3476625"/>
                <a:gd name="connsiteY167" fmla="*/ 790575 h 2981325"/>
                <a:gd name="connsiteX168" fmla="*/ 584730 w 3476625"/>
                <a:gd name="connsiteY168" fmla="*/ 781050 h 2981325"/>
                <a:gd name="connsiteX169" fmla="*/ 597160 w 3476625"/>
                <a:gd name="connsiteY169" fmla="*/ 762000 h 2981325"/>
                <a:gd name="connsiteX170" fmla="*/ 610924 w 3476625"/>
                <a:gd name="connsiteY170" fmla="*/ 742950 h 2981325"/>
                <a:gd name="connsiteX171" fmla="*/ 617801 w 3476625"/>
                <a:gd name="connsiteY171" fmla="*/ 733425 h 2981325"/>
                <a:gd name="connsiteX172" fmla="*/ 632355 w 3476625"/>
                <a:gd name="connsiteY172" fmla="*/ 714375 h 2981325"/>
                <a:gd name="connsiteX173" fmla="*/ 640023 w 3476625"/>
                <a:gd name="connsiteY173" fmla="*/ 704850 h 2981325"/>
                <a:gd name="connsiteX174" fmla="*/ 655377 w 3476625"/>
                <a:gd name="connsiteY174" fmla="*/ 685800 h 2981325"/>
                <a:gd name="connsiteX175" fmla="*/ 663045 w 3476625"/>
                <a:gd name="connsiteY175" fmla="*/ 676275 h 2981325"/>
                <a:gd name="connsiteX176" fmla="*/ 670455 w 3476625"/>
                <a:gd name="connsiteY176" fmla="*/ 666750 h 2981325"/>
                <a:gd name="connsiteX177" fmla="*/ 686591 w 3476625"/>
                <a:gd name="connsiteY177" fmla="*/ 647700 h 2981325"/>
                <a:gd name="connsiteX178" fmla="*/ 695592 w 3476625"/>
                <a:gd name="connsiteY178" fmla="*/ 638175 h 2981325"/>
                <a:gd name="connsiteX179" fmla="*/ 704850 w 3476625"/>
                <a:gd name="connsiteY179" fmla="*/ 628650 h 2981325"/>
                <a:gd name="connsiteX180" fmla="*/ 723900 w 3476625"/>
                <a:gd name="connsiteY180" fmla="*/ 609600 h 2981325"/>
                <a:gd name="connsiteX181" fmla="*/ 742950 w 3476625"/>
                <a:gd name="connsiteY181" fmla="*/ 590550 h 2981325"/>
                <a:gd name="connsiteX182" fmla="*/ 762000 w 3476625"/>
                <a:gd name="connsiteY182" fmla="*/ 572291 h 2981325"/>
                <a:gd name="connsiteX183" fmla="*/ 771525 w 3476625"/>
                <a:gd name="connsiteY183" fmla="*/ 564090 h 2981325"/>
                <a:gd name="connsiteX184" fmla="*/ 790575 w 3476625"/>
                <a:gd name="connsiteY184" fmla="*/ 548745 h 2981325"/>
                <a:gd name="connsiteX185" fmla="*/ 809625 w 3476625"/>
                <a:gd name="connsiteY185" fmla="*/ 533400 h 2981325"/>
                <a:gd name="connsiteX186" fmla="*/ 828675 w 3476625"/>
                <a:gd name="connsiteY186" fmla="*/ 518055 h 2981325"/>
                <a:gd name="connsiteX187" fmla="*/ 847725 w 3476625"/>
                <a:gd name="connsiteY187" fmla="*/ 503501 h 2981325"/>
                <a:gd name="connsiteX188" fmla="*/ 857250 w 3476625"/>
                <a:gd name="connsiteY188" fmla="*/ 496891 h 2981325"/>
                <a:gd name="connsiteX189" fmla="*/ 866775 w 3476625"/>
                <a:gd name="connsiteY189" fmla="*/ 490014 h 2981325"/>
                <a:gd name="connsiteX190" fmla="*/ 876300 w 3476625"/>
                <a:gd name="connsiteY190" fmla="*/ 484184 h 2981325"/>
                <a:gd name="connsiteX191" fmla="*/ 895350 w 3476625"/>
                <a:gd name="connsiteY191" fmla="*/ 472545 h 2981325"/>
                <a:gd name="connsiteX192" fmla="*/ 914400 w 3476625"/>
                <a:gd name="connsiteY192" fmla="*/ 460905 h 2981325"/>
                <a:gd name="connsiteX193" fmla="*/ 923925 w 3476625"/>
                <a:gd name="connsiteY193" fmla="*/ 455609 h 2981325"/>
                <a:gd name="connsiteX194" fmla="*/ 933450 w 3476625"/>
                <a:gd name="connsiteY194" fmla="*/ 450056 h 2981325"/>
                <a:gd name="connsiteX195" fmla="*/ 942975 w 3476625"/>
                <a:gd name="connsiteY195" fmla="*/ 445560 h 2981325"/>
                <a:gd name="connsiteX196" fmla="*/ 962025 w 3476625"/>
                <a:gd name="connsiteY196" fmla="*/ 436035 h 2981325"/>
                <a:gd name="connsiteX197" fmla="*/ 971550 w 3476625"/>
                <a:gd name="connsiteY197" fmla="*/ 430740 h 2981325"/>
                <a:gd name="connsiteX198" fmla="*/ 981075 w 3476625"/>
                <a:gd name="connsiteY198" fmla="*/ 426510 h 2981325"/>
                <a:gd name="connsiteX199" fmla="*/ 990600 w 3476625"/>
                <a:gd name="connsiteY199" fmla="*/ 421215 h 2981325"/>
                <a:gd name="connsiteX200" fmla="*/ 1000125 w 3476625"/>
                <a:gd name="connsiteY200" fmla="*/ 416985 h 2981325"/>
                <a:gd name="connsiteX201" fmla="*/ 1009650 w 3476625"/>
                <a:gd name="connsiteY201" fmla="*/ 411690 h 2981325"/>
                <a:gd name="connsiteX202" fmla="*/ 1019175 w 3476625"/>
                <a:gd name="connsiteY202" fmla="*/ 407460 h 2981325"/>
                <a:gd name="connsiteX203" fmla="*/ 1028700 w 3476625"/>
                <a:gd name="connsiteY203" fmla="*/ 402431 h 2981325"/>
                <a:gd name="connsiteX204" fmla="*/ 1047750 w 3476625"/>
                <a:gd name="connsiteY204" fmla="*/ 394230 h 2981325"/>
                <a:gd name="connsiteX205" fmla="*/ 1057275 w 3476625"/>
                <a:gd name="connsiteY205" fmla="*/ 390792 h 2981325"/>
                <a:gd name="connsiteX206" fmla="*/ 1066800 w 3476625"/>
                <a:gd name="connsiteY206" fmla="*/ 387353 h 2981325"/>
                <a:gd name="connsiteX207" fmla="*/ 1076325 w 3476625"/>
                <a:gd name="connsiteY207" fmla="*/ 384172 h 2981325"/>
                <a:gd name="connsiteX208" fmla="*/ 1095375 w 3476625"/>
                <a:gd name="connsiteY208" fmla="*/ 377828 h 2981325"/>
                <a:gd name="connsiteX209" fmla="*/ 1104900 w 3476625"/>
                <a:gd name="connsiteY209" fmla="*/ 374647 h 2981325"/>
                <a:gd name="connsiteX210" fmla="*/ 1123950 w 3476625"/>
                <a:gd name="connsiteY210" fmla="*/ 367770 h 2981325"/>
                <a:gd name="connsiteX211" fmla="*/ 1143000 w 3476625"/>
                <a:gd name="connsiteY211" fmla="*/ 360359 h 2981325"/>
                <a:gd name="connsiteX212" fmla="*/ 1152525 w 3476625"/>
                <a:gd name="connsiteY212" fmla="*/ 356921 h 2981325"/>
                <a:gd name="connsiteX213" fmla="*/ 1171575 w 3476625"/>
                <a:gd name="connsiteY213" fmla="*/ 352958 h 2981325"/>
                <a:gd name="connsiteX214" fmla="*/ 1181100 w 3476625"/>
                <a:gd name="connsiteY214" fmla="*/ 351901 h 2981325"/>
                <a:gd name="connsiteX215" fmla="*/ 1200150 w 3476625"/>
                <a:gd name="connsiteY215" fmla="*/ 348453 h 2981325"/>
                <a:gd name="connsiteX216" fmla="*/ 1209675 w 3476625"/>
                <a:gd name="connsiteY216" fmla="*/ 345815 h 2981325"/>
                <a:gd name="connsiteX217" fmla="*/ 1228725 w 3476625"/>
                <a:gd name="connsiteY217" fmla="*/ 339995 h 2981325"/>
                <a:gd name="connsiteX218" fmla="*/ 1238250 w 3476625"/>
                <a:gd name="connsiteY218" fmla="*/ 337347 h 2981325"/>
                <a:gd name="connsiteX219" fmla="*/ 1257300 w 3476625"/>
                <a:gd name="connsiteY219" fmla="*/ 333908 h 2981325"/>
                <a:gd name="connsiteX220" fmla="*/ 1266825 w 3476625"/>
                <a:gd name="connsiteY220" fmla="*/ 332851 h 2981325"/>
                <a:gd name="connsiteX221" fmla="*/ 1285875 w 3476625"/>
                <a:gd name="connsiteY221" fmla="*/ 329670 h 2981325"/>
                <a:gd name="connsiteX222" fmla="*/ 1295400 w 3476625"/>
                <a:gd name="connsiteY222" fmla="*/ 327555 h 2981325"/>
                <a:gd name="connsiteX223" fmla="*/ 1314450 w 3476625"/>
                <a:gd name="connsiteY223" fmla="*/ 324641 h 2981325"/>
                <a:gd name="connsiteX224" fmla="*/ 1333500 w 3476625"/>
                <a:gd name="connsiteY224" fmla="*/ 323059 h 2981325"/>
                <a:gd name="connsiteX225" fmla="*/ 1352550 w 3476625"/>
                <a:gd name="connsiteY225" fmla="*/ 320145 h 2981325"/>
                <a:gd name="connsiteX226" fmla="*/ 1362075 w 3476625"/>
                <a:gd name="connsiteY226" fmla="*/ 318030 h 2981325"/>
                <a:gd name="connsiteX227" fmla="*/ 1381125 w 3476625"/>
                <a:gd name="connsiteY227" fmla="*/ 315116 h 2981325"/>
                <a:gd name="connsiteX228" fmla="*/ 1390650 w 3476625"/>
                <a:gd name="connsiteY228" fmla="*/ 314592 h 2981325"/>
                <a:gd name="connsiteX229" fmla="*/ 1409700 w 3476625"/>
                <a:gd name="connsiteY229" fmla="*/ 314325 h 2981325"/>
                <a:gd name="connsiteX230" fmla="*/ 1428750 w 3476625"/>
                <a:gd name="connsiteY230" fmla="*/ 314325 h 2981325"/>
                <a:gd name="connsiteX231" fmla="*/ 1457325 w 3476625"/>
                <a:gd name="connsiteY231" fmla="*/ 314325 h 2981325"/>
                <a:gd name="connsiteX232" fmla="*/ 1590675 w 3476625"/>
                <a:gd name="connsiteY232" fmla="*/ 314325 h 2981325"/>
                <a:gd name="connsiteX233" fmla="*/ 2457450 w 3476625"/>
                <a:gd name="connsiteY233" fmla="*/ 307448 h 2981325"/>
                <a:gd name="connsiteX234" fmla="*/ 2752725 w 3476625"/>
                <a:gd name="connsiteY234" fmla="*/ 0 h 2981325"/>
                <a:gd name="connsiteX235" fmla="*/ 1514475 w 3476625"/>
                <a:gd name="connsiteY235" fmla="*/ 0 h 2981325"/>
                <a:gd name="connsiteX236" fmla="*/ 1428750 w 3476625"/>
                <a:gd name="connsiteY236" fmla="*/ 0 h 2981325"/>
                <a:gd name="connsiteX237" fmla="*/ 1409700 w 3476625"/>
                <a:gd name="connsiteY237" fmla="*/ 0 h 2981325"/>
                <a:gd name="connsiteX238" fmla="*/ 1390650 w 3476625"/>
                <a:gd name="connsiteY238" fmla="*/ 267 h 2981325"/>
                <a:gd name="connsiteX239" fmla="*/ 1381125 w 3476625"/>
                <a:gd name="connsiteY239" fmla="*/ 791 h 2981325"/>
                <a:gd name="connsiteX240" fmla="*/ 1362075 w 3476625"/>
                <a:gd name="connsiteY240" fmla="*/ 3705 h 2981325"/>
                <a:gd name="connsiteX241" fmla="*/ 1352550 w 3476625"/>
                <a:gd name="connsiteY241" fmla="*/ 5820 h 2981325"/>
                <a:gd name="connsiteX242" fmla="*/ 1333500 w 3476625"/>
                <a:gd name="connsiteY242" fmla="*/ 8734 h 2981325"/>
                <a:gd name="connsiteX243" fmla="*/ 1323975 w 3476625"/>
                <a:gd name="connsiteY243" fmla="*/ 9258 h 2981325"/>
                <a:gd name="connsiteX244" fmla="*/ 1314450 w 3476625"/>
                <a:gd name="connsiteY244" fmla="*/ 9525 h 2981325"/>
                <a:gd name="connsiteX245" fmla="*/ 1295400 w 3476625"/>
                <a:gd name="connsiteY245" fmla="*/ 9792 h 2981325"/>
                <a:gd name="connsiteX246" fmla="*/ 1285875 w 3476625"/>
                <a:gd name="connsiteY246" fmla="*/ 10316 h 2981325"/>
                <a:gd name="connsiteX247" fmla="*/ 1266825 w 3476625"/>
                <a:gd name="connsiteY247" fmla="*/ 13230 h 2981325"/>
                <a:gd name="connsiteX248" fmla="*/ 1257300 w 3476625"/>
                <a:gd name="connsiteY248" fmla="*/ 15345 h 2981325"/>
                <a:gd name="connsiteX249" fmla="*/ 1247775 w 3476625"/>
                <a:gd name="connsiteY249" fmla="*/ 16935 h 2981325"/>
                <a:gd name="connsiteX250" fmla="*/ 1238250 w 3476625"/>
                <a:gd name="connsiteY250" fmla="*/ 18526 h 2981325"/>
                <a:gd name="connsiteX251" fmla="*/ 1228725 w 3476625"/>
                <a:gd name="connsiteY251" fmla="*/ 19583 h 2981325"/>
                <a:gd name="connsiteX252" fmla="*/ 1209675 w 3476625"/>
                <a:gd name="connsiteY252" fmla="*/ 22755 h 2981325"/>
                <a:gd name="connsiteX253" fmla="*/ 1200150 w 3476625"/>
                <a:gd name="connsiteY253" fmla="*/ 24870 h 2981325"/>
                <a:gd name="connsiteX254" fmla="*/ 1190625 w 3476625"/>
                <a:gd name="connsiteY254" fmla="*/ 26727 h 2981325"/>
                <a:gd name="connsiteX255" fmla="*/ 1171575 w 3476625"/>
                <a:gd name="connsiteY255" fmla="*/ 30432 h 2981325"/>
                <a:gd name="connsiteX256" fmla="*/ 1162050 w 3476625"/>
                <a:gd name="connsiteY256" fmla="*/ 32280 h 2981325"/>
                <a:gd name="connsiteX257" fmla="*/ 1152525 w 3476625"/>
                <a:gd name="connsiteY257" fmla="*/ 34395 h 2981325"/>
                <a:gd name="connsiteX258" fmla="*/ 1133475 w 3476625"/>
                <a:gd name="connsiteY258" fmla="*/ 37309 h 2981325"/>
                <a:gd name="connsiteX259" fmla="*/ 1114425 w 3476625"/>
                <a:gd name="connsiteY259" fmla="*/ 38891 h 2981325"/>
                <a:gd name="connsiteX260" fmla="*/ 1095375 w 3476625"/>
                <a:gd name="connsiteY260" fmla="*/ 41805 h 2981325"/>
                <a:gd name="connsiteX261" fmla="*/ 1085850 w 3476625"/>
                <a:gd name="connsiteY261" fmla="*/ 44186 h 2981325"/>
                <a:gd name="connsiteX262" fmla="*/ 1066800 w 3476625"/>
                <a:gd name="connsiteY262" fmla="*/ 48949 h 2981325"/>
                <a:gd name="connsiteX263" fmla="*/ 1057275 w 3476625"/>
                <a:gd name="connsiteY263" fmla="*/ 51064 h 2981325"/>
                <a:gd name="connsiteX264" fmla="*/ 1047750 w 3476625"/>
                <a:gd name="connsiteY264" fmla="*/ 53711 h 2981325"/>
                <a:gd name="connsiteX265" fmla="*/ 1038225 w 3476625"/>
                <a:gd name="connsiteY265" fmla="*/ 55826 h 2981325"/>
                <a:gd name="connsiteX266" fmla="*/ 1028700 w 3476625"/>
                <a:gd name="connsiteY266" fmla="*/ 58474 h 2981325"/>
                <a:gd name="connsiteX267" fmla="*/ 1009650 w 3476625"/>
                <a:gd name="connsiteY267" fmla="*/ 63236 h 2981325"/>
                <a:gd name="connsiteX268" fmla="*/ 1000125 w 3476625"/>
                <a:gd name="connsiteY268" fmla="*/ 65351 h 2981325"/>
                <a:gd name="connsiteX269" fmla="*/ 981075 w 3476625"/>
                <a:gd name="connsiteY269" fmla="*/ 70914 h 2981325"/>
                <a:gd name="connsiteX270" fmla="*/ 971550 w 3476625"/>
                <a:gd name="connsiteY270" fmla="*/ 74609 h 2981325"/>
                <a:gd name="connsiteX271" fmla="*/ 962025 w 3476625"/>
                <a:gd name="connsiteY271" fmla="*/ 78057 h 2981325"/>
                <a:gd name="connsiteX272" fmla="*/ 952500 w 3476625"/>
                <a:gd name="connsiteY272" fmla="*/ 82020 h 2981325"/>
                <a:gd name="connsiteX273" fmla="*/ 933450 w 3476625"/>
                <a:gd name="connsiteY273" fmla="*/ 88897 h 2981325"/>
                <a:gd name="connsiteX274" fmla="*/ 923925 w 3476625"/>
                <a:gd name="connsiteY274" fmla="*/ 92078 h 2981325"/>
                <a:gd name="connsiteX275" fmla="*/ 904875 w 3476625"/>
                <a:gd name="connsiteY275" fmla="*/ 98422 h 2981325"/>
                <a:gd name="connsiteX276" fmla="*/ 895350 w 3476625"/>
                <a:gd name="connsiteY276" fmla="*/ 101603 h 2981325"/>
                <a:gd name="connsiteX277" fmla="*/ 885825 w 3476625"/>
                <a:gd name="connsiteY277" fmla="*/ 105042 h 2981325"/>
                <a:gd name="connsiteX278" fmla="*/ 876300 w 3476625"/>
                <a:gd name="connsiteY278" fmla="*/ 108480 h 2981325"/>
                <a:gd name="connsiteX279" fmla="*/ 866775 w 3476625"/>
                <a:gd name="connsiteY279" fmla="*/ 112452 h 2981325"/>
                <a:gd name="connsiteX280" fmla="*/ 847725 w 3476625"/>
                <a:gd name="connsiteY280" fmla="*/ 120120 h 2981325"/>
                <a:gd name="connsiteX281" fmla="*/ 828675 w 3476625"/>
                <a:gd name="connsiteY281" fmla="*/ 127530 h 2981325"/>
                <a:gd name="connsiteX282" fmla="*/ 819150 w 3476625"/>
                <a:gd name="connsiteY282" fmla="*/ 131759 h 2981325"/>
                <a:gd name="connsiteX283" fmla="*/ 809625 w 3476625"/>
                <a:gd name="connsiteY283" fmla="*/ 135731 h 2981325"/>
                <a:gd name="connsiteX284" fmla="*/ 800100 w 3476625"/>
                <a:gd name="connsiteY284" fmla="*/ 140760 h 2981325"/>
                <a:gd name="connsiteX285" fmla="*/ 781050 w 3476625"/>
                <a:gd name="connsiteY285" fmla="*/ 150285 h 2981325"/>
                <a:gd name="connsiteX286" fmla="*/ 771525 w 3476625"/>
                <a:gd name="connsiteY286" fmla="*/ 154515 h 2981325"/>
                <a:gd name="connsiteX287" fmla="*/ 762000 w 3476625"/>
                <a:gd name="connsiteY287" fmla="*/ 159810 h 2981325"/>
                <a:gd name="connsiteX288" fmla="*/ 752475 w 3476625"/>
                <a:gd name="connsiteY288" fmla="*/ 164040 h 2981325"/>
                <a:gd name="connsiteX289" fmla="*/ 742950 w 3476625"/>
                <a:gd name="connsiteY289" fmla="*/ 169335 h 2981325"/>
                <a:gd name="connsiteX290" fmla="*/ 733425 w 3476625"/>
                <a:gd name="connsiteY290" fmla="*/ 173565 h 2981325"/>
                <a:gd name="connsiteX291" fmla="*/ 723900 w 3476625"/>
                <a:gd name="connsiteY291" fmla="*/ 178860 h 2981325"/>
                <a:gd name="connsiteX292" fmla="*/ 714375 w 3476625"/>
                <a:gd name="connsiteY292" fmla="*/ 183356 h 2981325"/>
                <a:gd name="connsiteX293" fmla="*/ 695325 w 3476625"/>
                <a:gd name="connsiteY293" fmla="*/ 194205 h 2981325"/>
                <a:gd name="connsiteX294" fmla="*/ 676275 w 3476625"/>
                <a:gd name="connsiteY294" fmla="*/ 205845 h 2981325"/>
                <a:gd name="connsiteX295" fmla="*/ 657225 w 3476625"/>
                <a:gd name="connsiteY295" fmla="*/ 217227 h 2981325"/>
                <a:gd name="connsiteX296" fmla="*/ 647700 w 3476625"/>
                <a:gd name="connsiteY296" fmla="*/ 222780 h 2981325"/>
                <a:gd name="connsiteX297" fmla="*/ 638175 w 3476625"/>
                <a:gd name="connsiteY297" fmla="*/ 228867 h 2981325"/>
                <a:gd name="connsiteX298" fmla="*/ 628650 w 3476625"/>
                <a:gd name="connsiteY298" fmla="*/ 234953 h 2981325"/>
                <a:gd name="connsiteX299" fmla="*/ 609600 w 3476625"/>
                <a:gd name="connsiteY299" fmla="*/ 247650 h 2981325"/>
                <a:gd name="connsiteX300" fmla="*/ 600075 w 3476625"/>
                <a:gd name="connsiteY300" fmla="*/ 254270 h 2981325"/>
                <a:gd name="connsiteX301" fmla="*/ 590550 w 3476625"/>
                <a:gd name="connsiteY301" fmla="*/ 260880 h 2981325"/>
                <a:gd name="connsiteX302" fmla="*/ 581025 w 3476625"/>
                <a:gd name="connsiteY302" fmla="*/ 268024 h 2981325"/>
                <a:gd name="connsiteX303" fmla="*/ 561975 w 3476625"/>
                <a:gd name="connsiteY303" fmla="*/ 282311 h 2981325"/>
                <a:gd name="connsiteX304" fmla="*/ 552450 w 3476625"/>
                <a:gd name="connsiteY304" fmla="*/ 289189 h 2981325"/>
                <a:gd name="connsiteX305" fmla="*/ 542925 w 3476625"/>
                <a:gd name="connsiteY305" fmla="*/ 296599 h 2981325"/>
                <a:gd name="connsiteX306" fmla="*/ 523875 w 3476625"/>
                <a:gd name="connsiteY306" fmla="*/ 310886 h 2981325"/>
                <a:gd name="connsiteX307" fmla="*/ 514350 w 3476625"/>
                <a:gd name="connsiteY307" fmla="*/ 318030 h 2981325"/>
                <a:gd name="connsiteX308" fmla="*/ 495300 w 3476625"/>
                <a:gd name="connsiteY308" fmla="*/ 334166 h 2981325"/>
                <a:gd name="connsiteX309" fmla="*/ 485775 w 3476625"/>
                <a:gd name="connsiteY309" fmla="*/ 343167 h 2981325"/>
                <a:gd name="connsiteX310" fmla="*/ 466725 w 3476625"/>
                <a:gd name="connsiteY310" fmla="*/ 361950 h 2981325"/>
                <a:gd name="connsiteX311" fmla="*/ 447675 w 3476625"/>
                <a:gd name="connsiteY311" fmla="*/ 381000 h 2981325"/>
                <a:gd name="connsiteX312" fmla="*/ 419100 w 3476625"/>
                <a:gd name="connsiteY312" fmla="*/ 409575 h 2981325"/>
                <a:gd name="connsiteX313" fmla="*/ 390525 w 3476625"/>
                <a:gd name="connsiteY313" fmla="*/ 438150 h 2981325"/>
                <a:gd name="connsiteX314" fmla="*/ 381000 w 3476625"/>
                <a:gd name="connsiteY314" fmla="*/ 447675 h 2981325"/>
                <a:gd name="connsiteX315" fmla="*/ 362217 w 3476625"/>
                <a:gd name="connsiteY315" fmla="*/ 466725 h 2981325"/>
                <a:gd name="connsiteX316" fmla="*/ 353216 w 3476625"/>
                <a:gd name="connsiteY316" fmla="*/ 476250 h 2981325"/>
                <a:gd name="connsiteX317" fmla="*/ 337080 w 3476625"/>
                <a:gd name="connsiteY317" fmla="*/ 495300 h 2981325"/>
                <a:gd name="connsiteX318" fmla="*/ 329670 w 3476625"/>
                <a:gd name="connsiteY318" fmla="*/ 504825 h 2981325"/>
                <a:gd name="connsiteX319" fmla="*/ 322002 w 3476625"/>
                <a:gd name="connsiteY319" fmla="*/ 514350 h 2981325"/>
                <a:gd name="connsiteX320" fmla="*/ 306648 w 3476625"/>
                <a:gd name="connsiteY320" fmla="*/ 533400 h 2981325"/>
                <a:gd name="connsiteX321" fmla="*/ 298980 w 3476625"/>
                <a:gd name="connsiteY321" fmla="*/ 542925 h 2981325"/>
                <a:gd name="connsiteX322" fmla="*/ 284426 w 3476625"/>
                <a:gd name="connsiteY322" fmla="*/ 561975 h 2981325"/>
                <a:gd name="connsiteX323" fmla="*/ 277549 w 3476625"/>
                <a:gd name="connsiteY323" fmla="*/ 571500 h 2981325"/>
                <a:gd name="connsiteX324" fmla="*/ 270405 w 3476625"/>
                <a:gd name="connsiteY324" fmla="*/ 581025 h 2981325"/>
                <a:gd name="connsiteX325" fmla="*/ 263785 w 3476625"/>
                <a:gd name="connsiteY325" fmla="*/ 590550 h 2981325"/>
                <a:gd name="connsiteX326" fmla="*/ 257175 w 3476625"/>
                <a:gd name="connsiteY326" fmla="*/ 600075 h 2981325"/>
                <a:gd name="connsiteX327" fmla="*/ 244478 w 3476625"/>
                <a:gd name="connsiteY327" fmla="*/ 619125 h 2981325"/>
                <a:gd name="connsiteX328" fmla="*/ 238392 w 3476625"/>
                <a:gd name="connsiteY328" fmla="*/ 628650 h 2981325"/>
                <a:gd name="connsiteX329" fmla="*/ 232305 w 3476625"/>
                <a:gd name="connsiteY329" fmla="*/ 638175 h 2981325"/>
                <a:gd name="connsiteX330" fmla="*/ 226752 w 3476625"/>
                <a:gd name="connsiteY330" fmla="*/ 647700 h 2981325"/>
                <a:gd name="connsiteX331" fmla="*/ 215370 w 3476625"/>
                <a:gd name="connsiteY331" fmla="*/ 666750 h 2981325"/>
                <a:gd name="connsiteX332" fmla="*/ 203730 w 3476625"/>
                <a:gd name="connsiteY332" fmla="*/ 685800 h 2981325"/>
                <a:gd name="connsiteX333" fmla="*/ 198434 w 3476625"/>
                <a:gd name="connsiteY333" fmla="*/ 695325 h 2981325"/>
                <a:gd name="connsiteX334" fmla="*/ 192881 w 3476625"/>
                <a:gd name="connsiteY334" fmla="*/ 704850 h 2981325"/>
                <a:gd name="connsiteX335" fmla="*/ 188385 w 3476625"/>
                <a:gd name="connsiteY335" fmla="*/ 714375 h 2981325"/>
                <a:gd name="connsiteX336" fmla="*/ 178860 w 3476625"/>
                <a:gd name="connsiteY336" fmla="*/ 733425 h 2981325"/>
                <a:gd name="connsiteX337" fmla="*/ 173565 w 3476625"/>
                <a:gd name="connsiteY337" fmla="*/ 742950 h 2981325"/>
                <a:gd name="connsiteX338" fmla="*/ 169335 w 3476625"/>
                <a:gd name="connsiteY338" fmla="*/ 752475 h 2981325"/>
                <a:gd name="connsiteX339" fmla="*/ 164040 w 3476625"/>
                <a:gd name="connsiteY339" fmla="*/ 762000 h 2981325"/>
                <a:gd name="connsiteX340" fmla="*/ 159810 w 3476625"/>
                <a:gd name="connsiteY340" fmla="*/ 771525 h 2981325"/>
                <a:gd name="connsiteX341" fmla="*/ 154515 w 3476625"/>
                <a:gd name="connsiteY341" fmla="*/ 781050 h 2981325"/>
                <a:gd name="connsiteX342" fmla="*/ 150285 w 3476625"/>
                <a:gd name="connsiteY342" fmla="*/ 790575 h 2981325"/>
                <a:gd name="connsiteX343" fmla="*/ 140760 w 3476625"/>
                <a:gd name="connsiteY343" fmla="*/ 809625 h 2981325"/>
                <a:gd name="connsiteX344" fmla="*/ 135731 w 3476625"/>
                <a:gd name="connsiteY344" fmla="*/ 819150 h 2981325"/>
                <a:gd name="connsiteX345" fmla="*/ 131759 w 3476625"/>
                <a:gd name="connsiteY345" fmla="*/ 828675 h 2981325"/>
                <a:gd name="connsiteX346" fmla="*/ 127530 w 3476625"/>
                <a:gd name="connsiteY346" fmla="*/ 838200 h 2981325"/>
                <a:gd name="connsiteX347" fmla="*/ 120120 w 3476625"/>
                <a:gd name="connsiteY347" fmla="*/ 857250 h 2981325"/>
                <a:gd name="connsiteX348" fmla="*/ 111919 w 3476625"/>
                <a:gd name="connsiteY348" fmla="*/ 876300 h 2981325"/>
                <a:gd name="connsiteX349" fmla="*/ 107156 w 3476625"/>
                <a:gd name="connsiteY349" fmla="*/ 885825 h 2981325"/>
                <a:gd name="connsiteX350" fmla="*/ 98955 w 3476625"/>
                <a:gd name="connsiteY350" fmla="*/ 904875 h 2981325"/>
                <a:gd name="connsiteX351" fmla="*/ 95517 w 3476625"/>
                <a:gd name="connsiteY351" fmla="*/ 914400 h 2981325"/>
                <a:gd name="connsiteX352" fmla="*/ 88897 w 3476625"/>
                <a:gd name="connsiteY352" fmla="*/ 933450 h 2981325"/>
                <a:gd name="connsiteX353" fmla="*/ 82020 w 3476625"/>
                <a:gd name="connsiteY353" fmla="*/ 952500 h 2981325"/>
                <a:gd name="connsiteX354" fmla="*/ 78048 w 3476625"/>
                <a:gd name="connsiteY354" fmla="*/ 962025 h 2981325"/>
                <a:gd name="connsiteX355" fmla="*/ 70904 w 3476625"/>
                <a:gd name="connsiteY355" fmla="*/ 981075 h 2981325"/>
                <a:gd name="connsiteX356" fmla="*/ 65351 w 3476625"/>
                <a:gd name="connsiteY356" fmla="*/ 1000125 h 2981325"/>
                <a:gd name="connsiteX357" fmla="*/ 63236 w 3476625"/>
                <a:gd name="connsiteY357" fmla="*/ 1009650 h 2981325"/>
                <a:gd name="connsiteX358" fmla="*/ 60589 w 3476625"/>
                <a:gd name="connsiteY358" fmla="*/ 1019175 h 2981325"/>
                <a:gd name="connsiteX359" fmla="*/ 58474 w 3476625"/>
                <a:gd name="connsiteY359" fmla="*/ 1028700 h 2981325"/>
                <a:gd name="connsiteX360" fmla="*/ 53445 w 3476625"/>
                <a:gd name="connsiteY360" fmla="*/ 1047750 h 2981325"/>
                <a:gd name="connsiteX361" fmla="*/ 50540 w 3476625"/>
                <a:gd name="connsiteY361" fmla="*/ 1057275 h 2981325"/>
                <a:gd name="connsiteX362" fmla="*/ 44710 w 3476625"/>
                <a:gd name="connsiteY362" fmla="*/ 1076325 h 2981325"/>
                <a:gd name="connsiteX363" fmla="*/ 42072 w 3476625"/>
                <a:gd name="connsiteY363" fmla="*/ 1085850 h 2981325"/>
                <a:gd name="connsiteX364" fmla="*/ 38633 w 3476625"/>
                <a:gd name="connsiteY364" fmla="*/ 1104900 h 2981325"/>
                <a:gd name="connsiteX365" fmla="*/ 37567 w 3476625"/>
                <a:gd name="connsiteY365" fmla="*/ 1114425 h 2981325"/>
                <a:gd name="connsiteX366" fmla="*/ 34128 w 3476625"/>
                <a:gd name="connsiteY366" fmla="*/ 1133475 h 2981325"/>
                <a:gd name="connsiteX367" fmla="*/ 28575 w 3476625"/>
                <a:gd name="connsiteY367" fmla="*/ 1152525 h 2981325"/>
                <a:gd name="connsiteX368" fmla="*/ 23022 w 3476625"/>
                <a:gd name="connsiteY368" fmla="*/ 1171575 h 2981325"/>
                <a:gd name="connsiteX369" fmla="*/ 21165 w 3476625"/>
                <a:gd name="connsiteY369" fmla="*/ 1181100 h 2981325"/>
                <a:gd name="connsiteX370" fmla="*/ 19841 w 3476625"/>
                <a:gd name="connsiteY370" fmla="*/ 1190625 h 2981325"/>
                <a:gd name="connsiteX371" fmla="*/ 18783 w 3476625"/>
                <a:gd name="connsiteY371" fmla="*/ 1209675 h 2981325"/>
                <a:gd name="connsiteX372" fmla="*/ 18259 w 3476625"/>
                <a:gd name="connsiteY372" fmla="*/ 1219200 h 2981325"/>
                <a:gd name="connsiteX373" fmla="*/ 15345 w 3476625"/>
                <a:gd name="connsiteY373" fmla="*/ 1238250 h 2981325"/>
                <a:gd name="connsiteX374" fmla="*/ 13230 w 3476625"/>
                <a:gd name="connsiteY374" fmla="*/ 1247775 h 2981325"/>
                <a:gd name="connsiteX375" fmla="*/ 10316 w 3476625"/>
                <a:gd name="connsiteY375" fmla="*/ 1266825 h 2981325"/>
                <a:gd name="connsiteX376" fmla="*/ 9792 w 3476625"/>
                <a:gd name="connsiteY376" fmla="*/ 1276350 h 2981325"/>
                <a:gd name="connsiteX377" fmla="*/ 8734 w 3476625"/>
                <a:gd name="connsiteY377" fmla="*/ 1295400 h 2981325"/>
                <a:gd name="connsiteX378" fmla="*/ 5820 w 3476625"/>
                <a:gd name="connsiteY378" fmla="*/ 1314450 h 2981325"/>
                <a:gd name="connsiteX379" fmla="*/ 3705 w 3476625"/>
                <a:gd name="connsiteY379" fmla="*/ 1323975 h 2981325"/>
                <a:gd name="connsiteX380" fmla="*/ 791 w 3476625"/>
                <a:gd name="connsiteY380" fmla="*/ 1343025 h 2981325"/>
                <a:gd name="connsiteX381" fmla="*/ 267 w 3476625"/>
                <a:gd name="connsiteY381" fmla="*/ 1352550 h 2981325"/>
                <a:gd name="connsiteX382" fmla="*/ 0 w 3476625"/>
                <a:gd name="connsiteY382" fmla="*/ 1371600 h 2981325"/>
                <a:gd name="connsiteX383" fmla="*/ 0 w 3476625"/>
                <a:gd name="connsiteY383" fmla="*/ 1409700 h 2981325"/>
                <a:gd name="connsiteX384" fmla="*/ 0 w 3476625"/>
                <a:gd name="connsiteY384" fmla="*/ 1504950 h 2981325"/>
                <a:gd name="connsiteX385" fmla="*/ 0 w 3476625"/>
                <a:gd name="connsiteY385" fmla="*/ 1590675 h 2981325"/>
                <a:gd name="connsiteX386" fmla="*/ 0 w 3476625"/>
                <a:gd name="connsiteY386" fmla="*/ 1609725 h 2981325"/>
                <a:gd name="connsiteX387" fmla="*/ 0 w 3476625"/>
                <a:gd name="connsiteY387" fmla="*/ 1619250 h 2981325"/>
                <a:gd name="connsiteX388" fmla="*/ 267 w 3476625"/>
                <a:gd name="connsiteY388" fmla="*/ 1638300 h 2981325"/>
                <a:gd name="connsiteX389" fmla="*/ 791 w 3476625"/>
                <a:gd name="connsiteY389" fmla="*/ 1647825 h 2981325"/>
                <a:gd name="connsiteX390" fmla="*/ 3705 w 3476625"/>
                <a:gd name="connsiteY390" fmla="*/ 1666875 h 2981325"/>
                <a:gd name="connsiteX391" fmla="*/ 5820 w 3476625"/>
                <a:gd name="connsiteY391" fmla="*/ 1676400 h 2981325"/>
                <a:gd name="connsiteX392" fmla="*/ 8734 w 3476625"/>
                <a:gd name="connsiteY392" fmla="*/ 1695450 h 2981325"/>
                <a:gd name="connsiteX393" fmla="*/ 9258 w 3476625"/>
                <a:gd name="connsiteY393" fmla="*/ 1704975 h 2981325"/>
                <a:gd name="connsiteX394" fmla="*/ 9525 w 3476625"/>
                <a:gd name="connsiteY394" fmla="*/ 1724025 h 2981325"/>
                <a:gd name="connsiteX395" fmla="*/ 9525 w 3476625"/>
                <a:gd name="connsiteY395" fmla="*/ 1743075 h 2981325"/>
                <a:gd name="connsiteX396" fmla="*/ 9792 w 3476625"/>
                <a:gd name="connsiteY396" fmla="*/ 1752600 h 2981325"/>
                <a:gd name="connsiteX397" fmla="*/ 10316 w 3476625"/>
                <a:gd name="connsiteY397" fmla="*/ 1762125 h 2981325"/>
                <a:gd name="connsiteX398" fmla="*/ 13230 w 3476625"/>
                <a:gd name="connsiteY398" fmla="*/ 1781175 h 2981325"/>
                <a:gd name="connsiteX399" fmla="*/ 15345 w 3476625"/>
                <a:gd name="connsiteY399" fmla="*/ 1790700 h 2981325"/>
                <a:gd name="connsiteX400" fmla="*/ 18517 w 3476625"/>
                <a:gd name="connsiteY400" fmla="*/ 1809750 h 2981325"/>
                <a:gd name="connsiteX401" fmla="*/ 19583 w 3476625"/>
                <a:gd name="connsiteY401" fmla="*/ 1819275 h 2981325"/>
                <a:gd name="connsiteX402" fmla="*/ 22755 w 3476625"/>
                <a:gd name="connsiteY402" fmla="*/ 1838325 h 2981325"/>
                <a:gd name="connsiteX403" fmla="*/ 24870 w 3476625"/>
                <a:gd name="connsiteY403" fmla="*/ 1847850 h 2981325"/>
                <a:gd name="connsiteX404" fmla="*/ 28042 w 3476625"/>
                <a:gd name="connsiteY404" fmla="*/ 1866900 h 2981325"/>
                <a:gd name="connsiteX405" fmla="*/ 29108 w 3476625"/>
                <a:gd name="connsiteY405" fmla="*/ 1876425 h 2981325"/>
                <a:gd name="connsiteX406" fmla="*/ 32280 w 3476625"/>
                <a:gd name="connsiteY406" fmla="*/ 1895475 h 2981325"/>
                <a:gd name="connsiteX407" fmla="*/ 34661 w 3476625"/>
                <a:gd name="connsiteY407" fmla="*/ 1905000 h 2981325"/>
                <a:gd name="connsiteX408" fmla="*/ 39424 w 3476625"/>
                <a:gd name="connsiteY408" fmla="*/ 1924050 h 2981325"/>
                <a:gd name="connsiteX409" fmla="*/ 41539 w 3476625"/>
                <a:gd name="connsiteY409" fmla="*/ 1933575 h 2981325"/>
                <a:gd name="connsiteX410" fmla="*/ 44186 w 3476625"/>
                <a:gd name="connsiteY410" fmla="*/ 1943100 h 2981325"/>
                <a:gd name="connsiteX411" fmla="*/ 46301 w 3476625"/>
                <a:gd name="connsiteY411" fmla="*/ 1952625 h 2981325"/>
                <a:gd name="connsiteX412" fmla="*/ 51330 w 3476625"/>
                <a:gd name="connsiteY412" fmla="*/ 1971675 h 2981325"/>
                <a:gd name="connsiteX413" fmla="*/ 57150 w 3476625"/>
                <a:gd name="connsiteY413" fmla="*/ 1990725 h 2981325"/>
                <a:gd name="connsiteX414" fmla="*/ 60322 w 3476625"/>
                <a:gd name="connsiteY414" fmla="*/ 2000250 h 2981325"/>
                <a:gd name="connsiteX415" fmla="*/ 63503 w 3476625"/>
                <a:gd name="connsiteY415" fmla="*/ 2009775 h 2981325"/>
                <a:gd name="connsiteX416" fmla="*/ 69590 w 3476625"/>
                <a:gd name="connsiteY416" fmla="*/ 2028825 h 2981325"/>
                <a:gd name="connsiteX417" fmla="*/ 74352 w 3476625"/>
                <a:gd name="connsiteY417" fmla="*/ 2047875 h 2981325"/>
                <a:gd name="connsiteX418" fmla="*/ 78048 w 3476625"/>
                <a:gd name="connsiteY418" fmla="*/ 2066925 h 2981325"/>
                <a:gd name="connsiteX419" fmla="*/ 80172 w 3476625"/>
                <a:gd name="connsiteY419" fmla="*/ 2076450 h 2981325"/>
                <a:gd name="connsiteX420" fmla="*/ 82810 w 3476625"/>
                <a:gd name="connsiteY420" fmla="*/ 2085975 h 2981325"/>
                <a:gd name="connsiteX421" fmla="*/ 89430 w 3476625"/>
                <a:gd name="connsiteY421" fmla="*/ 2105025 h 2981325"/>
                <a:gd name="connsiteX422" fmla="*/ 93402 w 3476625"/>
                <a:gd name="connsiteY422" fmla="*/ 2114550 h 2981325"/>
                <a:gd name="connsiteX423" fmla="*/ 97098 w 3476625"/>
                <a:gd name="connsiteY423" fmla="*/ 2124075 h 2981325"/>
                <a:gd name="connsiteX424" fmla="*/ 101070 w 3476625"/>
                <a:gd name="connsiteY424" fmla="*/ 2133600 h 2981325"/>
                <a:gd name="connsiteX425" fmla="*/ 107947 w 3476625"/>
                <a:gd name="connsiteY425" fmla="*/ 2152650 h 2981325"/>
                <a:gd name="connsiteX426" fmla="*/ 111128 w 3476625"/>
                <a:gd name="connsiteY426" fmla="*/ 2162175 h 2981325"/>
                <a:gd name="connsiteX427" fmla="*/ 114567 w 3476625"/>
                <a:gd name="connsiteY427" fmla="*/ 2171700 h 2981325"/>
                <a:gd name="connsiteX428" fmla="*/ 118005 w 3476625"/>
                <a:gd name="connsiteY428" fmla="*/ 2181225 h 2981325"/>
                <a:gd name="connsiteX429" fmla="*/ 126206 w 3476625"/>
                <a:gd name="connsiteY429" fmla="*/ 2200275 h 2981325"/>
                <a:gd name="connsiteX430" fmla="*/ 130969 w 3476625"/>
                <a:gd name="connsiteY430" fmla="*/ 2209800 h 2981325"/>
                <a:gd name="connsiteX431" fmla="*/ 139170 w 3476625"/>
                <a:gd name="connsiteY431" fmla="*/ 2228850 h 2981325"/>
                <a:gd name="connsiteX432" fmla="*/ 146580 w 3476625"/>
                <a:gd name="connsiteY432" fmla="*/ 2247900 h 2981325"/>
                <a:gd name="connsiteX433" fmla="*/ 154781 w 3476625"/>
                <a:gd name="connsiteY433" fmla="*/ 2266950 h 2981325"/>
                <a:gd name="connsiteX434" fmla="*/ 159810 w 3476625"/>
                <a:gd name="connsiteY434" fmla="*/ 2276475 h 2981325"/>
                <a:gd name="connsiteX435" fmla="*/ 164040 w 3476625"/>
                <a:gd name="connsiteY435" fmla="*/ 2286000 h 2981325"/>
                <a:gd name="connsiteX436" fmla="*/ 169335 w 3476625"/>
                <a:gd name="connsiteY436" fmla="*/ 2295525 h 2981325"/>
                <a:gd name="connsiteX437" fmla="*/ 173831 w 3476625"/>
                <a:gd name="connsiteY437" fmla="*/ 2305050 h 2981325"/>
                <a:gd name="connsiteX438" fmla="*/ 184680 w 3476625"/>
                <a:gd name="connsiteY438" fmla="*/ 2324100 h 2981325"/>
                <a:gd name="connsiteX439" fmla="*/ 196320 w 3476625"/>
                <a:gd name="connsiteY439" fmla="*/ 2343150 h 2981325"/>
                <a:gd name="connsiteX440" fmla="*/ 207702 w 3476625"/>
                <a:gd name="connsiteY440" fmla="*/ 2362200 h 2981325"/>
                <a:gd name="connsiteX441" fmla="*/ 213255 w 3476625"/>
                <a:gd name="connsiteY441" fmla="*/ 2371725 h 2981325"/>
                <a:gd name="connsiteX442" fmla="*/ 224895 w 3476625"/>
                <a:gd name="connsiteY442" fmla="*/ 2390775 h 2981325"/>
                <a:gd name="connsiteX443" fmla="*/ 230448 w 3476625"/>
                <a:gd name="connsiteY443" fmla="*/ 2400300 h 2981325"/>
                <a:gd name="connsiteX444" fmla="*/ 236534 w 3476625"/>
                <a:gd name="connsiteY444" fmla="*/ 2409825 h 2981325"/>
                <a:gd name="connsiteX445" fmla="*/ 242354 w 3476625"/>
                <a:gd name="connsiteY445" fmla="*/ 2419350 h 2981325"/>
                <a:gd name="connsiteX446" fmla="*/ 249241 w 3476625"/>
                <a:gd name="connsiteY446" fmla="*/ 2428875 h 2981325"/>
                <a:gd name="connsiteX447" fmla="*/ 262995 w 3476625"/>
                <a:gd name="connsiteY447" fmla="*/ 2447925 h 2981325"/>
                <a:gd name="connsiteX448" fmla="*/ 269615 w 3476625"/>
                <a:gd name="connsiteY448" fmla="*/ 2457450 h 2981325"/>
                <a:gd name="connsiteX449" fmla="*/ 282835 w 3476625"/>
                <a:gd name="connsiteY449" fmla="*/ 2476500 h 2981325"/>
                <a:gd name="connsiteX450" fmla="*/ 289722 w 3476625"/>
                <a:gd name="connsiteY450" fmla="*/ 2486025 h 2981325"/>
                <a:gd name="connsiteX451" fmla="*/ 305333 w 3476625"/>
                <a:gd name="connsiteY451" fmla="*/ 2505075 h 2981325"/>
                <a:gd name="connsiteX452" fmla="*/ 313792 w 3476625"/>
                <a:gd name="connsiteY452" fmla="*/ 2514600 h 2981325"/>
                <a:gd name="connsiteX453" fmla="*/ 321735 w 3476625"/>
                <a:gd name="connsiteY453" fmla="*/ 2524125 h 2981325"/>
                <a:gd name="connsiteX454" fmla="*/ 329670 w 3476625"/>
                <a:gd name="connsiteY454" fmla="*/ 2533650 h 2981325"/>
                <a:gd name="connsiteX455" fmla="*/ 337080 w 3476625"/>
                <a:gd name="connsiteY455" fmla="*/ 2543175 h 2981325"/>
                <a:gd name="connsiteX456" fmla="*/ 353216 w 3476625"/>
                <a:gd name="connsiteY456" fmla="*/ 2562225 h 2981325"/>
                <a:gd name="connsiteX457" fmla="*/ 371475 w 3476625"/>
                <a:gd name="connsiteY457" fmla="*/ 2581275 h 2981325"/>
                <a:gd name="connsiteX458" fmla="*/ 381000 w 3476625"/>
                <a:gd name="connsiteY458" fmla="*/ 2590800 h 2981325"/>
                <a:gd name="connsiteX459" fmla="*/ 400050 w 3476625"/>
                <a:gd name="connsiteY459" fmla="*/ 2609850 h 2981325"/>
                <a:gd name="connsiteX460" fmla="*/ 419100 w 3476625"/>
                <a:gd name="connsiteY460" fmla="*/ 2628900 h 2981325"/>
                <a:gd name="connsiteX461" fmla="*/ 428625 w 3476625"/>
                <a:gd name="connsiteY461" fmla="*/ 2638158 h 2981325"/>
                <a:gd name="connsiteX462" fmla="*/ 438150 w 3476625"/>
                <a:gd name="connsiteY462" fmla="*/ 2647159 h 2981325"/>
                <a:gd name="connsiteX463" fmla="*/ 457200 w 3476625"/>
                <a:gd name="connsiteY463" fmla="*/ 2663295 h 2981325"/>
                <a:gd name="connsiteX464" fmla="*/ 466725 w 3476625"/>
                <a:gd name="connsiteY464" fmla="*/ 2670705 h 2981325"/>
                <a:gd name="connsiteX465" fmla="*/ 485775 w 3476625"/>
                <a:gd name="connsiteY465" fmla="*/ 2686050 h 2981325"/>
                <a:gd name="connsiteX466" fmla="*/ 504825 w 3476625"/>
                <a:gd name="connsiteY466" fmla="*/ 2701395 h 2981325"/>
                <a:gd name="connsiteX467" fmla="*/ 523875 w 3476625"/>
                <a:gd name="connsiteY467" fmla="*/ 2715949 h 2981325"/>
                <a:gd name="connsiteX468" fmla="*/ 533400 w 3476625"/>
                <a:gd name="connsiteY468" fmla="*/ 2722826 h 2981325"/>
                <a:gd name="connsiteX469" fmla="*/ 542925 w 3476625"/>
                <a:gd name="connsiteY469" fmla="*/ 2729970 h 2981325"/>
                <a:gd name="connsiteX470" fmla="*/ 552450 w 3476625"/>
                <a:gd name="connsiteY470" fmla="*/ 2736590 h 2981325"/>
                <a:gd name="connsiteX471" fmla="*/ 561975 w 3476625"/>
                <a:gd name="connsiteY471" fmla="*/ 2743200 h 2981325"/>
                <a:gd name="connsiteX472" fmla="*/ 581025 w 3476625"/>
                <a:gd name="connsiteY472" fmla="*/ 2755897 h 2981325"/>
                <a:gd name="connsiteX473" fmla="*/ 600075 w 3476625"/>
                <a:gd name="connsiteY473" fmla="*/ 2768070 h 2981325"/>
                <a:gd name="connsiteX474" fmla="*/ 619125 w 3476625"/>
                <a:gd name="connsiteY474" fmla="*/ 2778919 h 2981325"/>
                <a:gd name="connsiteX475" fmla="*/ 628650 w 3476625"/>
                <a:gd name="connsiteY475" fmla="*/ 2783681 h 2981325"/>
                <a:gd name="connsiteX476" fmla="*/ 647700 w 3476625"/>
                <a:gd name="connsiteY476" fmla="*/ 2794530 h 2981325"/>
                <a:gd name="connsiteX477" fmla="*/ 666750 w 3476625"/>
                <a:gd name="connsiteY477" fmla="*/ 2806170 h 2981325"/>
                <a:gd name="connsiteX478" fmla="*/ 676275 w 3476625"/>
                <a:gd name="connsiteY478" fmla="*/ 2811466 h 2981325"/>
                <a:gd name="connsiteX479" fmla="*/ 685800 w 3476625"/>
                <a:gd name="connsiteY479" fmla="*/ 2817019 h 2981325"/>
                <a:gd name="connsiteX480" fmla="*/ 704850 w 3476625"/>
                <a:gd name="connsiteY480" fmla="*/ 2826811 h 2981325"/>
                <a:gd name="connsiteX481" fmla="*/ 714375 w 3476625"/>
                <a:gd name="connsiteY481" fmla="*/ 2831040 h 2981325"/>
                <a:gd name="connsiteX482" fmla="*/ 723900 w 3476625"/>
                <a:gd name="connsiteY482" fmla="*/ 2836069 h 2981325"/>
                <a:gd name="connsiteX483" fmla="*/ 742950 w 3476625"/>
                <a:gd name="connsiteY483" fmla="*/ 2844270 h 2981325"/>
                <a:gd name="connsiteX484" fmla="*/ 762000 w 3476625"/>
                <a:gd name="connsiteY484" fmla="*/ 2851680 h 2981325"/>
                <a:gd name="connsiteX485" fmla="*/ 781050 w 3476625"/>
                <a:gd name="connsiteY485" fmla="*/ 2859881 h 2981325"/>
                <a:gd name="connsiteX486" fmla="*/ 790575 w 3476625"/>
                <a:gd name="connsiteY486" fmla="*/ 2864644 h 2981325"/>
                <a:gd name="connsiteX487" fmla="*/ 809625 w 3476625"/>
                <a:gd name="connsiteY487" fmla="*/ 2872845 h 2981325"/>
                <a:gd name="connsiteX488" fmla="*/ 819150 w 3476625"/>
                <a:gd name="connsiteY488" fmla="*/ 2876283 h 2981325"/>
                <a:gd name="connsiteX489" fmla="*/ 828675 w 3476625"/>
                <a:gd name="connsiteY489" fmla="*/ 2879722 h 2981325"/>
                <a:gd name="connsiteX490" fmla="*/ 838200 w 3476625"/>
                <a:gd name="connsiteY490" fmla="*/ 2882903 h 2981325"/>
                <a:gd name="connsiteX491" fmla="*/ 857250 w 3476625"/>
                <a:gd name="connsiteY491" fmla="*/ 2889247 h 2981325"/>
                <a:gd name="connsiteX492" fmla="*/ 866775 w 3476625"/>
                <a:gd name="connsiteY492" fmla="*/ 2892428 h 2981325"/>
                <a:gd name="connsiteX493" fmla="*/ 885825 w 3476625"/>
                <a:gd name="connsiteY493" fmla="*/ 2899305 h 2981325"/>
                <a:gd name="connsiteX494" fmla="*/ 904875 w 3476625"/>
                <a:gd name="connsiteY494" fmla="*/ 2906973 h 2981325"/>
                <a:gd name="connsiteX495" fmla="*/ 914400 w 3476625"/>
                <a:gd name="connsiteY495" fmla="*/ 2910945 h 2981325"/>
                <a:gd name="connsiteX496" fmla="*/ 923925 w 3476625"/>
                <a:gd name="connsiteY496" fmla="*/ 2914383 h 2981325"/>
                <a:gd name="connsiteX497" fmla="*/ 942975 w 3476625"/>
                <a:gd name="connsiteY497" fmla="*/ 2920470 h 2981325"/>
                <a:gd name="connsiteX498" fmla="*/ 952500 w 3476625"/>
                <a:gd name="connsiteY498" fmla="*/ 2922851 h 2981325"/>
                <a:gd name="connsiteX499" fmla="*/ 971550 w 3476625"/>
                <a:gd name="connsiteY499" fmla="*/ 2927614 h 2981325"/>
                <a:gd name="connsiteX500" fmla="*/ 981075 w 3476625"/>
                <a:gd name="connsiteY500" fmla="*/ 2930262 h 2981325"/>
                <a:gd name="connsiteX501" fmla="*/ 990600 w 3476625"/>
                <a:gd name="connsiteY501" fmla="*/ 2932376 h 2981325"/>
                <a:gd name="connsiteX502" fmla="*/ 1000125 w 3476625"/>
                <a:gd name="connsiteY502" fmla="*/ 2935024 h 2981325"/>
                <a:gd name="connsiteX503" fmla="*/ 1019175 w 3476625"/>
                <a:gd name="connsiteY503" fmla="*/ 2939520 h 2981325"/>
                <a:gd name="connsiteX504" fmla="*/ 1028700 w 3476625"/>
                <a:gd name="connsiteY504" fmla="*/ 2941377 h 2981325"/>
                <a:gd name="connsiteX505" fmla="*/ 1047750 w 3476625"/>
                <a:gd name="connsiteY505" fmla="*/ 2945073 h 2981325"/>
                <a:gd name="connsiteX506" fmla="*/ 1066800 w 3476625"/>
                <a:gd name="connsiteY506" fmla="*/ 2949045 h 2981325"/>
                <a:gd name="connsiteX507" fmla="*/ 1076325 w 3476625"/>
                <a:gd name="connsiteY507" fmla="*/ 2950636 h 2981325"/>
                <a:gd name="connsiteX508" fmla="*/ 1085850 w 3476625"/>
                <a:gd name="connsiteY508" fmla="*/ 2951959 h 2981325"/>
                <a:gd name="connsiteX509" fmla="*/ 1104900 w 3476625"/>
                <a:gd name="connsiteY509" fmla="*/ 2953541 h 2981325"/>
                <a:gd name="connsiteX510" fmla="*/ 1114425 w 3476625"/>
                <a:gd name="connsiteY510" fmla="*/ 2954865 h 2981325"/>
                <a:gd name="connsiteX511" fmla="*/ 1133475 w 3476625"/>
                <a:gd name="connsiteY511" fmla="*/ 2958570 h 2981325"/>
                <a:gd name="connsiteX512" fmla="*/ 1143000 w 3476625"/>
                <a:gd name="connsiteY512" fmla="*/ 2960427 h 2981325"/>
                <a:gd name="connsiteX513" fmla="*/ 1162050 w 3476625"/>
                <a:gd name="connsiteY513" fmla="*/ 2964123 h 2981325"/>
                <a:gd name="connsiteX514" fmla="*/ 1171575 w 3476625"/>
                <a:gd name="connsiteY514" fmla="*/ 2965980 h 2981325"/>
                <a:gd name="connsiteX515" fmla="*/ 1181100 w 3476625"/>
                <a:gd name="connsiteY515" fmla="*/ 2968095 h 2981325"/>
                <a:gd name="connsiteX516" fmla="*/ 1200150 w 3476625"/>
                <a:gd name="connsiteY516" fmla="*/ 2971009 h 2981325"/>
                <a:gd name="connsiteX517" fmla="*/ 1209675 w 3476625"/>
                <a:gd name="connsiteY517" fmla="*/ 2971533 h 2981325"/>
                <a:gd name="connsiteX518" fmla="*/ 1228725 w 3476625"/>
                <a:gd name="connsiteY518" fmla="*/ 2971800 h 2981325"/>
                <a:gd name="connsiteX519" fmla="*/ 1238250 w 3476625"/>
                <a:gd name="connsiteY519" fmla="*/ 2971800 h 2981325"/>
                <a:gd name="connsiteX520" fmla="*/ 1257300 w 3476625"/>
                <a:gd name="connsiteY520" fmla="*/ 2971800 h 2981325"/>
                <a:gd name="connsiteX521" fmla="*/ 1276350 w 3476625"/>
                <a:gd name="connsiteY521" fmla="*/ 2972067 h 2981325"/>
                <a:gd name="connsiteX522" fmla="*/ 1285875 w 3476625"/>
                <a:gd name="connsiteY522" fmla="*/ 2972591 h 2981325"/>
                <a:gd name="connsiteX523" fmla="*/ 1304925 w 3476625"/>
                <a:gd name="connsiteY523" fmla="*/ 2975505 h 2981325"/>
                <a:gd name="connsiteX524" fmla="*/ 1314450 w 3476625"/>
                <a:gd name="connsiteY524" fmla="*/ 2977620 h 2981325"/>
                <a:gd name="connsiteX525" fmla="*/ 1333500 w 3476625"/>
                <a:gd name="connsiteY525" fmla="*/ 2980534 h 2981325"/>
                <a:gd name="connsiteX526" fmla="*/ 1343025 w 3476625"/>
                <a:gd name="connsiteY526" fmla="*/ 2981058 h 2981325"/>
                <a:gd name="connsiteX527" fmla="*/ 1362075 w 3476625"/>
                <a:gd name="connsiteY527" fmla="*/ 2981325 h 2981325"/>
                <a:gd name="connsiteX528" fmla="*/ 1371600 w 3476625"/>
                <a:gd name="connsiteY528" fmla="*/ 2981325 h 2981325"/>
                <a:gd name="connsiteX529" fmla="*/ 1390650 w 3476625"/>
                <a:gd name="connsiteY529" fmla="*/ 2981325 h 2981325"/>
                <a:gd name="connsiteX530" fmla="*/ 1485900 w 3476625"/>
                <a:gd name="connsiteY530" fmla="*/ 2981325 h 2981325"/>
                <a:gd name="connsiteX531" fmla="*/ 3476625 w 3476625"/>
                <a:gd name="connsiteY531" fmla="*/ 2981325 h 298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Lst>
              <a:rect l="l" t="t" r="r" b="b"/>
              <a:pathLst>
                <a:path w="3476625" h="2981325">
                  <a:moveTo>
                    <a:pt x="3476625" y="2981325"/>
                  </a:moveTo>
                  <a:lnTo>
                    <a:pt x="3476625" y="619125"/>
                  </a:lnTo>
                  <a:lnTo>
                    <a:pt x="3112027" y="990600"/>
                  </a:lnTo>
                  <a:lnTo>
                    <a:pt x="3105150" y="2667000"/>
                  </a:lnTo>
                  <a:lnTo>
                    <a:pt x="1552575" y="2667000"/>
                  </a:lnTo>
                  <a:lnTo>
                    <a:pt x="1466850" y="2667000"/>
                  </a:lnTo>
                  <a:lnTo>
                    <a:pt x="1447800" y="2667000"/>
                  </a:lnTo>
                  <a:lnTo>
                    <a:pt x="1438275" y="2667000"/>
                  </a:lnTo>
                  <a:lnTo>
                    <a:pt x="1419225" y="2666733"/>
                  </a:lnTo>
                  <a:lnTo>
                    <a:pt x="1409700" y="2666209"/>
                  </a:lnTo>
                  <a:lnTo>
                    <a:pt x="1390650" y="2663295"/>
                  </a:lnTo>
                  <a:lnTo>
                    <a:pt x="1381125" y="2661180"/>
                  </a:lnTo>
                  <a:lnTo>
                    <a:pt x="1362075" y="2658009"/>
                  </a:lnTo>
                  <a:lnTo>
                    <a:pt x="1352550" y="2656942"/>
                  </a:lnTo>
                  <a:lnTo>
                    <a:pt x="1333500" y="2653770"/>
                  </a:lnTo>
                  <a:lnTo>
                    <a:pt x="1323975" y="2651655"/>
                  </a:lnTo>
                  <a:lnTo>
                    <a:pt x="1304925" y="2648741"/>
                  </a:lnTo>
                  <a:lnTo>
                    <a:pt x="1295400" y="2648217"/>
                  </a:lnTo>
                  <a:lnTo>
                    <a:pt x="1276350" y="2647683"/>
                  </a:lnTo>
                  <a:lnTo>
                    <a:pt x="1266825" y="2647159"/>
                  </a:lnTo>
                  <a:lnTo>
                    <a:pt x="1247775" y="2644245"/>
                  </a:lnTo>
                  <a:lnTo>
                    <a:pt x="1228725" y="2639749"/>
                  </a:lnTo>
                  <a:lnTo>
                    <a:pt x="1219200" y="2637101"/>
                  </a:lnTo>
                  <a:lnTo>
                    <a:pt x="1209675" y="2634987"/>
                  </a:lnTo>
                  <a:lnTo>
                    <a:pt x="1200150" y="2632605"/>
                  </a:lnTo>
                  <a:lnTo>
                    <a:pt x="1181100" y="2629434"/>
                  </a:lnTo>
                  <a:lnTo>
                    <a:pt x="1171575" y="2628367"/>
                  </a:lnTo>
                  <a:lnTo>
                    <a:pt x="1152525" y="2624404"/>
                  </a:lnTo>
                  <a:lnTo>
                    <a:pt x="1143000" y="2620966"/>
                  </a:lnTo>
                  <a:lnTo>
                    <a:pt x="1123950" y="2613555"/>
                  </a:lnTo>
                  <a:lnTo>
                    <a:pt x="1104900" y="2606935"/>
                  </a:lnTo>
                  <a:lnTo>
                    <a:pt x="1085850" y="2601649"/>
                  </a:lnTo>
                  <a:lnTo>
                    <a:pt x="1076325" y="2598735"/>
                  </a:lnTo>
                  <a:lnTo>
                    <a:pt x="1066800" y="2596096"/>
                  </a:lnTo>
                  <a:lnTo>
                    <a:pt x="1057275" y="2592391"/>
                  </a:lnTo>
                  <a:lnTo>
                    <a:pt x="1038225" y="2584980"/>
                  </a:lnTo>
                  <a:lnTo>
                    <a:pt x="1019175" y="2577570"/>
                  </a:lnTo>
                  <a:lnTo>
                    <a:pt x="1009650" y="2573341"/>
                  </a:lnTo>
                  <a:lnTo>
                    <a:pt x="1000125" y="2569369"/>
                  </a:lnTo>
                  <a:lnTo>
                    <a:pt x="990600" y="2564340"/>
                  </a:lnTo>
                  <a:lnTo>
                    <a:pt x="971550" y="2554815"/>
                  </a:lnTo>
                  <a:lnTo>
                    <a:pt x="962025" y="2550586"/>
                  </a:lnTo>
                  <a:lnTo>
                    <a:pt x="952500" y="2545290"/>
                  </a:lnTo>
                  <a:lnTo>
                    <a:pt x="942975" y="2541061"/>
                  </a:lnTo>
                  <a:lnTo>
                    <a:pt x="933450" y="2535765"/>
                  </a:lnTo>
                  <a:lnTo>
                    <a:pt x="914400" y="2526240"/>
                  </a:lnTo>
                  <a:lnTo>
                    <a:pt x="904875" y="2521744"/>
                  </a:lnTo>
                  <a:lnTo>
                    <a:pt x="895350" y="2516191"/>
                  </a:lnTo>
                  <a:lnTo>
                    <a:pt x="885825" y="2510895"/>
                  </a:lnTo>
                  <a:lnTo>
                    <a:pt x="866775" y="2499255"/>
                  </a:lnTo>
                  <a:lnTo>
                    <a:pt x="847725" y="2487616"/>
                  </a:lnTo>
                  <a:lnTo>
                    <a:pt x="838200" y="2481796"/>
                  </a:lnTo>
                  <a:lnTo>
                    <a:pt x="828675" y="2474910"/>
                  </a:lnTo>
                  <a:lnTo>
                    <a:pt x="819150" y="2468299"/>
                  </a:lnTo>
                  <a:lnTo>
                    <a:pt x="800100" y="2453745"/>
                  </a:lnTo>
                  <a:lnTo>
                    <a:pt x="790575" y="2446077"/>
                  </a:lnTo>
                  <a:lnTo>
                    <a:pt x="771525" y="2430723"/>
                  </a:lnTo>
                  <a:lnTo>
                    <a:pt x="752475" y="2415645"/>
                  </a:lnTo>
                  <a:lnTo>
                    <a:pt x="742950" y="2407711"/>
                  </a:lnTo>
                  <a:lnTo>
                    <a:pt x="733425" y="2399509"/>
                  </a:lnTo>
                  <a:lnTo>
                    <a:pt x="714375" y="2381250"/>
                  </a:lnTo>
                  <a:lnTo>
                    <a:pt x="704850" y="2371725"/>
                  </a:lnTo>
                  <a:lnTo>
                    <a:pt x="695325" y="2362200"/>
                  </a:lnTo>
                  <a:lnTo>
                    <a:pt x="676542" y="2343150"/>
                  </a:lnTo>
                  <a:lnTo>
                    <a:pt x="667541" y="2333625"/>
                  </a:lnTo>
                  <a:lnTo>
                    <a:pt x="651405" y="2314575"/>
                  </a:lnTo>
                  <a:lnTo>
                    <a:pt x="644262" y="2305050"/>
                  </a:lnTo>
                  <a:lnTo>
                    <a:pt x="629974" y="2286000"/>
                  </a:lnTo>
                  <a:lnTo>
                    <a:pt x="622564" y="2276475"/>
                  </a:lnTo>
                  <a:lnTo>
                    <a:pt x="615687" y="2266950"/>
                  </a:lnTo>
                  <a:lnTo>
                    <a:pt x="608276" y="2257425"/>
                  </a:lnTo>
                  <a:lnTo>
                    <a:pt x="594255" y="2238375"/>
                  </a:lnTo>
                  <a:lnTo>
                    <a:pt x="581025" y="2219325"/>
                  </a:lnTo>
                  <a:lnTo>
                    <a:pt x="574672" y="2209800"/>
                  </a:lnTo>
                  <a:lnTo>
                    <a:pt x="562242" y="2190750"/>
                  </a:lnTo>
                  <a:lnTo>
                    <a:pt x="556155" y="2181225"/>
                  </a:lnTo>
                  <a:lnTo>
                    <a:pt x="545306" y="2162175"/>
                  </a:lnTo>
                  <a:lnTo>
                    <a:pt x="540810" y="2152650"/>
                  </a:lnTo>
                  <a:lnTo>
                    <a:pt x="535515" y="2143125"/>
                  </a:lnTo>
                  <a:lnTo>
                    <a:pt x="531285" y="2133600"/>
                  </a:lnTo>
                  <a:lnTo>
                    <a:pt x="525990" y="2124075"/>
                  </a:lnTo>
                  <a:lnTo>
                    <a:pt x="521760" y="2114550"/>
                  </a:lnTo>
                  <a:lnTo>
                    <a:pt x="516465" y="2105025"/>
                  </a:lnTo>
                  <a:lnTo>
                    <a:pt x="512235" y="2095500"/>
                  </a:lnTo>
                  <a:lnTo>
                    <a:pt x="506940" y="2085975"/>
                  </a:lnTo>
                  <a:lnTo>
                    <a:pt x="502710" y="2076450"/>
                  </a:lnTo>
                  <a:lnTo>
                    <a:pt x="497681" y="2066925"/>
                  </a:lnTo>
                  <a:lnTo>
                    <a:pt x="489480" y="2047875"/>
                  </a:lnTo>
                  <a:lnTo>
                    <a:pt x="486042" y="2038350"/>
                  </a:lnTo>
                  <a:lnTo>
                    <a:pt x="482603" y="2028825"/>
                  </a:lnTo>
                  <a:lnTo>
                    <a:pt x="476250" y="2009775"/>
                  </a:lnTo>
                  <a:lnTo>
                    <a:pt x="469897" y="1990725"/>
                  </a:lnTo>
                  <a:lnTo>
                    <a:pt x="466725" y="1981200"/>
                  </a:lnTo>
                  <a:lnTo>
                    <a:pt x="460905" y="1962150"/>
                  </a:lnTo>
                  <a:lnTo>
                    <a:pt x="458524" y="1952625"/>
                  </a:lnTo>
                  <a:lnTo>
                    <a:pt x="453495" y="1933575"/>
                  </a:lnTo>
                  <a:lnTo>
                    <a:pt x="450590" y="1924050"/>
                  </a:lnTo>
                  <a:lnTo>
                    <a:pt x="444760" y="1905000"/>
                  </a:lnTo>
                  <a:lnTo>
                    <a:pt x="441855" y="1895475"/>
                  </a:lnTo>
                  <a:lnTo>
                    <a:pt x="436826" y="1876425"/>
                  </a:lnTo>
                  <a:lnTo>
                    <a:pt x="434711" y="1866900"/>
                  </a:lnTo>
                  <a:lnTo>
                    <a:pt x="432064" y="1857375"/>
                  </a:lnTo>
                  <a:lnTo>
                    <a:pt x="429949" y="1847850"/>
                  </a:lnTo>
                  <a:lnTo>
                    <a:pt x="424920" y="1828800"/>
                  </a:lnTo>
                  <a:lnTo>
                    <a:pt x="422015" y="1819275"/>
                  </a:lnTo>
                  <a:lnTo>
                    <a:pt x="416185" y="1800225"/>
                  </a:lnTo>
                  <a:lnTo>
                    <a:pt x="413547" y="1790700"/>
                  </a:lnTo>
                  <a:lnTo>
                    <a:pt x="410366" y="1771650"/>
                  </a:lnTo>
                  <a:lnTo>
                    <a:pt x="408784" y="1752600"/>
                  </a:lnTo>
                  <a:lnTo>
                    <a:pt x="405870" y="1733550"/>
                  </a:lnTo>
                  <a:lnTo>
                    <a:pt x="403755" y="1724025"/>
                  </a:lnTo>
                  <a:lnTo>
                    <a:pt x="400841" y="1704975"/>
                  </a:lnTo>
                  <a:lnTo>
                    <a:pt x="400317" y="1695450"/>
                  </a:lnTo>
                  <a:lnTo>
                    <a:pt x="399783" y="1676400"/>
                  </a:lnTo>
                  <a:lnTo>
                    <a:pt x="399259" y="1666875"/>
                  </a:lnTo>
                  <a:lnTo>
                    <a:pt x="396345" y="1647825"/>
                  </a:lnTo>
                  <a:lnTo>
                    <a:pt x="394230" y="1638300"/>
                  </a:lnTo>
                  <a:lnTo>
                    <a:pt x="391316" y="1619250"/>
                  </a:lnTo>
                  <a:lnTo>
                    <a:pt x="390792" y="1609725"/>
                  </a:lnTo>
                  <a:lnTo>
                    <a:pt x="390525" y="1590675"/>
                  </a:lnTo>
                  <a:lnTo>
                    <a:pt x="390525" y="1571625"/>
                  </a:lnTo>
                  <a:lnTo>
                    <a:pt x="390525" y="1504950"/>
                  </a:lnTo>
                  <a:lnTo>
                    <a:pt x="390525" y="1438275"/>
                  </a:lnTo>
                  <a:lnTo>
                    <a:pt x="390525" y="1419225"/>
                  </a:lnTo>
                  <a:lnTo>
                    <a:pt x="390792" y="1400175"/>
                  </a:lnTo>
                  <a:lnTo>
                    <a:pt x="391316" y="1390650"/>
                  </a:lnTo>
                  <a:lnTo>
                    <a:pt x="394230" y="1371600"/>
                  </a:lnTo>
                  <a:lnTo>
                    <a:pt x="396345" y="1362075"/>
                  </a:lnTo>
                  <a:lnTo>
                    <a:pt x="399259" y="1343025"/>
                  </a:lnTo>
                  <a:lnTo>
                    <a:pt x="399783" y="1333500"/>
                  </a:lnTo>
                  <a:lnTo>
                    <a:pt x="400050" y="1314450"/>
                  </a:lnTo>
                  <a:lnTo>
                    <a:pt x="400317" y="1304925"/>
                  </a:lnTo>
                  <a:lnTo>
                    <a:pt x="400841" y="1295400"/>
                  </a:lnTo>
                  <a:lnTo>
                    <a:pt x="403755" y="1276350"/>
                  </a:lnTo>
                  <a:lnTo>
                    <a:pt x="405870" y="1266825"/>
                  </a:lnTo>
                  <a:lnTo>
                    <a:pt x="407727" y="1257300"/>
                  </a:lnTo>
                  <a:lnTo>
                    <a:pt x="411423" y="1238250"/>
                  </a:lnTo>
                  <a:lnTo>
                    <a:pt x="413280" y="1228725"/>
                  </a:lnTo>
                  <a:lnTo>
                    <a:pt x="417776" y="1209675"/>
                  </a:lnTo>
                  <a:lnTo>
                    <a:pt x="420424" y="1200150"/>
                  </a:lnTo>
                  <a:lnTo>
                    <a:pt x="422539" y="1190625"/>
                  </a:lnTo>
                  <a:lnTo>
                    <a:pt x="427301" y="1171575"/>
                  </a:lnTo>
                  <a:lnTo>
                    <a:pt x="429949" y="1162050"/>
                  </a:lnTo>
                  <a:lnTo>
                    <a:pt x="434445" y="1143000"/>
                  </a:lnTo>
                  <a:lnTo>
                    <a:pt x="437617" y="1123950"/>
                  </a:lnTo>
                  <a:lnTo>
                    <a:pt x="438683" y="1114425"/>
                  </a:lnTo>
                  <a:lnTo>
                    <a:pt x="442122" y="1095375"/>
                  </a:lnTo>
                  <a:lnTo>
                    <a:pt x="444760" y="1085850"/>
                  </a:lnTo>
                  <a:lnTo>
                    <a:pt x="450847" y="1066800"/>
                  </a:lnTo>
                  <a:lnTo>
                    <a:pt x="454028" y="1057275"/>
                  </a:lnTo>
                  <a:lnTo>
                    <a:pt x="460905" y="1038225"/>
                  </a:lnTo>
                  <a:lnTo>
                    <a:pt x="464877" y="1028700"/>
                  </a:lnTo>
                  <a:lnTo>
                    <a:pt x="472545" y="1009650"/>
                  </a:lnTo>
                  <a:lnTo>
                    <a:pt x="479955" y="990600"/>
                  </a:lnTo>
                  <a:lnTo>
                    <a:pt x="483927" y="981075"/>
                  </a:lnTo>
                  <a:lnTo>
                    <a:pt x="491595" y="962025"/>
                  </a:lnTo>
                  <a:lnTo>
                    <a:pt x="499005" y="942975"/>
                  </a:lnTo>
                  <a:lnTo>
                    <a:pt x="503234" y="933450"/>
                  </a:lnTo>
                  <a:lnTo>
                    <a:pt x="507206" y="923925"/>
                  </a:lnTo>
                  <a:lnTo>
                    <a:pt x="512235" y="914400"/>
                  </a:lnTo>
                  <a:lnTo>
                    <a:pt x="521760" y="895350"/>
                  </a:lnTo>
                  <a:lnTo>
                    <a:pt x="525990" y="885825"/>
                  </a:lnTo>
                  <a:lnTo>
                    <a:pt x="531285" y="876300"/>
                  </a:lnTo>
                  <a:lnTo>
                    <a:pt x="540810" y="857250"/>
                  </a:lnTo>
                  <a:lnTo>
                    <a:pt x="545306" y="847725"/>
                  </a:lnTo>
                  <a:lnTo>
                    <a:pt x="556155" y="828675"/>
                  </a:lnTo>
                  <a:lnTo>
                    <a:pt x="567795" y="809625"/>
                  </a:lnTo>
                  <a:lnTo>
                    <a:pt x="579177" y="790575"/>
                  </a:lnTo>
                  <a:lnTo>
                    <a:pt x="584730" y="781050"/>
                  </a:lnTo>
                  <a:lnTo>
                    <a:pt x="597160" y="762000"/>
                  </a:lnTo>
                  <a:lnTo>
                    <a:pt x="610924" y="742950"/>
                  </a:lnTo>
                  <a:lnTo>
                    <a:pt x="617801" y="733425"/>
                  </a:lnTo>
                  <a:lnTo>
                    <a:pt x="632355" y="714375"/>
                  </a:lnTo>
                  <a:lnTo>
                    <a:pt x="640023" y="704850"/>
                  </a:lnTo>
                  <a:lnTo>
                    <a:pt x="655377" y="685800"/>
                  </a:lnTo>
                  <a:lnTo>
                    <a:pt x="663045" y="676275"/>
                  </a:lnTo>
                  <a:lnTo>
                    <a:pt x="670455" y="666750"/>
                  </a:lnTo>
                  <a:lnTo>
                    <a:pt x="686591" y="647700"/>
                  </a:lnTo>
                  <a:lnTo>
                    <a:pt x="695592" y="638175"/>
                  </a:lnTo>
                  <a:lnTo>
                    <a:pt x="704850" y="628650"/>
                  </a:lnTo>
                  <a:lnTo>
                    <a:pt x="723900" y="609600"/>
                  </a:lnTo>
                  <a:lnTo>
                    <a:pt x="742950" y="590550"/>
                  </a:lnTo>
                  <a:lnTo>
                    <a:pt x="762000" y="572291"/>
                  </a:lnTo>
                  <a:lnTo>
                    <a:pt x="771525" y="564090"/>
                  </a:lnTo>
                  <a:lnTo>
                    <a:pt x="790575" y="548745"/>
                  </a:lnTo>
                  <a:lnTo>
                    <a:pt x="809625" y="533400"/>
                  </a:lnTo>
                  <a:lnTo>
                    <a:pt x="828675" y="518055"/>
                  </a:lnTo>
                  <a:lnTo>
                    <a:pt x="847725" y="503501"/>
                  </a:lnTo>
                  <a:lnTo>
                    <a:pt x="857250" y="496891"/>
                  </a:lnTo>
                  <a:lnTo>
                    <a:pt x="866775" y="490014"/>
                  </a:lnTo>
                  <a:lnTo>
                    <a:pt x="876300" y="484184"/>
                  </a:lnTo>
                  <a:lnTo>
                    <a:pt x="895350" y="472545"/>
                  </a:lnTo>
                  <a:lnTo>
                    <a:pt x="914400" y="460905"/>
                  </a:lnTo>
                  <a:lnTo>
                    <a:pt x="923925" y="455609"/>
                  </a:lnTo>
                  <a:lnTo>
                    <a:pt x="933450" y="450056"/>
                  </a:lnTo>
                  <a:lnTo>
                    <a:pt x="942975" y="445560"/>
                  </a:lnTo>
                  <a:lnTo>
                    <a:pt x="962025" y="436035"/>
                  </a:lnTo>
                  <a:lnTo>
                    <a:pt x="971550" y="430740"/>
                  </a:lnTo>
                  <a:lnTo>
                    <a:pt x="981075" y="426510"/>
                  </a:lnTo>
                  <a:lnTo>
                    <a:pt x="990600" y="421215"/>
                  </a:lnTo>
                  <a:lnTo>
                    <a:pt x="1000125" y="416985"/>
                  </a:lnTo>
                  <a:lnTo>
                    <a:pt x="1009650" y="411690"/>
                  </a:lnTo>
                  <a:lnTo>
                    <a:pt x="1019175" y="407460"/>
                  </a:lnTo>
                  <a:lnTo>
                    <a:pt x="1028700" y="402431"/>
                  </a:lnTo>
                  <a:lnTo>
                    <a:pt x="1047750" y="394230"/>
                  </a:lnTo>
                  <a:lnTo>
                    <a:pt x="1057275" y="390792"/>
                  </a:lnTo>
                  <a:lnTo>
                    <a:pt x="1066800" y="387353"/>
                  </a:lnTo>
                  <a:lnTo>
                    <a:pt x="1076325" y="384172"/>
                  </a:lnTo>
                  <a:lnTo>
                    <a:pt x="1095375" y="377828"/>
                  </a:lnTo>
                  <a:lnTo>
                    <a:pt x="1104900" y="374647"/>
                  </a:lnTo>
                  <a:lnTo>
                    <a:pt x="1123950" y="367770"/>
                  </a:lnTo>
                  <a:lnTo>
                    <a:pt x="1143000" y="360359"/>
                  </a:lnTo>
                  <a:lnTo>
                    <a:pt x="1152525" y="356921"/>
                  </a:lnTo>
                  <a:lnTo>
                    <a:pt x="1171575" y="352958"/>
                  </a:lnTo>
                  <a:lnTo>
                    <a:pt x="1181100" y="351901"/>
                  </a:lnTo>
                  <a:lnTo>
                    <a:pt x="1200150" y="348453"/>
                  </a:lnTo>
                  <a:lnTo>
                    <a:pt x="1209675" y="345815"/>
                  </a:lnTo>
                  <a:lnTo>
                    <a:pt x="1228725" y="339995"/>
                  </a:lnTo>
                  <a:lnTo>
                    <a:pt x="1238250" y="337347"/>
                  </a:lnTo>
                  <a:lnTo>
                    <a:pt x="1257300" y="333908"/>
                  </a:lnTo>
                  <a:lnTo>
                    <a:pt x="1266825" y="332851"/>
                  </a:lnTo>
                  <a:lnTo>
                    <a:pt x="1285875" y="329670"/>
                  </a:lnTo>
                  <a:lnTo>
                    <a:pt x="1295400" y="327555"/>
                  </a:lnTo>
                  <a:lnTo>
                    <a:pt x="1314450" y="324641"/>
                  </a:lnTo>
                  <a:lnTo>
                    <a:pt x="1333500" y="323059"/>
                  </a:lnTo>
                  <a:lnTo>
                    <a:pt x="1352550" y="320145"/>
                  </a:lnTo>
                  <a:lnTo>
                    <a:pt x="1362075" y="318030"/>
                  </a:lnTo>
                  <a:lnTo>
                    <a:pt x="1381125" y="315116"/>
                  </a:lnTo>
                  <a:lnTo>
                    <a:pt x="1390650" y="314592"/>
                  </a:lnTo>
                  <a:lnTo>
                    <a:pt x="1409700" y="314325"/>
                  </a:lnTo>
                  <a:lnTo>
                    <a:pt x="1428750" y="314325"/>
                  </a:lnTo>
                  <a:lnTo>
                    <a:pt x="1457325" y="314325"/>
                  </a:lnTo>
                  <a:lnTo>
                    <a:pt x="1590675" y="314325"/>
                  </a:lnTo>
                  <a:lnTo>
                    <a:pt x="2457450" y="307448"/>
                  </a:lnTo>
                  <a:lnTo>
                    <a:pt x="2752725" y="0"/>
                  </a:lnTo>
                  <a:lnTo>
                    <a:pt x="1514475" y="0"/>
                  </a:lnTo>
                  <a:lnTo>
                    <a:pt x="1428750" y="0"/>
                  </a:lnTo>
                  <a:lnTo>
                    <a:pt x="1409700" y="0"/>
                  </a:lnTo>
                  <a:lnTo>
                    <a:pt x="1390650" y="267"/>
                  </a:lnTo>
                  <a:lnTo>
                    <a:pt x="1381125" y="791"/>
                  </a:lnTo>
                  <a:lnTo>
                    <a:pt x="1362075" y="3705"/>
                  </a:lnTo>
                  <a:lnTo>
                    <a:pt x="1352550" y="5820"/>
                  </a:lnTo>
                  <a:lnTo>
                    <a:pt x="1333500" y="8734"/>
                  </a:lnTo>
                  <a:lnTo>
                    <a:pt x="1323975" y="9258"/>
                  </a:lnTo>
                  <a:lnTo>
                    <a:pt x="1314450" y="9525"/>
                  </a:lnTo>
                  <a:lnTo>
                    <a:pt x="1295400" y="9792"/>
                  </a:lnTo>
                  <a:lnTo>
                    <a:pt x="1285875" y="10316"/>
                  </a:lnTo>
                  <a:lnTo>
                    <a:pt x="1266825" y="13230"/>
                  </a:lnTo>
                  <a:lnTo>
                    <a:pt x="1257300" y="15345"/>
                  </a:lnTo>
                  <a:lnTo>
                    <a:pt x="1247775" y="16935"/>
                  </a:lnTo>
                  <a:lnTo>
                    <a:pt x="1238250" y="18526"/>
                  </a:lnTo>
                  <a:lnTo>
                    <a:pt x="1228725" y="19583"/>
                  </a:lnTo>
                  <a:lnTo>
                    <a:pt x="1209675" y="22755"/>
                  </a:lnTo>
                  <a:lnTo>
                    <a:pt x="1200150" y="24870"/>
                  </a:lnTo>
                  <a:lnTo>
                    <a:pt x="1190625" y="26727"/>
                  </a:lnTo>
                  <a:lnTo>
                    <a:pt x="1171575" y="30432"/>
                  </a:lnTo>
                  <a:lnTo>
                    <a:pt x="1162050" y="32280"/>
                  </a:lnTo>
                  <a:lnTo>
                    <a:pt x="1152525" y="34395"/>
                  </a:lnTo>
                  <a:lnTo>
                    <a:pt x="1133475" y="37309"/>
                  </a:lnTo>
                  <a:lnTo>
                    <a:pt x="1114425" y="38891"/>
                  </a:lnTo>
                  <a:lnTo>
                    <a:pt x="1095375" y="41805"/>
                  </a:lnTo>
                  <a:lnTo>
                    <a:pt x="1085850" y="44186"/>
                  </a:lnTo>
                  <a:lnTo>
                    <a:pt x="1066800" y="48949"/>
                  </a:lnTo>
                  <a:lnTo>
                    <a:pt x="1057275" y="51064"/>
                  </a:lnTo>
                  <a:lnTo>
                    <a:pt x="1047750" y="53711"/>
                  </a:lnTo>
                  <a:lnTo>
                    <a:pt x="1038225" y="55826"/>
                  </a:lnTo>
                  <a:lnTo>
                    <a:pt x="1028700" y="58474"/>
                  </a:lnTo>
                  <a:lnTo>
                    <a:pt x="1009650" y="63236"/>
                  </a:lnTo>
                  <a:lnTo>
                    <a:pt x="1000125" y="65351"/>
                  </a:lnTo>
                  <a:lnTo>
                    <a:pt x="981075" y="70914"/>
                  </a:lnTo>
                  <a:lnTo>
                    <a:pt x="971550" y="74609"/>
                  </a:lnTo>
                  <a:lnTo>
                    <a:pt x="962025" y="78057"/>
                  </a:lnTo>
                  <a:lnTo>
                    <a:pt x="952500" y="82020"/>
                  </a:lnTo>
                  <a:lnTo>
                    <a:pt x="933450" y="88897"/>
                  </a:lnTo>
                  <a:lnTo>
                    <a:pt x="923925" y="92078"/>
                  </a:lnTo>
                  <a:lnTo>
                    <a:pt x="904875" y="98422"/>
                  </a:lnTo>
                  <a:lnTo>
                    <a:pt x="895350" y="101603"/>
                  </a:lnTo>
                  <a:lnTo>
                    <a:pt x="885825" y="105042"/>
                  </a:lnTo>
                  <a:lnTo>
                    <a:pt x="876300" y="108480"/>
                  </a:lnTo>
                  <a:lnTo>
                    <a:pt x="866775" y="112452"/>
                  </a:lnTo>
                  <a:lnTo>
                    <a:pt x="847725" y="120120"/>
                  </a:lnTo>
                  <a:lnTo>
                    <a:pt x="828675" y="127530"/>
                  </a:lnTo>
                  <a:lnTo>
                    <a:pt x="819150" y="131759"/>
                  </a:lnTo>
                  <a:lnTo>
                    <a:pt x="809625" y="135731"/>
                  </a:lnTo>
                  <a:lnTo>
                    <a:pt x="800100" y="140760"/>
                  </a:lnTo>
                  <a:lnTo>
                    <a:pt x="781050" y="150285"/>
                  </a:lnTo>
                  <a:lnTo>
                    <a:pt x="771525" y="154515"/>
                  </a:lnTo>
                  <a:lnTo>
                    <a:pt x="762000" y="159810"/>
                  </a:lnTo>
                  <a:lnTo>
                    <a:pt x="752475" y="164040"/>
                  </a:lnTo>
                  <a:lnTo>
                    <a:pt x="742950" y="169335"/>
                  </a:lnTo>
                  <a:lnTo>
                    <a:pt x="733425" y="173565"/>
                  </a:lnTo>
                  <a:lnTo>
                    <a:pt x="723900" y="178860"/>
                  </a:lnTo>
                  <a:lnTo>
                    <a:pt x="714375" y="183356"/>
                  </a:lnTo>
                  <a:lnTo>
                    <a:pt x="695325" y="194205"/>
                  </a:lnTo>
                  <a:lnTo>
                    <a:pt x="676275" y="205845"/>
                  </a:lnTo>
                  <a:lnTo>
                    <a:pt x="657225" y="217227"/>
                  </a:lnTo>
                  <a:lnTo>
                    <a:pt x="647700" y="222780"/>
                  </a:lnTo>
                  <a:lnTo>
                    <a:pt x="638175" y="228867"/>
                  </a:lnTo>
                  <a:lnTo>
                    <a:pt x="628650" y="234953"/>
                  </a:lnTo>
                  <a:lnTo>
                    <a:pt x="609600" y="247650"/>
                  </a:lnTo>
                  <a:lnTo>
                    <a:pt x="600075" y="254270"/>
                  </a:lnTo>
                  <a:lnTo>
                    <a:pt x="590550" y="260880"/>
                  </a:lnTo>
                  <a:lnTo>
                    <a:pt x="581025" y="268024"/>
                  </a:lnTo>
                  <a:lnTo>
                    <a:pt x="561975" y="282311"/>
                  </a:lnTo>
                  <a:lnTo>
                    <a:pt x="552450" y="289189"/>
                  </a:lnTo>
                  <a:lnTo>
                    <a:pt x="542925" y="296599"/>
                  </a:lnTo>
                  <a:lnTo>
                    <a:pt x="523875" y="310886"/>
                  </a:lnTo>
                  <a:lnTo>
                    <a:pt x="514350" y="318030"/>
                  </a:lnTo>
                  <a:lnTo>
                    <a:pt x="495300" y="334166"/>
                  </a:lnTo>
                  <a:lnTo>
                    <a:pt x="485775" y="343167"/>
                  </a:lnTo>
                  <a:lnTo>
                    <a:pt x="466725" y="361950"/>
                  </a:lnTo>
                  <a:lnTo>
                    <a:pt x="447675" y="381000"/>
                  </a:lnTo>
                  <a:lnTo>
                    <a:pt x="419100" y="409575"/>
                  </a:lnTo>
                  <a:lnTo>
                    <a:pt x="390525" y="438150"/>
                  </a:lnTo>
                  <a:lnTo>
                    <a:pt x="381000" y="447675"/>
                  </a:lnTo>
                  <a:lnTo>
                    <a:pt x="362217" y="466725"/>
                  </a:lnTo>
                  <a:lnTo>
                    <a:pt x="353216" y="476250"/>
                  </a:lnTo>
                  <a:lnTo>
                    <a:pt x="337080" y="495300"/>
                  </a:lnTo>
                  <a:lnTo>
                    <a:pt x="329670" y="504825"/>
                  </a:lnTo>
                  <a:lnTo>
                    <a:pt x="322002" y="514350"/>
                  </a:lnTo>
                  <a:lnTo>
                    <a:pt x="306648" y="533400"/>
                  </a:lnTo>
                  <a:lnTo>
                    <a:pt x="298980" y="542925"/>
                  </a:lnTo>
                  <a:lnTo>
                    <a:pt x="284426" y="561975"/>
                  </a:lnTo>
                  <a:lnTo>
                    <a:pt x="277549" y="571500"/>
                  </a:lnTo>
                  <a:lnTo>
                    <a:pt x="270405" y="581025"/>
                  </a:lnTo>
                  <a:lnTo>
                    <a:pt x="263785" y="590550"/>
                  </a:lnTo>
                  <a:lnTo>
                    <a:pt x="257175" y="600075"/>
                  </a:lnTo>
                  <a:lnTo>
                    <a:pt x="244478" y="619125"/>
                  </a:lnTo>
                  <a:lnTo>
                    <a:pt x="238392" y="628650"/>
                  </a:lnTo>
                  <a:lnTo>
                    <a:pt x="232305" y="638175"/>
                  </a:lnTo>
                  <a:lnTo>
                    <a:pt x="226752" y="647700"/>
                  </a:lnTo>
                  <a:lnTo>
                    <a:pt x="215370" y="666750"/>
                  </a:lnTo>
                  <a:lnTo>
                    <a:pt x="203730" y="685800"/>
                  </a:lnTo>
                  <a:lnTo>
                    <a:pt x="198434" y="695325"/>
                  </a:lnTo>
                  <a:lnTo>
                    <a:pt x="192881" y="704850"/>
                  </a:lnTo>
                  <a:lnTo>
                    <a:pt x="188385" y="714375"/>
                  </a:lnTo>
                  <a:lnTo>
                    <a:pt x="178860" y="733425"/>
                  </a:lnTo>
                  <a:lnTo>
                    <a:pt x="173565" y="742950"/>
                  </a:lnTo>
                  <a:lnTo>
                    <a:pt x="169335" y="752475"/>
                  </a:lnTo>
                  <a:lnTo>
                    <a:pt x="164040" y="762000"/>
                  </a:lnTo>
                  <a:lnTo>
                    <a:pt x="159810" y="771525"/>
                  </a:lnTo>
                  <a:lnTo>
                    <a:pt x="154515" y="781050"/>
                  </a:lnTo>
                  <a:lnTo>
                    <a:pt x="150285" y="790575"/>
                  </a:lnTo>
                  <a:lnTo>
                    <a:pt x="140760" y="809625"/>
                  </a:lnTo>
                  <a:lnTo>
                    <a:pt x="135731" y="819150"/>
                  </a:lnTo>
                  <a:lnTo>
                    <a:pt x="131759" y="828675"/>
                  </a:lnTo>
                  <a:lnTo>
                    <a:pt x="127530" y="838200"/>
                  </a:lnTo>
                  <a:lnTo>
                    <a:pt x="120120" y="857250"/>
                  </a:lnTo>
                  <a:lnTo>
                    <a:pt x="111919" y="876300"/>
                  </a:lnTo>
                  <a:lnTo>
                    <a:pt x="107156" y="885825"/>
                  </a:lnTo>
                  <a:lnTo>
                    <a:pt x="98955" y="904875"/>
                  </a:lnTo>
                  <a:lnTo>
                    <a:pt x="95517" y="914400"/>
                  </a:lnTo>
                  <a:lnTo>
                    <a:pt x="88897" y="933450"/>
                  </a:lnTo>
                  <a:lnTo>
                    <a:pt x="82020" y="952500"/>
                  </a:lnTo>
                  <a:lnTo>
                    <a:pt x="78048" y="962025"/>
                  </a:lnTo>
                  <a:lnTo>
                    <a:pt x="70904" y="981075"/>
                  </a:lnTo>
                  <a:lnTo>
                    <a:pt x="65351" y="1000125"/>
                  </a:lnTo>
                  <a:lnTo>
                    <a:pt x="63236" y="1009650"/>
                  </a:lnTo>
                  <a:lnTo>
                    <a:pt x="60589" y="1019175"/>
                  </a:lnTo>
                  <a:lnTo>
                    <a:pt x="58474" y="1028700"/>
                  </a:lnTo>
                  <a:lnTo>
                    <a:pt x="53445" y="1047750"/>
                  </a:lnTo>
                  <a:lnTo>
                    <a:pt x="50540" y="1057275"/>
                  </a:lnTo>
                  <a:lnTo>
                    <a:pt x="44710" y="1076325"/>
                  </a:lnTo>
                  <a:lnTo>
                    <a:pt x="42072" y="1085850"/>
                  </a:lnTo>
                  <a:lnTo>
                    <a:pt x="38633" y="1104900"/>
                  </a:lnTo>
                  <a:lnTo>
                    <a:pt x="37567" y="1114425"/>
                  </a:lnTo>
                  <a:lnTo>
                    <a:pt x="34128" y="1133475"/>
                  </a:lnTo>
                  <a:lnTo>
                    <a:pt x="28575" y="1152525"/>
                  </a:lnTo>
                  <a:lnTo>
                    <a:pt x="23022" y="1171575"/>
                  </a:lnTo>
                  <a:lnTo>
                    <a:pt x="21165" y="1181100"/>
                  </a:lnTo>
                  <a:lnTo>
                    <a:pt x="19841" y="1190625"/>
                  </a:lnTo>
                  <a:lnTo>
                    <a:pt x="18783" y="1209675"/>
                  </a:lnTo>
                  <a:lnTo>
                    <a:pt x="18259" y="1219200"/>
                  </a:lnTo>
                  <a:lnTo>
                    <a:pt x="15345" y="1238250"/>
                  </a:lnTo>
                  <a:lnTo>
                    <a:pt x="13230" y="1247775"/>
                  </a:lnTo>
                  <a:lnTo>
                    <a:pt x="10316" y="1266825"/>
                  </a:lnTo>
                  <a:lnTo>
                    <a:pt x="9792" y="1276350"/>
                  </a:lnTo>
                  <a:lnTo>
                    <a:pt x="8734" y="1295400"/>
                  </a:lnTo>
                  <a:lnTo>
                    <a:pt x="5820" y="1314450"/>
                  </a:lnTo>
                  <a:lnTo>
                    <a:pt x="3705" y="1323975"/>
                  </a:lnTo>
                  <a:lnTo>
                    <a:pt x="791" y="1343025"/>
                  </a:lnTo>
                  <a:lnTo>
                    <a:pt x="267" y="1352550"/>
                  </a:lnTo>
                  <a:lnTo>
                    <a:pt x="0" y="1371600"/>
                  </a:lnTo>
                  <a:lnTo>
                    <a:pt x="0" y="1409700"/>
                  </a:lnTo>
                  <a:lnTo>
                    <a:pt x="0" y="1504950"/>
                  </a:lnTo>
                  <a:lnTo>
                    <a:pt x="0" y="1590675"/>
                  </a:lnTo>
                  <a:lnTo>
                    <a:pt x="0" y="1609725"/>
                  </a:lnTo>
                  <a:lnTo>
                    <a:pt x="0" y="1619250"/>
                  </a:lnTo>
                  <a:lnTo>
                    <a:pt x="267" y="1638300"/>
                  </a:lnTo>
                  <a:lnTo>
                    <a:pt x="791" y="1647825"/>
                  </a:lnTo>
                  <a:lnTo>
                    <a:pt x="3705" y="1666875"/>
                  </a:lnTo>
                  <a:lnTo>
                    <a:pt x="5820" y="1676400"/>
                  </a:lnTo>
                  <a:lnTo>
                    <a:pt x="8734" y="1695450"/>
                  </a:lnTo>
                  <a:lnTo>
                    <a:pt x="9258" y="1704975"/>
                  </a:lnTo>
                  <a:lnTo>
                    <a:pt x="9525" y="1724025"/>
                  </a:lnTo>
                  <a:lnTo>
                    <a:pt x="9525" y="1743075"/>
                  </a:lnTo>
                  <a:lnTo>
                    <a:pt x="9792" y="1752600"/>
                  </a:lnTo>
                  <a:lnTo>
                    <a:pt x="10316" y="1762125"/>
                  </a:lnTo>
                  <a:lnTo>
                    <a:pt x="13230" y="1781175"/>
                  </a:lnTo>
                  <a:lnTo>
                    <a:pt x="15345" y="1790700"/>
                  </a:lnTo>
                  <a:lnTo>
                    <a:pt x="18517" y="1809750"/>
                  </a:lnTo>
                  <a:lnTo>
                    <a:pt x="19583" y="1819275"/>
                  </a:lnTo>
                  <a:lnTo>
                    <a:pt x="22755" y="1838325"/>
                  </a:lnTo>
                  <a:lnTo>
                    <a:pt x="24870" y="1847850"/>
                  </a:lnTo>
                  <a:lnTo>
                    <a:pt x="28042" y="1866900"/>
                  </a:lnTo>
                  <a:lnTo>
                    <a:pt x="29108" y="1876425"/>
                  </a:lnTo>
                  <a:lnTo>
                    <a:pt x="32280" y="1895475"/>
                  </a:lnTo>
                  <a:lnTo>
                    <a:pt x="34661" y="1905000"/>
                  </a:lnTo>
                  <a:lnTo>
                    <a:pt x="39424" y="1924050"/>
                  </a:lnTo>
                  <a:lnTo>
                    <a:pt x="41539" y="1933575"/>
                  </a:lnTo>
                  <a:lnTo>
                    <a:pt x="44186" y="1943100"/>
                  </a:lnTo>
                  <a:lnTo>
                    <a:pt x="46301" y="1952625"/>
                  </a:lnTo>
                  <a:lnTo>
                    <a:pt x="51330" y="1971675"/>
                  </a:lnTo>
                  <a:lnTo>
                    <a:pt x="57150" y="1990725"/>
                  </a:lnTo>
                  <a:lnTo>
                    <a:pt x="60322" y="2000250"/>
                  </a:lnTo>
                  <a:lnTo>
                    <a:pt x="63503" y="2009775"/>
                  </a:lnTo>
                  <a:lnTo>
                    <a:pt x="69590" y="2028825"/>
                  </a:lnTo>
                  <a:lnTo>
                    <a:pt x="74352" y="2047875"/>
                  </a:lnTo>
                  <a:lnTo>
                    <a:pt x="78048" y="2066925"/>
                  </a:lnTo>
                  <a:lnTo>
                    <a:pt x="80172" y="2076450"/>
                  </a:lnTo>
                  <a:lnTo>
                    <a:pt x="82810" y="2085975"/>
                  </a:lnTo>
                  <a:lnTo>
                    <a:pt x="89430" y="2105025"/>
                  </a:lnTo>
                  <a:lnTo>
                    <a:pt x="93402" y="2114550"/>
                  </a:lnTo>
                  <a:lnTo>
                    <a:pt x="97098" y="2124075"/>
                  </a:lnTo>
                  <a:lnTo>
                    <a:pt x="101070" y="2133600"/>
                  </a:lnTo>
                  <a:lnTo>
                    <a:pt x="107947" y="2152650"/>
                  </a:lnTo>
                  <a:lnTo>
                    <a:pt x="111128" y="2162175"/>
                  </a:lnTo>
                  <a:lnTo>
                    <a:pt x="114567" y="2171700"/>
                  </a:lnTo>
                  <a:lnTo>
                    <a:pt x="118005" y="2181225"/>
                  </a:lnTo>
                  <a:lnTo>
                    <a:pt x="126206" y="2200275"/>
                  </a:lnTo>
                  <a:lnTo>
                    <a:pt x="130969" y="2209800"/>
                  </a:lnTo>
                  <a:lnTo>
                    <a:pt x="139170" y="2228850"/>
                  </a:lnTo>
                  <a:lnTo>
                    <a:pt x="146580" y="2247900"/>
                  </a:lnTo>
                  <a:lnTo>
                    <a:pt x="154781" y="2266950"/>
                  </a:lnTo>
                  <a:lnTo>
                    <a:pt x="159810" y="2276475"/>
                  </a:lnTo>
                  <a:lnTo>
                    <a:pt x="164040" y="2286000"/>
                  </a:lnTo>
                  <a:lnTo>
                    <a:pt x="169335" y="2295525"/>
                  </a:lnTo>
                  <a:lnTo>
                    <a:pt x="173831" y="2305050"/>
                  </a:lnTo>
                  <a:lnTo>
                    <a:pt x="184680" y="2324100"/>
                  </a:lnTo>
                  <a:lnTo>
                    <a:pt x="196320" y="2343150"/>
                  </a:lnTo>
                  <a:lnTo>
                    <a:pt x="207702" y="2362200"/>
                  </a:lnTo>
                  <a:lnTo>
                    <a:pt x="213255" y="2371725"/>
                  </a:lnTo>
                  <a:lnTo>
                    <a:pt x="224895" y="2390775"/>
                  </a:lnTo>
                  <a:lnTo>
                    <a:pt x="230448" y="2400300"/>
                  </a:lnTo>
                  <a:lnTo>
                    <a:pt x="236534" y="2409825"/>
                  </a:lnTo>
                  <a:lnTo>
                    <a:pt x="242354" y="2419350"/>
                  </a:lnTo>
                  <a:lnTo>
                    <a:pt x="249241" y="2428875"/>
                  </a:lnTo>
                  <a:lnTo>
                    <a:pt x="262995" y="2447925"/>
                  </a:lnTo>
                  <a:lnTo>
                    <a:pt x="269615" y="2457450"/>
                  </a:lnTo>
                  <a:lnTo>
                    <a:pt x="282835" y="2476500"/>
                  </a:lnTo>
                  <a:lnTo>
                    <a:pt x="289722" y="2486025"/>
                  </a:lnTo>
                  <a:lnTo>
                    <a:pt x="305333" y="2505075"/>
                  </a:lnTo>
                  <a:lnTo>
                    <a:pt x="313792" y="2514600"/>
                  </a:lnTo>
                  <a:lnTo>
                    <a:pt x="321735" y="2524125"/>
                  </a:lnTo>
                  <a:lnTo>
                    <a:pt x="329670" y="2533650"/>
                  </a:lnTo>
                  <a:lnTo>
                    <a:pt x="337080" y="2543175"/>
                  </a:lnTo>
                  <a:lnTo>
                    <a:pt x="353216" y="2562225"/>
                  </a:lnTo>
                  <a:lnTo>
                    <a:pt x="371475" y="2581275"/>
                  </a:lnTo>
                  <a:lnTo>
                    <a:pt x="381000" y="2590800"/>
                  </a:lnTo>
                  <a:lnTo>
                    <a:pt x="400050" y="2609850"/>
                  </a:lnTo>
                  <a:lnTo>
                    <a:pt x="419100" y="2628900"/>
                  </a:lnTo>
                  <a:lnTo>
                    <a:pt x="428625" y="2638158"/>
                  </a:lnTo>
                  <a:lnTo>
                    <a:pt x="438150" y="2647159"/>
                  </a:lnTo>
                  <a:lnTo>
                    <a:pt x="457200" y="2663295"/>
                  </a:lnTo>
                  <a:lnTo>
                    <a:pt x="466725" y="2670705"/>
                  </a:lnTo>
                  <a:lnTo>
                    <a:pt x="485775" y="2686050"/>
                  </a:lnTo>
                  <a:lnTo>
                    <a:pt x="504825" y="2701395"/>
                  </a:lnTo>
                  <a:lnTo>
                    <a:pt x="523875" y="2715949"/>
                  </a:lnTo>
                  <a:lnTo>
                    <a:pt x="533400" y="2722826"/>
                  </a:lnTo>
                  <a:lnTo>
                    <a:pt x="542925" y="2729970"/>
                  </a:lnTo>
                  <a:lnTo>
                    <a:pt x="552450" y="2736590"/>
                  </a:lnTo>
                  <a:lnTo>
                    <a:pt x="561975" y="2743200"/>
                  </a:lnTo>
                  <a:lnTo>
                    <a:pt x="581025" y="2755897"/>
                  </a:lnTo>
                  <a:lnTo>
                    <a:pt x="600075" y="2768070"/>
                  </a:lnTo>
                  <a:lnTo>
                    <a:pt x="619125" y="2778919"/>
                  </a:lnTo>
                  <a:lnTo>
                    <a:pt x="628650" y="2783681"/>
                  </a:lnTo>
                  <a:lnTo>
                    <a:pt x="647700" y="2794530"/>
                  </a:lnTo>
                  <a:lnTo>
                    <a:pt x="666750" y="2806170"/>
                  </a:lnTo>
                  <a:lnTo>
                    <a:pt x="676275" y="2811466"/>
                  </a:lnTo>
                  <a:lnTo>
                    <a:pt x="685800" y="2817019"/>
                  </a:lnTo>
                  <a:lnTo>
                    <a:pt x="704850" y="2826811"/>
                  </a:lnTo>
                  <a:lnTo>
                    <a:pt x="714375" y="2831040"/>
                  </a:lnTo>
                  <a:lnTo>
                    <a:pt x="723900" y="2836069"/>
                  </a:lnTo>
                  <a:lnTo>
                    <a:pt x="742950" y="2844270"/>
                  </a:lnTo>
                  <a:lnTo>
                    <a:pt x="762000" y="2851680"/>
                  </a:lnTo>
                  <a:lnTo>
                    <a:pt x="781050" y="2859881"/>
                  </a:lnTo>
                  <a:lnTo>
                    <a:pt x="790575" y="2864644"/>
                  </a:lnTo>
                  <a:lnTo>
                    <a:pt x="809625" y="2872845"/>
                  </a:lnTo>
                  <a:lnTo>
                    <a:pt x="819150" y="2876283"/>
                  </a:lnTo>
                  <a:lnTo>
                    <a:pt x="828675" y="2879722"/>
                  </a:lnTo>
                  <a:lnTo>
                    <a:pt x="838200" y="2882903"/>
                  </a:lnTo>
                  <a:lnTo>
                    <a:pt x="857250" y="2889247"/>
                  </a:lnTo>
                  <a:lnTo>
                    <a:pt x="866775" y="2892428"/>
                  </a:lnTo>
                  <a:lnTo>
                    <a:pt x="885825" y="2899305"/>
                  </a:lnTo>
                  <a:lnTo>
                    <a:pt x="904875" y="2906973"/>
                  </a:lnTo>
                  <a:lnTo>
                    <a:pt x="914400" y="2910945"/>
                  </a:lnTo>
                  <a:lnTo>
                    <a:pt x="923925" y="2914383"/>
                  </a:lnTo>
                  <a:lnTo>
                    <a:pt x="942975" y="2920470"/>
                  </a:lnTo>
                  <a:lnTo>
                    <a:pt x="952500" y="2922851"/>
                  </a:lnTo>
                  <a:lnTo>
                    <a:pt x="971550" y="2927614"/>
                  </a:lnTo>
                  <a:lnTo>
                    <a:pt x="981075" y="2930262"/>
                  </a:lnTo>
                  <a:lnTo>
                    <a:pt x="990600" y="2932376"/>
                  </a:lnTo>
                  <a:lnTo>
                    <a:pt x="1000125" y="2935024"/>
                  </a:lnTo>
                  <a:lnTo>
                    <a:pt x="1019175" y="2939520"/>
                  </a:lnTo>
                  <a:lnTo>
                    <a:pt x="1028700" y="2941377"/>
                  </a:lnTo>
                  <a:lnTo>
                    <a:pt x="1047750" y="2945073"/>
                  </a:lnTo>
                  <a:lnTo>
                    <a:pt x="1066800" y="2949045"/>
                  </a:lnTo>
                  <a:lnTo>
                    <a:pt x="1076325" y="2950636"/>
                  </a:lnTo>
                  <a:lnTo>
                    <a:pt x="1085850" y="2951959"/>
                  </a:lnTo>
                  <a:lnTo>
                    <a:pt x="1104900" y="2953541"/>
                  </a:lnTo>
                  <a:lnTo>
                    <a:pt x="1114425" y="2954865"/>
                  </a:lnTo>
                  <a:lnTo>
                    <a:pt x="1133475" y="2958570"/>
                  </a:lnTo>
                  <a:lnTo>
                    <a:pt x="1143000" y="2960427"/>
                  </a:lnTo>
                  <a:lnTo>
                    <a:pt x="1162050" y="2964123"/>
                  </a:lnTo>
                  <a:lnTo>
                    <a:pt x="1171575" y="2965980"/>
                  </a:lnTo>
                  <a:lnTo>
                    <a:pt x="1181100" y="2968095"/>
                  </a:lnTo>
                  <a:lnTo>
                    <a:pt x="1200150" y="2971009"/>
                  </a:lnTo>
                  <a:lnTo>
                    <a:pt x="1209675" y="2971533"/>
                  </a:lnTo>
                  <a:lnTo>
                    <a:pt x="1228725" y="2971800"/>
                  </a:lnTo>
                  <a:lnTo>
                    <a:pt x="1238250" y="2971800"/>
                  </a:lnTo>
                  <a:lnTo>
                    <a:pt x="1257300" y="2971800"/>
                  </a:lnTo>
                  <a:lnTo>
                    <a:pt x="1276350" y="2972067"/>
                  </a:lnTo>
                  <a:lnTo>
                    <a:pt x="1285875" y="2972591"/>
                  </a:lnTo>
                  <a:lnTo>
                    <a:pt x="1304925" y="2975505"/>
                  </a:lnTo>
                  <a:lnTo>
                    <a:pt x="1314450" y="2977620"/>
                  </a:lnTo>
                  <a:lnTo>
                    <a:pt x="1333500" y="2980534"/>
                  </a:lnTo>
                  <a:lnTo>
                    <a:pt x="1343025" y="2981058"/>
                  </a:lnTo>
                  <a:lnTo>
                    <a:pt x="1362075" y="2981325"/>
                  </a:lnTo>
                  <a:lnTo>
                    <a:pt x="1371600" y="2981325"/>
                  </a:lnTo>
                  <a:lnTo>
                    <a:pt x="1390650" y="2981325"/>
                  </a:lnTo>
                  <a:lnTo>
                    <a:pt x="1485900" y="2981325"/>
                  </a:lnTo>
                  <a:lnTo>
                    <a:pt x="3476625" y="2981325"/>
                  </a:lnTo>
                  <a:close/>
                </a:path>
              </a:pathLst>
            </a:custGeom>
            <a:grpFill/>
            <a:ln w="9525" cap="flat">
              <a:noFill/>
              <a:prstDash val="solid"/>
              <a:miter/>
            </a:ln>
          </p:spPr>
          <p:txBody>
            <a:bodyPr rtlCol="0" anchor="ctr"/>
            <a:lstStyle/>
            <a:p>
              <a:endParaRPr lang="en-GB" baseline="30000"/>
            </a:p>
          </p:txBody>
        </p:sp>
        <p:sp>
          <p:nvSpPr>
            <p:cNvPr id="5" name="Freeform: Shape 4">
              <a:extLst>
                <a:ext uri="{FF2B5EF4-FFF2-40B4-BE49-F238E27FC236}">
                  <a16:creationId xmlns:a16="http://schemas.microsoft.com/office/drawing/2014/main" id="{7C059476-CB99-69AB-66D3-AF5899C084F7}"/>
                </a:ext>
              </a:extLst>
            </p:cNvPr>
            <p:cNvSpPr/>
            <p:nvPr/>
          </p:nvSpPr>
          <p:spPr>
            <a:xfrm>
              <a:off x="3695700" y="1581150"/>
              <a:ext cx="1800225" cy="2000250"/>
            </a:xfrm>
            <a:custGeom>
              <a:avLst/>
              <a:gdLst>
                <a:gd name="connsiteX0" fmla="*/ 1671638 w 1800225"/>
                <a:gd name="connsiteY0" fmla="*/ 1885683 h 2000250"/>
                <a:gd name="connsiteX1" fmla="*/ 1656817 w 1800225"/>
                <a:gd name="connsiteY1" fmla="*/ 1892037 h 2000250"/>
                <a:gd name="connsiteX2" fmla="*/ 1647825 w 1800225"/>
                <a:gd name="connsiteY2" fmla="*/ 1895208 h 2000250"/>
                <a:gd name="connsiteX3" fmla="*/ 1628775 w 1800225"/>
                <a:gd name="connsiteY3" fmla="*/ 1901295 h 2000250"/>
                <a:gd name="connsiteX4" fmla="*/ 1609725 w 1800225"/>
                <a:gd name="connsiteY4" fmla="*/ 1906591 h 2000250"/>
                <a:gd name="connsiteX5" fmla="*/ 1600200 w 1800225"/>
                <a:gd name="connsiteY5" fmla="*/ 1909229 h 2000250"/>
                <a:gd name="connsiteX6" fmla="*/ 1581150 w 1800225"/>
                <a:gd name="connsiteY6" fmla="*/ 1916906 h 2000250"/>
                <a:gd name="connsiteX7" fmla="*/ 1571625 w 1800225"/>
                <a:gd name="connsiteY7" fmla="*/ 1921669 h 2000250"/>
                <a:gd name="connsiteX8" fmla="*/ 1552575 w 1800225"/>
                <a:gd name="connsiteY8" fmla="*/ 1929079 h 2000250"/>
                <a:gd name="connsiteX9" fmla="*/ 1533525 w 1800225"/>
                <a:gd name="connsiteY9" fmla="*/ 1933042 h 2000250"/>
                <a:gd name="connsiteX10" fmla="*/ 1524000 w 1800225"/>
                <a:gd name="connsiteY10" fmla="*/ 1934108 h 2000250"/>
                <a:gd name="connsiteX11" fmla="*/ 1504950 w 1800225"/>
                <a:gd name="connsiteY11" fmla="*/ 1937280 h 2000250"/>
                <a:gd name="connsiteX12" fmla="*/ 1457325 w 1800225"/>
                <a:gd name="connsiteY12" fmla="*/ 1949187 h 2000250"/>
                <a:gd name="connsiteX13" fmla="*/ 1447800 w 1800225"/>
                <a:gd name="connsiteY13" fmla="*/ 1951301 h 2000250"/>
                <a:gd name="connsiteX14" fmla="*/ 1438275 w 1800225"/>
                <a:gd name="connsiteY14" fmla="*/ 1953949 h 2000250"/>
                <a:gd name="connsiteX15" fmla="*/ 1419225 w 1800225"/>
                <a:gd name="connsiteY15" fmla="*/ 1958445 h 2000250"/>
                <a:gd name="connsiteX16" fmla="*/ 1409700 w 1800225"/>
                <a:gd name="connsiteY16" fmla="*/ 1960302 h 2000250"/>
                <a:gd name="connsiteX17" fmla="*/ 1390650 w 1800225"/>
                <a:gd name="connsiteY17" fmla="*/ 1963998 h 2000250"/>
                <a:gd name="connsiteX18" fmla="*/ 1371600 w 1800225"/>
                <a:gd name="connsiteY18" fmla="*/ 1967970 h 2000250"/>
                <a:gd name="connsiteX19" fmla="*/ 1352550 w 1800225"/>
                <a:gd name="connsiteY19" fmla="*/ 1971142 h 2000250"/>
                <a:gd name="connsiteX20" fmla="*/ 1343025 w 1800225"/>
                <a:gd name="connsiteY20" fmla="*/ 1972208 h 2000250"/>
                <a:gd name="connsiteX21" fmla="*/ 1323975 w 1800225"/>
                <a:gd name="connsiteY21" fmla="*/ 1975380 h 2000250"/>
                <a:gd name="connsiteX22" fmla="*/ 1314450 w 1800225"/>
                <a:gd name="connsiteY22" fmla="*/ 1977495 h 2000250"/>
                <a:gd name="connsiteX23" fmla="*/ 1295400 w 1800225"/>
                <a:gd name="connsiteY23" fmla="*/ 1980409 h 2000250"/>
                <a:gd name="connsiteX24" fmla="*/ 1285875 w 1800225"/>
                <a:gd name="connsiteY24" fmla="*/ 1980933 h 2000250"/>
                <a:gd name="connsiteX25" fmla="*/ 1266825 w 1800225"/>
                <a:gd name="connsiteY25" fmla="*/ 1981991 h 2000250"/>
                <a:gd name="connsiteX26" fmla="*/ 1257300 w 1800225"/>
                <a:gd name="connsiteY26" fmla="*/ 1983314 h 2000250"/>
                <a:gd name="connsiteX27" fmla="*/ 1238250 w 1800225"/>
                <a:gd name="connsiteY27" fmla="*/ 1987020 h 2000250"/>
                <a:gd name="connsiteX28" fmla="*/ 1219200 w 1800225"/>
                <a:gd name="connsiteY28" fmla="*/ 1989934 h 2000250"/>
                <a:gd name="connsiteX29" fmla="*/ 1209675 w 1800225"/>
                <a:gd name="connsiteY29" fmla="*/ 1990458 h 2000250"/>
                <a:gd name="connsiteX30" fmla="*/ 1190625 w 1800225"/>
                <a:gd name="connsiteY30" fmla="*/ 1990725 h 2000250"/>
                <a:gd name="connsiteX31" fmla="*/ 1143000 w 1800225"/>
                <a:gd name="connsiteY31" fmla="*/ 1990725 h 2000250"/>
                <a:gd name="connsiteX32" fmla="*/ 1123950 w 1800225"/>
                <a:gd name="connsiteY32" fmla="*/ 1990992 h 2000250"/>
                <a:gd name="connsiteX33" fmla="*/ 1114425 w 1800225"/>
                <a:gd name="connsiteY33" fmla="*/ 1991516 h 2000250"/>
                <a:gd name="connsiteX34" fmla="*/ 1095375 w 1800225"/>
                <a:gd name="connsiteY34" fmla="*/ 1994430 h 2000250"/>
                <a:gd name="connsiteX35" fmla="*/ 1085850 w 1800225"/>
                <a:gd name="connsiteY35" fmla="*/ 1996545 h 2000250"/>
                <a:gd name="connsiteX36" fmla="*/ 1066800 w 1800225"/>
                <a:gd name="connsiteY36" fmla="*/ 1999459 h 2000250"/>
                <a:gd name="connsiteX37" fmla="*/ 1047750 w 1800225"/>
                <a:gd name="connsiteY37" fmla="*/ 2000250 h 2000250"/>
                <a:gd name="connsiteX38" fmla="*/ 1038225 w 1800225"/>
                <a:gd name="connsiteY38" fmla="*/ 2000250 h 2000250"/>
                <a:gd name="connsiteX39" fmla="*/ 1019175 w 1800225"/>
                <a:gd name="connsiteY39" fmla="*/ 1999983 h 2000250"/>
                <a:gd name="connsiteX40" fmla="*/ 1009650 w 1800225"/>
                <a:gd name="connsiteY40" fmla="*/ 1999459 h 2000250"/>
                <a:gd name="connsiteX41" fmla="*/ 990600 w 1800225"/>
                <a:gd name="connsiteY41" fmla="*/ 1996545 h 2000250"/>
                <a:gd name="connsiteX42" fmla="*/ 981075 w 1800225"/>
                <a:gd name="connsiteY42" fmla="*/ 1994430 h 2000250"/>
                <a:gd name="connsiteX43" fmla="*/ 962025 w 1800225"/>
                <a:gd name="connsiteY43" fmla="*/ 1991516 h 2000250"/>
                <a:gd name="connsiteX44" fmla="*/ 952500 w 1800225"/>
                <a:gd name="connsiteY44" fmla="*/ 1990992 h 2000250"/>
                <a:gd name="connsiteX45" fmla="*/ 933450 w 1800225"/>
                <a:gd name="connsiteY45" fmla="*/ 1990725 h 2000250"/>
                <a:gd name="connsiteX46" fmla="*/ 904875 w 1800225"/>
                <a:gd name="connsiteY46" fmla="*/ 1990725 h 2000250"/>
                <a:gd name="connsiteX47" fmla="*/ 895350 w 1800225"/>
                <a:gd name="connsiteY47" fmla="*/ 1990458 h 2000250"/>
                <a:gd name="connsiteX48" fmla="*/ 885825 w 1800225"/>
                <a:gd name="connsiteY48" fmla="*/ 1989934 h 2000250"/>
                <a:gd name="connsiteX49" fmla="*/ 866775 w 1800225"/>
                <a:gd name="connsiteY49" fmla="*/ 1987020 h 2000250"/>
                <a:gd name="connsiteX50" fmla="*/ 847725 w 1800225"/>
                <a:gd name="connsiteY50" fmla="*/ 1983314 h 2000250"/>
                <a:gd name="connsiteX51" fmla="*/ 838200 w 1800225"/>
                <a:gd name="connsiteY51" fmla="*/ 1981991 h 2000250"/>
                <a:gd name="connsiteX52" fmla="*/ 819150 w 1800225"/>
                <a:gd name="connsiteY52" fmla="*/ 1980409 h 2000250"/>
                <a:gd name="connsiteX53" fmla="*/ 809625 w 1800225"/>
                <a:gd name="connsiteY53" fmla="*/ 1979086 h 2000250"/>
                <a:gd name="connsiteX54" fmla="*/ 790575 w 1800225"/>
                <a:gd name="connsiteY54" fmla="*/ 1975380 h 2000250"/>
                <a:gd name="connsiteX55" fmla="*/ 771525 w 1800225"/>
                <a:gd name="connsiteY55" fmla="*/ 1972466 h 2000250"/>
                <a:gd name="connsiteX56" fmla="*/ 752475 w 1800225"/>
                <a:gd name="connsiteY56" fmla="*/ 1970884 h 2000250"/>
                <a:gd name="connsiteX57" fmla="*/ 742950 w 1800225"/>
                <a:gd name="connsiteY57" fmla="*/ 1969561 h 2000250"/>
                <a:gd name="connsiteX58" fmla="*/ 723900 w 1800225"/>
                <a:gd name="connsiteY58" fmla="*/ 1965855 h 2000250"/>
                <a:gd name="connsiteX59" fmla="*/ 704850 w 1800225"/>
                <a:gd name="connsiteY59" fmla="*/ 1962683 h 2000250"/>
                <a:gd name="connsiteX60" fmla="*/ 695325 w 1800225"/>
                <a:gd name="connsiteY60" fmla="*/ 1961617 h 2000250"/>
                <a:gd name="connsiteX61" fmla="*/ 676275 w 1800225"/>
                <a:gd name="connsiteY61" fmla="*/ 1957654 h 2000250"/>
                <a:gd name="connsiteX62" fmla="*/ 666750 w 1800225"/>
                <a:gd name="connsiteY62" fmla="*/ 1954216 h 2000250"/>
                <a:gd name="connsiteX63" fmla="*/ 647700 w 1800225"/>
                <a:gd name="connsiteY63" fmla="*/ 1947596 h 2000250"/>
                <a:gd name="connsiteX64" fmla="*/ 628650 w 1800225"/>
                <a:gd name="connsiteY64" fmla="*/ 1943100 h 2000250"/>
                <a:gd name="connsiteX65" fmla="*/ 619125 w 1800225"/>
                <a:gd name="connsiteY65" fmla="*/ 1940986 h 2000250"/>
                <a:gd name="connsiteX66" fmla="*/ 609600 w 1800225"/>
                <a:gd name="connsiteY66" fmla="*/ 1938604 h 2000250"/>
                <a:gd name="connsiteX67" fmla="*/ 590550 w 1800225"/>
                <a:gd name="connsiteY67" fmla="*/ 1931727 h 2000250"/>
                <a:gd name="connsiteX68" fmla="*/ 581025 w 1800225"/>
                <a:gd name="connsiteY68" fmla="*/ 1927755 h 2000250"/>
                <a:gd name="connsiteX69" fmla="*/ 561975 w 1800225"/>
                <a:gd name="connsiteY69" fmla="*/ 1920345 h 2000250"/>
                <a:gd name="connsiteX70" fmla="*/ 552450 w 1800225"/>
                <a:gd name="connsiteY70" fmla="*/ 1916373 h 2000250"/>
                <a:gd name="connsiteX71" fmla="*/ 533400 w 1800225"/>
                <a:gd name="connsiteY71" fmla="*/ 1908705 h 2000250"/>
                <a:gd name="connsiteX72" fmla="*/ 514350 w 1800225"/>
                <a:gd name="connsiteY72" fmla="*/ 1901295 h 2000250"/>
                <a:gd name="connsiteX73" fmla="*/ 495300 w 1800225"/>
                <a:gd name="connsiteY73" fmla="*/ 1893094 h 2000250"/>
                <a:gd name="connsiteX74" fmla="*/ 485775 w 1800225"/>
                <a:gd name="connsiteY74" fmla="*/ 1888064 h 2000250"/>
                <a:gd name="connsiteX75" fmla="*/ 476250 w 1800225"/>
                <a:gd name="connsiteY75" fmla="*/ 1883569 h 2000250"/>
                <a:gd name="connsiteX76" fmla="*/ 466725 w 1800225"/>
                <a:gd name="connsiteY76" fmla="*/ 1878016 h 2000250"/>
                <a:gd name="connsiteX77" fmla="*/ 457200 w 1800225"/>
                <a:gd name="connsiteY77" fmla="*/ 1872720 h 2000250"/>
                <a:gd name="connsiteX78" fmla="*/ 438150 w 1800225"/>
                <a:gd name="connsiteY78" fmla="*/ 1861080 h 2000250"/>
                <a:gd name="connsiteX79" fmla="*/ 419100 w 1800225"/>
                <a:gd name="connsiteY79" fmla="*/ 1849698 h 2000250"/>
                <a:gd name="connsiteX80" fmla="*/ 409575 w 1800225"/>
                <a:gd name="connsiteY80" fmla="*/ 1844145 h 2000250"/>
                <a:gd name="connsiteX81" fmla="*/ 390525 w 1800225"/>
                <a:gd name="connsiteY81" fmla="*/ 1831972 h 2000250"/>
                <a:gd name="connsiteX82" fmla="*/ 371475 w 1800225"/>
                <a:gd name="connsiteY82" fmla="*/ 1819275 h 2000250"/>
                <a:gd name="connsiteX83" fmla="*/ 352425 w 1800225"/>
                <a:gd name="connsiteY83" fmla="*/ 1806045 h 2000250"/>
                <a:gd name="connsiteX84" fmla="*/ 342900 w 1800225"/>
                <a:gd name="connsiteY84" fmla="*/ 1798901 h 2000250"/>
                <a:gd name="connsiteX85" fmla="*/ 333375 w 1800225"/>
                <a:gd name="connsiteY85" fmla="*/ 1792024 h 2000250"/>
                <a:gd name="connsiteX86" fmla="*/ 323850 w 1800225"/>
                <a:gd name="connsiteY86" fmla="*/ 1784614 h 2000250"/>
                <a:gd name="connsiteX87" fmla="*/ 314325 w 1800225"/>
                <a:gd name="connsiteY87" fmla="*/ 1777470 h 2000250"/>
                <a:gd name="connsiteX88" fmla="*/ 295275 w 1800225"/>
                <a:gd name="connsiteY88" fmla="*/ 1761334 h 2000250"/>
                <a:gd name="connsiteX89" fmla="*/ 285750 w 1800225"/>
                <a:gd name="connsiteY89" fmla="*/ 1752333 h 2000250"/>
                <a:gd name="connsiteX90" fmla="*/ 266700 w 1800225"/>
                <a:gd name="connsiteY90" fmla="*/ 1733550 h 2000250"/>
                <a:gd name="connsiteX91" fmla="*/ 247650 w 1800225"/>
                <a:gd name="connsiteY91" fmla="*/ 1714500 h 2000250"/>
                <a:gd name="connsiteX92" fmla="*/ 229391 w 1800225"/>
                <a:gd name="connsiteY92" fmla="*/ 1695450 h 2000250"/>
                <a:gd name="connsiteX93" fmla="*/ 221190 w 1800225"/>
                <a:gd name="connsiteY93" fmla="*/ 1685925 h 2000250"/>
                <a:gd name="connsiteX94" fmla="*/ 213255 w 1800225"/>
                <a:gd name="connsiteY94" fmla="*/ 1676400 h 2000250"/>
                <a:gd name="connsiteX95" fmla="*/ 198177 w 1800225"/>
                <a:gd name="connsiteY95" fmla="*/ 1657350 h 2000250"/>
                <a:gd name="connsiteX96" fmla="*/ 182823 w 1800225"/>
                <a:gd name="connsiteY96" fmla="*/ 1638300 h 2000250"/>
                <a:gd name="connsiteX97" fmla="*/ 175422 w 1800225"/>
                <a:gd name="connsiteY97" fmla="*/ 1628775 h 2000250"/>
                <a:gd name="connsiteX98" fmla="*/ 161925 w 1800225"/>
                <a:gd name="connsiteY98" fmla="*/ 1609725 h 2000250"/>
                <a:gd name="connsiteX99" fmla="*/ 155572 w 1800225"/>
                <a:gd name="connsiteY99" fmla="*/ 1600200 h 2000250"/>
                <a:gd name="connsiteX100" fmla="*/ 143142 w 1800225"/>
                <a:gd name="connsiteY100" fmla="*/ 1581150 h 2000250"/>
                <a:gd name="connsiteX101" fmla="*/ 137055 w 1800225"/>
                <a:gd name="connsiteY101" fmla="*/ 1571625 h 2000250"/>
                <a:gd name="connsiteX102" fmla="*/ 126206 w 1800225"/>
                <a:gd name="connsiteY102" fmla="*/ 1552575 h 2000250"/>
                <a:gd name="connsiteX103" fmla="*/ 121710 w 1800225"/>
                <a:gd name="connsiteY103" fmla="*/ 1543050 h 2000250"/>
                <a:gd name="connsiteX104" fmla="*/ 116415 w 1800225"/>
                <a:gd name="connsiteY104" fmla="*/ 1533525 h 2000250"/>
                <a:gd name="connsiteX105" fmla="*/ 112185 w 1800225"/>
                <a:gd name="connsiteY105" fmla="*/ 1524000 h 2000250"/>
                <a:gd name="connsiteX106" fmla="*/ 106890 w 1800225"/>
                <a:gd name="connsiteY106" fmla="*/ 1514475 h 2000250"/>
                <a:gd name="connsiteX107" fmla="*/ 102660 w 1800225"/>
                <a:gd name="connsiteY107" fmla="*/ 1504950 h 2000250"/>
                <a:gd name="connsiteX108" fmla="*/ 93135 w 1800225"/>
                <a:gd name="connsiteY108" fmla="*/ 1485900 h 2000250"/>
                <a:gd name="connsiteX109" fmla="*/ 88106 w 1800225"/>
                <a:gd name="connsiteY109" fmla="*/ 1476375 h 2000250"/>
                <a:gd name="connsiteX110" fmla="*/ 84134 w 1800225"/>
                <a:gd name="connsiteY110" fmla="*/ 1466850 h 2000250"/>
                <a:gd name="connsiteX111" fmla="*/ 79905 w 1800225"/>
                <a:gd name="connsiteY111" fmla="*/ 1457325 h 2000250"/>
                <a:gd name="connsiteX112" fmla="*/ 72495 w 1800225"/>
                <a:gd name="connsiteY112" fmla="*/ 1438275 h 2000250"/>
                <a:gd name="connsiteX113" fmla="*/ 68523 w 1800225"/>
                <a:gd name="connsiteY113" fmla="*/ 1428750 h 2000250"/>
                <a:gd name="connsiteX114" fmla="*/ 61379 w 1800225"/>
                <a:gd name="connsiteY114" fmla="*/ 1409700 h 2000250"/>
                <a:gd name="connsiteX115" fmla="*/ 58741 w 1800225"/>
                <a:gd name="connsiteY115" fmla="*/ 1400175 h 2000250"/>
                <a:gd name="connsiteX116" fmla="*/ 52921 w 1800225"/>
                <a:gd name="connsiteY116" fmla="*/ 1381125 h 2000250"/>
                <a:gd name="connsiteX117" fmla="*/ 46034 w 1800225"/>
                <a:gd name="connsiteY117" fmla="*/ 1362075 h 2000250"/>
                <a:gd name="connsiteX118" fmla="*/ 42329 w 1800225"/>
                <a:gd name="connsiteY118" fmla="*/ 1352550 h 2000250"/>
                <a:gd name="connsiteX119" fmla="*/ 36776 w 1800225"/>
                <a:gd name="connsiteY119" fmla="*/ 1333500 h 2000250"/>
                <a:gd name="connsiteX120" fmla="*/ 34661 w 1800225"/>
                <a:gd name="connsiteY120" fmla="*/ 1323975 h 2000250"/>
                <a:gd name="connsiteX121" fmla="*/ 32014 w 1800225"/>
                <a:gd name="connsiteY121" fmla="*/ 1314450 h 2000250"/>
                <a:gd name="connsiteX122" fmla="*/ 29899 w 1800225"/>
                <a:gd name="connsiteY122" fmla="*/ 1304925 h 2000250"/>
                <a:gd name="connsiteX123" fmla="*/ 22755 w 1800225"/>
                <a:gd name="connsiteY123" fmla="*/ 1276350 h 2000250"/>
                <a:gd name="connsiteX124" fmla="*/ 19841 w 1800225"/>
                <a:gd name="connsiteY124" fmla="*/ 1257300 h 2000250"/>
                <a:gd name="connsiteX125" fmla="*/ 19317 w 1800225"/>
                <a:gd name="connsiteY125" fmla="*/ 1247775 h 2000250"/>
                <a:gd name="connsiteX126" fmla="*/ 18259 w 1800225"/>
                <a:gd name="connsiteY126" fmla="*/ 1228725 h 2000250"/>
                <a:gd name="connsiteX127" fmla="*/ 16935 w 1800225"/>
                <a:gd name="connsiteY127" fmla="*/ 1219200 h 2000250"/>
                <a:gd name="connsiteX128" fmla="*/ 13230 w 1800225"/>
                <a:gd name="connsiteY128" fmla="*/ 1200150 h 2000250"/>
                <a:gd name="connsiteX129" fmla="*/ 11640 w 1800225"/>
                <a:gd name="connsiteY129" fmla="*/ 1190625 h 2000250"/>
                <a:gd name="connsiteX130" fmla="*/ 10316 w 1800225"/>
                <a:gd name="connsiteY130" fmla="*/ 1181100 h 2000250"/>
                <a:gd name="connsiteX131" fmla="*/ 8734 w 1800225"/>
                <a:gd name="connsiteY131" fmla="*/ 1162050 h 2000250"/>
                <a:gd name="connsiteX132" fmla="*/ 7410 w 1800225"/>
                <a:gd name="connsiteY132" fmla="*/ 1152525 h 2000250"/>
                <a:gd name="connsiteX133" fmla="*/ 3705 w 1800225"/>
                <a:gd name="connsiteY133" fmla="*/ 1133475 h 2000250"/>
                <a:gd name="connsiteX134" fmla="*/ 791 w 1800225"/>
                <a:gd name="connsiteY134" fmla="*/ 1114425 h 2000250"/>
                <a:gd name="connsiteX135" fmla="*/ 267 w 1800225"/>
                <a:gd name="connsiteY135" fmla="*/ 1104900 h 2000250"/>
                <a:gd name="connsiteX136" fmla="*/ 0 w 1800225"/>
                <a:gd name="connsiteY136" fmla="*/ 1085850 h 2000250"/>
                <a:gd name="connsiteX137" fmla="*/ 0 w 1800225"/>
                <a:gd name="connsiteY137" fmla="*/ 990600 h 2000250"/>
                <a:gd name="connsiteX138" fmla="*/ 267 w 1800225"/>
                <a:gd name="connsiteY138" fmla="*/ 971550 h 2000250"/>
                <a:gd name="connsiteX139" fmla="*/ 791 w 1800225"/>
                <a:gd name="connsiteY139" fmla="*/ 962025 h 2000250"/>
                <a:gd name="connsiteX140" fmla="*/ 3705 w 1800225"/>
                <a:gd name="connsiteY140" fmla="*/ 942975 h 2000250"/>
                <a:gd name="connsiteX141" fmla="*/ 5820 w 1800225"/>
                <a:gd name="connsiteY141" fmla="*/ 933450 h 2000250"/>
                <a:gd name="connsiteX142" fmla="*/ 8734 w 1800225"/>
                <a:gd name="connsiteY142" fmla="*/ 914400 h 2000250"/>
                <a:gd name="connsiteX143" fmla="*/ 9258 w 1800225"/>
                <a:gd name="connsiteY143" fmla="*/ 904875 h 2000250"/>
                <a:gd name="connsiteX144" fmla="*/ 9792 w 1800225"/>
                <a:gd name="connsiteY144" fmla="*/ 885825 h 2000250"/>
                <a:gd name="connsiteX145" fmla="*/ 10316 w 1800225"/>
                <a:gd name="connsiteY145" fmla="*/ 876300 h 2000250"/>
                <a:gd name="connsiteX146" fmla="*/ 13230 w 1800225"/>
                <a:gd name="connsiteY146" fmla="*/ 857250 h 2000250"/>
                <a:gd name="connsiteX147" fmla="*/ 15345 w 1800225"/>
                <a:gd name="connsiteY147" fmla="*/ 847725 h 2000250"/>
                <a:gd name="connsiteX148" fmla="*/ 18517 w 1800225"/>
                <a:gd name="connsiteY148" fmla="*/ 828675 h 2000250"/>
                <a:gd name="connsiteX149" fmla="*/ 21165 w 1800225"/>
                <a:gd name="connsiteY149" fmla="*/ 809625 h 2000250"/>
                <a:gd name="connsiteX150" fmla="*/ 22755 w 1800225"/>
                <a:gd name="connsiteY150" fmla="*/ 800100 h 2000250"/>
                <a:gd name="connsiteX151" fmla="*/ 26460 w 1800225"/>
                <a:gd name="connsiteY151" fmla="*/ 781050 h 2000250"/>
                <a:gd name="connsiteX152" fmla="*/ 27784 w 1800225"/>
                <a:gd name="connsiteY152" fmla="*/ 771525 h 2000250"/>
                <a:gd name="connsiteX153" fmla="*/ 29366 w 1800225"/>
                <a:gd name="connsiteY153" fmla="*/ 752475 h 2000250"/>
                <a:gd name="connsiteX154" fmla="*/ 32547 w 1800225"/>
                <a:gd name="connsiteY154" fmla="*/ 733425 h 2000250"/>
                <a:gd name="connsiteX155" fmla="*/ 35185 w 1800225"/>
                <a:gd name="connsiteY155" fmla="*/ 723900 h 2000250"/>
                <a:gd name="connsiteX156" fmla="*/ 41015 w 1800225"/>
                <a:gd name="connsiteY156" fmla="*/ 704850 h 2000250"/>
                <a:gd name="connsiteX157" fmla="*/ 43920 w 1800225"/>
                <a:gd name="connsiteY157" fmla="*/ 695325 h 2000250"/>
                <a:gd name="connsiteX158" fmla="*/ 46301 w 1800225"/>
                <a:gd name="connsiteY158" fmla="*/ 685800 h 2000250"/>
                <a:gd name="connsiteX159" fmla="*/ 51330 w 1800225"/>
                <a:gd name="connsiteY159" fmla="*/ 666750 h 2000250"/>
                <a:gd name="connsiteX160" fmla="*/ 57417 w 1800225"/>
                <a:gd name="connsiteY160" fmla="*/ 647700 h 2000250"/>
                <a:gd name="connsiteX161" fmla="*/ 64827 w 1800225"/>
                <a:gd name="connsiteY161" fmla="*/ 628650 h 2000250"/>
                <a:gd name="connsiteX162" fmla="*/ 68523 w 1800225"/>
                <a:gd name="connsiteY162" fmla="*/ 619125 h 2000250"/>
                <a:gd name="connsiteX163" fmla="*/ 72495 w 1800225"/>
                <a:gd name="connsiteY163" fmla="*/ 609600 h 2000250"/>
                <a:gd name="connsiteX164" fmla="*/ 79372 w 1800225"/>
                <a:gd name="connsiteY164" fmla="*/ 590550 h 2000250"/>
                <a:gd name="connsiteX165" fmla="*/ 82553 w 1800225"/>
                <a:gd name="connsiteY165" fmla="*/ 581025 h 2000250"/>
                <a:gd name="connsiteX166" fmla="*/ 89430 w 1800225"/>
                <a:gd name="connsiteY166" fmla="*/ 561975 h 2000250"/>
                <a:gd name="connsiteX167" fmla="*/ 97631 w 1800225"/>
                <a:gd name="connsiteY167" fmla="*/ 542925 h 2000250"/>
                <a:gd name="connsiteX168" fmla="*/ 102660 w 1800225"/>
                <a:gd name="connsiteY168" fmla="*/ 533400 h 2000250"/>
                <a:gd name="connsiteX169" fmla="*/ 112185 w 1800225"/>
                <a:gd name="connsiteY169" fmla="*/ 514350 h 2000250"/>
                <a:gd name="connsiteX170" fmla="*/ 116415 w 1800225"/>
                <a:gd name="connsiteY170" fmla="*/ 504825 h 2000250"/>
                <a:gd name="connsiteX171" fmla="*/ 121710 w 1800225"/>
                <a:gd name="connsiteY171" fmla="*/ 495300 h 2000250"/>
                <a:gd name="connsiteX172" fmla="*/ 125940 w 1800225"/>
                <a:gd name="connsiteY172" fmla="*/ 485775 h 2000250"/>
                <a:gd name="connsiteX173" fmla="*/ 131235 w 1800225"/>
                <a:gd name="connsiteY173" fmla="*/ 476250 h 2000250"/>
                <a:gd name="connsiteX174" fmla="*/ 135731 w 1800225"/>
                <a:gd name="connsiteY174" fmla="*/ 466725 h 2000250"/>
                <a:gd name="connsiteX175" fmla="*/ 146580 w 1800225"/>
                <a:gd name="connsiteY175" fmla="*/ 447675 h 2000250"/>
                <a:gd name="connsiteX176" fmla="*/ 158753 w 1800225"/>
                <a:gd name="connsiteY176" fmla="*/ 428625 h 2000250"/>
                <a:gd name="connsiteX177" fmla="*/ 184147 w 1800225"/>
                <a:gd name="connsiteY177" fmla="*/ 390525 h 2000250"/>
                <a:gd name="connsiteX178" fmla="*/ 190500 w 1800225"/>
                <a:gd name="connsiteY178" fmla="*/ 381000 h 2000250"/>
                <a:gd name="connsiteX179" fmla="*/ 203997 w 1800225"/>
                <a:gd name="connsiteY179" fmla="*/ 361950 h 2000250"/>
                <a:gd name="connsiteX180" fmla="*/ 211398 w 1800225"/>
                <a:gd name="connsiteY180" fmla="*/ 352425 h 2000250"/>
                <a:gd name="connsiteX181" fmla="*/ 226752 w 1800225"/>
                <a:gd name="connsiteY181" fmla="*/ 333375 h 2000250"/>
                <a:gd name="connsiteX182" fmla="*/ 234420 w 1800225"/>
                <a:gd name="connsiteY182" fmla="*/ 323850 h 2000250"/>
                <a:gd name="connsiteX183" fmla="*/ 241830 w 1800225"/>
                <a:gd name="connsiteY183" fmla="*/ 314325 h 2000250"/>
                <a:gd name="connsiteX184" fmla="*/ 257966 w 1800225"/>
                <a:gd name="connsiteY184" fmla="*/ 295275 h 2000250"/>
                <a:gd name="connsiteX185" fmla="*/ 266967 w 1800225"/>
                <a:gd name="connsiteY185" fmla="*/ 285750 h 2000250"/>
                <a:gd name="connsiteX186" fmla="*/ 285750 w 1800225"/>
                <a:gd name="connsiteY186" fmla="*/ 266700 h 2000250"/>
                <a:gd name="connsiteX187" fmla="*/ 304800 w 1800225"/>
                <a:gd name="connsiteY187" fmla="*/ 247650 h 2000250"/>
                <a:gd name="connsiteX188" fmla="*/ 323850 w 1800225"/>
                <a:gd name="connsiteY188" fmla="*/ 229391 h 2000250"/>
                <a:gd name="connsiteX189" fmla="*/ 333375 w 1800225"/>
                <a:gd name="connsiteY189" fmla="*/ 221190 h 2000250"/>
                <a:gd name="connsiteX190" fmla="*/ 342900 w 1800225"/>
                <a:gd name="connsiteY190" fmla="*/ 213255 h 2000250"/>
                <a:gd name="connsiteX191" fmla="*/ 361950 w 1800225"/>
                <a:gd name="connsiteY191" fmla="*/ 198177 h 2000250"/>
                <a:gd name="connsiteX192" fmla="*/ 381000 w 1800225"/>
                <a:gd name="connsiteY192" fmla="*/ 182823 h 2000250"/>
                <a:gd name="connsiteX193" fmla="*/ 390525 w 1800225"/>
                <a:gd name="connsiteY193" fmla="*/ 175422 h 2000250"/>
                <a:gd name="connsiteX194" fmla="*/ 409575 w 1800225"/>
                <a:gd name="connsiteY194" fmla="*/ 161925 h 2000250"/>
                <a:gd name="connsiteX195" fmla="*/ 419100 w 1800225"/>
                <a:gd name="connsiteY195" fmla="*/ 155572 h 2000250"/>
                <a:gd name="connsiteX196" fmla="*/ 438150 w 1800225"/>
                <a:gd name="connsiteY196" fmla="*/ 143142 h 2000250"/>
                <a:gd name="connsiteX197" fmla="*/ 447675 w 1800225"/>
                <a:gd name="connsiteY197" fmla="*/ 137055 h 2000250"/>
                <a:gd name="connsiteX198" fmla="*/ 466725 w 1800225"/>
                <a:gd name="connsiteY198" fmla="*/ 126206 h 2000250"/>
                <a:gd name="connsiteX199" fmla="*/ 476250 w 1800225"/>
                <a:gd name="connsiteY199" fmla="*/ 121710 h 2000250"/>
                <a:gd name="connsiteX200" fmla="*/ 485775 w 1800225"/>
                <a:gd name="connsiteY200" fmla="*/ 116415 h 2000250"/>
                <a:gd name="connsiteX201" fmla="*/ 495300 w 1800225"/>
                <a:gd name="connsiteY201" fmla="*/ 112185 h 2000250"/>
                <a:gd name="connsiteX202" fmla="*/ 504825 w 1800225"/>
                <a:gd name="connsiteY202" fmla="*/ 106890 h 2000250"/>
                <a:gd name="connsiteX203" fmla="*/ 514350 w 1800225"/>
                <a:gd name="connsiteY203" fmla="*/ 102660 h 2000250"/>
                <a:gd name="connsiteX204" fmla="*/ 523875 w 1800225"/>
                <a:gd name="connsiteY204" fmla="*/ 97365 h 2000250"/>
                <a:gd name="connsiteX205" fmla="*/ 533400 w 1800225"/>
                <a:gd name="connsiteY205" fmla="*/ 93135 h 2000250"/>
                <a:gd name="connsiteX206" fmla="*/ 552450 w 1800225"/>
                <a:gd name="connsiteY206" fmla="*/ 83610 h 2000250"/>
                <a:gd name="connsiteX207" fmla="*/ 561975 w 1800225"/>
                <a:gd name="connsiteY207" fmla="*/ 78581 h 2000250"/>
                <a:gd name="connsiteX208" fmla="*/ 571500 w 1800225"/>
                <a:gd name="connsiteY208" fmla="*/ 74609 h 2000250"/>
                <a:gd name="connsiteX209" fmla="*/ 581025 w 1800225"/>
                <a:gd name="connsiteY209" fmla="*/ 70380 h 2000250"/>
                <a:gd name="connsiteX210" fmla="*/ 600075 w 1800225"/>
                <a:gd name="connsiteY210" fmla="*/ 62970 h 2000250"/>
                <a:gd name="connsiteX211" fmla="*/ 619125 w 1800225"/>
                <a:gd name="connsiteY211" fmla="*/ 55302 h 2000250"/>
                <a:gd name="connsiteX212" fmla="*/ 628650 w 1800225"/>
                <a:gd name="connsiteY212" fmla="*/ 51330 h 2000250"/>
                <a:gd name="connsiteX213" fmla="*/ 638175 w 1800225"/>
                <a:gd name="connsiteY213" fmla="*/ 47892 h 2000250"/>
                <a:gd name="connsiteX214" fmla="*/ 657225 w 1800225"/>
                <a:gd name="connsiteY214" fmla="*/ 41272 h 2000250"/>
                <a:gd name="connsiteX215" fmla="*/ 666750 w 1800225"/>
                <a:gd name="connsiteY215" fmla="*/ 38100 h 2000250"/>
                <a:gd name="connsiteX216" fmla="*/ 685800 w 1800225"/>
                <a:gd name="connsiteY216" fmla="*/ 32547 h 2000250"/>
                <a:gd name="connsiteX217" fmla="*/ 695325 w 1800225"/>
                <a:gd name="connsiteY217" fmla="*/ 30690 h 2000250"/>
                <a:gd name="connsiteX218" fmla="*/ 714375 w 1800225"/>
                <a:gd name="connsiteY218" fmla="*/ 28051 h 2000250"/>
                <a:gd name="connsiteX219" fmla="*/ 733425 w 1800225"/>
                <a:gd name="connsiteY219" fmla="*/ 24079 h 2000250"/>
                <a:gd name="connsiteX220" fmla="*/ 752475 w 1800225"/>
                <a:gd name="connsiteY220" fmla="*/ 17459 h 2000250"/>
                <a:gd name="connsiteX221" fmla="*/ 762000 w 1800225"/>
                <a:gd name="connsiteY221" fmla="*/ 14021 h 2000250"/>
                <a:gd name="connsiteX222" fmla="*/ 781050 w 1800225"/>
                <a:gd name="connsiteY222" fmla="*/ 10058 h 2000250"/>
                <a:gd name="connsiteX223" fmla="*/ 800100 w 1800225"/>
                <a:gd name="connsiteY223" fmla="*/ 7410 h 2000250"/>
                <a:gd name="connsiteX224" fmla="*/ 809625 w 1800225"/>
                <a:gd name="connsiteY224" fmla="*/ 5820 h 2000250"/>
                <a:gd name="connsiteX225" fmla="*/ 819150 w 1800225"/>
                <a:gd name="connsiteY225" fmla="*/ 3705 h 2000250"/>
                <a:gd name="connsiteX226" fmla="*/ 838200 w 1800225"/>
                <a:gd name="connsiteY226" fmla="*/ 791 h 2000250"/>
                <a:gd name="connsiteX227" fmla="*/ 847725 w 1800225"/>
                <a:gd name="connsiteY227" fmla="*/ 267 h 2000250"/>
                <a:gd name="connsiteX228" fmla="*/ 866775 w 1800225"/>
                <a:gd name="connsiteY228" fmla="*/ 0 h 2000250"/>
                <a:gd name="connsiteX229" fmla="*/ 1066800 w 1800225"/>
                <a:gd name="connsiteY229" fmla="*/ 0 h 2000250"/>
                <a:gd name="connsiteX230" fmla="*/ 1076325 w 1800225"/>
                <a:gd name="connsiteY230" fmla="*/ 267 h 2000250"/>
                <a:gd name="connsiteX231" fmla="*/ 1085850 w 1800225"/>
                <a:gd name="connsiteY231" fmla="*/ 791 h 2000250"/>
                <a:gd name="connsiteX232" fmla="*/ 1104900 w 1800225"/>
                <a:gd name="connsiteY232" fmla="*/ 3705 h 2000250"/>
                <a:gd name="connsiteX233" fmla="*/ 1114425 w 1800225"/>
                <a:gd name="connsiteY233" fmla="*/ 5820 h 2000250"/>
                <a:gd name="connsiteX234" fmla="*/ 1133475 w 1800225"/>
                <a:gd name="connsiteY234" fmla="*/ 9001 h 2000250"/>
                <a:gd name="connsiteX235" fmla="*/ 1143000 w 1800225"/>
                <a:gd name="connsiteY235" fmla="*/ 10058 h 2000250"/>
                <a:gd name="connsiteX236" fmla="*/ 1162050 w 1800225"/>
                <a:gd name="connsiteY236" fmla="*/ 13230 h 2000250"/>
                <a:gd name="connsiteX237" fmla="*/ 1171575 w 1800225"/>
                <a:gd name="connsiteY237" fmla="*/ 15345 h 2000250"/>
                <a:gd name="connsiteX238" fmla="*/ 1190625 w 1800225"/>
                <a:gd name="connsiteY238" fmla="*/ 18526 h 2000250"/>
                <a:gd name="connsiteX239" fmla="*/ 1209675 w 1800225"/>
                <a:gd name="connsiteY239" fmla="*/ 21965 h 2000250"/>
                <a:gd name="connsiteX240" fmla="*/ 1219200 w 1800225"/>
                <a:gd name="connsiteY240" fmla="*/ 24870 h 2000250"/>
                <a:gd name="connsiteX241" fmla="*/ 1238250 w 1800225"/>
                <a:gd name="connsiteY241" fmla="*/ 32547 h 2000250"/>
                <a:gd name="connsiteX242" fmla="*/ 1257300 w 1800225"/>
                <a:gd name="connsiteY242" fmla="*/ 39157 h 2000250"/>
                <a:gd name="connsiteX243" fmla="*/ 1266825 w 1800225"/>
                <a:gd name="connsiteY243" fmla="*/ 41805 h 2000250"/>
                <a:gd name="connsiteX244" fmla="*/ 1285875 w 1800225"/>
                <a:gd name="connsiteY244" fmla="*/ 47625 h 2000250"/>
                <a:gd name="connsiteX245" fmla="*/ 1304925 w 1800225"/>
                <a:gd name="connsiteY245" fmla="*/ 53978 h 2000250"/>
                <a:gd name="connsiteX246" fmla="*/ 1323975 w 1800225"/>
                <a:gd name="connsiteY246" fmla="*/ 60855 h 2000250"/>
                <a:gd name="connsiteX247" fmla="*/ 1343025 w 1800225"/>
                <a:gd name="connsiteY247" fmla="*/ 69056 h 2000250"/>
                <a:gd name="connsiteX248" fmla="*/ 1352550 w 1800225"/>
                <a:gd name="connsiteY248" fmla="*/ 74085 h 2000250"/>
                <a:gd name="connsiteX249" fmla="*/ 1362075 w 1800225"/>
                <a:gd name="connsiteY249" fmla="*/ 78315 h 2000250"/>
                <a:gd name="connsiteX250" fmla="*/ 1371600 w 1800225"/>
                <a:gd name="connsiteY250" fmla="*/ 83610 h 2000250"/>
                <a:gd name="connsiteX251" fmla="*/ 1390650 w 1800225"/>
                <a:gd name="connsiteY251" fmla="*/ 93135 h 2000250"/>
                <a:gd name="connsiteX252" fmla="*/ 1400175 w 1800225"/>
                <a:gd name="connsiteY252" fmla="*/ 97631 h 2000250"/>
                <a:gd name="connsiteX253" fmla="*/ 1419225 w 1800225"/>
                <a:gd name="connsiteY253" fmla="*/ 108480 h 2000250"/>
                <a:gd name="connsiteX254" fmla="*/ 1438275 w 1800225"/>
                <a:gd name="connsiteY254" fmla="*/ 120653 h 2000250"/>
                <a:gd name="connsiteX255" fmla="*/ 1476375 w 1800225"/>
                <a:gd name="connsiteY255" fmla="*/ 146047 h 2000250"/>
                <a:gd name="connsiteX256" fmla="*/ 1485900 w 1800225"/>
                <a:gd name="connsiteY256" fmla="*/ 152400 h 2000250"/>
                <a:gd name="connsiteX257" fmla="*/ 1504950 w 1800225"/>
                <a:gd name="connsiteY257" fmla="*/ 165897 h 2000250"/>
                <a:gd name="connsiteX258" fmla="*/ 1514475 w 1800225"/>
                <a:gd name="connsiteY258" fmla="*/ 173565 h 2000250"/>
                <a:gd name="connsiteX259" fmla="*/ 1533525 w 1800225"/>
                <a:gd name="connsiteY259" fmla="*/ 190767 h 2000250"/>
                <a:gd name="connsiteX260" fmla="*/ 1543050 w 1800225"/>
                <a:gd name="connsiteY260" fmla="*/ 200025 h 2000250"/>
                <a:gd name="connsiteX261" fmla="*/ 1581150 w 1800225"/>
                <a:gd name="connsiteY261" fmla="*/ 238125 h 2000250"/>
                <a:gd name="connsiteX262" fmla="*/ 1599409 w 1800225"/>
                <a:gd name="connsiteY262" fmla="*/ 257175 h 2000250"/>
                <a:gd name="connsiteX263" fmla="*/ 1615278 w 1800225"/>
                <a:gd name="connsiteY263" fmla="*/ 276225 h 2000250"/>
                <a:gd name="connsiteX264" fmla="*/ 1622165 w 1800225"/>
                <a:gd name="connsiteY264" fmla="*/ 285750 h 2000250"/>
                <a:gd name="connsiteX265" fmla="*/ 1628775 w 1800225"/>
                <a:gd name="connsiteY265" fmla="*/ 295275 h 2000250"/>
                <a:gd name="connsiteX266" fmla="*/ 1641472 w 1800225"/>
                <a:gd name="connsiteY266" fmla="*/ 314325 h 2000250"/>
                <a:gd name="connsiteX267" fmla="*/ 1654178 w 1800225"/>
                <a:gd name="connsiteY267" fmla="*/ 333375 h 2000250"/>
                <a:gd name="connsiteX268" fmla="*/ 1660522 w 1800225"/>
                <a:gd name="connsiteY268" fmla="*/ 342900 h 2000250"/>
                <a:gd name="connsiteX269" fmla="*/ 1672695 w 1800225"/>
                <a:gd name="connsiteY269" fmla="*/ 361950 h 2000250"/>
                <a:gd name="connsiteX270" fmla="*/ 1683544 w 1800225"/>
                <a:gd name="connsiteY270" fmla="*/ 381000 h 2000250"/>
                <a:gd name="connsiteX271" fmla="*/ 1688039 w 1800225"/>
                <a:gd name="connsiteY271" fmla="*/ 390525 h 2000250"/>
                <a:gd name="connsiteX272" fmla="*/ 1693336 w 1800225"/>
                <a:gd name="connsiteY272" fmla="*/ 400050 h 2000250"/>
                <a:gd name="connsiteX273" fmla="*/ 1697564 w 1800225"/>
                <a:gd name="connsiteY273" fmla="*/ 409575 h 2000250"/>
                <a:gd name="connsiteX274" fmla="*/ 1702861 w 1800225"/>
                <a:gd name="connsiteY274" fmla="*/ 419100 h 2000250"/>
                <a:gd name="connsiteX275" fmla="*/ 1707089 w 1800225"/>
                <a:gd name="connsiteY275" fmla="*/ 428625 h 2000250"/>
                <a:gd name="connsiteX276" fmla="*/ 1716614 w 1800225"/>
                <a:gd name="connsiteY276" fmla="*/ 447675 h 2000250"/>
                <a:gd name="connsiteX277" fmla="*/ 1721644 w 1800225"/>
                <a:gd name="connsiteY277" fmla="*/ 457200 h 2000250"/>
                <a:gd name="connsiteX278" fmla="*/ 1729845 w 1800225"/>
                <a:gd name="connsiteY278" fmla="*/ 476250 h 2000250"/>
                <a:gd name="connsiteX279" fmla="*/ 1736722 w 1800225"/>
                <a:gd name="connsiteY279" fmla="*/ 495300 h 2000250"/>
                <a:gd name="connsiteX280" fmla="*/ 1739903 w 1800225"/>
                <a:gd name="connsiteY280" fmla="*/ 504825 h 2000250"/>
                <a:gd name="connsiteX281" fmla="*/ 1746780 w 1800225"/>
                <a:gd name="connsiteY281" fmla="*/ 523875 h 2000250"/>
                <a:gd name="connsiteX282" fmla="*/ 1754448 w 1800225"/>
                <a:gd name="connsiteY282" fmla="*/ 542925 h 2000250"/>
                <a:gd name="connsiteX283" fmla="*/ 1758420 w 1800225"/>
                <a:gd name="connsiteY283" fmla="*/ 552450 h 2000250"/>
                <a:gd name="connsiteX284" fmla="*/ 1761858 w 1800225"/>
                <a:gd name="connsiteY284" fmla="*/ 561975 h 2000250"/>
                <a:gd name="connsiteX285" fmla="*/ 1767945 w 1800225"/>
                <a:gd name="connsiteY285" fmla="*/ 581025 h 2000250"/>
                <a:gd name="connsiteX286" fmla="*/ 1777470 w 1800225"/>
                <a:gd name="connsiteY286" fmla="*/ 619125 h 2000250"/>
                <a:gd name="connsiteX287" fmla="*/ 1780642 w 1800225"/>
                <a:gd name="connsiteY287" fmla="*/ 638175 h 2000250"/>
                <a:gd name="connsiteX288" fmla="*/ 1781708 w 1800225"/>
                <a:gd name="connsiteY288" fmla="*/ 647700 h 2000250"/>
                <a:gd name="connsiteX289" fmla="*/ 1784880 w 1800225"/>
                <a:gd name="connsiteY289" fmla="*/ 666750 h 2000250"/>
                <a:gd name="connsiteX290" fmla="*/ 1786995 w 1800225"/>
                <a:gd name="connsiteY290" fmla="*/ 676275 h 2000250"/>
                <a:gd name="connsiteX291" fmla="*/ 1790167 w 1800225"/>
                <a:gd name="connsiteY291" fmla="*/ 695325 h 2000250"/>
                <a:gd name="connsiteX292" fmla="*/ 1791233 w 1800225"/>
                <a:gd name="connsiteY292" fmla="*/ 704850 h 2000250"/>
                <a:gd name="connsiteX293" fmla="*/ 1794405 w 1800225"/>
                <a:gd name="connsiteY293" fmla="*/ 723900 h 2000250"/>
                <a:gd name="connsiteX294" fmla="*/ 1796520 w 1800225"/>
                <a:gd name="connsiteY294" fmla="*/ 733425 h 2000250"/>
                <a:gd name="connsiteX295" fmla="*/ 1799434 w 1800225"/>
                <a:gd name="connsiteY295" fmla="*/ 752475 h 2000250"/>
                <a:gd name="connsiteX296" fmla="*/ 1799958 w 1800225"/>
                <a:gd name="connsiteY296" fmla="*/ 762000 h 2000250"/>
                <a:gd name="connsiteX297" fmla="*/ 1800225 w 1800225"/>
                <a:gd name="connsiteY297" fmla="*/ 781050 h 2000250"/>
                <a:gd name="connsiteX298" fmla="*/ 1800225 w 1800225"/>
                <a:gd name="connsiteY298" fmla="*/ 981075 h 2000250"/>
                <a:gd name="connsiteX299" fmla="*/ 1799958 w 1800225"/>
                <a:gd name="connsiteY299" fmla="*/ 1000125 h 2000250"/>
                <a:gd name="connsiteX300" fmla="*/ 1799434 w 1800225"/>
                <a:gd name="connsiteY300" fmla="*/ 1009650 h 2000250"/>
                <a:gd name="connsiteX301" fmla="*/ 1796520 w 1800225"/>
                <a:gd name="connsiteY301" fmla="*/ 1028167 h 2000250"/>
                <a:gd name="connsiteX302" fmla="*/ 1793081 w 1800225"/>
                <a:gd name="connsiteY302" fmla="*/ 1042988 h 2000250"/>
                <a:gd name="connsiteX303" fmla="*/ 1790700 w 1800225"/>
                <a:gd name="connsiteY303" fmla="*/ 1057275 h 2000250"/>
                <a:gd name="connsiteX304" fmla="*/ 361950 w 1800225"/>
                <a:gd name="connsiteY304" fmla="*/ 1057275 h 2000250"/>
                <a:gd name="connsiteX305" fmla="*/ 361950 w 1800225"/>
                <a:gd name="connsiteY305" fmla="*/ 1133475 h 2000250"/>
                <a:gd name="connsiteX306" fmla="*/ 362217 w 1800225"/>
                <a:gd name="connsiteY306" fmla="*/ 1143000 h 2000250"/>
                <a:gd name="connsiteX307" fmla="*/ 362741 w 1800225"/>
                <a:gd name="connsiteY307" fmla="*/ 1152525 h 2000250"/>
                <a:gd name="connsiteX308" fmla="*/ 365655 w 1800225"/>
                <a:gd name="connsiteY308" fmla="*/ 1171575 h 2000250"/>
                <a:gd name="connsiteX309" fmla="*/ 367770 w 1800225"/>
                <a:gd name="connsiteY309" fmla="*/ 1181100 h 2000250"/>
                <a:gd name="connsiteX310" fmla="*/ 375180 w 1800225"/>
                <a:gd name="connsiteY310" fmla="*/ 1219200 h 2000250"/>
                <a:gd name="connsiteX311" fmla="*/ 379152 w 1800225"/>
                <a:gd name="connsiteY311" fmla="*/ 1238250 h 2000250"/>
                <a:gd name="connsiteX312" fmla="*/ 382848 w 1800225"/>
                <a:gd name="connsiteY312" fmla="*/ 1257300 h 2000250"/>
                <a:gd name="connsiteX313" fmla="*/ 384972 w 1800225"/>
                <a:gd name="connsiteY313" fmla="*/ 1266825 h 2000250"/>
                <a:gd name="connsiteX314" fmla="*/ 390525 w 1800225"/>
                <a:gd name="connsiteY314" fmla="*/ 1285875 h 2000250"/>
                <a:gd name="connsiteX315" fmla="*/ 393697 w 1800225"/>
                <a:gd name="connsiteY315" fmla="*/ 1295400 h 2000250"/>
                <a:gd name="connsiteX316" fmla="*/ 406403 w 1800225"/>
                <a:gd name="connsiteY316" fmla="*/ 1333500 h 2000250"/>
                <a:gd name="connsiteX317" fmla="*/ 413280 w 1800225"/>
                <a:gd name="connsiteY317" fmla="*/ 1352550 h 2000250"/>
                <a:gd name="connsiteX318" fmla="*/ 417509 w 1800225"/>
                <a:gd name="connsiteY318" fmla="*/ 1362075 h 2000250"/>
                <a:gd name="connsiteX319" fmla="*/ 421481 w 1800225"/>
                <a:gd name="connsiteY319" fmla="*/ 1371600 h 2000250"/>
                <a:gd name="connsiteX320" fmla="*/ 426510 w 1800225"/>
                <a:gd name="connsiteY320" fmla="*/ 1381125 h 2000250"/>
                <a:gd name="connsiteX321" fmla="*/ 431006 w 1800225"/>
                <a:gd name="connsiteY321" fmla="*/ 1390650 h 2000250"/>
                <a:gd name="connsiteX322" fmla="*/ 441855 w 1800225"/>
                <a:gd name="connsiteY322" fmla="*/ 1409700 h 2000250"/>
                <a:gd name="connsiteX323" fmla="*/ 470954 w 1800225"/>
                <a:gd name="connsiteY323" fmla="*/ 1457325 h 2000250"/>
                <a:gd name="connsiteX324" fmla="*/ 484451 w 1800225"/>
                <a:gd name="connsiteY324" fmla="*/ 1476375 h 2000250"/>
                <a:gd name="connsiteX325" fmla="*/ 499005 w 1800225"/>
                <a:gd name="connsiteY325" fmla="*/ 1495425 h 2000250"/>
                <a:gd name="connsiteX326" fmla="*/ 515141 w 1800225"/>
                <a:gd name="connsiteY326" fmla="*/ 1514475 h 2000250"/>
                <a:gd name="connsiteX327" fmla="*/ 524142 w 1800225"/>
                <a:gd name="connsiteY327" fmla="*/ 1524000 h 2000250"/>
                <a:gd name="connsiteX328" fmla="*/ 542925 w 1800225"/>
                <a:gd name="connsiteY328" fmla="*/ 1543050 h 2000250"/>
                <a:gd name="connsiteX329" fmla="*/ 561975 w 1800225"/>
                <a:gd name="connsiteY329" fmla="*/ 1561309 h 2000250"/>
                <a:gd name="connsiteX330" fmla="*/ 581025 w 1800225"/>
                <a:gd name="connsiteY330" fmla="*/ 1577178 h 2000250"/>
                <a:gd name="connsiteX331" fmla="*/ 590550 w 1800225"/>
                <a:gd name="connsiteY331" fmla="*/ 1584065 h 2000250"/>
                <a:gd name="connsiteX332" fmla="*/ 609600 w 1800225"/>
                <a:gd name="connsiteY332" fmla="*/ 1597028 h 2000250"/>
                <a:gd name="connsiteX333" fmla="*/ 628650 w 1800225"/>
                <a:gd name="connsiteY333" fmla="*/ 1609458 h 2000250"/>
                <a:gd name="connsiteX334" fmla="*/ 638175 w 1800225"/>
                <a:gd name="connsiteY334" fmla="*/ 1615545 h 2000250"/>
                <a:gd name="connsiteX335" fmla="*/ 657225 w 1800225"/>
                <a:gd name="connsiteY335" fmla="*/ 1626394 h 2000250"/>
                <a:gd name="connsiteX336" fmla="*/ 666750 w 1800225"/>
                <a:gd name="connsiteY336" fmla="*/ 1630889 h 2000250"/>
                <a:gd name="connsiteX337" fmla="*/ 704850 w 1800225"/>
                <a:gd name="connsiteY337" fmla="*/ 1649939 h 2000250"/>
                <a:gd name="connsiteX338" fmla="*/ 714375 w 1800225"/>
                <a:gd name="connsiteY338" fmla="*/ 1654969 h 2000250"/>
                <a:gd name="connsiteX339" fmla="*/ 723900 w 1800225"/>
                <a:gd name="connsiteY339" fmla="*/ 1658941 h 2000250"/>
                <a:gd name="connsiteX340" fmla="*/ 733425 w 1800225"/>
                <a:gd name="connsiteY340" fmla="*/ 1663170 h 2000250"/>
                <a:gd name="connsiteX341" fmla="*/ 752475 w 1800225"/>
                <a:gd name="connsiteY341" fmla="*/ 1670580 h 2000250"/>
                <a:gd name="connsiteX342" fmla="*/ 762000 w 1800225"/>
                <a:gd name="connsiteY342" fmla="*/ 1674552 h 2000250"/>
                <a:gd name="connsiteX343" fmla="*/ 781050 w 1800225"/>
                <a:gd name="connsiteY343" fmla="*/ 1681429 h 2000250"/>
                <a:gd name="connsiteX344" fmla="*/ 790575 w 1800225"/>
                <a:gd name="connsiteY344" fmla="*/ 1683811 h 2000250"/>
                <a:gd name="connsiteX345" fmla="*/ 809625 w 1800225"/>
                <a:gd name="connsiteY345" fmla="*/ 1688039 h 2000250"/>
                <a:gd name="connsiteX346" fmla="*/ 819150 w 1800225"/>
                <a:gd name="connsiteY346" fmla="*/ 1690421 h 2000250"/>
                <a:gd name="connsiteX347" fmla="*/ 838200 w 1800225"/>
                <a:gd name="connsiteY347" fmla="*/ 1697041 h 2000250"/>
                <a:gd name="connsiteX348" fmla="*/ 847725 w 1800225"/>
                <a:gd name="connsiteY348" fmla="*/ 1700479 h 2000250"/>
                <a:gd name="connsiteX349" fmla="*/ 866775 w 1800225"/>
                <a:gd name="connsiteY349" fmla="*/ 1704975 h 2000250"/>
                <a:gd name="connsiteX350" fmla="*/ 885825 w 1800225"/>
                <a:gd name="connsiteY350" fmla="*/ 1708680 h 2000250"/>
                <a:gd name="connsiteX351" fmla="*/ 895350 w 1800225"/>
                <a:gd name="connsiteY351" fmla="*/ 1710795 h 2000250"/>
                <a:gd name="connsiteX352" fmla="*/ 914400 w 1800225"/>
                <a:gd name="connsiteY352" fmla="*/ 1713709 h 2000250"/>
                <a:gd name="connsiteX353" fmla="*/ 923925 w 1800225"/>
                <a:gd name="connsiteY353" fmla="*/ 1714233 h 2000250"/>
                <a:gd name="connsiteX354" fmla="*/ 942975 w 1800225"/>
                <a:gd name="connsiteY354" fmla="*/ 1715291 h 2000250"/>
                <a:gd name="connsiteX355" fmla="*/ 952500 w 1800225"/>
                <a:gd name="connsiteY355" fmla="*/ 1716614 h 2000250"/>
                <a:gd name="connsiteX356" fmla="*/ 971550 w 1800225"/>
                <a:gd name="connsiteY356" fmla="*/ 1720320 h 2000250"/>
                <a:gd name="connsiteX357" fmla="*/ 990600 w 1800225"/>
                <a:gd name="connsiteY357" fmla="*/ 1723234 h 2000250"/>
                <a:gd name="connsiteX358" fmla="*/ 1000125 w 1800225"/>
                <a:gd name="connsiteY358" fmla="*/ 1723758 h 2000250"/>
                <a:gd name="connsiteX359" fmla="*/ 1019175 w 1800225"/>
                <a:gd name="connsiteY359" fmla="*/ 1724025 h 2000250"/>
                <a:gd name="connsiteX360" fmla="*/ 1200150 w 1800225"/>
                <a:gd name="connsiteY360" fmla="*/ 1724025 h 2000250"/>
                <a:gd name="connsiteX361" fmla="*/ 1219200 w 1800225"/>
                <a:gd name="connsiteY361" fmla="*/ 1723758 h 2000250"/>
                <a:gd name="connsiteX362" fmla="*/ 1228725 w 1800225"/>
                <a:gd name="connsiteY362" fmla="*/ 1723234 h 2000250"/>
                <a:gd name="connsiteX363" fmla="*/ 1247775 w 1800225"/>
                <a:gd name="connsiteY363" fmla="*/ 1720320 h 2000250"/>
                <a:gd name="connsiteX364" fmla="*/ 1257300 w 1800225"/>
                <a:gd name="connsiteY364" fmla="*/ 1718205 h 2000250"/>
                <a:gd name="connsiteX365" fmla="*/ 1276350 w 1800225"/>
                <a:gd name="connsiteY365" fmla="*/ 1715291 h 2000250"/>
                <a:gd name="connsiteX366" fmla="*/ 1314450 w 1800225"/>
                <a:gd name="connsiteY366" fmla="*/ 1713709 h 2000250"/>
                <a:gd name="connsiteX367" fmla="*/ 1323975 w 1800225"/>
                <a:gd name="connsiteY367" fmla="*/ 1712386 h 2000250"/>
                <a:gd name="connsiteX368" fmla="*/ 1333500 w 1800225"/>
                <a:gd name="connsiteY368" fmla="*/ 1710528 h 2000250"/>
                <a:gd name="connsiteX369" fmla="*/ 1343025 w 1800225"/>
                <a:gd name="connsiteY369" fmla="*/ 1707890 h 2000250"/>
                <a:gd name="connsiteX370" fmla="*/ 1362075 w 1800225"/>
                <a:gd name="connsiteY370" fmla="*/ 1702060 h 2000250"/>
                <a:gd name="connsiteX371" fmla="*/ 1381125 w 1800225"/>
                <a:gd name="connsiteY371" fmla="*/ 1697298 h 2000250"/>
                <a:gd name="connsiteX372" fmla="*/ 1400175 w 1800225"/>
                <a:gd name="connsiteY372" fmla="*/ 1693602 h 2000250"/>
                <a:gd name="connsiteX373" fmla="*/ 1409700 w 1800225"/>
                <a:gd name="connsiteY373" fmla="*/ 1691745 h 2000250"/>
                <a:gd name="connsiteX374" fmla="*/ 1428750 w 1800225"/>
                <a:gd name="connsiteY374" fmla="*/ 1687249 h 2000250"/>
                <a:gd name="connsiteX375" fmla="*/ 1438275 w 1800225"/>
                <a:gd name="connsiteY375" fmla="*/ 1684601 h 2000250"/>
                <a:gd name="connsiteX376" fmla="*/ 1447800 w 1800225"/>
                <a:gd name="connsiteY376" fmla="*/ 1682487 h 2000250"/>
                <a:gd name="connsiteX377" fmla="*/ 1457325 w 1800225"/>
                <a:gd name="connsiteY377" fmla="*/ 1680105 h 2000250"/>
                <a:gd name="connsiteX378" fmla="*/ 1466850 w 1800225"/>
                <a:gd name="connsiteY378" fmla="*/ 1678248 h 2000250"/>
                <a:gd name="connsiteX379" fmla="*/ 1485900 w 1800225"/>
                <a:gd name="connsiteY379" fmla="*/ 1674552 h 2000250"/>
                <a:gd name="connsiteX380" fmla="*/ 1495425 w 1800225"/>
                <a:gd name="connsiteY380" fmla="*/ 1672428 h 2000250"/>
                <a:gd name="connsiteX381" fmla="*/ 1504950 w 1800225"/>
                <a:gd name="connsiteY381" fmla="*/ 1669790 h 2000250"/>
                <a:gd name="connsiteX382" fmla="*/ 1524000 w 1800225"/>
                <a:gd name="connsiteY382" fmla="*/ 1663170 h 2000250"/>
                <a:gd name="connsiteX383" fmla="*/ 1533525 w 1800225"/>
                <a:gd name="connsiteY383" fmla="*/ 1659198 h 2000250"/>
                <a:gd name="connsiteX384" fmla="*/ 1543050 w 1800225"/>
                <a:gd name="connsiteY384" fmla="*/ 1655759 h 2000250"/>
                <a:gd name="connsiteX385" fmla="*/ 1552575 w 1800225"/>
                <a:gd name="connsiteY385" fmla="*/ 1652054 h 2000250"/>
                <a:gd name="connsiteX386" fmla="*/ 1562100 w 1800225"/>
                <a:gd name="connsiteY386" fmla="*/ 1649416 h 2000250"/>
                <a:gd name="connsiteX387" fmla="*/ 1571625 w 1800225"/>
                <a:gd name="connsiteY387" fmla="*/ 1646501 h 2000250"/>
                <a:gd name="connsiteX388" fmla="*/ 1590675 w 1800225"/>
                <a:gd name="connsiteY388" fmla="*/ 1642005 h 2000250"/>
                <a:gd name="connsiteX389" fmla="*/ 1609192 w 1800225"/>
                <a:gd name="connsiteY389" fmla="*/ 1639091 h 2000250"/>
                <a:gd name="connsiteX390" fmla="*/ 1628775 w 1800225"/>
                <a:gd name="connsiteY390" fmla="*/ 1638300 h 2000250"/>
                <a:gd name="connsiteX391" fmla="*/ 1629566 w 1800225"/>
                <a:gd name="connsiteY391" fmla="*/ 1652588 h 2000250"/>
                <a:gd name="connsiteX392" fmla="*/ 1633271 w 1800225"/>
                <a:gd name="connsiteY392" fmla="*/ 1667408 h 2000250"/>
                <a:gd name="connsiteX393" fmla="*/ 1640148 w 1800225"/>
                <a:gd name="connsiteY393" fmla="*/ 1685925 h 2000250"/>
                <a:gd name="connsiteX394" fmla="*/ 1644120 w 1800225"/>
                <a:gd name="connsiteY394" fmla="*/ 1695450 h 2000250"/>
                <a:gd name="connsiteX395" fmla="*/ 1650740 w 1800225"/>
                <a:gd name="connsiteY395" fmla="*/ 1714500 h 2000250"/>
                <a:gd name="connsiteX396" fmla="*/ 1653645 w 1800225"/>
                <a:gd name="connsiteY396" fmla="*/ 1724025 h 2000250"/>
                <a:gd name="connsiteX397" fmla="*/ 1660789 w 1800225"/>
                <a:gd name="connsiteY397" fmla="*/ 1752600 h 2000250"/>
                <a:gd name="connsiteX398" fmla="*/ 1663437 w 1800225"/>
                <a:gd name="connsiteY398" fmla="*/ 1762125 h 2000250"/>
                <a:gd name="connsiteX399" fmla="*/ 1665551 w 1800225"/>
                <a:gd name="connsiteY399" fmla="*/ 1771650 h 2000250"/>
                <a:gd name="connsiteX400" fmla="*/ 1672695 w 1800225"/>
                <a:gd name="connsiteY400" fmla="*/ 1800225 h 2000250"/>
                <a:gd name="connsiteX401" fmla="*/ 1675867 w 1800225"/>
                <a:gd name="connsiteY401" fmla="*/ 1819275 h 2000250"/>
                <a:gd name="connsiteX402" fmla="*/ 1676933 w 1800225"/>
                <a:gd name="connsiteY402" fmla="*/ 1828800 h 2000250"/>
                <a:gd name="connsiteX403" fmla="*/ 1680105 w 1800225"/>
                <a:gd name="connsiteY403" fmla="*/ 1847317 h 2000250"/>
                <a:gd name="connsiteX404" fmla="*/ 1683544 w 1800225"/>
                <a:gd name="connsiteY404" fmla="*/ 1862138 h 2000250"/>
                <a:gd name="connsiteX405" fmla="*/ 1685925 w 1800225"/>
                <a:gd name="connsiteY405" fmla="*/ 1876425 h 2000250"/>
                <a:gd name="connsiteX406" fmla="*/ 361950 w 1800225"/>
                <a:gd name="connsiteY406" fmla="*/ 809625 h 2000250"/>
                <a:gd name="connsiteX407" fmla="*/ 1457325 w 1800225"/>
                <a:gd name="connsiteY407" fmla="*/ 809625 h 2000250"/>
                <a:gd name="connsiteX408" fmla="*/ 1456534 w 1800225"/>
                <a:gd name="connsiteY408" fmla="*/ 795338 h 2000250"/>
                <a:gd name="connsiteX409" fmla="*/ 1455211 w 1800225"/>
                <a:gd name="connsiteY409" fmla="*/ 790042 h 2000250"/>
                <a:gd name="connsiteX410" fmla="*/ 1453620 w 1800225"/>
                <a:gd name="connsiteY410" fmla="*/ 780517 h 2000250"/>
                <a:gd name="connsiteX411" fmla="*/ 1451505 w 1800225"/>
                <a:gd name="connsiteY411" fmla="*/ 771525 h 2000250"/>
                <a:gd name="connsiteX412" fmla="*/ 1448591 w 1800225"/>
                <a:gd name="connsiteY412" fmla="*/ 752475 h 2000250"/>
                <a:gd name="connsiteX413" fmla="*/ 1447800 w 1800225"/>
                <a:gd name="connsiteY413" fmla="*/ 733425 h 2000250"/>
                <a:gd name="connsiteX414" fmla="*/ 1447800 w 1800225"/>
                <a:gd name="connsiteY414" fmla="*/ 723900 h 2000250"/>
                <a:gd name="connsiteX415" fmla="*/ 1447009 w 1800225"/>
                <a:gd name="connsiteY415" fmla="*/ 704850 h 2000250"/>
                <a:gd name="connsiteX416" fmla="*/ 1445686 w 1800225"/>
                <a:gd name="connsiteY416" fmla="*/ 695325 h 2000250"/>
                <a:gd name="connsiteX417" fmla="*/ 1434570 w 1800225"/>
                <a:gd name="connsiteY417" fmla="*/ 638175 h 2000250"/>
                <a:gd name="connsiteX418" fmla="*/ 1430074 w 1800225"/>
                <a:gd name="connsiteY418" fmla="*/ 619125 h 2000250"/>
                <a:gd name="connsiteX419" fmla="*/ 1427426 w 1800225"/>
                <a:gd name="connsiteY419" fmla="*/ 609600 h 2000250"/>
                <a:gd name="connsiteX420" fmla="*/ 1425045 w 1800225"/>
                <a:gd name="connsiteY420" fmla="*/ 600075 h 2000250"/>
                <a:gd name="connsiteX421" fmla="*/ 1422140 w 1800225"/>
                <a:gd name="connsiteY421" fmla="*/ 590550 h 2000250"/>
                <a:gd name="connsiteX422" fmla="*/ 1416053 w 1800225"/>
                <a:gd name="connsiteY422" fmla="*/ 571500 h 2000250"/>
                <a:gd name="connsiteX423" fmla="*/ 1409433 w 1800225"/>
                <a:gd name="connsiteY423" fmla="*/ 552450 h 2000250"/>
                <a:gd name="connsiteX424" fmla="*/ 1405995 w 1800225"/>
                <a:gd name="connsiteY424" fmla="*/ 542925 h 2000250"/>
                <a:gd name="connsiteX425" fmla="*/ 1397794 w 1800225"/>
                <a:gd name="connsiteY425" fmla="*/ 523875 h 2000250"/>
                <a:gd name="connsiteX426" fmla="*/ 1392765 w 1800225"/>
                <a:gd name="connsiteY426" fmla="*/ 514350 h 2000250"/>
                <a:gd name="connsiteX427" fmla="*/ 1388536 w 1800225"/>
                <a:gd name="connsiteY427" fmla="*/ 504825 h 2000250"/>
                <a:gd name="connsiteX428" fmla="*/ 1383240 w 1800225"/>
                <a:gd name="connsiteY428" fmla="*/ 495300 h 2000250"/>
                <a:gd name="connsiteX429" fmla="*/ 1373715 w 1800225"/>
                <a:gd name="connsiteY429" fmla="*/ 476250 h 2000250"/>
                <a:gd name="connsiteX430" fmla="*/ 1369219 w 1800225"/>
                <a:gd name="connsiteY430" fmla="*/ 466725 h 2000250"/>
                <a:gd name="connsiteX431" fmla="*/ 1357846 w 1800225"/>
                <a:gd name="connsiteY431" fmla="*/ 447675 h 2000250"/>
                <a:gd name="connsiteX432" fmla="*/ 1344349 w 1800225"/>
                <a:gd name="connsiteY432" fmla="*/ 428625 h 2000250"/>
                <a:gd name="connsiteX433" fmla="*/ 1336939 w 1800225"/>
                <a:gd name="connsiteY433" fmla="*/ 419100 h 2000250"/>
                <a:gd name="connsiteX434" fmla="*/ 1329795 w 1800225"/>
                <a:gd name="connsiteY434" fmla="*/ 409575 h 2000250"/>
                <a:gd name="connsiteX435" fmla="*/ 1313660 w 1800225"/>
                <a:gd name="connsiteY435" fmla="*/ 390525 h 2000250"/>
                <a:gd name="connsiteX436" fmla="*/ 1304658 w 1800225"/>
                <a:gd name="connsiteY436" fmla="*/ 381000 h 2000250"/>
                <a:gd name="connsiteX437" fmla="*/ 1285875 w 1800225"/>
                <a:gd name="connsiteY437" fmla="*/ 362741 h 2000250"/>
                <a:gd name="connsiteX438" fmla="*/ 1266825 w 1800225"/>
                <a:gd name="connsiteY438" fmla="*/ 346872 h 2000250"/>
                <a:gd name="connsiteX439" fmla="*/ 1257300 w 1800225"/>
                <a:gd name="connsiteY439" fmla="*/ 339985 h 2000250"/>
                <a:gd name="connsiteX440" fmla="*/ 1238250 w 1800225"/>
                <a:gd name="connsiteY440" fmla="*/ 327022 h 2000250"/>
                <a:gd name="connsiteX441" fmla="*/ 1219200 w 1800225"/>
                <a:gd name="connsiteY441" fmla="*/ 314592 h 2000250"/>
                <a:gd name="connsiteX442" fmla="*/ 1209675 w 1800225"/>
                <a:gd name="connsiteY442" fmla="*/ 308505 h 2000250"/>
                <a:gd name="connsiteX443" fmla="*/ 1200150 w 1800225"/>
                <a:gd name="connsiteY443" fmla="*/ 303209 h 2000250"/>
                <a:gd name="connsiteX444" fmla="*/ 1190625 w 1800225"/>
                <a:gd name="connsiteY444" fmla="*/ 297923 h 2000250"/>
                <a:gd name="connsiteX445" fmla="*/ 1181100 w 1800225"/>
                <a:gd name="connsiteY445" fmla="*/ 293684 h 2000250"/>
                <a:gd name="connsiteX446" fmla="*/ 1171575 w 1800225"/>
                <a:gd name="connsiteY446" fmla="*/ 289455 h 2000250"/>
                <a:gd name="connsiteX447" fmla="*/ 1123950 w 1800225"/>
                <a:gd name="connsiteY447" fmla="*/ 270929 h 2000250"/>
                <a:gd name="connsiteX448" fmla="*/ 1114425 w 1800225"/>
                <a:gd name="connsiteY448" fmla="*/ 268291 h 2000250"/>
                <a:gd name="connsiteX449" fmla="*/ 1104900 w 1800225"/>
                <a:gd name="connsiteY449" fmla="*/ 265376 h 2000250"/>
                <a:gd name="connsiteX450" fmla="*/ 1085850 w 1800225"/>
                <a:gd name="connsiteY450" fmla="*/ 260880 h 2000250"/>
                <a:gd name="connsiteX451" fmla="*/ 1066800 w 1800225"/>
                <a:gd name="connsiteY451" fmla="*/ 257708 h 2000250"/>
                <a:gd name="connsiteX452" fmla="*/ 1057275 w 1800225"/>
                <a:gd name="connsiteY452" fmla="*/ 256642 h 2000250"/>
                <a:gd name="connsiteX453" fmla="*/ 1047750 w 1800225"/>
                <a:gd name="connsiteY453" fmla="*/ 255060 h 2000250"/>
                <a:gd name="connsiteX454" fmla="*/ 1038225 w 1800225"/>
                <a:gd name="connsiteY454" fmla="*/ 253470 h 2000250"/>
                <a:gd name="connsiteX455" fmla="*/ 1028700 w 1800225"/>
                <a:gd name="connsiteY455" fmla="*/ 251355 h 2000250"/>
                <a:gd name="connsiteX456" fmla="*/ 1009650 w 1800225"/>
                <a:gd name="connsiteY456" fmla="*/ 248441 h 2000250"/>
                <a:gd name="connsiteX457" fmla="*/ 1000125 w 1800225"/>
                <a:gd name="connsiteY457" fmla="*/ 247917 h 2000250"/>
                <a:gd name="connsiteX458" fmla="*/ 981075 w 1800225"/>
                <a:gd name="connsiteY458" fmla="*/ 247650 h 2000250"/>
                <a:gd name="connsiteX459" fmla="*/ 895350 w 1800225"/>
                <a:gd name="connsiteY459" fmla="*/ 247650 h 2000250"/>
                <a:gd name="connsiteX460" fmla="*/ 876300 w 1800225"/>
                <a:gd name="connsiteY460" fmla="*/ 247917 h 2000250"/>
                <a:gd name="connsiteX461" fmla="*/ 866775 w 1800225"/>
                <a:gd name="connsiteY461" fmla="*/ 248441 h 2000250"/>
                <a:gd name="connsiteX462" fmla="*/ 847725 w 1800225"/>
                <a:gd name="connsiteY462" fmla="*/ 251355 h 2000250"/>
                <a:gd name="connsiteX463" fmla="*/ 838200 w 1800225"/>
                <a:gd name="connsiteY463" fmla="*/ 253470 h 2000250"/>
                <a:gd name="connsiteX464" fmla="*/ 828675 w 1800225"/>
                <a:gd name="connsiteY464" fmla="*/ 255060 h 2000250"/>
                <a:gd name="connsiteX465" fmla="*/ 819150 w 1800225"/>
                <a:gd name="connsiteY465" fmla="*/ 256642 h 2000250"/>
                <a:gd name="connsiteX466" fmla="*/ 809625 w 1800225"/>
                <a:gd name="connsiteY466" fmla="*/ 257708 h 2000250"/>
                <a:gd name="connsiteX467" fmla="*/ 790575 w 1800225"/>
                <a:gd name="connsiteY467" fmla="*/ 261147 h 2000250"/>
                <a:gd name="connsiteX468" fmla="*/ 771525 w 1800225"/>
                <a:gd name="connsiteY468" fmla="*/ 266700 h 2000250"/>
                <a:gd name="connsiteX469" fmla="*/ 762000 w 1800225"/>
                <a:gd name="connsiteY469" fmla="*/ 269872 h 2000250"/>
                <a:gd name="connsiteX470" fmla="*/ 723900 w 1800225"/>
                <a:gd name="connsiteY470" fmla="*/ 282578 h 2000250"/>
                <a:gd name="connsiteX471" fmla="*/ 704850 w 1800225"/>
                <a:gd name="connsiteY471" fmla="*/ 289455 h 2000250"/>
                <a:gd name="connsiteX472" fmla="*/ 695325 w 1800225"/>
                <a:gd name="connsiteY472" fmla="*/ 293684 h 2000250"/>
                <a:gd name="connsiteX473" fmla="*/ 685800 w 1800225"/>
                <a:gd name="connsiteY473" fmla="*/ 297923 h 2000250"/>
                <a:gd name="connsiteX474" fmla="*/ 676275 w 1800225"/>
                <a:gd name="connsiteY474" fmla="*/ 303209 h 2000250"/>
                <a:gd name="connsiteX475" fmla="*/ 666750 w 1800225"/>
                <a:gd name="connsiteY475" fmla="*/ 308505 h 2000250"/>
                <a:gd name="connsiteX476" fmla="*/ 657225 w 1800225"/>
                <a:gd name="connsiteY476" fmla="*/ 314592 h 2000250"/>
                <a:gd name="connsiteX477" fmla="*/ 638175 w 1800225"/>
                <a:gd name="connsiteY477" fmla="*/ 327022 h 2000250"/>
                <a:gd name="connsiteX478" fmla="*/ 619125 w 1800225"/>
                <a:gd name="connsiteY478" fmla="*/ 339985 h 2000250"/>
                <a:gd name="connsiteX479" fmla="*/ 609600 w 1800225"/>
                <a:gd name="connsiteY479" fmla="*/ 346872 h 2000250"/>
                <a:gd name="connsiteX480" fmla="*/ 590550 w 1800225"/>
                <a:gd name="connsiteY480" fmla="*/ 362741 h 2000250"/>
                <a:gd name="connsiteX481" fmla="*/ 571500 w 1800225"/>
                <a:gd name="connsiteY481" fmla="*/ 381000 h 2000250"/>
                <a:gd name="connsiteX482" fmla="*/ 561975 w 1800225"/>
                <a:gd name="connsiteY482" fmla="*/ 390525 h 2000250"/>
                <a:gd name="connsiteX483" fmla="*/ 543192 w 1800225"/>
                <a:gd name="connsiteY483" fmla="*/ 409575 h 2000250"/>
                <a:gd name="connsiteX484" fmla="*/ 534191 w 1800225"/>
                <a:gd name="connsiteY484" fmla="*/ 419100 h 2000250"/>
                <a:gd name="connsiteX485" fmla="*/ 518055 w 1800225"/>
                <a:gd name="connsiteY485" fmla="*/ 438150 h 2000250"/>
                <a:gd name="connsiteX486" fmla="*/ 503501 w 1800225"/>
                <a:gd name="connsiteY486" fmla="*/ 457200 h 2000250"/>
                <a:gd name="connsiteX487" fmla="*/ 496624 w 1800225"/>
                <a:gd name="connsiteY487" fmla="*/ 466725 h 2000250"/>
                <a:gd name="connsiteX488" fmla="*/ 489480 w 1800225"/>
                <a:gd name="connsiteY488" fmla="*/ 476250 h 2000250"/>
                <a:gd name="connsiteX489" fmla="*/ 476517 w 1800225"/>
                <a:gd name="connsiteY489" fmla="*/ 495300 h 2000250"/>
                <a:gd name="connsiteX490" fmla="*/ 470430 w 1800225"/>
                <a:gd name="connsiteY490" fmla="*/ 504825 h 2000250"/>
                <a:gd name="connsiteX491" fmla="*/ 459581 w 1800225"/>
                <a:gd name="connsiteY491" fmla="*/ 523875 h 2000250"/>
                <a:gd name="connsiteX492" fmla="*/ 455085 w 1800225"/>
                <a:gd name="connsiteY492" fmla="*/ 533400 h 2000250"/>
                <a:gd name="connsiteX493" fmla="*/ 449790 w 1800225"/>
                <a:gd name="connsiteY493" fmla="*/ 542925 h 2000250"/>
                <a:gd name="connsiteX494" fmla="*/ 445560 w 1800225"/>
                <a:gd name="connsiteY494" fmla="*/ 552450 h 2000250"/>
                <a:gd name="connsiteX495" fmla="*/ 436035 w 1800225"/>
                <a:gd name="connsiteY495" fmla="*/ 571500 h 2000250"/>
                <a:gd name="connsiteX496" fmla="*/ 431006 w 1800225"/>
                <a:gd name="connsiteY496" fmla="*/ 581025 h 2000250"/>
                <a:gd name="connsiteX497" fmla="*/ 427034 w 1800225"/>
                <a:gd name="connsiteY497" fmla="*/ 590550 h 2000250"/>
                <a:gd name="connsiteX498" fmla="*/ 422805 w 1800225"/>
                <a:gd name="connsiteY498" fmla="*/ 600075 h 2000250"/>
                <a:gd name="connsiteX499" fmla="*/ 404279 w 1800225"/>
                <a:gd name="connsiteY499" fmla="*/ 647700 h 2000250"/>
                <a:gd name="connsiteX500" fmla="*/ 398726 w 1800225"/>
                <a:gd name="connsiteY500" fmla="*/ 666750 h 2000250"/>
                <a:gd name="connsiteX501" fmla="*/ 396345 w 1800225"/>
                <a:gd name="connsiteY501" fmla="*/ 676275 h 2000250"/>
                <a:gd name="connsiteX502" fmla="*/ 393440 w 1800225"/>
                <a:gd name="connsiteY502" fmla="*/ 685800 h 2000250"/>
                <a:gd name="connsiteX503" fmla="*/ 387610 w 1800225"/>
                <a:gd name="connsiteY503" fmla="*/ 704850 h 2000250"/>
                <a:gd name="connsiteX504" fmla="*/ 384705 w 1800225"/>
                <a:gd name="connsiteY504" fmla="*/ 714375 h 2000250"/>
                <a:gd name="connsiteX505" fmla="*/ 379676 w 1800225"/>
                <a:gd name="connsiteY505" fmla="*/ 733425 h 2000250"/>
                <a:gd name="connsiteX506" fmla="*/ 377562 w 1800225"/>
                <a:gd name="connsiteY506" fmla="*/ 742950 h 2000250"/>
                <a:gd name="connsiteX507" fmla="*/ 375180 w 1800225"/>
                <a:gd name="connsiteY507" fmla="*/ 752475 h 2000250"/>
                <a:gd name="connsiteX508" fmla="*/ 371475 w 1800225"/>
                <a:gd name="connsiteY508" fmla="*/ 771525 h 2000250"/>
                <a:gd name="connsiteX509" fmla="*/ 367503 w 1800225"/>
                <a:gd name="connsiteY509" fmla="*/ 790042 h 200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Lst>
              <a:rect l="l" t="t" r="r" b="b"/>
              <a:pathLst>
                <a:path w="1800225" h="2000250">
                  <a:moveTo>
                    <a:pt x="1671638" y="1885683"/>
                  </a:moveTo>
                  <a:lnTo>
                    <a:pt x="1656817" y="1892037"/>
                  </a:lnTo>
                  <a:lnTo>
                    <a:pt x="1647825" y="1895208"/>
                  </a:lnTo>
                  <a:lnTo>
                    <a:pt x="1628775" y="1901295"/>
                  </a:lnTo>
                  <a:lnTo>
                    <a:pt x="1609725" y="1906591"/>
                  </a:lnTo>
                  <a:lnTo>
                    <a:pt x="1600200" y="1909229"/>
                  </a:lnTo>
                  <a:lnTo>
                    <a:pt x="1581150" y="1916906"/>
                  </a:lnTo>
                  <a:lnTo>
                    <a:pt x="1571625" y="1921669"/>
                  </a:lnTo>
                  <a:lnTo>
                    <a:pt x="1552575" y="1929079"/>
                  </a:lnTo>
                  <a:lnTo>
                    <a:pt x="1533525" y="1933042"/>
                  </a:lnTo>
                  <a:lnTo>
                    <a:pt x="1524000" y="1934108"/>
                  </a:lnTo>
                  <a:lnTo>
                    <a:pt x="1504950" y="1937280"/>
                  </a:lnTo>
                  <a:lnTo>
                    <a:pt x="1457325" y="1949187"/>
                  </a:lnTo>
                  <a:lnTo>
                    <a:pt x="1447800" y="1951301"/>
                  </a:lnTo>
                  <a:lnTo>
                    <a:pt x="1438275" y="1953949"/>
                  </a:lnTo>
                  <a:lnTo>
                    <a:pt x="1419225" y="1958445"/>
                  </a:lnTo>
                  <a:lnTo>
                    <a:pt x="1409700" y="1960302"/>
                  </a:lnTo>
                  <a:lnTo>
                    <a:pt x="1390650" y="1963998"/>
                  </a:lnTo>
                  <a:lnTo>
                    <a:pt x="1371600" y="1967970"/>
                  </a:lnTo>
                  <a:lnTo>
                    <a:pt x="1352550" y="1971142"/>
                  </a:lnTo>
                  <a:lnTo>
                    <a:pt x="1343025" y="1972208"/>
                  </a:lnTo>
                  <a:lnTo>
                    <a:pt x="1323975" y="1975380"/>
                  </a:lnTo>
                  <a:lnTo>
                    <a:pt x="1314450" y="1977495"/>
                  </a:lnTo>
                  <a:lnTo>
                    <a:pt x="1295400" y="1980409"/>
                  </a:lnTo>
                  <a:lnTo>
                    <a:pt x="1285875" y="1980933"/>
                  </a:lnTo>
                  <a:lnTo>
                    <a:pt x="1266825" y="1981991"/>
                  </a:lnTo>
                  <a:lnTo>
                    <a:pt x="1257300" y="1983314"/>
                  </a:lnTo>
                  <a:lnTo>
                    <a:pt x="1238250" y="1987020"/>
                  </a:lnTo>
                  <a:lnTo>
                    <a:pt x="1219200" y="1989934"/>
                  </a:lnTo>
                  <a:lnTo>
                    <a:pt x="1209675" y="1990458"/>
                  </a:lnTo>
                  <a:lnTo>
                    <a:pt x="1190625" y="1990725"/>
                  </a:lnTo>
                  <a:lnTo>
                    <a:pt x="1143000" y="1990725"/>
                  </a:lnTo>
                  <a:lnTo>
                    <a:pt x="1123950" y="1990992"/>
                  </a:lnTo>
                  <a:lnTo>
                    <a:pt x="1114425" y="1991516"/>
                  </a:lnTo>
                  <a:lnTo>
                    <a:pt x="1095375" y="1994430"/>
                  </a:lnTo>
                  <a:lnTo>
                    <a:pt x="1085850" y="1996545"/>
                  </a:lnTo>
                  <a:lnTo>
                    <a:pt x="1066800" y="1999459"/>
                  </a:lnTo>
                  <a:lnTo>
                    <a:pt x="1047750" y="2000250"/>
                  </a:lnTo>
                  <a:lnTo>
                    <a:pt x="1038225" y="2000250"/>
                  </a:lnTo>
                  <a:lnTo>
                    <a:pt x="1019175" y="1999983"/>
                  </a:lnTo>
                  <a:lnTo>
                    <a:pt x="1009650" y="1999459"/>
                  </a:lnTo>
                  <a:lnTo>
                    <a:pt x="990600" y="1996545"/>
                  </a:lnTo>
                  <a:lnTo>
                    <a:pt x="981075" y="1994430"/>
                  </a:lnTo>
                  <a:lnTo>
                    <a:pt x="962025" y="1991516"/>
                  </a:lnTo>
                  <a:lnTo>
                    <a:pt x="952500" y="1990992"/>
                  </a:lnTo>
                  <a:lnTo>
                    <a:pt x="933450" y="1990725"/>
                  </a:lnTo>
                  <a:lnTo>
                    <a:pt x="904875" y="1990725"/>
                  </a:lnTo>
                  <a:lnTo>
                    <a:pt x="895350" y="1990458"/>
                  </a:lnTo>
                  <a:lnTo>
                    <a:pt x="885825" y="1989934"/>
                  </a:lnTo>
                  <a:lnTo>
                    <a:pt x="866775" y="1987020"/>
                  </a:lnTo>
                  <a:lnTo>
                    <a:pt x="847725" y="1983314"/>
                  </a:lnTo>
                  <a:lnTo>
                    <a:pt x="838200" y="1981991"/>
                  </a:lnTo>
                  <a:lnTo>
                    <a:pt x="819150" y="1980409"/>
                  </a:lnTo>
                  <a:lnTo>
                    <a:pt x="809625" y="1979086"/>
                  </a:lnTo>
                  <a:lnTo>
                    <a:pt x="790575" y="1975380"/>
                  </a:lnTo>
                  <a:lnTo>
                    <a:pt x="771525" y="1972466"/>
                  </a:lnTo>
                  <a:lnTo>
                    <a:pt x="752475" y="1970884"/>
                  </a:lnTo>
                  <a:lnTo>
                    <a:pt x="742950" y="1969561"/>
                  </a:lnTo>
                  <a:lnTo>
                    <a:pt x="723900" y="1965855"/>
                  </a:lnTo>
                  <a:lnTo>
                    <a:pt x="704850" y="1962683"/>
                  </a:lnTo>
                  <a:lnTo>
                    <a:pt x="695325" y="1961617"/>
                  </a:lnTo>
                  <a:lnTo>
                    <a:pt x="676275" y="1957654"/>
                  </a:lnTo>
                  <a:lnTo>
                    <a:pt x="666750" y="1954216"/>
                  </a:lnTo>
                  <a:lnTo>
                    <a:pt x="647700" y="1947596"/>
                  </a:lnTo>
                  <a:lnTo>
                    <a:pt x="628650" y="1943100"/>
                  </a:lnTo>
                  <a:lnTo>
                    <a:pt x="619125" y="1940986"/>
                  </a:lnTo>
                  <a:lnTo>
                    <a:pt x="609600" y="1938604"/>
                  </a:lnTo>
                  <a:lnTo>
                    <a:pt x="590550" y="1931727"/>
                  </a:lnTo>
                  <a:lnTo>
                    <a:pt x="581025" y="1927755"/>
                  </a:lnTo>
                  <a:lnTo>
                    <a:pt x="561975" y="1920345"/>
                  </a:lnTo>
                  <a:lnTo>
                    <a:pt x="552450" y="1916373"/>
                  </a:lnTo>
                  <a:lnTo>
                    <a:pt x="533400" y="1908705"/>
                  </a:lnTo>
                  <a:lnTo>
                    <a:pt x="514350" y="1901295"/>
                  </a:lnTo>
                  <a:lnTo>
                    <a:pt x="495300" y="1893094"/>
                  </a:lnTo>
                  <a:lnTo>
                    <a:pt x="485775" y="1888064"/>
                  </a:lnTo>
                  <a:lnTo>
                    <a:pt x="476250" y="1883569"/>
                  </a:lnTo>
                  <a:lnTo>
                    <a:pt x="466725" y="1878016"/>
                  </a:lnTo>
                  <a:lnTo>
                    <a:pt x="457200" y="1872720"/>
                  </a:lnTo>
                  <a:lnTo>
                    <a:pt x="438150" y="1861080"/>
                  </a:lnTo>
                  <a:lnTo>
                    <a:pt x="419100" y="1849698"/>
                  </a:lnTo>
                  <a:lnTo>
                    <a:pt x="409575" y="1844145"/>
                  </a:lnTo>
                  <a:lnTo>
                    <a:pt x="390525" y="1831972"/>
                  </a:lnTo>
                  <a:lnTo>
                    <a:pt x="371475" y="1819275"/>
                  </a:lnTo>
                  <a:lnTo>
                    <a:pt x="352425" y="1806045"/>
                  </a:lnTo>
                  <a:lnTo>
                    <a:pt x="342900" y="1798901"/>
                  </a:lnTo>
                  <a:lnTo>
                    <a:pt x="333375" y="1792024"/>
                  </a:lnTo>
                  <a:lnTo>
                    <a:pt x="323850" y="1784614"/>
                  </a:lnTo>
                  <a:lnTo>
                    <a:pt x="314325" y="1777470"/>
                  </a:lnTo>
                  <a:lnTo>
                    <a:pt x="295275" y="1761334"/>
                  </a:lnTo>
                  <a:lnTo>
                    <a:pt x="285750" y="1752333"/>
                  </a:lnTo>
                  <a:lnTo>
                    <a:pt x="266700" y="1733550"/>
                  </a:lnTo>
                  <a:lnTo>
                    <a:pt x="247650" y="1714500"/>
                  </a:lnTo>
                  <a:lnTo>
                    <a:pt x="229391" y="1695450"/>
                  </a:lnTo>
                  <a:lnTo>
                    <a:pt x="221190" y="1685925"/>
                  </a:lnTo>
                  <a:lnTo>
                    <a:pt x="213255" y="1676400"/>
                  </a:lnTo>
                  <a:lnTo>
                    <a:pt x="198177" y="1657350"/>
                  </a:lnTo>
                  <a:lnTo>
                    <a:pt x="182823" y="1638300"/>
                  </a:lnTo>
                  <a:lnTo>
                    <a:pt x="175422" y="1628775"/>
                  </a:lnTo>
                  <a:lnTo>
                    <a:pt x="161925" y="1609725"/>
                  </a:lnTo>
                  <a:lnTo>
                    <a:pt x="155572" y="1600200"/>
                  </a:lnTo>
                  <a:lnTo>
                    <a:pt x="143142" y="1581150"/>
                  </a:lnTo>
                  <a:lnTo>
                    <a:pt x="137055" y="1571625"/>
                  </a:lnTo>
                  <a:lnTo>
                    <a:pt x="126206" y="1552575"/>
                  </a:lnTo>
                  <a:lnTo>
                    <a:pt x="121710" y="1543050"/>
                  </a:lnTo>
                  <a:lnTo>
                    <a:pt x="116415" y="1533525"/>
                  </a:lnTo>
                  <a:lnTo>
                    <a:pt x="112185" y="1524000"/>
                  </a:lnTo>
                  <a:lnTo>
                    <a:pt x="106890" y="1514475"/>
                  </a:lnTo>
                  <a:lnTo>
                    <a:pt x="102660" y="1504950"/>
                  </a:lnTo>
                  <a:lnTo>
                    <a:pt x="93135" y="1485900"/>
                  </a:lnTo>
                  <a:lnTo>
                    <a:pt x="88106" y="1476375"/>
                  </a:lnTo>
                  <a:lnTo>
                    <a:pt x="84134" y="1466850"/>
                  </a:lnTo>
                  <a:lnTo>
                    <a:pt x="79905" y="1457325"/>
                  </a:lnTo>
                  <a:lnTo>
                    <a:pt x="72495" y="1438275"/>
                  </a:lnTo>
                  <a:lnTo>
                    <a:pt x="68523" y="1428750"/>
                  </a:lnTo>
                  <a:lnTo>
                    <a:pt x="61379" y="1409700"/>
                  </a:lnTo>
                  <a:lnTo>
                    <a:pt x="58741" y="1400175"/>
                  </a:lnTo>
                  <a:lnTo>
                    <a:pt x="52921" y="1381125"/>
                  </a:lnTo>
                  <a:lnTo>
                    <a:pt x="46034" y="1362075"/>
                  </a:lnTo>
                  <a:lnTo>
                    <a:pt x="42329" y="1352550"/>
                  </a:lnTo>
                  <a:lnTo>
                    <a:pt x="36776" y="1333500"/>
                  </a:lnTo>
                  <a:lnTo>
                    <a:pt x="34661" y="1323975"/>
                  </a:lnTo>
                  <a:lnTo>
                    <a:pt x="32014" y="1314450"/>
                  </a:lnTo>
                  <a:lnTo>
                    <a:pt x="29899" y="1304925"/>
                  </a:lnTo>
                  <a:lnTo>
                    <a:pt x="22755" y="1276350"/>
                  </a:lnTo>
                  <a:lnTo>
                    <a:pt x="19841" y="1257300"/>
                  </a:lnTo>
                  <a:lnTo>
                    <a:pt x="19317" y="1247775"/>
                  </a:lnTo>
                  <a:lnTo>
                    <a:pt x="18259" y="1228725"/>
                  </a:lnTo>
                  <a:lnTo>
                    <a:pt x="16935" y="1219200"/>
                  </a:lnTo>
                  <a:lnTo>
                    <a:pt x="13230" y="1200150"/>
                  </a:lnTo>
                  <a:lnTo>
                    <a:pt x="11640" y="1190625"/>
                  </a:lnTo>
                  <a:lnTo>
                    <a:pt x="10316" y="1181100"/>
                  </a:lnTo>
                  <a:lnTo>
                    <a:pt x="8734" y="1162050"/>
                  </a:lnTo>
                  <a:lnTo>
                    <a:pt x="7410" y="1152525"/>
                  </a:lnTo>
                  <a:lnTo>
                    <a:pt x="3705" y="1133475"/>
                  </a:lnTo>
                  <a:lnTo>
                    <a:pt x="791" y="1114425"/>
                  </a:lnTo>
                  <a:lnTo>
                    <a:pt x="267" y="1104900"/>
                  </a:lnTo>
                  <a:lnTo>
                    <a:pt x="0" y="1085850"/>
                  </a:lnTo>
                  <a:lnTo>
                    <a:pt x="0" y="990600"/>
                  </a:lnTo>
                  <a:lnTo>
                    <a:pt x="267" y="971550"/>
                  </a:lnTo>
                  <a:lnTo>
                    <a:pt x="791" y="962025"/>
                  </a:lnTo>
                  <a:lnTo>
                    <a:pt x="3705" y="942975"/>
                  </a:lnTo>
                  <a:lnTo>
                    <a:pt x="5820" y="933450"/>
                  </a:lnTo>
                  <a:lnTo>
                    <a:pt x="8734" y="914400"/>
                  </a:lnTo>
                  <a:lnTo>
                    <a:pt x="9258" y="904875"/>
                  </a:lnTo>
                  <a:lnTo>
                    <a:pt x="9792" y="885825"/>
                  </a:lnTo>
                  <a:lnTo>
                    <a:pt x="10316" y="876300"/>
                  </a:lnTo>
                  <a:lnTo>
                    <a:pt x="13230" y="857250"/>
                  </a:lnTo>
                  <a:lnTo>
                    <a:pt x="15345" y="847725"/>
                  </a:lnTo>
                  <a:lnTo>
                    <a:pt x="18517" y="828675"/>
                  </a:lnTo>
                  <a:lnTo>
                    <a:pt x="21165" y="809625"/>
                  </a:lnTo>
                  <a:lnTo>
                    <a:pt x="22755" y="800100"/>
                  </a:lnTo>
                  <a:lnTo>
                    <a:pt x="26460" y="781050"/>
                  </a:lnTo>
                  <a:lnTo>
                    <a:pt x="27784" y="771525"/>
                  </a:lnTo>
                  <a:lnTo>
                    <a:pt x="29366" y="752475"/>
                  </a:lnTo>
                  <a:lnTo>
                    <a:pt x="32547" y="733425"/>
                  </a:lnTo>
                  <a:lnTo>
                    <a:pt x="35185" y="723900"/>
                  </a:lnTo>
                  <a:lnTo>
                    <a:pt x="41015" y="704850"/>
                  </a:lnTo>
                  <a:lnTo>
                    <a:pt x="43920" y="695325"/>
                  </a:lnTo>
                  <a:lnTo>
                    <a:pt x="46301" y="685800"/>
                  </a:lnTo>
                  <a:lnTo>
                    <a:pt x="51330" y="666750"/>
                  </a:lnTo>
                  <a:lnTo>
                    <a:pt x="57417" y="647700"/>
                  </a:lnTo>
                  <a:lnTo>
                    <a:pt x="64827" y="628650"/>
                  </a:lnTo>
                  <a:lnTo>
                    <a:pt x="68523" y="619125"/>
                  </a:lnTo>
                  <a:lnTo>
                    <a:pt x="72495" y="609600"/>
                  </a:lnTo>
                  <a:lnTo>
                    <a:pt x="79372" y="590550"/>
                  </a:lnTo>
                  <a:lnTo>
                    <a:pt x="82553" y="581025"/>
                  </a:lnTo>
                  <a:lnTo>
                    <a:pt x="89430" y="561975"/>
                  </a:lnTo>
                  <a:lnTo>
                    <a:pt x="97631" y="542925"/>
                  </a:lnTo>
                  <a:lnTo>
                    <a:pt x="102660" y="533400"/>
                  </a:lnTo>
                  <a:lnTo>
                    <a:pt x="112185" y="514350"/>
                  </a:lnTo>
                  <a:lnTo>
                    <a:pt x="116415" y="504825"/>
                  </a:lnTo>
                  <a:lnTo>
                    <a:pt x="121710" y="495300"/>
                  </a:lnTo>
                  <a:lnTo>
                    <a:pt x="125940" y="485775"/>
                  </a:lnTo>
                  <a:lnTo>
                    <a:pt x="131235" y="476250"/>
                  </a:lnTo>
                  <a:lnTo>
                    <a:pt x="135731" y="466725"/>
                  </a:lnTo>
                  <a:lnTo>
                    <a:pt x="146580" y="447675"/>
                  </a:lnTo>
                  <a:lnTo>
                    <a:pt x="158753" y="428625"/>
                  </a:lnTo>
                  <a:lnTo>
                    <a:pt x="184147" y="390525"/>
                  </a:lnTo>
                  <a:lnTo>
                    <a:pt x="190500" y="381000"/>
                  </a:lnTo>
                  <a:lnTo>
                    <a:pt x="203997" y="361950"/>
                  </a:lnTo>
                  <a:lnTo>
                    <a:pt x="211398" y="352425"/>
                  </a:lnTo>
                  <a:lnTo>
                    <a:pt x="226752" y="333375"/>
                  </a:lnTo>
                  <a:lnTo>
                    <a:pt x="234420" y="323850"/>
                  </a:lnTo>
                  <a:lnTo>
                    <a:pt x="241830" y="314325"/>
                  </a:lnTo>
                  <a:lnTo>
                    <a:pt x="257966" y="295275"/>
                  </a:lnTo>
                  <a:lnTo>
                    <a:pt x="266967" y="285750"/>
                  </a:lnTo>
                  <a:lnTo>
                    <a:pt x="285750" y="266700"/>
                  </a:lnTo>
                  <a:lnTo>
                    <a:pt x="304800" y="247650"/>
                  </a:lnTo>
                  <a:lnTo>
                    <a:pt x="323850" y="229391"/>
                  </a:lnTo>
                  <a:lnTo>
                    <a:pt x="333375" y="221190"/>
                  </a:lnTo>
                  <a:lnTo>
                    <a:pt x="342900" y="213255"/>
                  </a:lnTo>
                  <a:lnTo>
                    <a:pt x="361950" y="198177"/>
                  </a:lnTo>
                  <a:lnTo>
                    <a:pt x="381000" y="182823"/>
                  </a:lnTo>
                  <a:lnTo>
                    <a:pt x="390525" y="175422"/>
                  </a:lnTo>
                  <a:lnTo>
                    <a:pt x="409575" y="161925"/>
                  </a:lnTo>
                  <a:lnTo>
                    <a:pt x="419100" y="155572"/>
                  </a:lnTo>
                  <a:lnTo>
                    <a:pt x="438150" y="143142"/>
                  </a:lnTo>
                  <a:lnTo>
                    <a:pt x="447675" y="137055"/>
                  </a:lnTo>
                  <a:lnTo>
                    <a:pt x="466725" y="126206"/>
                  </a:lnTo>
                  <a:lnTo>
                    <a:pt x="476250" y="121710"/>
                  </a:lnTo>
                  <a:lnTo>
                    <a:pt x="485775" y="116415"/>
                  </a:lnTo>
                  <a:lnTo>
                    <a:pt x="495300" y="112185"/>
                  </a:lnTo>
                  <a:lnTo>
                    <a:pt x="504825" y="106890"/>
                  </a:lnTo>
                  <a:lnTo>
                    <a:pt x="514350" y="102660"/>
                  </a:lnTo>
                  <a:lnTo>
                    <a:pt x="523875" y="97365"/>
                  </a:lnTo>
                  <a:lnTo>
                    <a:pt x="533400" y="93135"/>
                  </a:lnTo>
                  <a:lnTo>
                    <a:pt x="552450" y="83610"/>
                  </a:lnTo>
                  <a:lnTo>
                    <a:pt x="561975" y="78581"/>
                  </a:lnTo>
                  <a:lnTo>
                    <a:pt x="571500" y="74609"/>
                  </a:lnTo>
                  <a:lnTo>
                    <a:pt x="581025" y="70380"/>
                  </a:lnTo>
                  <a:lnTo>
                    <a:pt x="600075" y="62970"/>
                  </a:lnTo>
                  <a:lnTo>
                    <a:pt x="619125" y="55302"/>
                  </a:lnTo>
                  <a:lnTo>
                    <a:pt x="628650" y="51330"/>
                  </a:lnTo>
                  <a:lnTo>
                    <a:pt x="638175" y="47892"/>
                  </a:lnTo>
                  <a:lnTo>
                    <a:pt x="657225" y="41272"/>
                  </a:lnTo>
                  <a:lnTo>
                    <a:pt x="666750" y="38100"/>
                  </a:lnTo>
                  <a:lnTo>
                    <a:pt x="685800" y="32547"/>
                  </a:lnTo>
                  <a:lnTo>
                    <a:pt x="695325" y="30690"/>
                  </a:lnTo>
                  <a:lnTo>
                    <a:pt x="714375" y="28051"/>
                  </a:lnTo>
                  <a:lnTo>
                    <a:pt x="733425" y="24079"/>
                  </a:lnTo>
                  <a:lnTo>
                    <a:pt x="752475" y="17459"/>
                  </a:lnTo>
                  <a:lnTo>
                    <a:pt x="762000" y="14021"/>
                  </a:lnTo>
                  <a:lnTo>
                    <a:pt x="781050" y="10058"/>
                  </a:lnTo>
                  <a:lnTo>
                    <a:pt x="800100" y="7410"/>
                  </a:lnTo>
                  <a:lnTo>
                    <a:pt x="809625" y="5820"/>
                  </a:lnTo>
                  <a:lnTo>
                    <a:pt x="819150" y="3705"/>
                  </a:lnTo>
                  <a:lnTo>
                    <a:pt x="838200" y="791"/>
                  </a:lnTo>
                  <a:lnTo>
                    <a:pt x="847725" y="267"/>
                  </a:lnTo>
                  <a:lnTo>
                    <a:pt x="866775" y="0"/>
                  </a:lnTo>
                  <a:lnTo>
                    <a:pt x="1066800" y="0"/>
                  </a:lnTo>
                  <a:lnTo>
                    <a:pt x="1076325" y="267"/>
                  </a:lnTo>
                  <a:lnTo>
                    <a:pt x="1085850" y="791"/>
                  </a:lnTo>
                  <a:lnTo>
                    <a:pt x="1104900" y="3705"/>
                  </a:lnTo>
                  <a:lnTo>
                    <a:pt x="1114425" y="5820"/>
                  </a:lnTo>
                  <a:lnTo>
                    <a:pt x="1133475" y="9001"/>
                  </a:lnTo>
                  <a:lnTo>
                    <a:pt x="1143000" y="10058"/>
                  </a:lnTo>
                  <a:lnTo>
                    <a:pt x="1162050" y="13230"/>
                  </a:lnTo>
                  <a:lnTo>
                    <a:pt x="1171575" y="15345"/>
                  </a:lnTo>
                  <a:lnTo>
                    <a:pt x="1190625" y="18526"/>
                  </a:lnTo>
                  <a:lnTo>
                    <a:pt x="1209675" y="21965"/>
                  </a:lnTo>
                  <a:lnTo>
                    <a:pt x="1219200" y="24870"/>
                  </a:lnTo>
                  <a:lnTo>
                    <a:pt x="1238250" y="32547"/>
                  </a:lnTo>
                  <a:lnTo>
                    <a:pt x="1257300" y="39157"/>
                  </a:lnTo>
                  <a:lnTo>
                    <a:pt x="1266825" y="41805"/>
                  </a:lnTo>
                  <a:lnTo>
                    <a:pt x="1285875" y="47625"/>
                  </a:lnTo>
                  <a:lnTo>
                    <a:pt x="1304925" y="53978"/>
                  </a:lnTo>
                  <a:lnTo>
                    <a:pt x="1323975" y="60855"/>
                  </a:lnTo>
                  <a:lnTo>
                    <a:pt x="1343025" y="69056"/>
                  </a:lnTo>
                  <a:lnTo>
                    <a:pt x="1352550" y="74085"/>
                  </a:lnTo>
                  <a:lnTo>
                    <a:pt x="1362075" y="78315"/>
                  </a:lnTo>
                  <a:lnTo>
                    <a:pt x="1371600" y="83610"/>
                  </a:lnTo>
                  <a:lnTo>
                    <a:pt x="1390650" y="93135"/>
                  </a:lnTo>
                  <a:lnTo>
                    <a:pt x="1400175" y="97631"/>
                  </a:lnTo>
                  <a:lnTo>
                    <a:pt x="1419225" y="108480"/>
                  </a:lnTo>
                  <a:lnTo>
                    <a:pt x="1438275" y="120653"/>
                  </a:lnTo>
                  <a:lnTo>
                    <a:pt x="1476375" y="146047"/>
                  </a:lnTo>
                  <a:lnTo>
                    <a:pt x="1485900" y="152400"/>
                  </a:lnTo>
                  <a:lnTo>
                    <a:pt x="1504950" y="165897"/>
                  </a:lnTo>
                  <a:lnTo>
                    <a:pt x="1514475" y="173565"/>
                  </a:lnTo>
                  <a:lnTo>
                    <a:pt x="1533525" y="190767"/>
                  </a:lnTo>
                  <a:lnTo>
                    <a:pt x="1543050" y="200025"/>
                  </a:lnTo>
                  <a:lnTo>
                    <a:pt x="1581150" y="238125"/>
                  </a:lnTo>
                  <a:lnTo>
                    <a:pt x="1599409" y="257175"/>
                  </a:lnTo>
                  <a:lnTo>
                    <a:pt x="1615278" y="276225"/>
                  </a:lnTo>
                  <a:lnTo>
                    <a:pt x="1622165" y="285750"/>
                  </a:lnTo>
                  <a:lnTo>
                    <a:pt x="1628775" y="295275"/>
                  </a:lnTo>
                  <a:lnTo>
                    <a:pt x="1641472" y="314325"/>
                  </a:lnTo>
                  <a:lnTo>
                    <a:pt x="1654178" y="333375"/>
                  </a:lnTo>
                  <a:lnTo>
                    <a:pt x="1660522" y="342900"/>
                  </a:lnTo>
                  <a:lnTo>
                    <a:pt x="1672695" y="361950"/>
                  </a:lnTo>
                  <a:lnTo>
                    <a:pt x="1683544" y="381000"/>
                  </a:lnTo>
                  <a:lnTo>
                    <a:pt x="1688039" y="390525"/>
                  </a:lnTo>
                  <a:lnTo>
                    <a:pt x="1693336" y="400050"/>
                  </a:lnTo>
                  <a:lnTo>
                    <a:pt x="1697564" y="409575"/>
                  </a:lnTo>
                  <a:lnTo>
                    <a:pt x="1702861" y="419100"/>
                  </a:lnTo>
                  <a:lnTo>
                    <a:pt x="1707089" y="428625"/>
                  </a:lnTo>
                  <a:lnTo>
                    <a:pt x="1716614" y="447675"/>
                  </a:lnTo>
                  <a:lnTo>
                    <a:pt x="1721644" y="457200"/>
                  </a:lnTo>
                  <a:lnTo>
                    <a:pt x="1729845" y="476250"/>
                  </a:lnTo>
                  <a:lnTo>
                    <a:pt x="1736722" y="495300"/>
                  </a:lnTo>
                  <a:lnTo>
                    <a:pt x="1739903" y="504825"/>
                  </a:lnTo>
                  <a:lnTo>
                    <a:pt x="1746780" y="523875"/>
                  </a:lnTo>
                  <a:lnTo>
                    <a:pt x="1754448" y="542925"/>
                  </a:lnTo>
                  <a:lnTo>
                    <a:pt x="1758420" y="552450"/>
                  </a:lnTo>
                  <a:lnTo>
                    <a:pt x="1761858" y="561975"/>
                  </a:lnTo>
                  <a:lnTo>
                    <a:pt x="1767945" y="581025"/>
                  </a:lnTo>
                  <a:lnTo>
                    <a:pt x="1777470" y="619125"/>
                  </a:lnTo>
                  <a:lnTo>
                    <a:pt x="1780642" y="638175"/>
                  </a:lnTo>
                  <a:lnTo>
                    <a:pt x="1781708" y="647700"/>
                  </a:lnTo>
                  <a:lnTo>
                    <a:pt x="1784880" y="666750"/>
                  </a:lnTo>
                  <a:lnTo>
                    <a:pt x="1786995" y="676275"/>
                  </a:lnTo>
                  <a:lnTo>
                    <a:pt x="1790167" y="695325"/>
                  </a:lnTo>
                  <a:lnTo>
                    <a:pt x="1791233" y="704850"/>
                  </a:lnTo>
                  <a:lnTo>
                    <a:pt x="1794405" y="723900"/>
                  </a:lnTo>
                  <a:lnTo>
                    <a:pt x="1796520" y="733425"/>
                  </a:lnTo>
                  <a:lnTo>
                    <a:pt x="1799434" y="752475"/>
                  </a:lnTo>
                  <a:lnTo>
                    <a:pt x="1799958" y="762000"/>
                  </a:lnTo>
                  <a:lnTo>
                    <a:pt x="1800225" y="781050"/>
                  </a:lnTo>
                  <a:lnTo>
                    <a:pt x="1800225" y="981075"/>
                  </a:lnTo>
                  <a:lnTo>
                    <a:pt x="1799958" y="1000125"/>
                  </a:lnTo>
                  <a:lnTo>
                    <a:pt x="1799434" y="1009650"/>
                  </a:lnTo>
                  <a:lnTo>
                    <a:pt x="1796520" y="1028167"/>
                  </a:lnTo>
                  <a:lnTo>
                    <a:pt x="1793081" y="1042988"/>
                  </a:lnTo>
                  <a:lnTo>
                    <a:pt x="1790700" y="1057275"/>
                  </a:lnTo>
                  <a:lnTo>
                    <a:pt x="361950" y="1057275"/>
                  </a:lnTo>
                  <a:lnTo>
                    <a:pt x="361950" y="1133475"/>
                  </a:lnTo>
                  <a:lnTo>
                    <a:pt x="362217" y="1143000"/>
                  </a:lnTo>
                  <a:lnTo>
                    <a:pt x="362741" y="1152525"/>
                  </a:lnTo>
                  <a:lnTo>
                    <a:pt x="365655" y="1171575"/>
                  </a:lnTo>
                  <a:lnTo>
                    <a:pt x="367770" y="1181100"/>
                  </a:lnTo>
                  <a:lnTo>
                    <a:pt x="375180" y="1219200"/>
                  </a:lnTo>
                  <a:lnTo>
                    <a:pt x="379152" y="1238250"/>
                  </a:lnTo>
                  <a:lnTo>
                    <a:pt x="382848" y="1257300"/>
                  </a:lnTo>
                  <a:lnTo>
                    <a:pt x="384972" y="1266825"/>
                  </a:lnTo>
                  <a:lnTo>
                    <a:pt x="390525" y="1285875"/>
                  </a:lnTo>
                  <a:lnTo>
                    <a:pt x="393697" y="1295400"/>
                  </a:lnTo>
                  <a:lnTo>
                    <a:pt x="406403" y="1333500"/>
                  </a:lnTo>
                  <a:lnTo>
                    <a:pt x="413280" y="1352550"/>
                  </a:lnTo>
                  <a:lnTo>
                    <a:pt x="417509" y="1362075"/>
                  </a:lnTo>
                  <a:lnTo>
                    <a:pt x="421481" y="1371600"/>
                  </a:lnTo>
                  <a:lnTo>
                    <a:pt x="426510" y="1381125"/>
                  </a:lnTo>
                  <a:lnTo>
                    <a:pt x="431006" y="1390650"/>
                  </a:lnTo>
                  <a:lnTo>
                    <a:pt x="441855" y="1409700"/>
                  </a:lnTo>
                  <a:lnTo>
                    <a:pt x="470954" y="1457325"/>
                  </a:lnTo>
                  <a:lnTo>
                    <a:pt x="484451" y="1476375"/>
                  </a:lnTo>
                  <a:lnTo>
                    <a:pt x="499005" y="1495425"/>
                  </a:lnTo>
                  <a:lnTo>
                    <a:pt x="515141" y="1514475"/>
                  </a:lnTo>
                  <a:lnTo>
                    <a:pt x="524142" y="1524000"/>
                  </a:lnTo>
                  <a:lnTo>
                    <a:pt x="542925" y="1543050"/>
                  </a:lnTo>
                  <a:lnTo>
                    <a:pt x="561975" y="1561309"/>
                  </a:lnTo>
                  <a:lnTo>
                    <a:pt x="581025" y="1577178"/>
                  </a:lnTo>
                  <a:lnTo>
                    <a:pt x="590550" y="1584065"/>
                  </a:lnTo>
                  <a:lnTo>
                    <a:pt x="609600" y="1597028"/>
                  </a:lnTo>
                  <a:lnTo>
                    <a:pt x="628650" y="1609458"/>
                  </a:lnTo>
                  <a:lnTo>
                    <a:pt x="638175" y="1615545"/>
                  </a:lnTo>
                  <a:lnTo>
                    <a:pt x="657225" y="1626394"/>
                  </a:lnTo>
                  <a:lnTo>
                    <a:pt x="666750" y="1630889"/>
                  </a:lnTo>
                  <a:lnTo>
                    <a:pt x="704850" y="1649939"/>
                  </a:lnTo>
                  <a:lnTo>
                    <a:pt x="714375" y="1654969"/>
                  </a:lnTo>
                  <a:lnTo>
                    <a:pt x="723900" y="1658941"/>
                  </a:lnTo>
                  <a:lnTo>
                    <a:pt x="733425" y="1663170"/>
                  </a:lnTo>
                  <a:lnTo>
                    <a:pt x="752475" y="1670580"/>
                  </a:lnTo>
                  <a:lnTo>
                    <a:pt x="762000" y="1674552"/>
                  </a:lnTo>
                  <a:lnTo>
                    <a:pt x="781050" y="1681429"/>
                  </a:lnTo>
                  <a:lnTo>
                    <a:pt x="790575" y="1683811"/>
                  </a:lnTo>
                  <a:lnTo>
                    <a:pt x="809625" y="1688039"/>
                  </a:lnTo>
                  <a:lnTo>
                    <a:pt x="819150" y="1690421"/>
                  </a:lnTo>
                  <a:lnTo>
                    <a:pt x="838200" y="1697041"/>
                  </a:lnTo>
                  <a:lnTo>
                    <a:pt x="847725" y="1700479"/>
                  </a:lnTo>
                  <a:lnTo>
                    <a:pt x="866775" y="1704975"/>
                  </a:lnTo>
                  <a:lnTo>
                    <a:pt x="885825" y="1708680"/>
                  </a:lnTo>
                  <a:lnTo>
                    <a:pt x="895350" y="1710795"/>
                  </a:lnTo>
                  <a:lnTo>
                    <a:pt x="914400" y="1713709"/>
                  </a:lnTo>
                  <a:lnTo>
                    <a:pt x="923925" y="1714233"/>
                  </a:lnTo>
                  <a:lnTo>
                    <a:pt x="942975" y="1715291"/>
                  </a:lnTo>
                  <a:lnTo>
                    <a:pt x="952500" y="1716614"/>
                  </a:lnTo>
                  <a:lnTo>
                    <a:pt x="971550" y="1720320"/>
                  </a:lnTo>
                  <a:lnTo>
                    <a:pt x="990600" y="1723234"/>
                  </a:lnTo>
                  <a:lnTo>
                    <a:pt x="1000125" y="1723758"/>
                  </a:lnTo>
                  <a:lnTo>
                    <a:pt x="1019175" y="1724025"/>
                  </a:lnTo>
                  <a:lnTo>
                    <a:pt x="1200150" y="1724025"/>
                  </a:lnTo>
                  <a:lnTo>
                    <a:pt x="1219200" y="1723758"/>
                  </a:lnTo>
                  <a:lnTo>
                    <a:pt x="1228725" y="1723234"/>
                  </a:lnTo>
                  <a:lnTo>
                    <a:pt x="1247775" y="1720320"/>
                  </a:lnTo>
                  <a:lnTo>
                    <a:pt x="1257300" y="1718205"/>
                  </a:lnTo>
                  <a:lnTo>
                    <a:pt x="1276350" y="1715291"/>
                  </a:lnTo>
                  <a:lnTo>
                    <a:pt x="1314450" y="1713709"/>
                  </a:lnTo>
                  <a:lnTo>
                    <a:pt x="1323975" y="1712386"/>
                  </a:lnTo>
                  <a:lnTo>
                    <a:pt x="1333500" y="1710528"/>
                  </a:lnTo>
                  <a:lnTo>
                    <a:pt x="1343025" y="1707890"/>
                  </a:lnTo>
                  <a:lnTo>
                    <a:pt x="1362075" y="1702060"/>
                  </a:lnTo>
                  <a:lnTo>
                    <a:pt x="1381125" y="1697298"/>
                  </a:lnTo>
                  <a:lnTo>
                    <a:pt x="1400175" y="1693602"/>
                  </a:lnTo>
                  <a:lnTo>
                    <a:pt x="1409700" y="1691745"/>
                  </a:lnTo>
                  <a:lnTo>
                    <a:pt x="1428750" y="1687249"/>
                  </a:lnTo>
                  <a:lnTo>
                    <a:pt x="1438275" y="1684601"/>
                  </a:lnTo>
                  <a:lnTo>
                    <a:pt x="1447800" y="1682487"/>
                  </a:lnTo>
                  <a:lnTo>
                    <a:pt x="1457325" y="1680105"/>
                  </a:lnTo>
                  <a:lnTo>
                    <a:pt x="1466850" y="1678248"/>
                  </a:lnTo>
                  <a:lnTo>
                    <a:pt x="1485900" y="1674552"/>
                  </a:lnTo>
                  <a:lnTo>
                    <a:pt x="1495425" y="1672428"/>
                  </a:lnTo>
                  <a:lnTo>
                    <a:pt x="1504950" y="1669790"/>
                  </a:lnTo>
                  <a:lnTo>
                    <a:pt x="1524000" y="1663170"/>
                  </a:lnTo>
                  <a:lnTo>
                    <a:pt x="1533525" y="1659198"/>
                  </a:lnTo>
                  <a:lnTo>
                    <a:pt x="1543050" y="1655759"/>
                  </a:lnTo>
                  <a:lnTo>
                    <a:pt x="1552575" y="1652054"/>
                  </a:lnTo>
                  <a:lnTo>
                    <a:pt x="1562100" y="1649416"/>
                  </a:lnTo>
                  <a:lnTo>
                    <a:pt x="1571625" y="1646501"/>
                  </a:lnTo>
                  <a:lnTo>
                    <a:pt x="1590675" y="1642005"/>
                  </a:lnTo>
                  <a:lnTo>
                    <a:pt x="1609192" y="1639091"/>
                  </a:lnTo>
                  <a:lnTo>
                    <a:pt x="1628775" y="1638300"/>
                  </a:lnTo>
                  <a:lnTo>
                    <a:pt x="1629566" y="1652588"/>
                  </a:lnTo>
                  <a:lnTo>
                    <a:pt x="1633271" y="1667408"/>
                  </a:lnTo>
                  <a:lnTo>
                    <a:pt x="1640148" y="1685925"/>
                  </a:lnTo>
                  <a:lnTo>
                    <a:pt x="1644120" y="1695450"/>
                  </a:lnTo>
                  <a:lnTo>
                    <a:pt x="1650740" y="1714500"/>
                  </a:lnTo>
                  <a:lnTo>
                    <a:pt x="1653645" y="1724025"/>
                  </a:lnTo>
                  <a:lnTo>
                    <a:pt x="1660789" y="1752600"/>
                  </a:lnTo>
                  <a:lnTo>
                    <a:pt x="1663437" y="1762125"/>
                  </a:lnTo>
                  <a:lnTo>
                    <a:pt x="1665551" y="1771650"/>
                  </a:lnTo>
                  <a:lnTo>
                    <a:pt x="1672695" y="1800225"/>
                  </a:lnTo>
                  <a:lnTo>
                    <a:pt x="1675867" y="1819275"/>
                  </a:lnTo>
                  <a:lnTo>
                    <a:pt x="1676933" y="1828800"/>
                  </a:lnTo>
                  <a:lnTo>
                    <a:pt x="1680105" y="1847317"/>
                  </a:lnTo>
                  <a:lnTo>
                    <a:pt x="1683544" y="1862138"/>
                  </a:lnTo>
                  <a:lnTo>
                    <a:pt x="1685925" y="1876425"/>
                  </a:lnTo>
                  <a:close/>
                  <a:moveTo>
                    <a:pt x="361950" y="809625"/>
                  </a:moveTo>
                  <a:lnTo>
                    <a:pt x="1457325" y="809625"/>
                  </a:lnTo>
                  <a:lnTo>
                    <a:pt x="1456534" y="795338"/>
                  </a:lnTo>
                  <a:lnTo>
                    <a:pt x="1455211" y="790042"/>
                  </a:lnTo>
                  <a:lnTo>
                    <a:pt x="1453620" y="780517"/>
                  </a:lnTo>
                  <a:lnTo>
                    <a:pt x="1451505" y="771525"/>
                  </a:lnTo>
                  <a:lnTo>
                    <a:pt x="1448591" y="752475"/>
                  </a:lnTo>
                  <a:lnTo>
                    <a:pt x="1447800" y="733425"/>
                  </a:lnTo>
                  <a:lnTo>
                    <a:pt x="1447800" y="723900"/>
                  </a:lnTo>
                  <a:lnTo>
                    <a:pt x="1447009" y="704850"/>
                  </a:lnTo>
                  <a:lnTo>
                    <a:pt x="1445686" y="695325"/>
                  </a:lnTo>
                  <a:lnTo>
                    <a:pt x="1434570" y="638175"/>
                  </a:lnTo>
                  <a:lnTo>
                    <a:pt x="1430074" y="619125"/>
                  </a:lnTo>
                  <a:lnTo>
                    <a:pt x="1427426" y="609600"/>
                  </a:lnTo>
                  <a:lnTo>
                    <a:pt x="1425045" y="600075"/>
                  </a:lnTo>
                  <a:lnTo>
                    <a:pt x="1422140" y="590550"/>
                  </a:lnTo>
                  <a:lnTo>
                    <a:pt x="1416053" y="571500"/>
                  </a:lnTo>
                  <a:lnTo>
                    <a:pt x="1409433" y="552450"/>
                  </a:lnTo>
                  <a:lnTo>
                    <a:pt x="1405995" y="542925"/>
                  </a:lnTo>
                  <a:lnTo>
                    <a:pt x="1397794" y="523875"/>
                  </a:lnTo>
                  <a:lnTo>
                    <a:pt x="1392765" y="514350"/>
                  </a:lnTo>
                  <a:lnTo>
                    <a:pt x="1388536" y="504825"/>
                  </a:lnTo>
                  <a:lnTo>
                    <a:pt x="1383240" y="495300"/>
                  </a:lnTo>
                  <a:lnTo>
                    <a:pt x="1373715" y="476250"/>
                  </a:lnTo>
                  <a:lnTo>
                    <a:pt x="1369219" y="466725"/>
                  </a:lnTo>
                  <a:lnTo>
                    <a:pt x="1357846" y="447675"/>
                  </a:lnTo>
                  <a:lnTo>
                    <a:pt x="1344349" y="428625"/>
                  </a:lnTo>
                  <a:lnTo>
                    <a:pt x="1336939" y="419100"/>
                  </a:lnTo>
                  <a:lnTo>
                    <a:pt x="1329795" y="409575"/>
                  </a:lnTo>
                  <a:lnTo>
                    <a:pt x="1313660" y="390525"/>
                  </a:lnTo>
                  <a:lnTo>
                    <a:pt x="1304658" y="381000"/>
                  </a:lnTo>
                  <a:lnTo>
                    <a:pt x="1285875" y="362741"/>
                  </a:lnTo>
                  <a:lnTo>
                    <a:pt x="1266825" y="346872"/>
                  </a:lnTo>
                  <a:lnTo>
                    <a:pt x="1257300" y="339985"/>
                  </a:lnTo>
                  <a:lnTo>
                    <a:pt x="1238250" y="327022"/>
                  </a:lnTo>
                  <a:lnTo>
                    <a:pt x="1219200" y="314592"/>
                  </a:lnTo>
                  <a:lnTo>
                    <a:pt x="1209675" y="308505"/>
                  </a:lnTo>
                  <a:lnTo>
                    <a:pt x="1200150" y="303209"/>
                  </a:lnTo>
                  <a:lnTo>
                    <a:pt x="1190625" y="297923"/>
                  </a:lnTo>
                  <a:lnTo>
                    <a:pt x="1181100" y="293684"/>
                  </a:lnTo>
                  <a:lnTo>
                    <a:pt x="1171575" y="289455"/>
                  </a:lnTo>
                  <a:lnTo>
                    <a:pt x="1123950" y="270929"/>
                  </a:lnTo>
                  <a:lnTo>
                    <a:pt x="1114425" y="268291"/>
                  </a:lnTo>
                  <a:lnTo>
                    <a:pt x="1104900" y="265376"/>
                  </a:lnTo>
                  <a:lnTo>
                    <a:pt x="1085850" y="260880"/>
                  </a:lnTo>
                  <a:lnTo>
                    <a:pt x="1066800" y="257708"/>
                  </a:lnTo>
                  <a:lnTo>
                    <a:pt x="1057275" y="256642"/>
                  </a:lnTo>
                  <a:lnTo>
                    <a:pt x="1047750" y="255060"/>
                  </a:lnTo>
                  <a:lnTo>
                    <a:pt x="1038225" y="253470"/>
                  </a:lnTo>
                  <a:lnTo>
                    <a:pt x="1028700" y="251355"/>
                  </a:lnTo>
                  <a:lnTo>
                    <a:pt x="1009650" y="248441"/>
                  </a:lnTo>
                  <a:lnTo>
                    <a:pt x="1000125" y="247917"/>
                  </a:lnTo>
                  <a:lnTo>
                    <a:pt x="981075" y="247650"/>
                  </a:lnTo>
                  <a:lnTo>
                    <a:pt x="895350" y="247650"/>
                  </a:lnTo>
                  <a:lnTo>
                    <a:pt x="876300" y="247917"/>
                  </a:lnTo>
                  <a:lnTo>
                    <a:pt x="866775" y="248441"/>
                  </a:lnTo>
                  <a:lnTo>
                    <a:pt x="847725" y="251355"/>
                  </a:lnTo>
                  <a:lnTo>
                    <a:pt x="838200" y="253470"/>
                  </a:lnTo>
                  <a:lnTo>
                    <a:pt x="828675" y="255060"/>
                  </a:lnTo>
                  <a:lnTo>
                    <a:pt x="819150" y="256642"/>
                  </a:lnTo>
                  <a:lnTo>
                    <a:pt x="809625" y="257708"/>
                  </a:lnTo>
                  <a:lnTo>
                    <a:pt x="790575" y="261147"/>
                  </a:lnTo>
                  <a:lnTo>
                    <a:pt x="771525" y="266700"/>
                  </a:lnTo>
                  <a:lnTo>
                    <a:pt x="762000" y="269872"/>
                  </a:lnTo>
                  <a:lnTo>
                    <a:pt x="723900" y="282578"/>
                  </a:lnTo>
                  <a:lnTo>
                    <a:pt x="704850" y="289455"/>
                  </a:lnTo>
                  <a:lnTo>
                    <a:pt x="695325" y="293684"/>
                  </a:lnTo>
                  <a:lnTo>
                    <a:pt x="685800" y="297923"/>
                  </a:lnTo>
                  <a:lnTo>
                    <a:pt x="676275" y="303209"/>
                  </a:lnTo>
                  <a:lnTo>
                    <a:pt x="666750" y="308505"/>
                  </a:lnTo>
                  <a:lnTo>
                    <a:pt x="657225" y="314592"/>
                  </a:lnTo>
                  <a:lnTo>
                    <a:pt x="638175" y="327022"/>
                  </a:lnTo>
                  <a:lnTo>
                    <a:pt x="619125" y="339985"/>
                  </a:lnTo>
                  <a:lnTo>
                    <a:pt x="609600" y="346872"/>
                  </a:lnTo>
                  <a:lnTo>
                    <a:pt x="590550" y="362741"/>
                  </a:lnTo>
                  <a:lnTo>
                    <a:pt x="571500" y="381000"/>
                  </a:lnTo>
                  <a:lnTo>
                    <a:pt x="561975" y="390525"/>
                  </a:lnTo>
                  <a:lnTo>
                    <a:pt x="543192" y="409575"/>
                  </a:lnTo>
                  <a:lnTo>
                    <a:pt x="534191" y="419100"/>
                  </a:lnTo>
                  <a:lnTo>
                    <a:pt x="518055" y="438150"/>
                  </a:lnTo>
                  <a:lnTo>
                    <a:pt x="503501" y="457200"/>
                  </a:lnTo>
                  <a:lnTo>
                    <a:pt x="496624" y="466725"/>
                  </a:lnTo>
                  <a:lnTo>
                    <a:pt x="489480" y="476250"/>
                  </a:lnTo>
                  <a:lnTo>
                    <a:pt x="476517" y="495300"/>
                  </a:lnTo>
                  <a:lnTo>
                    <a:pt x="470430" y="504825"/>
                  </a:lnTo>
                  <a:lnTo>
                    <a:pt x="459581" y="523875"/>
                  </a:lnTo>
                  <a:lnTo>
                    <a:pt x="455085" y="533400"/>
                  </a:lnTo>
                  <a:lnTo>
                    <a:pt x="449790" y="542925"/>
                  </a:lnTo>
                  <a:lnTo>
                    <a:pt x="445560" y="552450"/>
                  </a:lnTo>
                  <a:lnTo>
                    <a:pt x="436035" y="571500"/>
                  </a:lnTo>
                  <a:lnTo>
                    <a:pt x="431006" y="581025"/>
                  </a:lnTo>
                  <a:lnTo>
                    <a:pt x="427034" y="590550"/>
                  </a:lnTo>
                  <a:lnTo>
                    <a:pt x="422805" y="600075"/>
                  </a:lnTo>
                  <a:lnTo>
                    <a:pt x="404279" y="647700"/>
                  </a:lnTo>
                  <a:lnTo>
                    <a:pt x="398726" y="666750"/>
                  </a:lnTo>
                  <a:lnTo>
                    <a:pt x="396345" y="676275"/>
                  </a:lnTo>
                  <a:lnTo>
                    <a:pt x="393440" y="685800"/>
                  </a:lnTo>
                  <a:lnTo>
                    <a:pt x="387610" y="704850"/>
                  </a:lnTo>
                  <a:lnTo>
                    <a:pt x="384705" y="714375"/>
                  </a:lnTo>
                  <a:lnTo>
                    <a:pt x="379676" y="733425"/>
                  </a:lnTo>
                  <a:lnTo>
                    <a:pt x="377562" y="742950"/>
                  </a:lnTo>
                  <a:lnTo>
                    <a:pt x="375180" y="752475"/>
                  </a:lnTo>
                  <a:lnTo>
                    <a:pt x="371475" y="771525"/>
                  </a:lnTo>
                  <a:lnTo>
                    <a:pt x="367503" y="790042"/>
                  </a:lnTo>
                  <a:close/>
                </a:path>
              </a:pathLst>
            </a:custGeom>
            <a:grpFill/>
            <a:ln w="9525" cap="flat">
              <a:noFill/>
              <a:prstDash val="solid"/>
              <a:miter/>
            </a:ln>
          </p:spPr>
          <p:txBody>
            <a:bodyPr rtlCol="0" anchor="ctr"/>
            <a:lstStyle/>
            <a:p>
              <a:endParaRPr lang="en-GB" baseline="30000"/>
            </a:p>
          </p:txBody>
        </p:sp>
        <p:sp>
          <p:nvSpPr>
            <p:cNvPr id="6" name="Freeform: Shape 5">
              <a:extLst>
                <a:ext uri="{FF2B5EF4-FFF2-40B4-BE49-F238E27FC236}">
                  <a16:creationId xmlns:a16="http://schemas.microsoft.com/office/drawing/2014/main" id="{35D1857F-4AF7-15AA-9735-21069B99406B}"/>
                </a:ext>
              </a:extLst>
            </p:cNvPr>
            <p:cNvSpPr/>
            <p:nvPr/>
          </p:nvSpPr>
          <p:spPr>
            <a:xfrm>
              <a:off x="5547941" y="1137542"/>
              <a:ext cx="685152" cy="685152"/>
            </a:xfrm>
            <a:custGeom>
              <a:avLst/>
              <a:gdLst>
                <a:gd name="connsiteX0" fmla="*/ 685152 w 685152"/>
                <a:gd name="connsiteY0" fmla="*/ 342576 h 685152"/>
                <a:gd name="connsiteX1" fmla="*/ 342576 w 685152"/>
                <a:gd name="connsiteY1" fmla="*/ 685152 h 685152"/>
                <a:gd name="connsiteX2" fmla="*/ 0 w 685152"/>
                <a:gd name="connsiteY2" fmla="*/ 342576 h 685152"/>
                <a:gd name="connsiteX3" fmla="*/ 342576 w 685152"/>
                <a:gd name="connsiteY3" fmla="*/ 0 h 685152"/>
                <a:gd name="connsiteX4" fmla="*/ 685152 w 685152"/>
                <a:gd name="connsiteY4" fmla="*/ 342576 h 685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152" h="685152">
                  <a:moveTo>
                    <a:pt x="685152" y="342576"/>
                  </a:moveTo>
                  <a:cubicBezTo>
                    <a:pt x="685152" y="531776"/>
                    <a:pt x="531776" y="685152"/>
                    <a:pt x="342576" y="685152"/>
                  </a:cubicBezTo>
                  <a:cubicBezTo>
                    <a:pt x="153377" y="685152"/>
                    <a:pt x="0" y="531776"/>
                    <a:pt x="0" y="342576"/>
                  </a:cubicBezTo>
                  <a:cubicBezTo>
                    <a:pt x="0" y="153377"/>
                    <a:pt x="153377" y="0"/>
                    <a:pt x="342576" y="0"/>
                  </a:cubicBezTo>
                  <a:cubicBezTo>
                    <a:pt x="531776" y="0"/>
                    <a:pt x="685152" y="153377"/>
                    <a:pt x="685152" y="342576"/>
                  </a:cubicBezTo>
                  <a:close/>
                </a:path>
              </a:pathLst>
            </a:custGeom>
            <a:solidFill>
              <a:srgbClr val="F7A334"/>
            </a:solidFill>
            <a:ln w="9525" cap="flat">
              <a:noFill/>
              <a:prstDash val="solid"/>
              <a:miter/>
            </a:ln>
          </p:spPr>
          <p:txBody>
            <a:bodyPr rtlCol="0" anchor="ctr"/>
            <a:lstStyle/>
            <a:p>
              <a:endParaRPr lang="en-GB" baseline="30000" dirty="0"/>
            </a:p>
          </p:txBody>
        </p:sp>
      </p:grpSp>
      <p:sp>
        <p:nvSpPr>
          <p:cNvPr id="7" name="Footer Placeholder 5">
            <a:extLst>
              <a:ext uri="{FF2B5EF4-FFF2-40B4-BE49-F238E27FC236}">
                <a16:creationId xmlns:a16="http://schemas.microsoft.com/office/drawing/2014/main" id="{AAEB4B8F-A8BB-20A1-FAEF-668852FB0C5B}"/>
              </a:ext>
            </a:extLst>
          </p:cNvPr>
          <p:cNvSpPr>
            <a:spLocks noGrp="1"/>
          </p:cNvSpPr>
          <p:nvPr>
            <p:ph type="ftr" sz="quarter" idx="26"/>
          </p:nvPr>
        </p:nvSpPr>
        <p:spPr>
          <a:xfrm>
            <a:off x="0" y="6472644"/>
            <a:ext cx="12192000" cy="365125"/>
          </a:xfrm>
        </p:spPr>
        <p:txBody>
          <a:bodyPr/>
          <a:lstStyle/>
          <a:p>
            <a:endParaRPr lang="en-GB" dirty="0"/>
          </a:p>
        </p:txBody>
      </p:sp>
    </p:spTree>
    <p:extLst>
      <p:ext uri="{BB962C8B-B14F-4D97-AF65-F5344CB8AC3E}">
        <p14:creationId xmlns:p14="http://schemas.microsoft.com/office/powerpoint/2010/main" val="3805738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620299-DDC1-7702-E346-3A4BFF2B27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E8BEC86-A519-C930-6FD7-F973618FF6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12A229C-1351-20DF-02A7-F8F4D3002F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60CD220-4872-49DC-80A3-9CD1DC8594BB}" type="datetimeFigureOut">
              <a:rPr lang="en-GB" smtClean="0"/>
              <a:t>26/08/2026</a:t>
            </a:fld>
            <a:endParaRPr lang="en-GB"/>
          </a:p>
        </p:txBody>
      </p:sp>
      <p:sp>
        <p:nvSpPr>
          <p:cNvPr id="5" name="Footer Placeholder 4">
            <a:extLst>
              <a:ext uri="{FF2B5EF4-FFF2-40B4-BE49-F238E27FC236}">
                <a16:creationId xmlns:a16="http://schemas.microsoft.com/office/drawing/2014/main" id="{2AB66F58-249B-9892-1A13-1E0ADBDE95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9F1011E9-9F0E-5C9C-2760-515414C77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7A7E0A-ABF0-4669-AA58-7109768947D7}" type="slidenum">
              <a:rPr lang="en-GB" smtClean="0"/>
              <a:t>‹#›</a:t>
            </a:fld>
            <a:endParaRPr lang="en-GB"/>
          </a:p>
        </p:txBody>
      </p:sp>
    </p:spTree>
    <p:extLst>
      <p:ext uri="{BB962C8B-B14F-4D97-AF65-F5344CB8AC3E}">
        <p14:creationId xmlns:p14="http://schemas.microsoft.com/office/powerpoint/2010/main" val="16554006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8/26/2026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14481710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tif"/><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20.gif"/><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2.gif"/></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1.svg"/><Relationship Id="rId1" Type="http://schemas.openxmlformats.org/officeDocument/2006/relationships/slideLayout" Target="../slideLayouts/slideLayout13.xml"/><Relationship Id="rId4" Type="http://schemas.openxmlformats.org/officeDocument/2006/relationships/image" Target="../media/image23.svg"/></Relationships>
</file>

<file path=ppt/slides/_rels/slide1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9.tif"/></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37.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4.svg"/><Relationship Id="rId4" Type="http://schemas.openxmlformats.org/officeDocument/2006/relationships/image" Target="../media/image33.sv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60.png"/><Relationship Id="rId4" Type="http://schemas.openxmlformats.org/officeDocument/2006/relationships/image" Target="../media/image35.gif"/></Relationships>
</file>

<file path=ppt/slides/_rels/slide2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70.png"/><Relationship Id="rId7" Type="http://schemas.openxmlformats.org/officeDocument/2006/relationships/image" Target="../media/image200.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190.png"/><Relationship Id="rId11" Type="http://schemas.openxmlformats.org/officeDocument/2006/relationships/image" Target="../media/image240.png"/><Relationship Id="rId5" Type="http://schemas.openxmlformats.org/officeDocument/2006/relationships/image" Target="../media/image14.png"/><Relationship Id="rId10" Type="http://schemas.openxmlformats.org/officeDocument/2006/relationships/image" Target="../media/image230.png"/><Relationship Id="rId4" Type="http://schemas.openxmlformats.org/officeDocument/2006/relationships/image" Target="../media/image180.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60.png"/><Relationship Id="rId7" Type="http://schemas.openxmlformats.org/officeDocument/2006/relationships/image" Target="../media/image38.png"/><Relationship Id="rId2" Type="http://schemas.openxmlformats.org/officeDocument/2006/relationships/image" Target="../media/image250.png"/><Relationship Id="rId1" Type="http://schemas.openxmlformats.org/officeDocument/2006/relationships/slideLayout" Target="../slideLayouts/slideLayout13.xml"/><Relationship Id="rId6" Type="http://schemas.openxmlformats.org/officeDocument/2006/relationships/image" Target="../media/image330.png"/><Relationship Id="rId5" Type="http://schemas.openxmlformats.org/officeDocument/2006/relationships/image" Target="../media/image280.png"/><Relationship Id="rId4" Type="http://schemas.openxmlformats.org/officeDocument/2006/relationships/image" Target="../media/image270.png"/></Relationships>
</file>

<file path=ppt/slides/_rels/slide22.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3.xml"/><Relationship Id="rId6" Type="http://schemas.openxmlformats.org/officeDocument/2006/relationships/image" Target="../media/image330.png"/><Relationship Id="rId5" Type="http://schemas.openxmlformats.org/officeDocument/2006/relationships/image" Target="../media/image280.png"/><Relationship Id="rId4" Type="http://schemas.openxmlformats.org/officeDocument/2006/relationships/image" Target="../media/image270.png"/></Relationships>
</file>

<file path=ppt/slides/_rels/slide23.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3.xml"/><Relationship Id="rId6" Type="http://schemas.openxmlformats.org/officeDocument/2006/relationships/image" Target="../media/image330.png"/><Relationship Id="rId5" Type="http://schemas.openxmlformats.org/officeDocument/2006/relationships/image" Target="../media/image280.png"/><Relationship Id="rId4" Type="http://schemas.openxmlformats.org/officeDocument/2006/relationships/image" Target="../media/image270.png"/></Relationships>
</file>

<file path=ppt/slides/_rels/slide24.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3.xml"/><Relationship Id="rId6" Type="http://schemas.openxmlformats.org/officeDocument/2006/relationships/image" Target="../media/image330.png"/><Relationship Id="rId5" Type="http://schemas.openxmlformats.org/officeDocument/2006/relationships/image" Target="../media/image280.png"/><Relationship Id="rId4" Type="http://schemas.openxmlformats.org/officeDocument/2006/relationships/image" Target="../media/image270.png"/></Relationships>
</file>

<file path=ppt/slides/_rels/slide25.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250.png"/><Relationship Id="rId1" Type="http://schemas.openxmlformats.org/officeDocument/2006/relationships/slideLayout" Target="../slideLayouts/slideLayout13.xml"/><Relationship Id="rId6" Type="http://schemas.openxmlformats.org/officeDocument/2006/relationships/image" Target="../media/image330.png"/><Relationship Id="rId5" Type="http://schemas.openxmlformats.org/officeDocument/2006/relationships/image" Target="../media/image280.png"/><Relationship Id="rId4" Type="http://schemas.openxmlformats.org/officeDocument/2006/relationships/image" Target="../media/image2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EE0AFA1-F0AA-ED9B-0FE9-574F57F2EAB4}"/>
              </a:ext>
            </a:extLst>
          </p:cNvPr>
          <p:cNvSpPr txBox="1">
            <a:spLocks noGrp="1"/>
          </p:cNvSpPr>
          <p:nvPr>
            <p:ph type="title" idx="4294967295"/>
          </p:nvPr>
        </p:nvSpPr>
        <p:spPr>
          <a:xfrm>
            <a:off x="408207" y="-401691"/>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000" dirty="0">
                <a:solidFill>
                  <a:schemeClr val="accent1">
                    <a:lumMod val="40000"/>
                    <a:lumOff val="60000"/>
                  </a:schemeClr>
                </a:solidFill>
                <a:latin typeface="Poppins" panose="00000500000000000000" pitchFamily="2" charset="0"/>
              </a:rPr>
              <a:t>Title Slide</a:t>
            </a:r>
            <a:endParaRPr kumimoji="0" lang="en-GB" sz="2000" b="0" i="0" u="none" strike="noStrike" kern="1200" cap="none" spc="0" normalizeH="0" baseline="0" noProof="0" dirty="0">
              <a:ln>
                <a:noFill/>
              </a:ln>
              <a:solidFill>
                <a:schemeClr val="accent1">
                  <a:lumMod val="40000"/>
                  <a:lumOff val="60000"/>
                </a:schemeClr>
              </a:solidFill>
              <a:effectLst/>
              <a:uLnTx/>
              <a:uFillTx/>
              <a:latin typeface="Poppins" panose="00000500000000000000" pitchFamily="2" charset="0"/>
              <a:ea typeface="+mj-ea"/>
              <a:cs typeface="+mj-cs"/>
            </a:endParaRPr>
          </a:p>
        </p:txBody>
      </p:sp>
      <p:sp>
        <p:nvSpPr>
          <p:cNvPr id="4" name="Text Placeholder 3">
            <a:extLst>
              <a:ext uri="{FF2B5EF4-FFF2-40B4-BE49-F238E27FC236}">
                <a16:creationId xmlns:a16="http://schemas.microsoft.com/office/drawing/2014/main" id="{AA8A0E77-2B57-4FEC-0AF7-242A4B2D832D}"/>
              </a:ext>
            </a:extLst>
          </p:cNvPr>
          <p:cNvSpPr>
            <a:spLocks noGrp="1"/>
          </p:cNvSpPr>
          <p:nvPr>
            <p:ph type="body" sz="quarter" idx="11"/>
          </p:nvPr>
        </p:nvSpPr>
        <p:spPr>
          <a:xfrm>
            <a:off x="408207" y="559121"/>
            <a:ext cx="11177068" cy="1800200"/>
          </a:xfrm>
        </p:spPr>
        <p:txBody>
          <a:bodyPr/>
          <a:lstStyle/>
          <a:p>
            <a:r>
              <a:rPr lang="en-GB" dirty="0"/>
              <a:t>Insights into CCD Trap Defects</a:t>
            </a:r>
          </a:p>
          <a:p>
            <a:endParaRPr lang="en-GB" sz="6000" dirty="0"/>
          </a:p>
        </p:txBody>
      </p:sp>
      <p:sp>
        <p:nvSpPr>
          <p:cNvPr id="8" name="Text Placeholder 7">
            <a:extLst>
              <a:ext uri="{FF2B5EF4-FFF2-40B4-BE49-F238E27FC236}">
                <a16:creationId xmlns:a16="http://schemas.microsoft.com/office/drawing/2014/main" id="{B150BB79-51B7-2BAD-B6F6-0D09DD0C73B9}"/>
              </a:ext>
            </a:extLst>
          </p:cNvPr>
          <p:cNvSpPr>
            <a:spLocks noGrp="1"/>
          </p:cNvSpPr>
          <p:nvPr>
            <p:ph type="body" sz="quarter" idx="16"/>
          </p:nvPr>
        </p:nvSpPr>
        <p:spPr>
          <a:xfrm>
            <a:off x="408207" y="1459221"/>
            <a:ext cx="7165785" cy="1657093"/>
          </a:xfrm>
        </p:spPr>
        <p:txBody>
          <a:bodyPr/>
          <a:lstStyle/>
          <a:p>
            <a:r>
              <a:rPr lang="en-GB" sz="3200" dirty="0"/>
              <a:t>from in-orbit trap pumping on the Euclid VIS instrument.</a:t>
            </a:r>
          </a:p>
        </p:txBody>
      </p:sp>
      <p:sp>
        <p:nvSpPr>
          <p:cNvPr id="5" name="Text Placeholder 4">
            <a:extLst>
              <a:ext uri="{FF2B5EF4-FFF2-40B4-BE49-F238E27FC236}">
                <a16:creationId xmlns:a16="http://schemas.microsoft.com/office/drawing/2014/main" id="{2625D85C-5154-D2DD-1FEC-AA78356CE63B}"/>
              </a:ext>
            </a:extLst>
          </p:cNvPr>
          <p:cNvSpPr>
            <a:spLocks noGrp="1"/>
          </p:cNvSpPr>
          <p:nvPr>
            <p:ph type="body" sz="quarter" idx="13"/>
          </p:nvPr>
        </p:nvSpPr>
        <p:spPr>
          <a:xfrm>
            <a:off x="408207" y="3651766"/>
            <a:ext cx="5557584" cy="347039"/>
          </a:xfrm>
        </p:spPr>
        <p:txBody>
          <a:bodyPr/>
          <a:lstStyle/>
          <a:p>
            <a:r>
              <a:rPr lang="en-GB" dirty="0"/>
              <a:t>Toby Wallage, </a:t>
            </a:r>
            <a:r>
              <a:rPr lang="en-GB" b="0" dirty="0"/>
              <a:t>David Hall, Jesper Skottfelt</a:t>
            </a:r>
            <a:endParaRPr lang="en-GB" dirty="0"/>
          </a:p>
          <a:p>
            <a:endParaRPr lang="en-GB" b="0" dirty="0"/>
          </a:p>
          <a:p>
            <a:endParaRPr lang="en-GB" dirty="0"/>
          </a:p>
        </p:txBody>
      </p:sp>
      <p:sp>
        <p:nvSpPr>
          <p:cNvPr id="6" name="Text Placeholder 5">
            <a:extLst>
              <a:ext uri="{FF2B5EF4-FFF2-40B4-BE49-F238E27FC236}">
                <a16:creationId xmlns:a16="http://schemas.microsoft.com/office/drawing/2014/main" id="{ACABBB09-F912-DB24-0AE2-20F38FB0713D}"/>
              </a:ext>
            </a:extLst>
          </p:cNvPr>
          <p:cNvSpPr>
            <a:spLocks noGrp="1"/>
          </p:cNvSpPr>
          <p:nvPr>
            <p:ph type="body" sz="quarter" idx="14"/>
          </p:nvPr>
        </p:nvSpPr>
        <p:spPr>
          <a:xfrm>
            <a:off x="408208" y="4198584"/>
            <a:ext cx="6786222" cy="347039"/>
          </a:xfrm>
        </p:spPr>
        <p:txBody>
          <a:bodyPr/>
          <a:lstStyle/>
          <a:p>
            <a:r>
              <a:rPr lang="en-GB" dirty="0"/>
              <a:t>Centre for Electronic Imaging, The Open University</a:t>
            </a:r>
          </a:p>
        </p:txBody>
      </p:sp>
      <p:sp>
        <p:nvSpPr>
          <p:cNvPr id="7" name="Text Placeholder 6">
            <a:extLst>
              <a:ext uri="{FF2B5EF4-FFF2-40B4-BE49-F238E27FC236}">
                <a16:creationId xmlns:a16="http://schemas.microsoft.com/office/drawing/2014/main" id="{369185B6-E2A1-5D6F-6DE0-0DC0B666FC17}"/>
              </a:ext>
            </a:extLst>
          </p:cNvPr>
          <p:cNvSpPr>
            <a:spLocks noGrp="1"/>
          </p:cNvSpPr>
          <p:nvPr>
            <p:ph type="body" sz="quarter" idx="15"/>
          </p:nvPr>
        </p:nvSpPr>
        <p:spPr/>
        <p:txBody>
          <a:bodyPr/>
          <a:lstStyle/>
          <a:p>
            <a:r>
              <a:rPr lang="en-GB" dirty="0"/>
              <a:t>September 2026</a:t>
            </a:r>
          </a:p>
        </p:txBody>
      </p:sp>
      <p:sp>
        <p:nvSpPr>
          <p:cNvPr id="2" name="Title 1">
            <a:extLst>
              <a:ext uri="{FF2B5EF4-FFF2-40B4-BE49-F238E27FC236}">
                <a16:creationId xmlns:a16="http://schemas.microsoft.com/office/drawing/2014/main" id="{B8A0CBF9-DFC8-E01E-5B70-7E8AFDF7A5A9}"/>
              </a:ext>
            </a:extLst>
          </p:cNvPr>
          <p:cNvSpPr txBox="1">
            <a:spLocks/>
          </p:cNvSpPr>
          <p:nvPr/>
        </p:nvSpPr>
        <p:spPr>
          <a:xfrm>
            <a:off x="408207" y="3094552"/>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0" i="0" u="none" strike="noStrike" kern="1200" cap="none" spc="0" normalizeH="0" baseline="0" noProof="0" dirty="0">
                <a:ln>
                  <a:noFill/>
                </a:ln>
                <a:solidFill>
                  <a:srgbClr val="1C46C0">
                    <a:lumMod val="40000"/>
                    <a:lumOff val="60000"/>
                  </a:srgbClr>
                </a:solidFill>
                <a:effectLst/>
                <a:uLnTx/>
                <a:uFillTx/>
                <a:latin typeface="Poppins" panose="00000500000000000000" pitchFamily="2" charset="0"/>
                <a:ea typeface="+mj-ea"/>
                <a:cs typeface="+mj-cs"/>
              </a:rPr>
              <a:t>PSD14 Conference</a:t>
            </a:r>
          </a:p>
        </p:txBody>
      </p:sp>
      <p:pic>
        <p:nvPicPr>
          <p:cNvPr id="12" name="Picture 11" descr="A logo with a camera on it&#10;&#10;Description automatically generated">
            <a:extLst>
              <a:ext uri="{FF2B5EF4-FFF2-40B4-BE49-F238E27FC236}">
                <a16:creationId xmlns:a16="http://schemas.microsoft.com/office/drawing/2014/main" id="{AB35858F-BB0D-69AA-39CF-DC801478F1B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56866" y="5553612"/>
            <a:ext cx="1114951" cy="1114951"/>
          </a:xfrm>
          <a:prstGeom prst="rect">
            <a:avLst/>
          </a:prstGeom>
        </p:spPr>
      </p:pic>
      <p:pic>
        <p:nvPicPr>
          <p:cNvPr id="19" name="Picture 18">
            <a:extLst>
              <a:ext uri="{FF2B5EF4-FFF2-40B4-BE49-F238E27FC236}">
                <a16:creationId xmlns:a16="http://schemas.microsoft.com/office/drawing/2014/main" id="{8B2A7614-5AE8-9F4A-1596-D4DC477701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44664" y="5553612"/>
            <a:ext cx="1734610" cy="960118"/>
          </a:xfrm>
          <a:prstGeom prst="rect">
            <a:avLst/>
          </a:prstGeom>
        </p:spPr>
      </p:pic>
    </p:spTree>
    <p:extLst>
      <p:ext uri="{BB962C8B-B14F-4D97-AF65-F5344CB8AC3E}">
        <p14:creationId xmlns:p14="http://schemas.microsoft.com/office/powerpoint/2010/main" val="887091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98017-6894-AC82-E448-359B1838AAF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D80BC803-97DD-E018-768D-6E337FF07077}"/>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dirty="0">
                <a:latin typeface="Poppins SemiBold" panose="00000700000000000000" pitchFamily="50" charset="0"/>
                <a:cs typeface="Poppins SemiBold" panose="00000700000000000000" pitchFamily="50" charset="0"/>
              </a:rPr>
              <a:t>Euclid Space Telescope</a:t>
            </a:r>
            <a:endParaRPr kumimoji="0" lang="en-GB" sz="2000" b="1" i="0" u="none" strike="noStrike" kern="1200" cap="none" spc="0" normalizeH="0" baseline="0" noProof="0" dirty="0">
              <a:ln>
                <a:noFill/>
              </a:ln>
              <a:solidFill>
                <a:schemeClr val="tx1"/>
              </a:solidFill>
              <a:effectLst/>
              <a:uLnTx/>
              <a:uFillTx/>
              <a:latin typeface="Poppins SemiBold" panose="00000700000000000000" pitchFamily="50" charset="0"/>
              <a:ea typeface="+mj-ea"/>
              <a:cs typeface="Poppins SemiBold" panose="00000700000000000000" pitchFamily="50" charset="0"/>
            </a:endParaRPr>
          </a:p>
        </p:txBody>
      </p:sp>
      <p:sp>
        <p:nvSpPr>
          <p:cNvPr id="7" name="Text Placeholder 6">
            <a:extLst>
              <a:ext uri="{FF2B5EF4-FFF2-40B4-BE49-F238E27FC236}">
                <a16:creationId xmlns:a16="http://schemas.microsoft.com/office/drawing/2014/main" id="{F975EDF3-84BC-A152-2410-6859DA76ADD0}"/>
              </a:ext>
            </a:extLst>
          </p:cNvPr>
          <p:cNvSpPr>
            <a:spLocks noGrp="1"/>
          </p:cNvSpPr>
          <p:nvPr>
            <p:ph type="body" sz="quarter" idx="24"/>
          </p:nvPr>
        </p:nvSpPr>
        <p:spPr/>
        <p:txBody>
          <a:bodyPr/>
          <a:lstStyle/>
          <a:p>
            <a:r>
              <a:rPr lang="en-GB" dirty="0"/>
              <a:t>Euclid Space Telescope</a:t>
            </a:r>
          </a:p>
        </p:txBody>
      </p:sp>
      <p:sp>
        <p:nvSpPr>
          <p:cNvPr id="3" name="Text Placeholder 2">
            <a:extLst>
              <a:ext uri="{FF2B5EF4-FFF2-40B4-BE49-F238E27FC236}">
                <a16:creationId xmlns:a16="http://schemas.microsoft.com/office/drawing/2014/main" id="{29FA3F13-7805-C6F1-A43F-680DC83E11E4}"/>
              </a:ext>
            </a:extLst>
          </p:cNvPr>
          <p:cNvSpPr>
            <a:spLocks noGrp="1"/>
          </p:cNvSpPr>
          <p:nvPr>
            <p:ph type="body" sz="quarter" idx="12"/>
          </p:nvPr>
        </p:nvSpPr>
        <p:spPr>
          <a:xfrm>
            <a:off x="517911" y="1131290"/>
            <a:ext cx="6160410" cy="4302121"/>
          </a:xfrm>
        </p:spPr>
        <p:txBody>
          <a:bodyPr/>
          <a:lstStyle/>
          <a:p>
            <a:pPr marL="342900" indent="-342900">
              <a:spcBef>
                <a:spcPts val="1800"/>
              </a:spcBef>
              <a:buFont typeface="Arial" panose="020B0604020202020204" pitchFamily="34" charset="0"/>
              <a:buChar char="•"/>
            </a:pPr>
            <a:r>
              <a:rPr lang="en-GB" sz="2000" b="0" dirty="0"/>
              <a:t>Euclid is an ESA space mission to ‘map the Dark Universe’.</a:t>
            </a:r>
          </a:p>
          <a:p>
            <a:pPr marL="342900" indent="-342900">
              <a:spcBef>
                <a:spcPts val="1800"/>
              </a:spcBef>
              <a:buFont typeface="Arial" panose="020B0604020202020204" pitchFamily="34" charset="0"/>
              <a:buChar char="•"/>
            </a:pPr>
            <a:r>
              <a:rPr lang="en-GB" sz="2000" b="0" dirty="0"/>
              <a:t>The Visible Instrument (VIS) on board consists of 36 CCD273-84 ‘s from e2v.</a:t>
            </a:r>
          </a:p>
          <a:p>
            <a:pPr marL="342900" indent="-342900">
              <a:spcBef>
                <a:spcPts val="1800"/>
              </a:spcBef>
              <a:buFont typeface="Arial" panose="020B0604020202020204" pitchFamily="34" charset="0"/>
              <a:buChar char="•"/>
            </a:pPr>
            <a:r>
              <a:rPr lang="en-GB" sz="2000" b="0" dirty="0"/>
              <a:t>It launched in July 2023 to orbit at L2</a:t>
            </a:r>
          </a:p>
          <a:p>
            <a:pPr marL="342900" indent="-342900">
              <a:spcBef>
                <a:spcPts val="1800"/>
              </a:spcBef>
              <a:buFont typeface="Arial" panose="020B0604020202020204" pitchFamily="34" charset="0"/>
              <a:buChar char="•"/>
            </a:pPr>
            <a:r>
              <a:rPr lang="en-GB" sz="2000" b="0" dirty="0">
                <a:solidFill>
                  <a:srgbClr val="060645">
                    <a:alpha val="60000"/>
                  </a:srgbClr>
                </a:solidFill>
              </a:rPr>
              <a:t>VIS will measure the shapes of galaxies, and distortions due to weak gravitational lensing.</a:t>
            </a:r>
          </a:p>
          <a:p>
            <a:pPr marL="342900" indent="-342900">
              <a:spcBef>
                <a:spcPts val="1800"/>
              </a:spcBef>
              <a:buFont typeface="Arial" panose="020B0604020202020204" pitchFamily="34" charset="0"/>
              <a:buChar char="•"/>
            </a:pPr>
            <a:r>
              <a:rPr lang="en-GB" sz="2000" b="0" dirty="0">
                <a:solidFill>
                  <a:srgbClr val="060645">
                    <a:alpha val="60000"/>
                  </a:srgbClr>
                </a:solidFill>
              </a:rPr>
              <a:t>Radiation damage creates trap defects that also affect the shape measurements</a:t>
            </a:r>
          </a:p>
        </p:txBody>
      </p:sp>
      <p:pic>
        <p:nvPicPr>
          <p:cNvPr id="1034" name="Picture 10">
            <a:extLst>
              <a:ext uri="{FF2B5EF4-FFF2-40B4-BE49-F238E27FC236}">
                <a16:creationId xmlns:a16="http://schemas.microsoft.com/office/drawing/2014/main" id="{EBAC866F-BA7A-7109-4B16-A9DC82CB55C0}"/>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32923" t="8308" r="36227" b="12363"/>
          <a:stretch>
            <a:fillRect/>
          </a:stretch>
        </p:blipFill>
        <p:spPr bwMode="auto">
          <a:xfrm rot="2547310">
            <a:off x="6560267" y="-2469"/>
            <a:ext cx="2370783" cy="342851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lose-up of a machine&#10;&#10;AI-generated content may be incorrect.">
            <a:extLst>
              <a:ext uri="{FF2B5EF4-FFF2-40B4-BE49-F238E27FC236}">
                <a16:creationId xmlns:a16="http://schemas.microsoft.com/office/drawing/2014/main" id="{2A07C516-0EBC-6D8D-A86F-DD94F0856C40}"/>
              </a:ext>
            </a:extLst>
          </p:cNvPr>
          <p:cNvPicPr>
            <a:picLocks noChangeAspect="1"/>
          </p:cNvPicPr>
          <p:nvPr/>
        </p:nvPicPr>
        <p:blipFill>
          <a:blip r:embed="rId5">
            <a:extLst>
              <a:ext uri="{28A0092B-C50C-407E-A947-70E740481C1C}">
                <a14:useLocalDpi xmlns:a14="http://schemas.microsoft.com/office/drawing/2010/main" val="0"/>
              </a:ext>
            </a:extLst>
          </a:blip>
          <a:srcRect l="5407" t="2513" r="12712" b="54157"/>
          <a:stretch>
            <a:fillRect/>
          </a:stretch>
        </p:blipFill>
        <p:spPr>
          <a:xfrm>
            <a:off x="8278536" y="2886449"/>
            <a:ext cx="3614665" cy="2751177"/>
          </a:xfrm>
          <a:prstGeom prst="rect">
            <a:avLst/>
          </a:prstGeom>
        </p:spPr>
      </p:pic>
      <p:sp>
        <p:nvSpPr>
          <p:cNvPr id="10" name="TextBox 9">
            <a:extLst>
              <a:ext uri="{FF2B5EF4-FFF2-40B4-BE49-F238E27FC236}">
                <a16:creationId xmlns:a16="http://schemas.microsoft.com/office/drawing/2014/main" id="{9C74CB2D-02F9-45B1-874D-A2F473514772}"/>
              </a:ext>
            </a:extLst>
          </p:cNvPr>
          <p:cNvSpPr txBox="1"/>
          <p:nvPr/>
        </p:nvSpPr>
        <p:spPr>
          <a:xfrm>
            <a:off x="8278535" y="5761352"/>
            <a:ext cx="3832951" cy="584775"/>
          </a:xfrm>
          <a:prstGeom prst="rect">
            <a:avLst/>
          </a:prstGeom>
          <a:noFill/>
        </p:spPr>
        <p:txBody>
          <a:bodyPr wrap="square" rtlCol="0">
            <a:spAutoFit/>
          </a:bodyPr>
          <a:lstStyle/>
          <a:p>
            <a:r>
              <a:rPr lang="en-GB" sz="1600" dirty="0"/>
              <a:t>VIS Focal Plane array before launch. </a:t>
            </a:r>
          </a:p>
          <a:p>
            <a:r>
              <a:rPr lang="en-GB" sz="1600" dirty="0"/>
              <a:t>(Credit: Cropper et al 2024)</a:t>
            </a:r>
          </a:p>
        </p:txBody>
      </p:sp>
      <p:sp>
        <p:nvSpPr>
          <p:cNvPr id="2" name="TextBox 1">
            <a:extLst>
              <a:ext uri="{FF2B5EF4-FFF2-40B4-BE49-F238E27FC236}">
                <a16:creationId xmlns:a16="http://schemas.microsoft.com/office/drawing/2014/main" id="{0319877B-4593-F6EB-3E91-F152FC83E1F7}"/>
              </a:ext>
            </a:extLst>
          </p:cNvPr>
          <p:cNvSpPr txBox="1"/>
          <p:nvPr/>
        </p:nvSpPr>
        <p:spPr>
          <a:xfrm>
            <a:off x="8850700" y="653244"/>
            <a:ext cx="2156604" cy="523220"/>
          </a:xfrm>
          <a:prstGeom prst="rect">
            <a:avLst/>
          </a:prstGeom>
          <a:noFill/>
        </p:spPr>
        <p:txBody>
          <a:bodyPr wrap="square" rtlCol="0">
            <a:spAutoFit/>
          </a:bodyPr>
          <a:lstStyle/>
          <a:p>
            <a:r>
              <a:rPr lang="en-GB" sz="1400" dirty="0"/>
              <a:t>Model of Euclid</a:t>
            </a:r>
          </a:p>
          <a:p>
            <a:r>
              <a:rPr lang="en-GB" sz="1400" dirty="0"/>
              <a:t>(Credit: ESA)</a:t>
            </a:r>
          </a:p>
        </p:txBody>
      </p:sp>
    </p:spTree>
    <p:extLst>
      <p:ext uri="{BB962C8B-B14F-4D97-AF65-F5344CB8AC3E}">
        <p14:creationId xmlns:p14="http://schemas.microsoft.com/office/powerpoint/2010/main" val="474999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E6FF1-BB75-744A-5EE6-BF63435A01F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B887357-4DD7-878F-4058-478B2A2AEF4C}"/>
              </a:ext>
            </a:extLst>
          </p:cNvPr>
          <p:cNvGrpSpPr/>
          <p:nvPr/>
        </p:nvGrpSpPr>
        <p:grpSpPr>
          <a:xfrm>
            <a:off x="8411524" y="1746178"/>
            <a:ext cx="3780476" cy="5034061"/>
            <a:chOff x="7467600" y="452987"/>
            <a:chExt cx="4654493" cy="6197899"/>
          </a:xfrm>
        </p:grpSpPr>
        <p:grpSp>
          <p:nvGrpSpPr>
            <p:cNvPr id="4" name="Group 3">
              <a:extLst>
                <a:ext uri="{FF2B5EF4-FFF2-40B4-BE49-F238E27FC236}">
                  <a16:creationId xmlns:a16="http://schemas.microsoft.com/office/drawing/2014/main" id="{C27BB333-4749-D3E1-22B1-31EAD9B9984A}"/>
                </a:ext>
              </a:extLst>
            </p:cNvPr>
            <p:cNvGrpSpPr/>
            <p:nvPr/>
          </p:nvGrpSpPr>
          <p:grpSpPr>
            <a:xfrm>
              <a:off x="7467600" y="452987"/>
              <a:ext cx="4654493" cy="6197899"/>
              <a:chOff x="7467600" y="452987"/>
              <a:chExt cx="4654493" cy="6197899"/>
            </a:xfrm>
          </p:grpSpPr>
          <p:pic>
            <p:nvPicPr>
              <p:cNvPr id="11" name="Picture 10">
                <a:extLst>
                  <a:ext uri="{FF2B5EF4-FFF2-40B4-BE49-F238E27FC236}">
                    <a16:creationId xmlns:a16="http://schemas.microsoft.com/office/drawing/2014/main" id="{AAF56FDB-40A9-AB3E-C874-036040A4AA0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7600" y="452987"/>
                <a:ext cx="4480567" cy="4765350"/>
              </a:xfrm>
              <a:prstGeom prst="rect">
                <a:avLst/>
              </a:prstGeom>
            </p:spPr>
          </p:pic>
          <p:sp>
            <p:nvSpPr>
              <p:cNvPr id="12" name="TextBox 11">
                <a:extLst>
                  <a:ext uri="{FF2B5EF4-FFF2-40B4-BE49-F238E27FC236}">
                    <a16:creationId xmlns:a16="http://schemas.microsoft.com/office/drawing/2014/main" id="{F978DFCD-552E-F969-564C-BB17DF7238F6}"/>
                  </a:ext>
                </a:extLst>
              </p:cNvPr>
              <p:cNvSpPr txBox="1"/>
              <p:nvPr/>
            </p:nvSpPr>
            <p:spPr>
              <a:xfrm>
                <a:off x="7467600" y="5627769"/>
                <a:ext cx="4654493" cy="1023117"/>
              </a:xfrm>
              <a:prstGeom prst="rect">
                <a:avLst/>
              </a:prstGeom>
              <a:noFill/>
            </p:spPr>
            <p:txBody>
              <a:bodyPr wrap="square" rtlCol="0">
                <a:spAutoFit/>
              </a:bodyPr>
              <a:lstStyle/>
              <a:p>
                <a:pPr algn="ctr"/>
                <a:r>
                  <a:rPr lang="en-GB" sz="1600" dirty="0"/>
                  <a:t>Charge smearing in HST images before and after correction.</a:t>
                </a:r>
              </a:p>
              <a:p>
                <a:pPr algn="ctr"/>
                <a:r>
                  <a:rPr lang="en-GB" sz="1600" dirty="0"/>
                  <a:t>(Credit: Massey et al. 2010)</a:t>
                </a:r>
              </a:p>
            </p:txBody>
          </p:sp>
        </p:grpSp>
        <p:sp>
          <p:nvSpPr>
            <p:cNvPr id="5" name="TextBox 4">
              <a:extLst>
                <a:ext uri="{FF2B5EF4-FFF2-40B4-BE49-F238E27FC236}">
                  <a16:creationId xmlns:a16="http://schemas.microsoft.com/office/drawing/2014/main" id="{CE9A8248-E1B5-34B5-AA9D-27B4E9DF8751}"/>
                </a:ext>
              </a:extLst>
            </p:cNvPr>
            <p:cNvSpPr txBox="1"/>
            <p:nvPr/>
          </p:nvSpPr>
          <p:spPr>
            <a:xfrm>
              <a:off x="7581530" y="5306381"/>
              <a:ext cx="2006353" cy="276999"/>
            </a:xfrm>
            <a:prstGeom prst="rect">
              <a:avLst/>
            </a:prstGeom>
            <a:noFill/>
          </p:spPr>
          <p:txBody>
            <a:bodyPr wrap="square" rtlCol="0">
              <a:spAutoFit/>
            </a:bodyPr>
            <a:lstStyle/>
            <a:p>
              <a:pPr algn="ctr"/>
              <a:r>
                <a:rPr lang="en-GB" sz="1200" dirty="0"/>
                <a:t>Before Correction</a:t>
              </a:r>
            </a:p>
          </p:txBody>
        </p:sp>
        <p:sp>
          <p:nvSpPr>
            <p:cNvPr id="8" name="TextBox 7">
              <a:extLst>
                <a:ext uri="{FF2B5EF4-FFF2-40B4-BE49-F238E27FC236}">
                  <a16:creationId xmlns:a16="http://schemas.microsoft.com/office/drawing/2014/main" id="{4F6DBD43-EB96-C13D-A155-1D5F3062A479}"/>
                </a:ext>
              </a:extLst>
            </p:cNvPr>
            <p:cNvSpPr txBox="1"/>
            <p:nvPr/>
          </p:nvSpPr>
          <p:spPr>
            <a:xfrm>
              <a:off x="9821813" y="5306380"/>
              <a:ext cx="2006353" cy="276999"/>
            </a:xfrm>
            <a:prstGeom prst="rect">
              <a:avLst/>
            </a:prstGeom>
            <a:noFill/>
          </p:spPr>
          <p:txBody>
            <a:bodyPr wrap="square" rtlCol="0">
              <a:spAutoFit/>
            </a:bodyPr>
            <a:lstStyle/>
            <a:p>
              <a:pPr algn="ctr"/>
              <a:r>
                <a:rPr lang="en-GB" sz="1200" dirty="0"/>
                <a:t>After Correction</a:t>
              </a:r>
            </a:p>
          </p:txBody>
        </p:sp>
      </p:grpSp>
      <p:sp>
        <p:nvSpPr>
          <p:cNvPr id="9" name="Title 1">
            <a:extLst>
              <a:ext uri="{FF2B5EF4-FFF2-40B4-BE49-F238E27FC236}">
                <a16:creationId xmlns:a16="http://schemas.microsoft.com/office/drawing/2014/main" id="{620051E1-14F2-F0A4-3D52-3304FFDE1017}"/>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dirty="0">
                <a:latin typeface="Poppins SemiBold" panose="00000700000000000000" pitchFamily="50" charset="0"/>
                <a:cs typeface="Poppins SemiBold" panose="00000700000000000000" pitchFamily="50" charset="0"/>
              </a:rPr>
              <a:t>Euclid Space Telescope</a:t>
            </a:r>
            <a:endParaRPr kumimoji="0" lang="en-GB" sz="2000" b="1" i="0" u="none" strike="noStrike" kern="1200" cap="none" spc="0" normalizeH="0" baseline="0" noProof="0" dirty="0">
              <a:ln>
                <a:noFill/>
              </a:ln>
              <a:solidFill>
                <a:schemeClr val="tx1"/>
              </a:solidFill>
              <a:effectLst/>
              <a:uLnTx/>
              <a:uFillTx/>
              <a:latin typeface="Poppins SemiBold" panose="00000700000000000000" pitchFamily="50" charset="0"/>
              <a:ea typeface="+mj-ea"/>
              <a:cs typeface="Poppins SemiBold" panose="00000700000000000000" pitchFamily="50" charset="0"/>
            </a:endParaRPr>
          </a:p>
        </p:txBody>
      </p:sp>
      <p:sp>
        <p:nvSpPr>
          <p:cNvPr id="7" name="Text Placeholder 6">
            <a:extLst>
              <a:ext uri="{FF2B5EF4-FFF2-40B4-BE49-F238E27FC236}">
                <a16:creationId xmlns:a16="http://schemas.microsoft.com/office/drawing/2014/main" id="{83333766-DB82-6BD1-FCE5-C89ACF61C23F}"/>
              </a:ext>
            </a:extLst>
          </p:cNvPr>
          <p:cNvSpPr>
            <a:spLocks noGrp="1"/>
          </p:cNvSpPr>
          <p:nvPr>
            <p:ph type="body" sz="quarter" idx="24"/>
          </p:nvPr>
        </p:nvSpPr>
        <p:spPr/>
        <p:txBody>
          <a:bodyPr/>
          <a:lstStyle/>
          <a:p>
            <a:r>
              <a:rPr lang="en-GB" dirty="0"/>
              <a:t>Euclid Space Telescope</a:t>
            </a:r>
          </a:p>
        </p:txBody>
      </p:sp>
      <p:sp>
        <p:nvSpPr>
          <p:cNvPr id="3" name="Text Placeholder 2">
            <a:extLst>
              <a:ext uri="{FF2B5EF4-FFF2-40B4-BE49-F238E27FC236}">
                <a16:creationId xmlns:a16="http://schemas.microsoft.com/office/drawing/2014/main" id="{244FA5BC-0879-93C3-ECC2-4C643268D4A9}"/>
              </a:ext>
            </a:extLst>
          </p:cNvPr>
          <p:cNvSpPr>
            <a:spLocks noGrp="1"/>
          </p:cNvSpPr>
          <p:nvPr>
            <p:ph type="body" sz="quarter" idx="12"/>
          </p:nvPr>
        </p:nvSpPr>
        <p:spPr>
          <a:xfrm>
            <a:off x="517911" y="1131290"/>
            <a:ext cx="6160410" cy="4302121"/>
          </a:xfrm>
        </p:spPr>
        <p:txBody>
          <a:bodyPr/>
          <a:lstStyle/>
          <a:p>
            <a:pPr marL="342900" indent="-342900">
              <a:spcBef>
                <a:spcPts val="1800"/>
              </a:spcBef>
              <a:buFont typeface="Arial" panose="020B0604020202020204" pitchFamily="34" charset="0"/>
              <a:buChar char="•"/>
            </a:pPr>
            <a:r>
              <a:rPr lang="en-GB" sz="2000" b="0" dirty="0">
                <a:solidFill>
                  <a:srgbClr val="060645">
                    <a:alpha val="60000"/>
                  </a:srgbClr>
                </a:solidFill>
              </a:rPr>
              <a:t>Euclid is an ESA space mission to ‘map the Dark Universe’.</a:t>
            </a:r>
          </a:p>
          <a:p>
            <a:pPr marL="342900" indent="-342900">
              <a:spcBef>
                <a:spcPts val="1800"/>
              </a:spcBef>
              <a:buFont typeface="Arial" panose="020B0604020202020204" pitchFamily="34" charset="0"/>
              <a:buChar char="•"/>
            </a:pPr>
            <a:r>
              <a:rPr lang="en-GB" sz="2000" b="0" dirty="0">
                <a:solidFill>
                  <a:srgbClr val="060645">
                    <a:alpha val="60000"/>
                  </a:srgbClr>
                </a:solidFill>
              </a:rPr>
              <a:t>The Visible Instrument (VIS) on board consists of 36 CCD273-84 ‘s from e2v.</a:t>
            </a:r>
          </a:p>
          <a:p>
            <a:pPr marL="342900" indent="-342900">
              <a:spcBef>
                <a:spcPts val="1800"/>
              </a:spcBef>
              <a:buFont typeface="Arial" panose="020B0604020202020204" pitchFamily="34" charset="0"/>
              <a:buChar char="•"/>
            </a:pPr>
            <a:r>
              <a:rPr lang="en-GB" sz="2000" b="0" dirty="0">
                <a:solidFill>
                  <a:srgbClr val="060645">
                    <a:alpha val="60000"/>
                  </a:srgbClr>
                </a:solidFill>
              </a:rPr>
              <a:t>It launched in July 2023 to orbit at L2</a:t>
            </a:r>
          </a:p>
          <a:p>
            <a:pPr marL="342900" indent="-342900">
              <a:spcBef>
                <a:spcPts val="1800"/>
              </a:spcBef>
              <a:buFont typeface="Arial" panose="020B0604020202020204" pitchFamily="34" charset="0"/>
              <a:buChar char="•"/>
            </a:pPr>
            <a:r>
              <a:rPr lang="en-GB" sz="2000" b="0" dirty="0"/>
              <a:t>VIS will measure the shapes of galaxies, and distortions due to weak gravitational lensing.</a:t>
            </a:r>
          </a:p>
          <a:p>
            <a:pPr marL="342900" indent="-342900">
              <a:spcBef>
                <a:spcPts val="1800"/>
              </a:spcBef>
              <a:buFont typeface="Arial" panose="020B0604020202020204" pitchFamily="34" charset="0"/>
              <a:buChar char="•"/>
            </a:pPr>
            <a:r>
              <a:rPr lang="en-GB" sz="2000" b="0" dirty="0"/>
              <a:t>Radiation damage creates trap defects that also affect the shape measurements</a:t>
            </a:r>
          </a:p>
        </p:txBody>
      </p:sp>
      <p:grpSp>
        <p:nvGrpSpPr>
          <p:cNvPr id="13" name="Group 12">
            <a:extLst>
              <a:ext uri="{FF2B5EF4-FFF2-40B4-BE49-F238E27FC236}">
                <a16:creationId xmlns:a16="http://schemas.microsoft.com/office/drawing/2014/main" id="{B51F6A79-E9AA-7DEB-760B-91D5C86CA5DA}"/>
              </a:ext>
            </a:extLst>
          </p:cNvPr>
          <p:cNvGrpSpPr/>
          <p:nvPr/>
        </p:nvGrpSpPr>
        <p:grpSpPr>
          <a:xfrm>
            <a:off x="6545904" y="150601"/>
            <a:ext cx="5646096" cy="2745513"/>
            <a:chOff x="8183588" y="3140017"/>
            <a:chExt cx="4768656" cy="2520584"/>
          </a:xfrm>
        </p:grpSpPr>
        <p:sp>
          <p:nvSpPr>
            <p:cNvPr id="15" name="TextBox 14">
              <a:extLst>
                <a:ext uri="{FF2B5EF4-FFF2-40B4-BE49-F238E27FC236}">
                  <a16:creationId xmlns:a16="http://schemas.microsoft.com/office/drawing/2014/main" id="{F1ED2B7A-906B-D55E-C0D6-8027477ECCAB}"/>
                </a:ext>
              </a:extLst>
            </p:cNvPr>
            <p:cNvSpPr txBox="1"/>
            <p:nvPr/>
          </p:nvSpPr>
          <p:spPr>
            <a:xfrm>
              <a:off x="10497950" y="3167662"/>
              <a:ext cx="2454294" cy="1073734"/>
            </a:xfrm>
            <a:prstGeom prst="rect">
              <a:avLst/>
            </a:prstGeom>
            <a:noFill/>
          </p:spPr>
          <p:txBody>
            <a:bodyPr wrap="square" rtlCol="0">
              <a:spAutoFit/>
            </a:bodyPr>
            <a:lstStyle/>
            <a:p>
              <a:r>
                <a:rPr lang="en-GB" sz="1400" dirty="0"/>
                <a:t>Example of strong lensing discovered by Euclid in nearby Galaxy NGC 6505</a:t>
              </a:r>
            </a:p>
            <a:p>
              <a:endParaRPr lang="en-GB" sz="1400" dirty="0"/>
            </a:p>
            <a:p>
              <a:r>
                <a:rPr lang="en-GB" sz="1400" dirty="0"/>
                <a:t>(Credit: O’Riordan et al. 2025)</a:t>
              </a:r>
            </a:p>
          </p:txBody>
        </p:sp>
        <p:pic>
          <p:nvPicPr>
            <p:cNvPr id="14" name="Picture 2">
              <a:extLst>
                <a:ext uri="{FF2B5EF4-FFF2-40B4-BE49-F238E27FC236}">
                  <a16:creationId xmlns:a16="http://schemas.microsoft.com/office/drawing/2014/main" id="{8477B603-B2C8-1A40-4F11-46353157AF4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859" t="7694" r="10859" b="7694"/>
            <a:stretch>
              <a:fillRect/>
            </a:stretch>
          </p:blipFill>
          <p:spPr bwMode="auto">
            <a:xfrm>
              <a:off x="8183588" y="3140017"/>
              <a:ext cx="2332012" cy="252058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920896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3218A46-99E7-A322-BBD5-B0C1BA944ACA}"/>
              </a:ext>
            </a:extLst>
          </p:cNvPr>
          <p:cNvSpPr>
            <a:spLocks noGrp="1"/>
          </p:cNvSpPr>
          <p:nvPr>
            <p:ph type="body" sz="quarter" idx="24"/>
          </p:nvPr>
        </p:nvSpPr>
        <p:spPr/>
        <p:txBody>
          <a:bodyPr/>
          <a:lstStyle/>
          <a:p>
            <a:r>
              <a:rPr lang="en-GB" dirty="0"/>
              <a:t>Trap Defects</a:t>
            </a:r>
          </a:p>
        </p:txBody>
      </p:sp>
      <p:sp>
        <p:nvSpPr>
          <p:cNvPr id="7" name="TextBox 6">
            <a:extLst>
              <a:ext uri="{FF2B5EF4-FFF2-40B4-BE49-F238E27FC236}">
                <a16:creationId xmlns:a16="http://schemas.microsoft.com/office/drawing/2014/main" id="{9E771961-7559-5ED7-E1DD-43862A055500}"/>
              </a:ext>
            </a:extLst>
          </p:cNvPr>
          <p:cNvSpPr txBox="1"/>
          <p:nvPr/>
        </p:nvSpPr>
        <p:spPr>
          <a:xfrm>
            <a:off x="413915" y="1413164"/>
            <a:ext cx="6457940" cy="646331"/>
          </a:xfrm>
          <a:prstGeom prst="rect">
            <a:avLst/>
          </a:prstGeom>
          <a:noFill/>
        </p:spPr>
        <p:txBody>
          <a:bodyPr wrap="square" rtlCol="0">
            <a:spAutoFit/>
          </a:bodyPr>
          <a:lstStyle/>
          <a:p>
            <a:r>
              <a:rPr lang="en-GB" dirty="0"/>
              <a:t>Behaviour of trap defects described by Shockley-Read-Hall (SRH) theory.</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81B216-4138-E456-DDDD-9A07F53CDA5C}"/>
                  </a:ext>
                </a:extLst>
              </p:cNvPr>
              <p:cNvSpPr txBox="1"/>
              <p:nvPr/>
            </p:nvSpPr>
            <p:spPr>
              <a:xfrm>
                <a:off x="413914" y="2216728"/>
                <a:ext cx="6790449" cy="1015663"/>
              </a:xfrm>
              <a:prstGeom prst="rect">
                <a:avLst/>
              </a:prstGeom>
              <a:noFill/>
            </p:spPr>
            <p:txBody>
              <a:bodyPr wrap="square" rtlCol="0">
                <a:spAutoFit/>
              </a:bodyPr>
              <a:lstStyle/>
              <a:p>
                <a:r>
                  <a:rPr lang="en-GB" dirty="0"/>
                  <a:t>Characteristic emission time constant</a:t>
                </a:r>
                <a:r>
                  <a:rPr lang="en-GB" sz="2400" b="1" dirty="0"/>
                  <a:t> </a:t>
                </a:r>
                <a14:m>
                  <m:oMath xmlns:m="http://schemas.openxmlformats.org/officeDocument/2006/math">
                    <m:sSub>
                      <m:sSubPr>
                        <m:ctrlPr>
                          <a:rPr lang="en-GB" sz="2400" b="1" i="1" smtClean="0">
                            <a:latin typeface="Cambria Math" panose="02040503050406030204" pitchFamily="18" charset="0"/>
                          </a:rPr>
                        </m:ctrlPr>
                      </m:sSubPr>
                      <m:e>
                        <m:r>
                          <a:rPr lang="en-GB" sz="2400" b="1" i="1" smtClean="0">
                            <a:latin typeface="Cambria Math" panose="02040503050406030204" pitchFamily="18" charset="0"/>
                          </a:rPr>
                          <m:t>𝝉</m:t>
                        </m:r>
                      </m:e>
                      <m:sub>
                        <m:r>
                          <a:rPr lang="en-GB" sz="2400" b="1" i="1" smtClean="0">
                            <a:latin typeface="Cambria Math" panose="02040503050406030204" pitchFamily="18" charset="0"/>
                          </a:rPr>
                          <m:t>𝒆</m:t>
                        </m:r>
                      </m:sub>
                    </m:sSub>
                  </m:oMath>
                </a14:m>
                <a:r>
                  <a:rPr lang="en-GB" b="1" dirty="0"/>
                  <a:t> </a:t>
                </a:r>
                <a:r>
                  <a:rPr lang="en-GB" dirty="0"/>
                  <a:t> that depends on temperature and energy level of defect.</a:t>
                </a:r>
                <a:endParaRPr lang="en-GB" b="1" dirty="0"/>
              </a:p>
              <a:p>
                <a:endParaRPr lang="en-GB" b="1" dirty="0"/>
              </a:p>
            </p:txBody>
          </p:sp>
        </mc:Choice>
        <mc:Fallback xmlns="">
          <p:sp>
            <p:nvSpPr>
              <p:cNvPr id="8" name="TextBox 7">
                <a:extLst>
                  <a:ext uri="{FF2B5EF4-FFF2-40B4-BE49-F238E27FC236}">
                    <a16:creationId xmlns:a16="http://schemas.microsoft.com/office/drawing/2014/main" id="{8881B216-4138-E456-DDDD-9A07F53CDA5C}"/>
                  </a:ext>
                </a:extLst>
              </p:cNvPr>
              <p:cNvSpPr txBox="1">
                <a:spLocks noRot="1" noChangeAspect="1" noMove="1" noResize="1" noEditPoints="1" noAdjustHandles="1" noChangeArrowheads="1" noChangeShapeType="1" noTextEdit="1"/>
              </p:cNvSpPr>
              <p:nvPr/>
            </p:nvSpPr>
            <p:spPr>
              <a:xfrm>
                <a:off x="413914" y="2216728"/>
                <a:ext cx="6790449" cy="1015663"/>
              </a:xfrm>
              <a:prstGeom prst="rect">
                <a:avLst/>
              </a:prstGeom>
              <a:blipFill>
                <a:blip r:embed="rId3"/>
                <a:stretch>
                  <a:fillRect l="-80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951B44F-E49F-9FC1-8DC5-E2DA50B5B18F}"/>
                  </a:ext>
                </a:extLst>
              </p:cNvPr>
              <p:cNvSpPr txBox="1"/>
              <p:nvPr/>
            </p:nvSpPr>
            <p:spPr>
              <a:xfrm>
                <a:off x="413914" y="3232391"/>
                <a:ext cx="5495180" cy="1536254"/>
              </a:xfrm>
              <a:prstGeom prst="rect">
                <a:avLst/>
              </a:prstGeom>
              <a:noFill/>
            </p:spPr>
            <p:txBody>
              <a:bodyPr wrap="square" rtlCol="0">
                <a:spAutoFit/>
              </a:bodyPr>
              <a:lstStyle/>
              <a:p>
                <a:r>
                  <a:rPr lang="en-GB" dirty="0"/>
                  <a:t>Probability of a trap releasing a captured electron before time </a:t>
                </a:r>
                <a14:m>
                  <m:oMath xmlns:m="http://schemas.openxmlformats.org/officeDocument/2006/math">
                    <m:r>
                      <a:rPr lang="en-GB" sz="2000" b="1" i="1" smtClean="0">
                        <a:latin typeface="Cambria Math" panose="02040503050406030204" pitchFamily="18" charset="0"/>
                      </a:rPr>
                      <m:t>𝒕</m:t>
                    </m:r>
                  </m:oMath>
                </a14:m>
                <a:r>
                  <a:rPr lang="en-GB" dirty="0"/>
                  <a:t> described by;</a:t>
                </a:r>
              </a:p>
              <a:p>
                <a:endParaRPr lang="en-GB" dirty="0"/>
              </a:p>
              <a:p>
                <a:pPr algn="ctr"/>
                <a14:m>
                  <m:oMath xmlns:m="http://schemas.openxmlformats.org/officeDocument/2006/math">
                    <m:r>
                      <a:rPr lang="en-GB" sz="2400" b="0" i="1" smtClean="0">
                        <a:latin typeface="Cambria Math" panose="02040503050406030204" pitchFamily="18" charset="0"/>
                      </a:rPr>
                      <m:t>𝑃</m:t>
                    </m:r>
                    <m:d>
                      <m:dPr>
                        <m:ctrlPr>
                          <a:rPr lang="en-GB" sz="2400" b="0" i="1" smtClean="0">
                            <a:latin typeface="Cambria Math" panose="02040503050406030204" pitchFamily="18" charset="0"/>
                          </a:rPr>
                        </m:ctrlPr>
                      </m:dPr>
                      <m:e>
                        <m:r>
                          <a:rPr lang="en-GB" sz="2400" b="0" i="1" smtClean="0">
                            <a:latin typeface="Cambria Math" panose="02040503050406030204" pitchFamily="18" charset="0"/>
                          </a:rPr>
                          <m:t>&lt;</m:t>
                        </m:r>
                        <m:r>
                          <a:rPr lang="en-GB" sz="2400" b="0" i="1" smtClean="0">
                            <a:latin typeface="Cambria Math" panose="02040503050406030204" pitchFamily="18" charset="0"/>
                          </a:rPr>
                          <m:t>𝑡</m:t>
                        </m:r>
                      </m:e>
                    </m:d>
                    <m:r>
                      <a:rPr lang="en-GB" sz="2400" b="0" i="1" smtClean="0">
                        <a:latin typeface="Cambria Math" panose="02040503050406030204" pitchFamily="18" charset="0"/>
                      </a:rPr>
                      <m:t>=1− </m:t>
                    </m:r>
                    <m:r>
                      <m:rPr>
                        <m:sty m:val="p"/>
                      </m:rPr>
                      <a:rPr lang="en-GB" sz="2400" b="0" i="1" smtClean="0">
                        <a:latin typeface="Cambria Math" panose="02040503050406030204" pitchFamily="18" charset="0"/>
                      </a:rPr>
                      <m:t>exp</m:t>
                    </m:r>
                    <m:d>
                      <m:dPr>
                        <m:ctrlPr>
                          <a:rPr lang="en-GB" sz="2400" b="0" i="1" smtClean="0">
                            <a:latin typeface="Cambria Math" panose="02040503050406030204" pitchFamily="18" charset="0"/>
                          </a:rPr>
                        </m:ctrlPr>
                      </m:dPr>
                      <m:e>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m:t>
                            </m:r>
                            <m:r>
                              <a:rPr lang="en-GB" sz="2400" b="0" i="1" smtClean="0">
                                <a:latin typeface="Cambria Math" panose="02040503050406030204" pitchFamily="18" charset="0"/>
                              </a:rPr>
                              <m:t>𝑡</m:t>
                            </m:r>
                          </m:num>
                          <m:den>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𝜏</m:t>
                                </m:r>
                              </m:e>
                              <m:sub>
                                <m:r>
                                  <a:rPr lang="en-GB" sz="2400" b="0" i="1" smtClean="0">
                                    <a:latin typeface="Cambria Math" panose="02040503050406030204" pitchFamily="18" charset="0"/>
                                  </a:rPr>
                                  <m:t>𝑒</m:t>
                                </m:r>
                              </m:sub>
                            </m:sSub>
                          </m:den>
                        </m:f>
                      </m:e>
                    </m:d>
                    <m:r>
                      <a:rPr lang="en-GB" sz="2400" b="0" i="1" smtClean="0">
                        <a:latin typeface="Cambria Math" panose="02040503050406030204" pitchFamily="18" charset="0"/>
                      </a:rPr>
                      <m:t> </m:t>
                    </m:r>
                  </m:oMath>
                </a14:m>
                <a:r>
                  <a:rPr lang="en-GB" sz="2400" dirty="0"/>
                  <a:t> </a:t>
                </a:r>
              </a:p>
            </p:txBody>
          </p:sp>
        </mc:Choice>
        <mc:Fallback xmlns="">
          <p:sp>
            <p:nvSpPr>
              <p:cNvPr id="9" name="TextBox 8">
                <a:extLst>
                  <a:ext uri="{FF2B5EF4-FFF2-40B4-BE49-F238E27FC236}">
                    <a16:creationId xmlns:a16="http://schemas.microsoft.com/office/drawing/2014/main" id="{E951B44F-E49F-9FC1-8DC5-E2DA50B5B18F}"/>
                  </a:ext>
                </a:extLst>
              </p:cNvPr>
              <p:cNvSpPr txBox="1">
                <a:spLocks noRot="1" noChangeAspect="1" noMove="1" noResize="1" noEditPoints="1" noAdjustHandles="1" noChangeArrowheads="1" noChangeShapeType="1" noTextEdit="1"/>
              </p:cNvSpPr>
              <p:nvPr/>
            </p:nvSpPr>
            <p:spPr>
              <a:xfrm>
                <a:off x="413914" y="3232391"/>
                <a:ext cx="5495180" cy="1536254"/>
              </a:xfrm>
              <a:prstGeom prst="rect">
                <a:avLst/>
              </a:prstGeom>
              <a:blipFill>
                <a:blip r:embed="rId4"/>
                <a:stretch>
                  <a:fillRect l="-999" t="-1984"/>
                </a:stretch>
              </a:blipFill>
            </p:spPr>
            <p:txBody>
              <a:bodyPr/>
              <a:lstStyle/>
              <a:p>
                <a:r>
                  <a:rPr lang="en-GB">
                    <a:noFill/>
                  </a:rPr>
                  <a:t> </a:t>
                </a:r>
              </a:p>
            </p:txBody>
          </p:sp>
        </mc:Fallback>
      </mc:AlternateContent>
      <p:grpSp>
        <p:nvGrpSpPr>
          <p:cNvPr id="29" name="Group 28">
            <a:extLst>
              <a:ext uri="{FF2B5EF4-FFF2-40B4-BE49-F238E27FC236}">
                <a16:creationId xmlns:a16="http://schemas.microsoft.com/office/drawing/2014/main" id="{BB470893-0E85-7778-480A-1E535C93D8FE}"/>
              </a:ext>
            </a:extLst>
          </p:cNvPr>
          <p:cNvGrpSpPr/>
          <p:nvPr/>
        </p:nvGrpSpPr>
        <p:grpSpPr>
          <a:xfrm>
            <a:off x="5741847" y="3336487"/>
            <a:ext cx="4842039" cy="3338317"/>
            <a:chOff x="6256896" y="2866444"/>
            <a:chExt cx="4842039" cy="3338317"/>
          </a:xfrm>
        </p:grpSpPr>
        <p:pic>
          <p:nvPicPr>
            <p:cNvPr id="11" name="Picture 10">
              <a:extLst>
                <a:ext uri="{FF2B5EF4-FFF2-40B4-BE49-F238E27FC236}">
                  <a16:creationId xmlns:a16="http://schemas.microsoft.com/office/drawing/2014/main" id="{BBC1EF74-E966-8700-E1C2-B5718B255E25}"/>
                </a:ext>
              </a:extLst>
            </p:cNvPr>
            <p:cNvPicPr>
              <a:picLocks noChangeAspect="1"/>
            </p:cNvPicPr>
            <p:nvPr/>
          </p:nvPicPr>
          <p:blipFill>
            <a:blip r:embed="rId5"/>
            <a:stretch>
              <a:fillRect/>
            </a:stretch>
          </p:blipFill>
          <p:spPr>
            <a:xfrm>
              <a:off x="6665067" y="2866444"/>
              <a:ext cx="4433868" cy="3006876"/>
            </a:xfrm>
            <a:prstGeom prst="rect">
              <a:avLst/>
            </a:prstGeom>
          </p:spPr>
        </p:pic>
        <p:cxnSp>
          <p:nvCxnSpPr>
            <p:cNvPr id="13" name="Straight Arrow Connector 12">
              <a:extLst>
                <a:ext uri="{FF2B5EF4-FFF2-40B4-BE49-F238E27FC236}">
                  <a16:creationId xmlns:a16="http://schemas.microsoft.com/office/drawing/2014/main" id="{110E4317-9CF1-FF2B-9800-9CE844AFE709}"/>
                </a:ext>
              </a:extLst>
            </p:cNvPr>
            <p:cNvCxnSpPr>
              <a:cxnSpLocks/>
            </p:cNvCxnSpPr>
            <p:nvPr/>
          </p:nvCxnSpPr>
          <p:spPr>
            <a:xfrm flipV="1">
              <a:off x="6665067" y="3352800"/>
              <a:ext cx="0" cy="187498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C9982DA-60B4-07B9-82AC-24D2446116AA}"/>
                    </a:ext>
                  </a:extLst>
                </p:cNvPr>
                <p:cNvSpPr txBox="1"/>
                <p:nvPr/>
              </p:nvSpPr>
              <p:spPr>
                <a:xfrm rot="16200000">
                  <a:off x="6007662" y="4045526"/>
                  <a:ext cx="867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&lt;</m:t>
                            </m:r>
                            <m:r>
                              <a:rPr lang="en-GB" b="0" i="1" smtClean="0">
                                <a:latin typeface="Cambria Math" panose="02040503050406030204" pitchFamily="18" charset="0"/>
                              </a:rPr>
                              <m:t>𝑡</m:t>
                            </m:r>
                          </m:e>
                        </m:d>
                      </m:oMath>
                    </m:oMathPara>
                  </a14:m>
                  <a:endParaRPr lang="en-GB" dirty="0"/>
                </a:p>
              </p:txBody>
            </p:sp>
          </mc:Choice>
          <mc:Fallback xmlns="">
            <p:sp>
              <p:nvSpPr>
                <p:cNvPr id="14" name="TextBox 13">
                  <a:extLst>
                    <a:ext uri="{FF2B5EF4-FFF2-40B4-BE49-F238E27FC236}">
                      <a16:creationId xmlns:a16="http://schemas.microsoft.com/office/drawing/2014/main" id="{7C9982DA-60B4-07B9-82AC-24D2446116AA}"/>
                    </a:ext>
                  </a:extLst>
                </p:cNvPr>
                <p:cNvSpPr txBox="1">
                  <a:spLocks noRot="1" noChangeAspect="1" noMove="1" noResize="1" noEditPoints="1" noAdjustHandles="1" noChangeArrowheads="1" noChangeShapeType="1" noTextEdit="1"/>
                </p:cNvSpPr>
                <p:nvPr/>
              </p:nvSpPr>
              <p:spPr>
                <a:xfrm rot="16200000">
                  <a:off x="6007662" y="4045526"/>
                  <a:ext cx="867800" cy="369332"/>
                </a:xfrm>
                <a:prstGeom prst="rect">
                  <a:avLst/>
                </a:prstGeom>
                <a:blipFill>
                  <a:blip r:embed="rId6"/>
                  <a:stretch>
                    <a:fillRect/>
                  </a:stretch>
                </a:blipFill>
              </p:spPr>
              <p:txBody>
                <a:bodyPr/>
                <a:lstStyle/>
                <a:p>
                  <a:r>
                    <a:rPr lang="en-GB">
                      <a:noFill/>
                    </a:rPr>
                    <a:t> </a:t>
                  </a:r>
                </a:p>
              </p:txBody>
            </p:sp>
          </mc:Fallback>
        </mc:AlternateContent>
        <p:cxnSp>
          <p:nvCxnSpPr>
            <p:cNvPr id="16" name="Straight Arrow Connector 15">
              <a:extLst>
                <a:ext uri="{FF2B5EF4-FFF2-40B4-BE49-F238E27FC236}">
                  <a16:creationId xmlns:a16="http://schemas.microsoft.com/office/drawing/2014/main" id="{6152D12B-908D-3546-5216-555766857ADB}"/>
                </a:ext>
              </a:extLst>
            </p:cNvPr>
            <p:cNvCxnSpPr>
              <a:cxnSpLocks/>
            </p:cNvCxnSpPr>
            <p:nvPr/>
          </p:nvCxnSpPr>
          <p:spPr>
            <a:xfrm>
              <a:off x="7352145" y="5873320"/>
              <a:ext cx="299258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A9E0857C-DD3B-88F0-AAB6-824BABE32AB0}"/>
                    </a:ext>
                  </a:extLst>
                </p:cNvPr>
                <p:cNvSpPr txBox="1"/>
                <p:nvPr/>
              </p:nvSpPr>
              <p:spPr>
                <a:xfrm>
                  <a:off x="7656945" y="5835429"/>
                  <a:ext cx="268778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𝑡</m:t>
                        </m:r>
                      </m:oMath>
                    </m:oMathPara>
                  </a14:m>
                  <a:endParaRPr lang="en-GB" b="0" dirty="0"/>
                </a:p>
              </p:txBody>
            </p:sp>
          </mc:Choice>
          <mc:Fallback xmlns="">
            <p:sp>
              <p:nvSpPr>
                <p:cNvPr id="17" name="TextBox 16">
                  <a:extLst>
                    <a:ext uri="{FF2B5EF4-FFF2-40B4-BE49-F238E27FC236}">
                      <a16:creationId xmlns:a16="http://schemas.microsoft.com/office/drawing/2014/main" id="{A9E0857C-DD3B-88F0-AAB6-824BABE32AB0}"/>
                    </a:ext>
                  </a:extLst>
                </p:cNvPr>
                <p:cNvSpPr txBox="1">
                  <a:spLocks noRot="1" noChangeAspect="1" noMove="1" noResize="1" noEditPoints="1" noAdjustHandles="1" noChangeArrowheads="1" noChangeShapeType="1" noTextEdit="1"/>
                </p:cNvSpPr>
                <p:nvPr/>
              </p:nvSpPr>
              <p:spPr>
                <a:xfrm>
                  <a:off x="7656945" y="5835429"/>
                  <a:ext cx="2687782" cy="369332"/>
                </a:xfrm>
                <a:prstGeom prst="rect">
                  <a:avLst/>
                </a:prstGeom>
                <a:blipFill>
                  <a:blip r:embed="rId7"/>
                  <a:stretch>
                    <a:fillRect/>
                  </a:stretch>
                </a:blipFill>
              </p:spPr>
              <p:txBody>
                <a:bodyPr/>
                <a:lstStyle/>
                <a:p>
                  <a:r>
                    <a:rPr lang="en-GB">
                      <a:noFill/>
                    </a:rPr>
                    <a:t> </a:t>
                  </a:r>
                </a:p>
              </p:txBody>
            </p:sp>
          </mc:Fallback>
        </mc:AlternateContent>
      </p:grpSp>
      <p:grpSp>
        <p:nvGrpSpPr>
          <p:cNvPr id="23" name="Group 22">
            <a:extLst>
              <a:ext uri="{FF2B5EF4-FFF2-40B4-BE49-F238E27FC236}">
                <a16:creationId xmlns:a16="http://schemas.microsoft.com/office/drawing/2014/main" id="{ED508177-120A-37C7-71CA-4AEC6398D62B}"/>
              </a:ext>
            </a:extLst>
          </p:cNvPr>
          <p:cNvGrpSpPr/>
          <p:nvPr/>
        </p:nvGrpSpPr>
        <p:grpSpPr>
          <a:xfrm>
            <a:off x="6975272" y="183196"/>
            <a:ext cx="3642301" cy="3074459"/>
            <a:chOff x="7467599" y="2524865"/>
            <a:chExt cx="4654494" cy="3928850"/>
          </a:xfrm>
        </p:grpSpPr>
        <p:grpSp>
          <p:nvGrpSpPr>
            <p:cNvPr id="24" name="Group 23">
              <a:extLst>
                <a:ext uri="{FF2B5EF4-FFF2-40B4-BE49-F238E27FC236}">
                  <a16:creationId xmlns:a16="http://schemas.microsoft.com/office/drawing/2014/main" id="{5B956D7A-6179-2526-4957-BB042B46C8AA}"/>
                </a:ext>
              </a:extLst>
            </p:cNvPr>
            <p:cNvGrpSpPr/>
            <p:nvPr/>
          </p:nvGrpSpPr>
          <p:grpSpPr>
            <a:xfrm>
              <a:off x="7467600" y="2524865"/>
              <a:ext cx="4654493" cy="3928850"/>
              <a:chOff x="7467600" y="2524865"/>
              <a:chExt cx="4654493" cy="3928850"/>
            </a:xfrm>
          </p:grpSpPr>
          <p:pic>
            <p:nvPicPr>
              <p:cNvPr id="27" name="Picture 26">
                <a:extLst>
                  <a:ext uri="{FF2B5EF4-FFF2-40B4-BE49-F238E27FC236}">
                    <a16:creationId xmlns:a16="http://schemas.microsoft.com/office/drawing/2014/main" id="{7BF9F719-E2ED-23AB-6CDD-FF2805D815BF}"/>
                  </a:ext>
                </a:extLst>
              </p:cNvPr>
              <p:cNvPicPr>
                <a:picLocks noChangeAspect="1"/>
              </p:cNvPicPr>
              <p:nvPr/>
            </p:nvPicPr>
            <p:blipFill>
              <a:blip r:embed="rId8" cstate="screen">
                <a:extLst>
                  <a:ext uri="{28A0092B-C50C-407E-A947-70E740481C1C}">
                    <a14:useLocalDpi xmlns:a14="http://schemas.microsoft.com/office/drawing/2010/main"/>
                  </a:ext>
                </a:extLst>
              </a:blip>
              <a:srcRect t="43478"/>
              <a:stretch>
                <a:fillRect/>
              </a:stretch>
            </p:blipFill>
            <p:spPr>
              <a:xfrm>
                <a:off x="7467600" y="2524865"/>
                <a:ext cx="4480567" cy="2693472"/>
              </a:xfrm>
              <a:prstGeom prst="rect">
                <a:avLst/>
              </a:prstGeom>
            </p:spPr>
          </p:pic>
          <p:sp>
            <p:nvSpPr>
              <p:cNvPr id="28" name="TextBox 27">
                <a:extLst>
                  <a:ext uri="{FF2B5EF4-FFF2-40B4-BE49-F238E27FC236}">
                    <a16:creationId xmlns:a16="http://schemas.microsoft.com/office/drawing/2014/main" id="{59CAD4C5-78A6-3731-7EE6-1234E54D02A5}"/>
                  </a:ext>
                </a:extLst>
              </p:cNvPr>
              <p:cNvSpPr txBox="1"/>
              <p:nvPr/>
            </p:nvSpPr>
            <p:spPr>
              <a:xfrm>
                <a:off x="7467600" y="5627769"/>
                <a:ext cx="4654493" cy="825946"/>
              </a:xfrm>
              <a:prstGeom prst="rect">
                <a:avLst/>
              </a:prstGeom>
              <a:noFill/>
            </p:spPr>
            <p:txBody>
              <a:bodyPr wrap="square" rtlCol="0">
                <a:spAutoFit/>
              </a:bodyPr>
              <a:lstStyle/>
              <a:p>
                <a:pPr algn="ctr"/>
                <a:r>
                  <a:rPr lang="en-GB" sz="1200" dirty="0"/>
                  <a:t>Charge smearing in HST images before and after correction.</a:t>
                </a:r>
              </a:p>
              <a:p>
                <a:pPr algn="ctr"/>
                <a:r>
                  <a:rPr lang="en-GB" sz="1200" dirty="0"/>
                  <a:t>(Credit: Massey et al. 2010)</a:t>
                </a:r>
              </a:p>
            </p:txBody>
          </p:sp>
        </p:grpSp>
        <p:sp>
          <p:nvSpPr>
            <p:cNvPr id="25" name="TextBox 24">
              <a:extLst>
                <a:ext uri="{FF2B5EF4-FFF2-40B4-BE49-F238E27FC236}">
                  <a16:creationId xmlns:a16="http://schemas.microsoft.com/office/drawing/2014/main" id="{59CC7C87-159D-6E87-231D-76852EE2DB88}"/>
                </a:ext>
              </a:extLst>
            </p:cNvPr>
            <p:cNvSpPr txBox="1"/>
            <p:nvPr/>
          </p:nvSpPr>
          <p:spPr>
            <a:xfrm>
              <a:off x="7467599" y="5213853"/>
              <a:ext cx="2358306" cy="353977"/>
            </a:xfrm>
            <a:prstGeom prst="rect">
              <a:avLst/>
            </a:prstGeom>
            <a:noFill/>
          </p:spPr>
          <p:txBody>
            <a:bodyPr wrap="square" rtlCol="0">
              <a:spAutoFit/>
            </a:bodyPr>
            <a:lstStyle/>
            <a:p>
              <a:pPr algn="ctr"/>
              <a:r>
                <a:rPr lang="en-GB" sz="1200" b="1" dirty="0"/>
                <a:t>Before Correction</a:t>
              </a:r>
            </a:p>
          </p:txBody>
        </p:sp>
        <p:sp>
          <p:nvSpPr>
            <p:cNvPr id="26" name="TextBox 25">
              <a:extLst>
                <a:ext uri="{FF2B5EF4-FFF2-40B4-BE49-F238E27FC236}">
                  <a16:creationId xmlns:a16="http://schemas.microsoft.com/office/drawing/2014/main" id="{10455F54-2131-05E9-1552-4956820E0845}"/>
                </a:ext>
              </a:extLst>
            </p:cNvPr>
            <p:cNvSpPr txBox="1"/>
            <p:nvPr/>
          </p:nvSpPr>
          <p:spPr>
            <a:xfrm>
              <a:off x="9707883" y="5224157"/>
              <a:ext cx="2126354" cy="353977"/>
            </a:xfrm>
            <a:prstGeom prst="rect">
              <a:avLst/>
            </a:prstGeom>
            <a:noFill/>
          </p:spPr>
          <p:txBody>
            <a:bodyPr wrap="square" rtlCol="0">
              <a:spAutoFit/>
            </a:bodyPr>
            <a:lstStyle/>
            <a:p>
              <a:pPr algn="ctr"/>
              <a:r>
                <a:rPr lang="en-GB" sz="1200" b="1" dirty="0"/>
                <a:t>After Correction</a:t>
              </a:r>
            </a:p>
          </p:txBody>
        </p:sp>
      </p:grpSp>
    </p:spTree>
    <p:extLst>
      <p:ext uri="{BB962C8B-B14F-4D97-AF65-F5344CB8AC3E}">
        <p14:creationId xmlns:p14="http://schemas.microsoft.com/office/powerpoint/2010/main" val="3768154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EA1F99E-3915-65B6-F46F-49C06683B6C4}"/>
              </a:ext>
            </a:extLst>
          </p:cNvPr>
          <p:cNvSpPr>
            <a:spLocks noGrp="1"/>
          </p:cNvSpPr>
          <p:nvPr>
            <p:ph type="body" sz="quarter" idx="24"/>
          </p:nvPr>
        </p:nvSpPr>
        <p:spPr/>
        <p:txBody>
          <a:bodyPr/>
          <a:lstStyle/>
          <a:p>
            <a:r>
              <a:rPr lang="en-GB" dirty="0"/>
              <a:t>Trap Pumping</a:t>
            </a:r>
          </a:p>
        </p:txBody>
      </p:sp>
      <p:pic>
        <p:nvPicPr>
          <p:cNvPr id="8" name="Picture 7" descr="A screenshot of a game&#10;&#10;AI-generated content may be incorrect.">
            <a:extLst>
              <a:ext uri="{FF2B5EF4-FFF2-40B4-BE49-F238E27FC236}">
                <a16:creationId xmlns:a16="http://schemas.microsoft.com/office/drawing/2014/main" id="{1CC47D83-92E9-2CA8-8387-1A86E8658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786" y="86264"/>
            <a:ext cx="4063662" cy="4063662"/>
          </a:xfrm>
          <a:prstGeom prst="rect">
            <a:avLst/>
          </a:prstGeom>
        </p:spPr>
      </p:pic>
      <p:sp>
        <p:nvSpPr>
          <p:cNvPr id="10" name="TextBox 9">
            <a:extLst>
              <a:ext uri="{FF2B5EF4-FFF2-40B4-BE49-F238E27FC236}">
                <a16:creationId xmlns:a16="http://schemas.microsoft.com/office/drawing/2014/main" id="{AFEF1C8A-D89E-D0B6-F641-DFDAC4CC38DA}"/>
              </a:ext>
            </a:extLst>
          </p:cNvPr>
          <p:cNvSpPr txBox="1"/>
          <p:nvPr/>
        </p:nvSpPr>
        <p:spPr>
          <a:xfrm>
            <a:off x="8570742" y="4338257"/>
            <a:ext cx="3421750" cy="738664"/>
          </a:xfrm>
          <a:prstGeom prst="rect">
            <a:avLst/>
          </a:prstGeom>
          <a:noFill/>
        </p:spPr>
        <p:txBody>
          <a:bodyPr wrap="square" rtlCol="0">
            <a:spAutoFit/>
          </a:bodyPr>
          <a:lstStyle/>
          <a:p>
            <a:r>
              <a:rPr lang="en-GB" sz="1400" dirty="0"/>
              <a:t>Illustration of dipoles appearing during trap pumping by clock charge back and forth.</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D4DB87EF-E142-7D99-C9EB-AC0F1C839EEA}"/>
                  </a:ext>
                </a:extLst>
              </p:cNvPr>
              <p:cNvSpPr txBox="1"/>
              <p:nvPr/>
            </p:nvSpPr>
            <p:spPr>
              <a:xfrm>
                <a:off x="601691" y="983438"/>
                <a:ext cx="7396681" cy="2238241"/>
              </a:xfrm>
              <a:prstGeom prst="rect">
                <a:avLst/>
              </a:prstGeom>
              <a:noFill/>
            </p:spPr>
            <p:txBody>
              <a:bodyPr wrap="square">
                <a:spAutoFit/>
              </a:bodyPr>
              <a:lstStyle/>
              <a:p>
                <a:r>
                  <a:rPr lang="en-GB" sz="2000" dirty="0"/>
                  <a:t>Charge is clocked backwards and forwards between phases 3000* times in the CCD.</a:t>
                </a:r>
              </a:p>
              <a:p>
                <a:endParaRPr lang="en-GB" sz="800" dirty="0"/>
              </a:p>
              <a:p>
                <a:r>
                  <a:rPr lang="en-GB" sz="2000" dirty="0"/>
                  <a:t>Each cycle, the trap defect can release a captured electron into the neighbouring pixel, with the probability dependant on </a:t>
                </a:r>
                <a14:m>
                  <m:oMath xmlns:m="http://schemas.openxmlformats.org/officeDocument/2006/math">
                    <m:sSub>
                      <m:sSubPr>
                        <m:ctrlPr>
                          <a:rPr lang="en-GB" sz="2400" b="1" i="1" smtClean="0">
                            <a:latin typeface="Cambria Math" panose="02040503050406030204" pitchFamily="18" charset="0"/>
                          </a:rPr>
                        </m:ctrlPr>
                      </m:sSubPr>
                      <m:e>
                        <m:r>
                          <a:rPr lang="en-GB" sz="2400" b="1" i="1" smtClean="0">
                            <a:latin typeface="Cambria Math" panose="02040503050406030204" pitchFamily="18" charset="0"/>
                          </a:rPr>
                          <m:t>𝝉</m:t>
                        </m:r>
                      </m:e>
                      <m:sub>
                        <m:r>
                          <a:rPr lang="en-GB" sz="2400" b="1" i="1" smtClean="0">
                            <a:latin typeface="Cambria Math" panose="02040503050406030204" pitchFamily="18" charset="0"/>
                          </a:rPr>
                          <m:t>𝒆</m:t>
                        </m:r>
                      </m:sub>
                    </m:sSub>
                  </m:oMath>
                </a14:m>
                <a:r>
                  <a:rPr lang="en-GB" sz="2000" b="1" dirty="0"/>
                  <a:t> </a:t>
                </a:r>
                <a:r>
                  <a:rPr lang="en-GB" sz="2000" dirty="0"/>
                  <a:t>and how fast it is clocked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𝑡</m:t>
                        </m:r>
                      </m:e>
                      <m:sub>
                        <m:r>
                          <a:rPr lang="en-GB" sz="2000" b="0" i="1" smtClean="0">
                            <a:latin typeface="Cambria Math" panose="02040503050406030204" pitchFamily="18" charset="0"/>
                          </a:rPr>
                          <m:t>𝑝h</m:t>
                        </m:r>
                      </m:sub>
                    </m:sSub>
                  </m:oMath>
                </a14:m>
                <a:r>
                  <a:rPr lang="en-GB" sz="2000" dirty="0">
                    <a:latin typeface="+mj-lt"/>
                  </a:rPr>
                  <a:t>).</a:t>
                </a:r>
              </a:p>
              <a:p>
                <a:endParaRPr lang="en-GB" sz="800" dirty="0"/>
              </a:p>
              <a:p>
                <a:r>
                  <a:rPr lang="en-GB" sz="2000" dirty="0"/>
                  <a:t>Pixels containing traps produce dipoles. </a:t>
                </a:r>
              </a:p>
            </p:txBody>
          </p:sp>
        </mc:Choice>
        <mc:Fallback>
          <p:sp>
            <p:nvSpPr>
              <p:cNvPr id="12" name="TextBox 11">
                <a:extLst>
                  <a:ext uri="{FF2B5EF4-FFF2-40B4-BE49-F238E27FC236}">
                    <a16:creationId xmlns:a16="http://schemas.microsoft.com/office/drawing/2014/main" id="{D4DB87EF-E142-7D99-C9EB-AC0F1C839EEA}"/>
                  </a:ext>
                </a:extLst>
              </p:cNvPr>
              <p:cNvSpPr txBox="1">
                <a:spLocks noRot="1" noChangeAspect="1" noMove="1" noResize="1" noEditPoints="1" noAdjustHandles="1" noChangeArrowheads="1" noChangeShapeType="1" noTextEdit="1"/>
              </p:cNvSpPr>
              <p:nvPr/>
            </p:nvSpPr>
            <p:spPr>
              <a:xfrm>
                <a:off x="601691" y="983438"/>
                <a:ext cx="7396681" cy="2238241"/>
              </a:xfrm>
              <a:prstGeom prst="rect">
                <a:avLst/>
              </a:prstGeom>
              <a:blipFill>
                <a:blip r:embed="rId4"/>
                <a:stretch>
                  <a:fillRect l="-907" t="-1362" b="-4087"/>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id="{4B5617E3-8CAD-CB2C-89D4-24E7A00D4D9D}"/>
              </a:ext>
            </a:extLst>
          </p:cNvPr>
          <p:cNvCxnSpPr>
            <a:cxnSpLocks/>
          </p:cNvCxnSpPr>
          <p:nvPr/>
        </p:nvCxnSpPr>
        <p:spPr>
          <a:xfrm flipV="1">
            <a:off x="5797265" y="2035835"/>
            <a:ext cx="4484352" cy="1043978"/>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6" name="Picture 15" descr="A graph with blue dots&#10;&#10;AI-generated content may be incorrect.">
            <a:extLst>
              <a:ext uri="{FF2B5EF4-FFF2-40B4-BE49-F238E27FC236}">
                <a16:creationId xmlns:a16="http://schemas.microsoft.com/office/drawing/2014/main" id="{50297F4C-451A-D2CB-7C15-655111A15D1B}"/>
              </a:ext>
            </a:extLst>
          </p:cNvPr>
          <p:cNvPicPr>
            <a:picLocks noChangeAspect="1"/>
          </p:cNvPicPr>
          <p:nvPr/>
        </p:nvPicPr>
        <p:blipFill>
          <a:blip r:embed="rId5">
            <a:extLst>
              <a:ext uri="{28A0092B-C50C-407E-A947-70E740481C1C}">
                <a14:useLocalDpi xmlns:a14="http://schemas.microsoft.com/office/drawing/2010/main" val="0"/>
              </a:ext>
            </a:extLst>
          </a:blip>
          <a:srcRect l="1660" t="10076" r="8985"/>
          <a:stretch>
            <a:fillRect/>
          </a:stretch>
        </p:blipFill>
        <p:spPr>
          <a:xfrm>
            <a:off x="3391602" y="3245616"/>
            <a:ext cx="4786033" cy="3612384"/>
          </a:xfrm>
          <a:prstGeom prst="rect">
            <a:avLst/>
          </a:prstGeom>
        </p:spPr>
      </p:pic>
      <p:sp>
        <p:nvSpPr>
          <p:cNvPr id="18" name="TextBox 17">
            <a:extLst>
              <a:ext uri="{FF2B5EF4-FFF2-40B4-BE49-F238E27FC236}">
                <a16:creationId xmlns:a16="http://schemas.microsoft.com/office/drawing/2014/main" id="{4708EBFD-F4DC-0E96-FC26-21F6CA6D3B2D}"/>
              </a:ext>
            </a:extLst>
          </p:cNvPr>
          <p:cNvSpPr txBox="1"/>
          <p:nvPr/>
        </p:nvSpPr>
        <p:spPr>
          <a:xfrm>
            <a:off x="8249786" y="5793804"/>
            <a:ext cx="2791144" cy="584775"/>
          </a:xfrm>
          <a:prstGeom prst="rect">
            <a:avLst/>
          </a:prstGeom>
          <a:noFill/>
        </p:spPr>
        <p:txBody>
          <a:bodyPr wrap="square" rtlCol="0">
            <a:spAutoFit/>
          </a:bodyPr>
          <a:lstStyle/>
          <a:p>
            <a:r>
              <a:rPr lang="en-GB" sz="1600" dirty="0"/>
              <a:t>Example of a fitted dipole curve from Euclid </a:t>
            </a:r>
            <a:r>
              <a:rPr lang="en-GB" sz="1600"/>
              <a:t>data.</a:t>
            </a:r>
            <a:endParaRPr lang="en-GB" sz="1600" dirty="0"/>
          </a:p>
        </p:txBody>
      </p:sp>
      <p:cxnSp>
        <p:nvCxnSpPr>
          <p:cNvPr id="20" name="Straight Arrow Connector 19">
            <a:extLst>
              <a:ext uri="{FF2B5EF4-FFF2-40B4-BE49-F238E27FC236}">
                <a16:creationId xmlns:a16="http://schemas.microsoft.com/office/drawing/2014/main" id="{637E7A0B-751F-30A4-77B7-0E0C59A370F1}"/>
              </a:ext>
            </a:extLst>
          </p:cNvPr>
          <p:cNvCxnSpPr/>
          <p:nvPr/>
        </p:nvCxnSpPr>
        <p:spPr>
          <a:xfrm flipV="1">
            <a:off x="11637034" y="4178100"/>
            <a:ext cx="0" cy="53483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a:extLst>
              <a:ext uri="{FF2B5EF4-FFF2-40B4-BE49-F238E27FC236}">
                <a16:creationId xmlns:a16="http://schemas.microsoft.com/office/drawing/2014/main" id="{43F0AEDB-C94F-5FD1-1860-FD5CA3313A5E}"/>
              </a:ext>
            </a:extLst>
          </p:cNvPr>
          <p:cNvCxnSpPr>
            <a:cxnSpLocks/>
          </p:cNvCxnSpPr>
          <p:nvPr/>
        </p:nvCxnSpPr>
        <p:spPr>
          <a:xfrm flipH="1">
            <a:off x="8190282" y="5769981"/>
            <a:ext cx="509016" cy="0"/>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Oval 1">
            <a:extLst>
              <a:ext uri="{FF2B5EF4-FFF2-40B4-BE49-F238E27FC236}">
                <a16:creationId xmlns:a16="http://schemas.microsoft.com/office/drawing/2014/main" id="{3BF08BC1-2824-E7A3-A6ED-5AA977D28DE3}"/>
              </a:ext>
            </a:extLst>
          </p:cNvPr>
          <p:cNvSpPr/>
          <p:nvPr/>
        </p:nvSpPr>
        <p:spPr>
          <a:xfrm>
            <a:off x="6901074" y="3714653"/>
            <a:ext cx="77638" cy="81951"/>
          </a:xfrm>
          <a:prstGeom prst="ellipse">
            <a:avLst/>
          </a:prstGeom>
          <a:solidFill>
            <a:srgbClr val="1F77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B908D97E-BC13-AF3E-F93B-91275D3D5450}"/>
              </a:ext>
            </a:extLst>
          </p:cNvPr>
          <p:cNvSpPr txBox="1"/>
          <p:nvPr/>
        </p:nvSpPr>
        <p:spPr>
          <a:xfrm>
            <a:off x="6921130" y="3638873"/>
            <a:ext cx="1533622" cy="261610"/>
          </a:xfrm>
          <a:prstGeom prst="rect">
            <a:avLst/>
          </a:prstGeom>
          <a:noFill/>
        </p:spPr>
        <p:txBody>
          <a:bodyPr wrap="square" rtlCol="0">
            <a:spAutoFit/>
          </a:bodyPr>
          <a:lstStyle/>
          <a:p>
            <a:r>
              <a:rPr lang="en-GB" sz="1050" dirty="0"/>
              <a:t>Dipole  Intensity</a:t>
            </a:r>
          </a:p>
        </p:txBody>
      </p:sp>
      <p:cxnSp>
        <p:nvCxnSpPr>
          <p:cNvPr id="6" name="Straight Connector 5">
            <a:extLst>
              <a:ext uri="{FF2B5EF4-FFF2-40B4-BE49-F238E27FC236}">
                <a16:creationId xmlns:a16="http://schemas.microsoft.com/office/drawing/2014/main" id="{A62AFF8F-648B-9A46-35EE-BE160B51D83C}"/>
              </a:ext>
            </a:extLst>
          </p:cNvPr>
          <p:cNvCxnSpPr/>
          <p:nvPr/>
        </p:nvCxnSpPr>
        <p:spPr>
          <a:xfrm>
            <a:off x="6832121" y="3429000"/>
            <a:ext cx="146591" cy="0"/>
          </a:xfrm>
          <a:prstGeom prst="line">
            <a:avLst/>
          </a:prstGeom>
          <a:ln w="19050">
            <a:solidFill>
              <a:srgbClr val="1F77B4"/>
            </a:solidFill>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5A68D121-28B8-2C57-7DDB-724CD83A3410}"/>
              </a:ext>
            </a:extLst>
          </p:cNvPr>
          <p:cNvSpPr txBox="1"/>
          <p:nvPr/>
        </p:nvSpPr>
        <p:spPr>
          <a:xfrm>
            <a:off x="6926953" y="3320093"/>
            <a:ext cx="1533622" cy="261610"/>
          </a:xfrm>
          <a:prstGeom prst="rect">
            <a:avLst/>
          </a:prstGeom>
          <a:noFill/>
        </p:spPr>
        <p:txBody>
          <a:bodyPr wrap="square" rtlCol="0">
            <a:spAutoFit/>
          </a:bodyPr>
          <a:lstStyle/>
          <a:p>
            <a:r>
              <a:rPr lang="en-GB" sz="1050" dirty="0"/>
              <a:t>Fitted Function</a:t>
            </a:r>
          </a:p>
        </p:txBody>
      </p:sp>
      <p:sp>
        <p:nvSpPr>
          <p:cNvPr id="7" name="TextBox 6">
            <a:extLst>
              <a:ext uri="{FF2B5EF4-FFF2-40B4-BE49-F238E27FC236}">
                <a16:creationId xmlns:a16="http://schemas.microsoft.com/office/drawing/2014/main" id="{2D48681F-0511-76DB-E1EE-2E533ECA484C}"/>
              </a:ext>
            </a:extLst>
          </p:cNvPr>
          <p:cNvSpPr txBox="1"/>
          <p:nvPr/>
        </p:nvSpPr>
        <p:spPr>
          <a:xfrm>
            <a:off x="6629798" y="3986859"/>
            <a:ext cx="1940944" cy="276999"/>
          </a:xfrm>
          <a:prstGeom prst="rect">
            <a:avLst/>
          </a:prstGeom>
          <a:noFill/>
        </p:spPr>
        <p:txBody>
          <a:bodyPr wrap="square" rtlCol="0">
            <a:spAutoFit/>
          </a:bodyPr>
          <a:lstStyle/>
          <a:p>
            <a:r>
              <a:rPr lang="en-GB" sz="1200" i="1" dirty="0"/>
              <a:t>Euclid Preliminary</a:t>
            </a:r>
          </a:p>
        </p:txBody>
      </p:sp>
    </p:spTree>
    <p:extLst>
      <p:ext uri="{BB962C8B-B14F-4D97-AF65-F5344CB8AC3E}">
        <p14:creationId xmlns:p14="http://schemas.microsoft.com/office/powerpoint/2010/main" val="3857955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7E33A-EC29-5E2D-8DF2-5F59BAE0B14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6B04122-8DEA-1E70-1B1A-175444B79DA8}"/>
              </a:ext>
            </a:extLst>
          </p:cNvPr>
          <p:cNvSpPr>
            <a:spLocks noGrp="1"/>
          </p:cNvSpPr>
          <p:nvPr>
            <p:ph type="body" sz="quarter" idx="24"/>
          </p:nvPr>
        </p:nvSpPr>
        <p:spPr/>
        <p:txBody>
          <a:bodyPr/>
          <a:lstStyle/>
          <a:p>
            <a:r>
              <a:rPr lang="en-GB" dirty="0"/>
              <a:t>Trap Pumping</a:t>
            </a:r>
          </a:p>
        </p:txBody>
      </p:sp>
      <p:pic>
        <p:nvPicPr>
          <p:cNvPr id="8" name="Picture 7" descr="A screenshot of a game&#10;&#10;AI-generated content may be incorrect.">
            <a:extLst>
              <a:ext uri="{FF2B5EF4-FFF2-40B4-BE49-F238E27FC236}">
                <a16:creationId xmlns:a16="http://schemas.microsoft.com/office/drawing/2014/main" id="{677896D2-B170-359A-ADE4-8D2CDADA1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9786" y="86264"/>
            <a:ext cx="4063662" cy="4063662"/>
          </a:xfrm>
          <a:prstGeom prst="rect">
            <a:avLst/>
          </a:prstGeom>
        </p:spPr>
      </p:pic>
      <p:sp>
        <p:nvSpPr>
          <p:cNvPr id="10" name="TextBox 9">
            <a:extLst>
              <a:ext uri="{FF2B5EF4-FFF2-40B4-BE49-F238E27FC236}">
                <a16:creationId xmlns:a16="http://schemas.microsoft.com/office/drawing/2014/main" id="{FDD279AE-9E1E-9623-E1E1-441513409984}"/>
              </a:ext>
            </a:extLst>
          </p:cNvPr>
          <p:cNvSpPr txBox="1"/>
          <p:nvPr/>
        </p:nvSpPr>
        <p:spPr>
          <a:xfrm>
            <a:off x="8570742" y="4338257"/>
            <a:ext cx="3421750" cy="738664"/>
          </a:xfrm>
          <a:prstGeom prst="rect">
            <a:avLst/>
          </a:prstGeom>
          <a:noFill/>
        </p:spPr>
        <p:txBody>
          <a:bodyPr wrap="square" rtlCol="0">
            <a:spAutoFit/>
          </a:bodyPr>
          <a:lstStyle/>
          <a:p>
            <a:r>
              <a:rPr lang="en-GB" sz="1400" dirty="0"/>
              <a:t>Illustration of dipoles appearing during trap pumping by clock charge back and forth.</a:t>
            </a:r>
          </a:p>
        </p:txBody>
      </p:sp>
      <p:pic>
        <p:nvPicPr>
          <p:cNvPr id="16" name="Picture 15" descr="A graph with blue dots&#10;&#10;AI-generated content may be incorrect.">
            <a:extLst>
              <a:ext uri="{FF2B5EF4-FFF2-40B4-BE49-F238E27FC236}">
                <a16:creationId xmlns:a16="http://schemas.microsoft.com/office/drawing/2014/main" id="{E64380B2-2E7A-F329-6CB2-C9E7132FB602}"/>
              </a:ext>
            </a:extLst>
          </p:cNvPr>
          <p:cNvPicPr>
            <a:picLocks noChangeAspect="1"/>
          </p:cNvPicPr>
          <p:nvPr/>
        </p:nvPicPr>
        <p:blipFill>
          <a:blip r:embed="rId4">
            <a:extLst>
              <a:ext uri="{28A0092B-C50C-407E-A947-70E740481C1C}">
                <a14:useLocalDpi xmlns:a14="http://schemas.microsoft.com/office/drawing/2010/main" val="0"/>
              </a:ext>
            </a:extLst>
          </a:blip>
          <a:srcRect l="1660" t="10076" r="8985"/>
          <a:stretch>
            <a:fillRect/>
          </a:stretch>
        </p:blipFill>
        <p:spPr>
          <a:xfrm>
            <a:off x="2717327" y="2688079"/>
            <a:ext cx="5524712" cy="4169921"/>
          </a:xfrm>
          <a:prstGeom prst="rect">
            <a:avLst/>
          </a:prstGeom>
        </p:spPr>
      </p:pic>
      <p:sp>
        <p:nvSpPr>
          <p:cNvPr id="18" name="TextBox 17">
            <a:extLst>
              <a:ext uri="{FF2B5EF4-FFF2-40B4-BE49-F238E27FC236}">
                <a16:creationId xmlns:a16="http://schemas.microsoft.com/office/drawing/2014/main" id="{A751C6AF-981A-E9E5-D95E-EE0DE1EDE6C8}"/>
              </a:ext>
            </a:extLst>
          </p:cNvPr>
          <p:cNvSpPr txBox="1"/>
          <p:nvPr/>
        </p:nvSpPr>
        <p:spPr>
          <a:xfrm>
            <a:off x="8249786" y="5793804"/>
            <a:ext cx="2791144" cy="584775"/>
          </a:xfrm>
          <a:prstGeom prst="rect">
            <a:avLst/>
          </a:prstGeom>
          <a:noFill/>
        </p:spPr>
        <p:txBody>
          <a:bodyPr wrap="square" rtlCol="0">
            <a:spAutoFit/>
          </a:bodyPr>
          <a:lstStyle/>
          <a:p>
            <a:r>
              <a:rPr lang="en-GB" sz="1600" dirty="0"/>
              <a:t>Example of a fitted dipole curve from Euclid data.</a:t>
            </a:r>
          </a:p>
        </p:txBody>
      </p:sp>
      <p:cxnSp>
        <p:nvCxnSpPr>
          <p:cNvPr id="20" name="Straight Arrow Connector 19">
            <a:extLst>
              <a:ext uri="{FF2B5EF4-FFF2-40B4-BE49-F238E27FC236}">
                <a16:creationId xmlns:a16="http://schemas.microsoft.com/office/drawing/2014/main" id="{EE283258-A4B4-B3DA-1CCB-92D232D9E164}"/>
              </a:ext>
            </a:extLst>
          </p:cNvPr>
          <p:cNvCxnSpPr/>
          <p:nvPr/>
        </p:nvCxnSpPr>
        <p:spPr>
          <a:xfrm flipV="1">
            <a:off x="11637034" y="4178100"/>
            <a:ext cx="0" cy="534838"/>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3" name="Straight Arrow Connector 22">
            <a:extLst>
              <a:ext uri="{FF2B5EF4-FFF2-40B4-BE49-F238E27FC236}">
                <a16:creationId xmlns:a16="http://schemas.microsoft.com/office/drawing/2014/main" id="{EBB8FB02-033F-83EC-3822-927F883D17C8}"/>
              </a:ext>
            </a:extLst>
          </p:cNvPr>
          <p:cNvCxnSpPr>
            <a:cxnSpLocks/>
          </p:cNvCxnSpPr>
          <p:nvPr/>
        </p:nvCxnSpPr>
        <p:spPr>
          <a:xfrm flipH="1">
            <a:off x="8190282" y="5769981"/>
            <a:ext cx="509016" cy="0"/>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AEA1CA0-9DBF-E956-6213-3422D9F2520E}"/>
                  </a:ext>
                </a:extLst>
              </p:cNvPr>
              <p:cNvSpPr txBox="1"/>
              <p:nvPr/>
            </p:nvSpPr>
            <p:spPr>
              <a:xfrm>
                <a:off x="824102" y="1749328"/>
                <a:ext cx="6546778" cy="82984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chemeClr val="tx1"/>
                          </a:solidFill>
                          <a:latin typeface="Cambria Math" panose="02040503050406030204" pitchFamily="18" charset="0"/>
                        </a:rPr>
                        <m:t>𝐼</m:t>
                      </m:r>
                      <m:r>
                        <a:rPr lang="en-GB" sz="2400" b="0" i="1" smtClean="0">
                          <a:solidFill>
                            <a:schemeClr val="tx1"/>
                          </a:solidFill>
                          <a:latin typeface="Cambria Math" panose="02040503050406030204" pitchFamily="18" charset="0"/>
                        </a:rPr>
                        <m:t>=</m:t>
                      </m:r>
                      <m:r>
                        <a:rPr lang="en-GB" sz="2400" b="0" i="1" smtClean="0">
                          <a:solidFill>
                            <a:schemeClr val="tx1"/>
                          </a:solidFill>
                          <a:latin typeface="Cambria Math" panose="02040503050406030204" pitchFamily="18" charset="0"/>
                        </a:rPr>
                        <m:t>𝑁</m:t>
                      </m:r>
                      <m:r>
                        <a:rPr lang="en-GB" sz="2400" b="0" i="1" smtClean="0">
                          <a:solidFill>
                            <a:schemeClr val="tx1"/>
                          </a:solidFill>
                          <a:latin typeface="Cambria Math" panose="02040503050406030204" pitchFamily="18" charset="0"/>
                        </a:rPr>
                        <m:t> </m:t>
                      </m:r>
                      <m:sSub>
                        <m:sSubPr>
                          <m:ctrlPr>
                            <a:rPr lang="en-GB" sz="2400" b="0" i="1" smtClean="0">
                              <a:solidFill>
                                <a:schemeClr val="tx1"/>
                              </a:solidFill>
                              <a:latin typeface="Cambria Math" panose="02040503050406030204" pitchFamily="18" charset="0"/>
                            </a:rPr>
                          </m:ctrlPr>
                        </m:sSubPr>
                        <m:e>
                          <m:r>
                            <a:rPr lang="en-GB" sz="2400" b="0" i="1" smtClean="0">
                              <a:solidFill>
                                <a:schemeClr val="tx1"/>
                              </a:solidFill>
                              <a:latin typeface="Cambria Math" panose="02040503050406030204" pitchFamily="18" charset="0"/>
                            </a:rPr>
                            <m:t>𝑃</m:t>
                          </m:r>
                        </m:e>
                        <m:sub>
                          <m:r>
                            <a:rPr lang="en-GB" sz="2400" b="0" i="1" smtClean="0">
                              <a:solidFill>
                                <a:schemeClr val="tx1"/>
                              </a:solidFill>
                              <a:latin typeface="Cambria Math" panose="02040503050406030204" pitchFamily="18" charset="0"/>
                            </a:rPr>
                            <m:t>𝑐</m:t>
                          </m:r>
                        </m:sub>
                      </m:sSub>
                      <m:d>
                        <m:dPr>
                          <m:ctrlPr>
                            <a:rPr lang="en-GB" sz="2400" b="0" i="1" smtClean="0">
                              <a:solidFill>
                                <a:schemeClr val="tx1"/>
                              </a:solidFill>
                              <a:latin typeface="Cambria Math" panose="02040503050406030204" pitchFamily="18" charset="0"/>
                            </a:rPr>
                          </m:ctrlPr>
                        </m:dPr>
                        <m:e>
                          <m:func>
                            <m:funcPr>
                              <m:ctrlPr>
                                <a:rPr lang="en-GB" sz="2400" b="0" i="1" smtClean="0">
                                  <a:solidFill>
                                    <a:schemeClr val="tx1"/>
                                  </a:solidFill>
                                  <a:latin typeface="Cambria Math" panose="02040503050406030204" pitchFamily="18" charset="0"/>
                                </a:rPr>
                              </m:ctrlPr>
                            </m:funcPr>
                            <m:fName>
                              <m:r>
                                <m:rPr>
                                  <m:sty m:val="p"/>
                                </m:rPr>
                                <a:rPr lang="en-GB" sz="2400" b="0" i="0" smtClean="0">
                                  <a:solidFill>
                                    <a:schemeClr val="tx1"/>
                                  </a:solidFill>
                                  <a:latin typeface="Cambria Math" panose="02040503050406030204" pitchFamily="18" charset="0"/>
                                </a:rPr>
                                <m:t>exp</m:t>
                              </m:r>
                            </m:fName>
                            <m:e>
                              <m:d>
                                <m:dPr>
                                  <m:ctrlPr>
                                    <a:rPr lang="en-GB" sz="2400" b="0" i="1" smtClean="0">
                                      <a:solidFill>
                                        <a:schemeClr val="tx1"/>
                                      </a:solidFill>
                                      <a:latin typeface="Cambria Math" panose="02040503050406030204" pitchFamily="18" charset="0"/>
                                    </a:rPr>
                                  </m:ctrlPr>
                                </m:dPr>
                                <m:e>
                                  <m:r>
                                    <a:rPr lang="en-GB" sz="2400" b="0" i="1" smtClean="0">
                                      <a:solidFill>
                                        <a:schemeClr val="tx1"/>
                                      </a:solidFill>
                                      <a:latin typeface="Cambria Math" panose="02040503050406030204" pitchFamily="18" charset="0"/>
                                    </a:rPr>
                                    <m:t>−</m:t>
                                  </m:r>
                                  <m:f>
                                    <m:fPr>
                                      <m:ctrlPr>
                                        <a:rPr lang="en-GB" sz="2400" b="0" i="1" smtClean="0">
                                          <a:solidFill>
                                            <a:schemeClr val="tx1"/>
                                          </a:solidFill>
                                          <a:latin typeface="Cambria Math" panose="02040503050406030204" pitchFamily="18" charset="0"/>
                                        </a:rPr>
                                      </m:ctrlPr>
                                    </m:fPr>
                                    <m:num>
                                      <m:sSub>
                                        <m:sSubPr>
                                          <m:ctrlPr>
                                            <a:rPr lang="en-GB" sz="2400" b="0" i="1" smtClean="0">
                                              <a:solidFill>
                                                <a:schemeClr val="tx1"/>
                                              </a:solidFill>
                                              <a:latin typeface="Cambria Math" panose="02040503050406030204" pitchFamily="18" charset="0"/>
                                            </a:rPr>
                                          </m:ctrlPr>
                                        </m:sSubPr>
                                        <m:e>
                                          <m:r>
                                            <a:rPr lang="en-GB" sz="2400" b="0" i="1" smtClean="0">
                                              <a:solidFill>
                                                <a:schemeClr val="tx1"/>
                                              </a:solidFill>
                                              <a:latin typeface="Cambria Math" panose="02040503050406030204" pitchFamily="18" charset="0"/>
                                            </a:rPr>
                                            <m:t>𝑡</m:t>
                                          </m:r>
                                        </m:e>
                                        <m:sub>
                                          <m:r>
                                            <a:rPr lang="en-GB" sz="2400" b="0" i="1" smtClean="0">
                                              <a:solidFill>
                                                <a:schemeClr val="tx1"/>
                                              </a:solidFill>
                                              <a:latin typeface="Cambria Math" panose="02040503050406030204" pitchFamily="18" charset="0"/>
                                            </a:rPr>
                                            <m:t>𝑝h</m:t>
                                          </m:r>
                                        </m:sub>
                                      </m:sSub>
                                    </m:num>
                                    <m:den>
                                      <m:sSub>
                                        <m:sSubPr>
                                          <m:ctrlPr>
                                            <a:rPr lang="en-GB" sz="2400" b="1" i="1" smtClean="0">
                                              <a:solidFill>
                                                <a:schemeClr val="tx1"/>
                                              </a:solidFill>
                                              <a:latin typeface="Cambria Math" panose="02040503050406030204" pitchFamily="18" charset="0"/>
                                            </a:rPr>
                                          </m:ctrlPr>
                                        </m:sSubPr>
                                        <m:e>
                                          <m:r>
                                            <a:rPr lang="en-GB" sz="2400" b="1" i="1" smtClean="0">
                                              <a:solidFill>
                                                <a:schemeClr val="tx1"/>
                                              </a:solidFill>
                                              <a:latin typeface="Cambria Math" panose="02040503050406030204" pitchFamily="18" charset="0"/>
                                            </a:rPr>
                                            <m:t>𝝉</m:t>
                                          </m:r>
                                        </m:e>
                                        <m:sub>
                                          <m:r>
                                            <a:rPr lang="en-GB" sz="2400" b="1" i="1" smtClean="0">
                                              <a:solidFill>
                                                <a:schemeClr val="tx1"/>
                                              </a:solidFill>
                                              <a:latin typeface="Cambria Math" panose="02040503050406030204" pitchFamily="18" charset="0"/>
                                            </a:rPr>
                                            <m:t>𝒆</m:t>
                                          </m:r>
                                        </m:sub>
                                      </m:sSub>
                                    </m:den>
                                  </m:f>
                                </m:e>
                              </m:d>
                            </m:e>
                          </m:func>
                          <m:r>
                            <a:rPr lang="en-GB" sz="2400" b="0" i="1" smtClean="0">
                              <a:solidFill>
                                <a:schemeClr val="tx1"/>
                              </a:solidFill>
                              <a:latin typeface="Cambria Math" panose="02040503050406030204" pitchFamily="18" charset="0"/>
                            </a:rPr>
                            <m:t> −</m:t>
                          </m:r>
                          <m:func>
                            <m:funcPr>
                              <m:ctrlPr>
                                <a:rPr lang="en-GB" sz="2400" b="0" i="1" smtClean="0">
                                  <a:solidFill>
                                    <a:schemeClr val="tx1"/>
                                  </a:solidFill>
                                  <a:latin typeface="Cambria Math" panose="02040503050406030204" pitchFamily="18" charset="0"/>
                                </a:rPr>
                              </m:ctrlPr>
                            </m:funcPr>
                            <m:fName>
                              <m:r>
                                <m:rPr>
                                  <m:sty m:val="p"/>
                                </m:rPr>
                                <a:rPr lang="en-GB" sz="2400" b="0" i="0" smtClean="0">
                                  <a:solidFill>
                                    <a:schemeClr val="tx1"/>
                                  </a:solidFill>
                                  <a:latin typeface="Cambria Math" panose="02040503050406030204" pitchFamily="18" charset="0"/>
                                </a:rPr>
                                <m:t>exp</m:t>
                              </m:r>
                            </m:fName>
                            <m:e>
                              <m:d>
                                <m:dPr>
                                  <m:ctrlPr>
                                    <a:rPr lang="en-GB" sz="2400" b="0" i="1" smtClean="0">
                                      <a:solidFill>
                                        <a:schemeClr val="tx1"/>
                                      </a:solidFill>
                                      <a:latin typeface="Cambria Math" panose="02040503050406030204" pitchFamily="18" charset="0"/>
                                    </a:rPr>
                                  </m:ctrlPr>
                                </m:dPr>
                                <m:e>
                                  <m:r>
                                    <a:rPr lang="en-GB" sz="2400" b="0" i="1" smtClean="0">
                                      <a:solidFill>
                                        <a:schemeClr val="tx1"/>
                                      </a:solidFill>
                                      <a:latin typeface="Cambria Math" panose="02040503050406030204" pitchFamily="18" charset="0"/>
                                    </a:rPr>
                                    <m:t>−</m:t>
                                  </m:r>
                                  <m:f>
                                    <m:fPr>
                                      <m:ctrlPr>
                                        <a:rPr lang="en-GB" sz="2400" b="0" i="1" smtClean="0">
                                          <a:solidFill>
                                            <a:schemeClr val="tx1"/>
                                          </a:solidFill>
                                          <a:latin typeface="Cambria Math" panose="02040503050406030204" pitchFamily="18" charset="0"/>
                                        </a:rPr>
                                      </m:ctrlPr>
                                    </m:fPr>
                                    <m:num>
                                      <m:r>
                                        <a:rPr lang="en-GB" sz="2400" b="0" i="1" smtClean="0">
                                          <a:solidFill>
                                            <a:schemeClr val="tx1"/>
                                          </a:solidFill>
                                          <a:latin typeface="Cambria Math" panose="02040503050406030204" pitchFamily="18" charset="0"/>
                                        </a:rPr>
                                        <m:t>2</m:t>
                                      </m:r>
                                      <m:sSub>
                                        <m:sSubPr>
                                          <m:ctrlPr>
                                            <a:rPr lang="en-GB" sz="2400" b="0" i="1" smtClean="0">
                                              <a:solidFill>
                                                <a:schemeClr val="tx1"/>
                                              </a:solidFill>
                                              <a:latin typeface="Cambria Math" panose="02040503050406030204" pitchFamily="18" charset="0"/>
                                            </a:rPr>
                                          </m:ctrlPr>
                                        </m:sSubPr>
                                        <m:e>
                                          <m:r>
                                            <a:rPr lang="en-GB" sz="2400" b="0" i="1" smtClean="0">
                                              <a:solidFill>
                                                <a:schemeClr val="tx1"/>
                                              </a:solidFill>
                                              <a:latin typeface="Cambria Math" panose="02040503050406030204" pitchFamily="18" charset="0"/>
                                            </a:rPr>
                                            <m:t>𝑡</m:t>
                                          </m:r>
                                        </m:e>
                                        <m:sub>
                                          <m:r>
                                            <a:rPr lang="en-GB" sz="2400" b="0" i="1" smtClean="0">
                                              <a:solidFill>
                                                <a:schemeClr val="tx1"/>
                                              </a:solidFill>
                                              <a:latin typeface="Cambria Math" panose="02040503050406030204" pitchFamily="18" charset="0"/>
                                            </a:rPr>
                                            <m:t>𝑝h</m:t>
                                          </m:r>
                                        </m:sub>
                                      </m:sSub>
                                    </m:num>
                                    <m:den>
                                      <m:sSub>
                                        <m:sSubPr>
                                          <m:ctrlPr>
                                            <a:rPr lang="en-GB" sz="2400" b="1" i="1" smtClean="0">
                                              <a:solidFill>
                                                <a:schemeClr val="tx1"/>
                                              </a:solidFill>
                                              <a:latin typeface="Cambria Math" panose="02040503050406030204" pitchFamily="18" charset="0"/>
                                            </a:rPr>
                                          </m:ctrlPr>
                                        </m:sSubPr>
                                        <m:e>
                                          <m:r>
                                            <a:rPr lang="en-GB" sz="2400" b="1" i="1" smtClean="0">
                                              <a:solidFill>
                                                <a:schemeClr val="tx1"/>
                                              </a:solidFill>
                                              <a:latin typeface="Cambria Math" panose="02040503050406030204" pitchFamily="18" charset="0"/>
                                            </a:rPr>
                                            <m:t>𝝉</m:t>
                                          </m:r>
                                        </m:e>
                                        <m:sub>
                                          <m:r>
                                            <a:rPr lang="en-GB" sz="2400" b="1" i="1" smtClean="0">
                                              <a:solidFill>
                                                <a:schemeClr val="tx1"/>
                                              </a:solidFill>
                                              <a:latin typeface="Cambria Math" panose="02040503050406030204" pitchFamily="18" charset="0"/>
                                            </a:rPr>
                                            <m:t>𝒆</m:t>
                                          </m:r>
                                        </m:sub>
                                      </m:sSub>
                                    </m:den>
                                  </m:f>
                                </m:e>
                              </m:d>
                            </m:e>
                          </m:func>
                        </m:e>
                      </m:d>
                      <m:r>
                        <a:rPr lang="en-GB" sz="2400" b="0" i="1" smtClean="0">
                          <a:solidFill>
                            <a:schemeClr val="tx1"/>
                          </a:solidFill>
                          <a:latin typeface="Cambria Math" panose="02040503050406030204" pitchFamily="18" charset="0"/>
                        </a:rPr>
                        <m:t> </m:t>
                      </m:r>
                    </m:oMath>
                  </m:oMathPara>
                </a14:m>
                <a:endParaRPr lang="en-GB" sz="2400" dirty="0">
                  <a:solidFill>
                    <a:schemeClr val="tx1"/>
                  </a:solidFill>
                </a:endParaRPr>
              </a:p>
            </p:txBody>
          </p:sp>
        </mc:Choice>
        <mc:Fallback xmlns="">
          <p:sp>
            <p:nvSpPr>
              <p:cNvPr id="27" name="TextBox 26">
                <a:extLst>
                  <a:ext uri="{FF2B5EF4-FFF2-40B4-BE49-F238E27FC236}">
                    <a16:creationId xmlns:a16="http://schemas.microsoft.com/office/drawing/2014/main" id="{BAEA1CA0-9DBF-E956-6213-3422D9F2520E}"/>
                  </a:ext>
                </a:extLst>
              </p:cNvPr>
              <p:cNvSpPr txBox="1">
                <a:spLocks noRot="1" noChangeAspect="1" noMove="1" noResize="1" noEditPoints="1" noAdjustHandles="1" noChangeArrowheads="1" noChangeShapeType="1" noTextEdit="1"/>
              </p:cNvSpPr>
              <p:nvPr/>
            </p:nvSpPr>
            <p:spPr>
              <a:xfrm>
                <a:off x="824102" y="1749328"/>
                <a:ext cx="6546778" cy="829843"/>
              </a:xfrm>
              <a:prstGeom prst="rect">
                <a:avLst/>
              </a:prstGeom>
              <a:blipFill>
                <a:blip r:embed="rId5"/>
                <a:stretch>
                  <a:fillRect/>
                </a:stretch>
              </a:blipFill>
            </p:spPr>
            <p:txBody>
              <a:bodyPr/>
              <a:lstStyle/>
              <a:p>
                <a:r>
                  <a:rPr lang="en-GB">
                    <a:noFill/>
                  </a:rPr>
                  <a:t> </a:t>
                </a:r>
              </a:p>
            </p:txBody>
          </p:sp>
        </mc:Fallback>
      </mc:AlternateContent>
      <p:sp>
        <p:nvSpPr>
          <p:cNvPr id="2" name="Oval 1">
            <a:extLst>
              <a:ext uri="{FF2B5EF4-FFF2-40B4-BE49-F238E27FC236}">
                <a16:creationId xmlns:a16="http://schemas.microsoft.com/office/drawing/2014/main" id="{BB1BEC13-8048-409A-912E-3AD7C96F89FC}"/>
              </a:ext>
            </a:extLst>
          </p:cNvPr>
          <p:cNvSpPr/>
          <p:nvPr/>
        </p:nvSpPr>
        <p:spPr>
          <a:xfrm>
            <a:off x="6873779" y="3264410"/>
            <a:ext cx="77638" cy="81951"/>
          </a:xfrm>
          <a:prstGeom prst="ellipse">
            <a:avLst/>
          </a:prstGeom>
          <a:solidFill>
            <a:srgbClr val="1F77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3BCB6C0-8CA3-7627-A7E4-1E991CB0BA22}"/>
              </a:ext>
            </a:extLst>
          </p:cNvPr>
          <p:cNvSpPr txBox="1"/>
          <p:nvPr/>
        </p:nvSpPr>
        <p:spPr>
          <a:xfrm>
            <a:off x="6928312" y="3193659"/>
            <a:ext cx="1533622" cy="261610"/>
          </a:xfrm>
          <a:prstGeom prst="rect">
            <a:avLst/>
          </a:prstGeom>
          <a:noFill/>
        </p:spPr>
        <p:txBody>
          <a:bodyPr wrap="square" rtlCol="0">
            <a:spAutoFit/>
          </a:bodyPr>
          <a:lstStyle/>
          <a:p>
            <a:r>
              <a:rPr lang="en-GB" sz="1050" dirty="0"/>
              <a:t>Dipole  Intensity</a:t>
            </a:r>
          </a:p>
        </p:txBody>
      </p:sp>
      <p:cxnSp>
        <p:nvCxnSpPr>
          <p:cNvPr id="6" name="Straight Connector 5">
            <a:extLst>
              <a:ext uri="{FF2B5EF4-FFF2-40B4-BE49-F238E27FC236}">
                <a16:creationId xmlns:a16="http://schemas.microsoft.com/office/drawing/2014/main" id="{79672B8C-7F0C-7D48-85C9-9A80BD46BF2E}"/>
              </a:ext>
            </a:extLst>
          </p:cNvPr>
          <p:cNvCxnSpPr/>
          <p:nvPr/>
        </p:nvCxnSpPr>
        <p:spPr>
          <a:xfrm>
            <a:off x="6839303" y="2983786"/>
            <a:ext cx="146591" cy="0"/>
          </a:xfrm>
          <a:prstGeom prst="line">
            <a:avLst/>
          </a:prstGeom>
          <a:ln w="19050">
            <a:solidFill>
              <a:srgbClr val="1F77B4"/>
            </a:solidFill>
          </a:ln>
        </p:spPr>
        <p:style>
          <a:lnRef idx="3">
            <a:schemeClr val="accent1"/>
          </a:lnRef>
          <a:fillRef idx="0">
            <a:schemeClr val="accent1"/>
          </a:fillRef>
          <a:effectRef idx="2">
            <a:schemeClr val="accent1"/>
          </a:effectRef>
          <a:fontRef idx="minor">
            <a:schemeClr val="tx1"/>
          </a:fontRef>
        </p:style>
      </p:cxnSp>
      <p:sp>
        <p:nvSpPr>
          <p:cNvPr id="9" name="TextBox 8">
            <a:extLst>
              <a:ext uri="{FF2B5EF4-FFF2-40B4-BE49-F238E27FC236}">
                <a16:creationId xmlns:a16="http://schemas.microsoft.com/office/drawing/2014/main" id="{29CD276D-B10F-FF5A-B990-33EA0BC6C8A1}"/>
              </a:ext>
            </a:extLst>
          </p:cNvPr>
          <p:cNvSpPr txBox="1"/>
          <p:nvPr/>
        </p:nvSpPr>
        <p:spPr>
          <a:xfrm>
            <a:off x="6934135" y="2874879"/>
            <a:ext cx="1533622" cy="261610"/>
          </a:xfrm>
          <a:prstGeom prst="rect">
            <a:avLst/>
          </a:prstGeom>
          <a:noFill/>
        </p:spPr>
        <p:txBody>
          <a:bodyPr wrap="square" rtlCol="0">
            <a:spAutoFit/>
          </a:bodyPr>
          <a:lstStyle/>
          <a:p>
            <a:r>
              <a:rPr lang="en-GB" sz="1050" dirty="0"/>
              <a:t>Fitted Function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B606318D-444E-0FC0-10FF-7CEA18FAF513}"/>
                  </a:ext>
                </a:extLst>
              </p:cNvPr>
              <p:cNvSpPr txBox="1"/>
              <p:nvPr/>
            </p:nvSpPr>
            <p:spPr>
              <a:xfrm>
                <a:off x="1155940" y="1035170"/>
                <a:ext cx="6392173" cy="738664"/>
              </a:xfrm>
              <a:prstGeom prst="rect">
                <a:avLst/>
              </a:prstGeom>
              <a:noFill/>
            </p:spPr>
            <p:txBody>
              <a:bodyPr wrap="square" rtlCol="0">
                <a:spAutoFit/>
              </a:bodyPr>
              <a:lstStyle/>
              <a:p>
                <a:pPr algn="ctr"/>
                <a:r>
                  <a:rPr lang="en-GB" dirty="0"/>
                  <a:t>Each unique trap detected has a dipole curve which get fitted with this equation to find </a:t>
                </a:r>
                <a14:m>
                  <m:oMath xmlns:m="http://schemas.openxmlformats.org/officeDocument/2006/math">
                    <m:sSub>
                      <m:sSubPr>
                        <m:ctrlPr>
                          <a:rPr lang="en-GB" sz="2400" b="1" i="1">
                            <a:latin typeface="Cambria Math" panose="02040503050406030204" pitchFamily="18" charset="0"/>
                          </a:rPr>
                        </m:ctrlPr>
                      </m:sSubPr>
                      <m:e>
                        <m:r>
                          <a:rPr lang="en-GB" sz="2400" b="1" i="1">
                            <a:latin typeface="Cambria Math" panose="02040503050406030204" pitchFamily="18" charset="0"/>
                          </a:rPr>
                          <m:t>𝝉</m:t>
                        </m:r>
                      </m:e>
                      <m:sub>
                        <m:r>
                          <a:rPr lang="en-GB" sz="2400" b="1" i="1">
                            <a:latin typeface="Cambria Math" panose="02040503050406030204" pitchFamily="18" charset="0"/>
                          </a:rPr>
                          <m:t>𝒆</m:t>
                        </m:r>
                      </m:sub>
                    </m:sSub>
                  </m:oMath>
                </a14:m>
                <a:endParaRPr lang="en-GB" b="1" dirty="0"/>
              </a:p>
            </p:txBody>
          </p:sp>
        </mc:Choice>
        <mc:Fallback xmlns="">
          <p:sp>
            <p:nvSpPr>
              <p:cNvPr id="5" name="TextBox 4">
                <a:extLst>
                  <a:ext uri="{FF2B5EF4-FFF2-40B4-BE49-F238E27FC236}">
                    <a16:creationId xmlns:a16="http://schemas.microsoft.com/office/drawing/2014/main" id="{B606318D-444E-0FC0-10FF-7CEA18FAF513}"/>
                  </a:ext>
                </a:extLst>
              </p:cNvPr>
              <p:cNvSpPr txBox="1">
                <a:spLocks noRot="1" noChangeAspect="1" noMove="1" noResize="1" noEditPoints="1" noAdjustHandles="1" noChangeArrowheads="1" noChangeShapeType="1" noTextEdit="1"/>
              </p:cNvSpPr>
              <p:nvPr/>
            </p:nvSpPr>
            <p:spPr>
              <a:xfrm>
                <a:off x="1155940" y="1035170"/>
                <a:ext cx="6392173" cy="738664"/>
              </a:xfrm>
              <a:prstGeom prst="rect">
                <a:avLst/>
              </a:prstGeom>
              <a:blipFill>
                <a:blip r:embed="rId6"/>
                <a:stretch>
                  <a:fillRect t="-4959" b="-9091"/>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D8AD6F95-B354-F965-0C71-C2353A5D476F}"/>
              </a:ext>
            </a:extLst>
          </p:cNvPr>
          <p:cNvSpPr txBox="1"/>
          <p:nvPr/>
        </p:nvSpPr>
        <p:spPr>
          <a:xfrm>
            <a:off x="6629798" y="3576373"/>
            <a:ext cx="1940944" cy="276999"/>
          </a:xfrm>
          <a:prstGeom prst="rect">
            <a:avLst/>
          </a:prstGeom>
          <a:noFill/>
        </p:spPr>
        <p:txBody>
          <a:bodyPr wrap="square" rtlCol="0">
            <a:spAutoFit/>
          </a:bodyPr>
          <a:lstStyle/>
          <a:p>
            <a:r>
              <a:rPr lang="en-GB" sz="1200" i="1" dirty="0"/>
              <a:t>Euclid Preliminary</a:t>
            </a:r>
          </a:p>
        </p:txBody>
      </p:sp>
    </p:spTree>
    <p:extLst>
      <p:ext uri="{BB962C8B-B14F-4D97-AF65-F5344CB8AC3E}">
        <p14:creationId xmlns:p14="http://schemas.microsoft.com/office/powerpoint/2010/main" val="42243936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407B61B-41B9-1FAF-AC7D-D8CD5622FE8C}"/>
              </a:ext>
            </a:extLst>
          </p:cNvPr>
          <p:cNvGrpSpPr/>
          <p:nvPr/>
        </p:nvGrpSpPr>
        <p:grpSpPr>
          <a:xfrm>
            <a:off x="79876" y="1425952"/>
            <a:ext cx="4647715" cy="3489572"/>
            <a:chOff x="79876" y="977400"/>
            <a:chExt cx="4647715" cy="3489572"/>
          </a:xfrm>
        </p:grpSpPr>
        <p:pic>
          <p:nvPicPr>
            <p:cNvPr id="13" name="Graphic 12" descr="Pre-irrad Trap distribution">
              <a:extLst>
                <a:ext uri="{FF2B5EF4-FFF2-40B4-BE49-F238E27FC236}">
                  <a16:creationId xmlns:a16="http://schemas.microsoft.com/office/drawing/2014/main" id="{376488DF-F869-8035-C8EF-84CEE00B8EA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876" y="977400"/>
              <a:ext cx="4647715" cy="3489572"/>
            </a:xfrm>
            <a:prstGeom prst="rect">
              <a:avLst/>
            </a:prstGeom>
          </p:spPr>
        </p:pic>
        <p:sp>
          <p:nvSpPr>
            <p:cNvPr id="2" name="Rectangle 1">
              <a:extLst>
                <a:ext uri="{FF2B5EF4-FFF2-40B4-BE49-F238E27FC236}">
                  <a16:creationId xmlns:a16="http://schemas.microsoft.com/office/drawing/2014/main" id="{1380065A-03FF-4BA9-8A15-297FAF0E03FF}"/>
                </a:ext>
              </a:extLst>
            </p:cNvPr>
            <p:cNvSpPr/>
            <p:nvPr/>
          </p:nvSpPr>
          <p:spPr>
            <a:xfrm>
              <a:off x="4019909" y="1104181"/>
              <a:ext cx="258793" cy="1801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 name="Text Placeholder 3">
            <a:extLst>
              <a:ext uri="{FF2B5EF4-FFF2-40B4-BE49-F238E27FC236}">
                <a16:creationId xmlns:a16="http://schemas.microsoft.com/office/drawing/2014/main" id="{CA48A0A7-2660-CC08-70A9-F1D24D93E7FF}"/>
              </a:ext>
            </a:extLst>
          </p:cNvPr>
          <p:cNvSpPr>
            <a:spLocks noGrp="1"/>
          </p:cNvSpPr>
          <p:nvPr>
            <p:ph type="body" sz="quarter" idx="24"/>
          </p:nvPr>
        </p:nvSpPr>
        <p:spPr/>
        <p:txBody>
          <a:bodyPr/>
          <a:lstStyle/>
          <a:p>
            <a:r>
              <a:rPr lang="en-GB" dirty="0"/>
              <a:t>Pre-Launch Lab Testing</a:t>
            </a:r>
          </a:p>
        </p:txBody>
      </p:sp>
      <p:cxnSp>
        <p:nvCxnSpPr>
          <p:cNvPr id="15" name="Straight Arrow Connector 14">
            <a:extLst>
              <a:ext uri="{FF2B5EF4-FFF2-40B4-BE49-F238E27FC236}">
                <a16:creationId xmlns:a16="http://schemas.microsoft.com/office/drawing/2014/main" id="{658B24EB-5A88-D3B6-6234-2365B1E07B1D}"/>
              </a:ext>
            </a:extLst>
          </p:cNvPr>
          <p:cNvCxnSpPr>
            <a:cxnSpLocks/>
          </p:cNvCxnSpPr>
          <p:nvPr/>
        </p:nvCxnSpPr>
        <p:spPr>
          <a:xfrm>
            <a:off x="4727591" y="3926103"/>
            <a:ext cx="1892060"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8AB30BE-281C-ABB7-F0FE-CB815290C088}"/>
                  </a:ext>
                </a:extLst>
              </p:cNvPr>
              <p:cNvSpPr txBox="1"/>
              <p:nvPr/>
            </p:nvSpPr>
            <p:spPr>
              <a:xfrm>
                <a:off x="4294281" y="2001503"/>
                <a:ext cx="2710368" cy="1684244"/>
              </a:xfrm>
              <a:prstGeom prst="rect">
                <a:avLst/>
              </a:prstGeom>
              <a:noFill/>
            </p:spPr>
            <p:txBody>
              <a:bodyPr wrap="square" rtlCol="0">
                <a:spAutoFit/>
              </a:bodyPr>
              <a:lstStyle/>
              <a:p>
                <a:pPr algn="ctr"/>
                <a:r>
                  <a:rPr lang="en-GB" sz="2000" dirty="0"/>
                  <a:t>Shows trap defects have a complex landscape of different emission time constants (</a:t>
                </a:r>
                <a14:m>
                  <m:oMath xmlns:m="http://schemas.openxmlformats.org/officeDocument/2006/math">
                    <m:sSub>
                      <m:sSubPr>
                        <m:ctrlPr>
                          <a:rPr lang="en-GB" sz="2400" b="1" i="1" smtClean="0">
                            <a:latin typeface="Cambria Math" panose="02040503050406030204" pitchFamily="18" charset="0"/>
                          </a:rPr>
                        </m:ctrlPr>
                      </m:sSubPr>
                      <m:e>
                        <m:r>
                          <a:rPr lang="en-GB" sz="2400" b="1" i="1" smtClean="0">
                            <a:latin typeface="Cambria Math" panose="02040503050406030204" pitchFamily="18" charset="0"/>
                          </a:rPr>
                          <m:t>𝝉</m:t>
                        </m:r>
                      </m:e>
                      <m:sub>
                        <m:r>
                          <a:rPr lang="en-GB" sz="2400" b="1" i="1" smtClean="0">
                            <a:latin typeface="Cambria Math" panose="02040503050406030204" pitchFamily="18" charset="0"/>
                          </a:rPr>
                          <m:t>𝒆</m:t>
                        </m:r>
                      </m:sub>
                    </m:sSub>
                  </m:oMath>
                </a14:m>
                <a:r>
                  <a:rPr lang="en-GB" sz="2000" dirty="0"/>
                  <a:t>) </a:t>
                </a:r>
              </a:p>
            </p:txBody>
          </p:sp>
        </mc:Choice>
        <mc:Fallback xmlns="">
          <p:sp>
            <p:nvSpPr>
              <p:cNvPr id="16" name="TextBox 15">
                <a:extLst>
                  <a:ext uri="{FF2B5EF4-FFF2-40B4-BE49-F238E27FC236}">
                    <a16:creationId xmlns:a16="http://schemas.microsoft.com/office/drawing/2014/main" id="{08AB30BE-281C-ABB7-F0FE-CB815290C088}"/>
                  </a:ext>
                </a:extLst>
              </p:cNvPr>
              <p:cNvSpPr txBox="1">
                <a:spLocks noRot="1" noChangeAspect="1" noMove="1" noResize="1" noEditPoints="1" noAdjustHandles="1" noChangeArrowheads="1" noChangeShapeType="1" noTextEdit="1"/>
              </p:cNvSpPr>
              <p:nvPr/>
            </p:nvSpPr>
            <p:spPr>
              <a:xfrm>
                <a:off x="4294281" y="2001503"/>
                <a:ext cx="2710368" cy="1684244"/>
              </a:xfrm>
              <a:prstGeom prst="rect">
                <a:avLst/>
              </a:prstGeom>
              <a:blipFill>
                <a:blip r:embed="rId4"/>
                <a:stretch>
                  <a:fillRect l="-1573" t="-1805" r="-4494" b="-5415"/>
                </a:stretch>
              </a:blipFill>
            </p:spPr>
            <p:txBody>
              <a:bodyPr/>
              <a:lstStyle/>
              <a:p>
                <a:r>
                  <a:rPr lang="en-GB">
                    <a:noFill/>
                  </a:rPr>
                  <a:t> </a:t>
                </a:r>
              </a:p>
            </p:txBody>
          </p:sp>
        </mc:Fallback>
      </mc:AlternateContent>
      <p:sp>
        <p:nvSpPr>
          <p:cNvPr id="18" name="TextBox 17">
            <a:extLst>
              <a:ext uri="{FF2B5EF4-FFF2-40B4-BE49-F238E27FC236}">
                <a16:creationId xmlns:a16="http://schemas.microsoft.com/office/drawing/2014/main" id="{46500F1B-E22D-FA34-6B0B-7808E4E44F2D}"/>
              </a:ext>
            </a:extLst>
          </p:cNvPr>
          <p:cNvSpPr txBox="1"/>
          <p:nvPr/>
        </p:nvSpPr>
        <p:spPr>
          <a:xfrm>
            <a:off x="621880" y="4855162"/>
            <a:ext cx="3527425" cy="923330"/>
          </a:xfrm>
          <a:prstGeom prst="rect">
            <a:avLst/>
          </a:prstGeom>
          <a:noFill/>
        </p:spPr>
        <p:txBody>
          <a:bodyPr wrap="square" rtlCol="0">
            <a:spAutoFit/>
          </a:bodyPr>
          <a:lstStyle/>
          <a:p>
            <a:pPr algn="ctr"/>
            <a:r>
              <a:rPr lang="en-GB" dirty="0"/>
              <a:t>Trap defects ‘species’ from pre-irradiation intrinsic to CCD from manufacturing.</a:t>
            </a:r>
          </a:p>
        </p:txBody>
      </p:sp>
      <p:pic>
        <p:nvPicPr>
          <p:cNvPr id="21" name="Picture 20" descr="animation of trap landscape overtime">
            <a:extLst>
              <a:ext uri="{FF2B5EF4-FFF2-40B4-BE49-F238E27FC236}">
                <a16:creationId xmlns:a16="http://schemas.microsoft.com/office/drawing/2014/main" id="{4F3AC9AC-C0E3-0D81-0AE0-2BBB15FDC3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4649" y="1019685"/>
            <a:ext cx="5305245" cy="3978935"/>
          </a:xfrm>
          <a:prstGeom prst="rect">
            <a:avLst/>
          </a:prstGeom>
        </p:spPr>
      </p:pic>
      <p:sp>
        <p:nvSpPr>
          <p:cNvPr id="22" name="TextBox 21">
            <a:extLst>
              <a:ext uri="{FF2B5EF4-FFF2-40B4-BE49-F238E27FC236}">
                <a16:creationId xmlns:a16="http://schemas.microsoft.com/office/drawing/2014/main" id="{4477A7E5-E73A-6E51-A356-1E45ED2C8B30}"/>
              </a:ext>
            </a:extLst>
          </p:cNvPr>
          <p:cNvSpPr txBox="1"/>
          <p:nvPr/>
        </p:nvSpPr>
        <p:spPr>
          <a:xfrm>
            <a:off x="7004649" y="4920872"/>
            <a:ext cx="5108721" cy="1477328"/>
          </a:xfrm>
          <a:prstGeom prst="rect">
            <a:avLst/>
          </a:prstGeom>
          <a:noFill/>
        </p:spPr>
        <p:txBody>
          <a:bodyPr wrap="square" rtlCol="0">
            <a:spAutoFit/>
          </a:bodyPr>
          <a:lstStyle/>
          <a:p>
            <a:pPr algn="ctr"/>
            <a:r>
              <a:rPr lang="en-GB" dirty="0"/>
              <a:t>After irradiation, a new prominent peak appears along with a broad continuum of emission time constants.</a:t>
            </a:r>
          </a:p>
          <a:p>
            <a:pPr algn="ctr"/>
            <a:r>
              <a:rPr lang="en-GB" dirty="0"/>
              <a:t>Matches that expected for divacancy defect.</a:t>
            </a:r>
          </a:p>
        </p:txBody>
      </p:sp>
      <p:cxnSp>
        <p:nvCxnSpPr>
          <p:cNvPr id="24" name="Straight Arrow Connector 23">
            <a:extLst>
              <a:ext uri="{FF2B5EF4-FFF2-40B4-BE49-F238E27FC236}">
                <a16:creationId xmlns:a16="http://schemas.microsoft.com/office/drawing/2014/main" id="{7AA0EE88-F0DE-E4E0-8EC2-B23AA009016D}"/>
              </a:ext>
            </a:extLst>
          </p:cNvPr>
          <p:cNvCxnSpPr/>
          <p:nvPr/>
        </p:nvCxnSpPr>
        <p:spPr>
          <a:xfrm flipH="1" flipV="1">
            <a:off x="9333781" y="3446801"/>
            <a:ext cx="1561381" cy="1470251"/>
          </a:xfrm>
          <a:prstGeom prst="straightConnector1">
            <a:avLst/>
          </a:prstGeom>
          <a:ln w="38100" cap="flat" cmpd="sng" algn="ctr">
            <a:solidFill>
              <a:schemeClr val="accent4"/>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7" name="TextBox 6">
            <a:extLst>
              <a:ext uri="{FF2B5EF4-FFF2-40B4-BE49-F238E27FC236}">
                <a16:creationId xmlns:a16="http://schemas.microsoft.com/office/drawing/2014/main" id="{A46DCC79-7FFA-BFCE-9DFC-B5EDCAB36C20}"/>
              </a:ext>
            </a:extLst>
          </p:cNvPr>
          <p:cNvSpPr txBox="1"/>
          <p:nvPr/>
        </p:nvSpPr>
        <p:spPr>
          <a:xfrm>
            <a:off x="7586931" y="459800"/>
            <a:ext cx="4279248" cy="646331"/>
          </a:xfrm>
          <a:prstGeom prst="rect">
            <a:avLst/>
          </a:prstGeom>
          <a:noFill/>
        </p:spPr>
        <p:txBody>
          <a:bodyPr wrap="square" rtlCol="0">
            <a:spAutoFit/>
          </a:bodyPr>
          <a:lstStyle/>
          <a:p>
            <a:r>
              <a:rPr lang="en-GB" i="1" dirty="0"/>
              <a:t>Note that the detector was kept cold throughout until near the end.</a:t>
            </a:r>
          </a:p>
        </p:txBody>
      </p:sp>
    </p:spTree>
    <p:extLst>
      <p:ext uri="{BB962C8B-B14F-4D97-AF65-F5344CB8AC3E}">
        <p14:creationId xmlns:p14="http://schemas.microsoft.com/office/powerpoint/2010/main" val="1314610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E2D37BD3-0030-BEEB-5F19-9D3A95205336}"/>
              </a:ext>
            </a:extLst>
          </p:cNvPr>
          <p:cNvPicPr>
            <a:picLocks noChangeAspect="1"/>
          </p:cNvPicPr>
          <p:nvPr/>
        </p:nvPicPr>
        <p:blipFill>
          <a:blip>
            <a:extLst>
              <a:ext uri="{96DAC541-7B7A-43D3-8B79-37D633B846F1}">
                <asvg:svgBlip xmlns:asvg="http://schemas.microsoft.com/office/drawing/2016/SVG/main" r:embed="rId3"/>
              </a:ext>
            </a:extLst>
          </a:blip>
          <a:srcRect l="4992" t="6833" b="2601"/>
          <a:stretch>
            <a:fillRect/>
          </a:stretch>
        </p:blipFill>
        <p:spPr>
          <a:xfrm>
            <a:off x="578458" y="674146"/>
            <a:ext cx="5973910" cy="4270964"/>
          </a:xfrm>
          <a:prstGeom prst="rect">
            <a:avLst/>
          </a:prstGeom>
        </p:spPr>
      </p:pic>
      <p:sp>
        <p:nvSpPr>
          <p:cNvPr id="2" name="TextBox 1">
            <a:extLst>
              <a:ext uri="{FF2B5EF4-FFF2-40B4-BE49-F238E27FC236}">
                <a16:creationId xmlns:a16="http://schemas.microsoft.com/office/drawing/2014/main" id="{8301E74C-1DCA-4976-12C6-ED587523DA20}"/>
              </a:ext>
            </a:extLst>
          </p:cNvPr>
          <p:cNvSpPr txBox="1"/>
          <p:nvPr/>
        </p:nvSpPr>
        <p:spPr>
          <a:xfrm>
            <a:off x="2340462" y="4707374"/>
            <a:ext cx="2593847" cy="369332"/>
          </a:xfrm>
          <a:prstGeom prst="rect">
            <a:avLst/>
          </a:prstGeom>
          <a:solidFill>
            <a:schemeClr val="bg1"/>
          </a:solidFill>
        </p:spPr>
        <p:txBody>
          <a:bodyPr wrap="square" rtlCol="0">
            <a:spAutoFit/>
          </a:bodyPr>
          <a:lstStyle/>
          <a:p>
            <a:r>
              <a:rPr lang="en-GB" i="1" dirty="0"/>
              <a:t>Time in Orbit (days)</a:t>
            </a:r>
          </a:p>
        </p:txBody>
      </p:sp>
      <p:sp>
        <p:nvSpPr>
          <p:cNvPr id="4" name="Text Placeholder 3">
            <a:extLst>
              <a:ext uri="{FF2B5EF4-FFF2-40B4-BE49-F238E27FC236}">
                <a16:creationId xmlns:a16="http://schemas.microsoft.com/office/drawing/2014/main" id="{2924F888-07B4-8BBF-8F67-BECDDBA68736}"/>
              </a:ext>
            </a:extLst>
          </p:cNvPr>
          <p:cNvSpPr>
            <a:spLocks noGrp="1"/>
          </p:cNvSpPr>
          <p:nvPr>
            <p:ph type="body" sz="quarter" idx="24"/>
          </p:nvPr>
        </p:nvSpPr>
        <p:spPr/>
        <p:txBody>
          <a:bodyPr/>
          <a:lstStyle/>
          <a:p>
            <a:r>
              <a:rPr lang="en-GB" dirty="0"/>
              <a:t>In-orbit Trap Pumping</a:t>
            </a:r>
          </a:p>
        </p:txBody>
      </p:sp>
      <p:pic>
        <p:nvPicPr>
          <p:cNvPr id="18" name="Picture 17">
            <a:extLst>
              <a:ext uri="{FF2B5EF4-FFF2-40B4-BE49-F238E27FC236}">
                <a16:creationId xmlns:a16="http://schemas.microsoft.com/office/drawing/2014/main" id="{5C800B8F-F75C-1B8F-A9D5-93E73F030604}"/>
              </a:ext>
            </a:extLst>
          </p:cNvPr>
          <p:cNvPicPr>
            <a:picLocks noChangeAspect="1"/>
          </p:cNvPicPr>
          <p:nvPr/>
        </p:nvPicPr>
        <p:blipFill>
          <a:blip r:embed="rId4">
            <a:extLst>
              <a:ext uri="{28A0092B-C50C-407E-A947-70E740481C1C}">
                <a14:useLocalDpi xmlns:a14="http://schemas.microsoft.com/office/drawing/2010/main" val="0"/>
              </a:ext>
            </a:extLst>
          </a:blip>
          <a:srcRect l="786" t="7296" r="8837" b="2012"/>
          <a:stretch>
            <a:fillRect/>
          </a:stretch>
        </p:blipFill>
        <p:spPr>
          <a:xfrm>
            <a:off x="7134575" y="1544127"/>
            <a:ext cx="4804428" cy="3615858"/>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0FD0A76B-7DEC-6E0C-2EAD-7E50E6ECC543}"/>
                  </a:ext>
                </a:extLst>
              </p:cNvPr>
              <p:cNvSpPr txBox="1"/>
              <p:nvPr/>
            </p:nvSpPr>
            <p:spPr>
              <a:xfrm>
                <a:off x="413915" y="4992804"/>
                <a:ext cx="6495843" cy="861774"/>
              </a:xfrm>
              <a:prstGeom prst="rect">
                <a:avLst/>
              </a:prstGeom>
              <a:noFill/>
            </p:spPr>
            <p:txBody>
              <a:bodyPr wrap="square" rtlCol="0">
                <a:spAutoFit/>
              </a:bodyPr>
              <a:lstStyle/>
              <a:p>
                <a:r>
                  <a:rPr lang="en-GB" dirty="0"/>
                  <a:t>Total number of trap detected using </a:t>
                </a:r>
                <a14:m>
                  <m:oMath xmlns:m="http://schemas.openxmlformats.org/officeDocument/2006/math">
                    <m:r>
                      <a:rPr lang="en-GB" b="0" i="1" smtClean="0">
                        <a:latin typeface="Cambria Math" panose="02040503050406030204" pitchFamily="18" charset="0"/>
                      </a:rPr>
                      <m:t>234</m:t>
                    </m:r>
                  </m:oMath>
                </a14:m>
                <a:r>
                  <a:rPr lang="en-GB" dirty="0"/>
                  <a:t> trap pumping scheme along with proton flux </a:t>
                </a:r>
              </a:p>
              <a:p>
                <a:r>
                  <a:rPr lang="en-GB" sz="1400" dirty="0"/>
                  <a:t>Proton data from NASA SWPC (GOES 18)</a:t>
                </a:r>
                <a:endParaRPr lang="en-GB" sz="1400" i="1" dirty="0"/>
              </a:p>
            </p:txBody>
          </p:sp>
        </mc:Choice>
        <mc:Fallback xmlns="">
          <p:sp>
            <p:nvSpPr>
              <p:cNvPr id="19" name="TextBox 18">
                <a:extLst>
                  <a:ext uri="{FF2B5EF4-FFF2-40B4-BE49-F238E27FC236}">
                    <a16:creationId xmlns:a16="http://schemas.microsoft.com/office/drawing/2014/main" id="{0FD0A76B-7DEC-6E0C-2EAD-7E50E6ECC543}"/>
                  </a:ext>
                </a:extLst>
              </p:cNvPr>
              <p:cNvSpPr txBox="1">
                <a:spLocks noRot="1" noChangeAspect="1" noMove="1" noResize="1" noEditPoints="1" noAdjustHandles="1" noChangeArrowheads="1" noChangeShapeType="1" noTextEdit="1"/>
              </p:cNvSpPr>
              <p:nvPr/>
            </p:nvSpPr>
            <p:spPr>
              <a:xfrm>
                <a:off x="413915" y="4992804"/>
                <a:ext cx="6495843" cy="861774"/>
              </a:xfrm>
              <a:prstGeom prst="rect">
                <a:avLst/>
              </a:prstGeom>
              <a:blipFill>
                <a:blip r:embed="rId5"/>
                <a:stretch>
                  <a:fillRect l="-845" t="-3546" r="-188" b="-7092"/>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0F823071-2B63-E2AB-8867-C9C563BAAED1}"/>
              </a:ext>
            </a:extLst>
          </p:cNvPr>
          <p:cNvSpPr txBox="1"/>
          <p:nvPr/>
        </p:nvSpPr>
        <p:spPr>
          <a:xfrm>
            <a:off x="8128959" y="5313762"/>
            <a:ext cx="3904933" cy="646331"/>
          </a:xfrm>
          <a:prstGeom prst="rect">
            <a:avLst/>
          </a:prstGeom>
          <a:noFill/>
        </p:spPr>
        <p:txBody>
          <a:bodyPr wrap="square" rtlCol="0">
            <a:spAutoFit/>
          </a:bodyPr>
          <a:lstStyle/>
          <a:p>
            <a:r>
              <a:rPr lang="en-GB" dirty="0"/>
              <a:t>Animation of trap defect landscape evolving in orbit.</a:t>
            </a:r>
          </a:p>
        </p:txBody>
      </p:sp>
      <p:sp>
        <p:nvSpPr>
          <p:cNvPr id="8" name="TextBox 7">
            <a:extLst>
              <a:ext uri="{FF2B5EF4-FFF2-40B4-BE49-F238E27FC236}">
                <a16:creationId xmlns:a16="http://schemas.microsoft.com/office/drawing/2014/main" id="{703B3A8E-EED6-5D98-7151-87CE6693DA59}"/>
              </a:ext>
            </a:extLst>
          </p:cNvPr>
          <p:cNvSpPr txBox="1"/>
          <p:nvPr/>
        </p:nvSpPr>
        <p:spPr>
          <a:xfrm>
            <a:off x="6909758" y="264758"/>
            <a:ext cx="3053751" cy="1200329"/>
          </a:xfrm>
          <a:prstGeom prst="rect">
            <a:avLst/>
          </a:prstGeom>
          <a:noFill/>
        </p:spPr>
        <p:txBody>
          <a:bodyPr wrap="square" rtlCol="0">
            <a:spAutoFit/>
          </a:bodyPr>
          <a:lstStyle/>
          <a:p>
            <a:r>
              <a:rPr lang="en-GB" dirty="0"/>
              <a:t>Solar Proton showers correspond to </a:t>
            </a:r>
            <a:r>
              <a:rPr lang="en-GB"/>
              <a:t>spikes in </a:t>
            </a:r>
            <a:r>
              <a:rPr lang="en-GB" dirty="0"/>
              <a:t>proton count and jumps in number of traps.</a:t>
            </a:r>
          </a:p>
        </p:txBody>
      </p:sp>
      <p:sp>
        <p:nvSpPr>
          <p:cNvPr id="9" name="Arrow: Right 8">
            <a:extLst>
              <a:ext uri="{FF2B5EF4-FFF2-40B4-BE49-F238E27FC236}">
                <a16:creationId xmlns:a16="http://schemas.microsoft.com/office/drawing/2014/main" id="{BEC009C8-BE08-D116-B612-D415DAC449BC}"/>
              </a:ext>
            </a:extLst>
          </p:cNvPr>
          <p:cNvSpPr/>
          <p:nvPr/>
        </p:nvSpPr>
        <p:spPr>
          <a:xfrm rot="9380313">
            <a:off x="5410862" y="1032885"/>
            <a:ext cx="1485027" cy="38018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FEB2465-A7DD-ED19-9D18-C60FCD1219BC}"/>
              </a:ext>
            </a:extLst>
          </p:cNvPr>
          <p:cNvSpPr txBox="1"/>
          <p:nvPr/>
        </p:nvSpPr>
        <p:spPr>
          <a:xfrm>
            <a:off x="1046781" y="1544127"/>
            <a:ext cx="1940944" cy="307777"/>
          </a:xfrm>
          <a:prstGeom prst="rect">
            <a:avLst/>
          </a:prstGeom>
          <a:noFill/>
        </p:spPr>
        <p:txBody>
          <a:bodyPr wrap="square" rtlCol="0">
            <a:spAutoFit/>
          </a:bodyPr>
          <a:lstStyle/>
          <a:p>
            <a:r>
              <a:rPr lang="en-GB" sz="1400" i="1" dirty="0"/>
              <a:t>Euclid Preliminary</a:t>
            </a:r>
          </a:p>
        </p:txBody>
      </p:sp>
      <p:sp>
        <p:nvSpPr>
          <p:cNvPr id="14" name="TextBox 13">
            <a:extLst>
              <a:ext uri="{FF2B5EF4-FFF2-40B4-BE49-F238E27FC236}">
                <a16:creationId xmlns:a16="http://schemas.microsoft.com/office/drawing/2014/main" id="{2D88F062-10A3-1830-2780-C7BA82E58781}"/>
              </a:ext>
            </a:extLst>
          </p:cNvPr>
          <p:cNvSpPr txBox="1"/>
          <p:nvPr/>
        </p:nvSpPr>
        <p:spPr>
          <a:xfrm>
            <a:off x="10174747" y="1698015"/>
            <a:ext cx="1940944" cy="307777"/>
          </a:xfrm>
          <a:prstGeom prst="rect">
            <a:avLst/>
          </a:prstGeom>
          <a:noFill/>
        </p:spPr>
        <p:txBody>
          <a:bodyPr wrap="square" rtlCol="0">
            <a:spAutoFit/>
          </a:bodyPr>
          <a:lstStyle/>
          <a:p>
            <a:r>
              <a:rPr lang="en-GB" sz="1400" i="1" dirty="0"/>
              <a:t>Euclid Preliminary</a:t>
            </a:r>
          </a:p>
        </p:txBody>
      </p:sp>
    </p:spTree>
    <p:extLst>
      <p:ext uri="{BB962C8B-B14F-4D97-AF65-F5344CB8AC3E}">
        <p14:creationId xmlns:p14="http://schemas.microsoft.com/office/powerpoint/2010/main" val="323213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A5A48-98C1-E902-F5DF-07192A813A67}"/>
            </a:ext>
          </a:extLst>
        </p:cNvPr>
        <p:cNvGrpSpPr/>
        <p:nvPr/>
      </p:nvGrpSpPr>
      <p:grpSpPr>
        <a:xfrm>
          <a:off x="0" y="0"/>
          <a:ext cx="0" cy="0"/>
          <a:chOff x="0" y="0"/>
          <a:chExt cx="0" cy="0"/>
        </a:xfrm>
      </p:grpSpPr>
      <p:pic>
        <p:nvPicPr>
          <p:cNvPr id="12" name="Graphic 11">
            <a:extLst>
              <a:ext uri="{FF2B5EF4-FFF2-40B4-BE49-F238E27FC236}">
                <a16:creationId xmlns:a16="http://schemas.microsoft.com/office/drawing/2014/main" id="{2FA8FE59-5D1A-906F-AA12-33FD29A3E7BB}"/>
              </a:ext>
            </a:extLst>
          </p:cNvPr>
          <p:cNvPicPr>
            <a:picLocks noChangeAspect="1"/>
          </p:cNvPicPr>
          <p:nvPr/>
        </p:nvPicPr>
        <p:blipFill>
          <a:blip>
            <a:extLst>
              <a:ext uri="{96DAC541-7B7A-43D3-8B79-37D633B846F1}">
                <asvg:svgBlip xmlns:asvg="http://schemas.microsoft.com/office/drawing/2016/SVG/main" r:embed="rId2"/>
              </a:ext>
            </a:extLst>
          </a:blip>
          <a:srcRect l="4992" t="6833" b="2601"/>
          <a:stretch>
            <a:fillRect/>
          </a:stretch>
        </p:blipFill>
        <p:spPr>
          <a:xfrm>
            <a:off x="110607" y="901825"/>
            <a:ext cx="5435220" cy="3885835"/>
          </a:xfrm>
          <a:prstGeom prst="rect">
            <a:avLst/>
          </a:prstGeom>
        </p:spPr>
      </p:pic>
      <p:sp>
        <p:nvSpPr>
          <p:cNvPr id="4" name="Text Placeholder 3">
            <a:extLst>
              <a:ext uri="{FF2B5EF4-FFF2-40B4-BE49-F238E27FC236}">
                <a16:creationId xmlns:a16="http://schemas.microsoft.com/office/drawing/2014/main" id="{7E8458BD-47D7-7644-3C03-46F4A2A17B3A}"/>
              </a:ext>
            </a:extLst>
          </p:cNvPr>
          <p:cNvSpPr>
            <a:spLocks noGrp="1"/>
          </p:cNvSpPr>
          <p:nvPr>
            <p:ph type="body" sz="quarter" idx="24"/>
          </p:nvPr>
        </p:nvSpPr>
        <p:spPr/>
        <p:txBody>
          <a:bodyPr/>
          <a:lstStyle/>
          <a:p>
            <a:r>
              <a:rPr lang="en-GB" dirty="0"/>
              <a:t>In-orbit Trap Pumping</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27E956A-4851-FFFF-827D-3993C79280E1}"/>
                  </a:ext>
                </a:extLst>
              </p:cNvPr>
              <p:cNvSpPr txBox="1"/>
              <p:nvPr/>
            </p:nvSpPr>
            <p:spPr>
              <a:xfrm>
                <a:off x="133611" y="4701395"/>
                <a:ext cx="5412216" cy="861774"/>
              </a:xfrm>
              <a:prstGeom prst="rect">
                <a:avLst/>
              </a:prstGeom>
              <a:noFill/>
            </p:spPr>
            <p:txBody>
              <a:bodyPr wrap="square" rtlCol="0">
                <a:spAutoFit/>
              </a:bodyPr>
              <a:lstStyle/>
              <a:p>
                <a:r>
                  <a:rPr lang="en-GB" dirty="0"/>
                  <a:t>Total number of new traps detected using </a:t>
                </a:r>
                <a14:m>
                  <m:oMath xmlns:m="http://schemas.openxmlformats.org/officeDocument/2006/math">
                    <m:r>
                      <a:rPr lang="en-GB" b="0" i="1" smtClean="0">
                        <a:latin typeface="Cambria Math" panose="02040503050406030204" pitchFamily="18" charset="0"/>
                      </a:rPr>
                      <m:t>234</m:t>
                    </m:r>
                  </m:oMath>
                </a14:m>
                <a:r>
                  <a:rPr lang="en-GB" dirty="0"/>
                  <a:t> trap pumping scheme along with proton flux. </a:t>
                </a:r>
                <a:r>
                  <a:rPr lang="en-GB" sz="1400" dirty="0"/>
                  <a:t>Proton data from NASA SWPC</a:t>
                </a:r>
              </a:p>
            </p:txBody>
          </p:sp>
        </mc:Choice>
        <mc:Fallback xmlns="">
          <p:sp>
            <p:nvSpPr>
              <p:cNvPr id="19" name="TextBox 18">
                <a:extLst>
                  <a:ext uri="{FF2B5EF4-FFF2-40B4-BE49-F238E27FC236}">
                    <a16:creationId xmlns:a16="http://schemas.microsoft.com/office/drawing/2014/main" id="{127E956A-4851-FFFF-827D-3993C79280E1}"/>
                  </a:ext>
                </a:extLst>
              </p:cNvPr>
              <p:cNvSpPr txBox="1">
                <a:spLocks noRot="1" noChangeAspect="1" noMove="1" noResize="1" noEditPoints="1" noAdjustHandles="1" noChangeArrowheads="1" noChangeShapeType="1" noTextEdit="1"/>
              </p:cNvSpPr>
              <p:nvPr/>
            </p:nvSpPr>
            <p:spPr>
              <a:xfrm>
                <a:off x="133611" y="4701395"/>
                <a:ext cx="5412216" cy="861774"/>
              </a:xfrm>
              <a:prstGeom prst="rect">
                <a:avLst/>
              </a:prstGeom>
              <a:blipFill>
                <a:blip r:embed="rId3"/>
                <a:stretch>
                  <a:fillRect l="-1014" t="-3521" r="-113" b="-6338"/>
                </a:stretch>
              </a:blipFill>
            </p:spPr>
            <p:txBody>
              <a:bodyPr/>
              <a:lstStyle/>
              <a:p>
                <a:r>
                  <a:rPr lang="en-GB">
                    <a:noFill/>
                  </a:rPr>
                  <a:t> </a:t>
                </a:r>
              </a:p>
            </p:txBody>
          </p:sp>
        </mc:Fallback>
      </mc:AlternateContent>
      <p:sp>
        <p:nvSpPr>
          <p:cNvPr id="20" name="TextBox 19">
            <a:extLst>
              <a:ext uri="{FF2B5EF4-FFF2-40B4-BE49-F238E27FC236}">
                <a16:creationId xmlns:a16="http://schemas.microsoft.com/office/drawing/2014/main" id="{F008B2F0-E311-58FA-F785-26149AA6950F}"/>
              </a:ext>
            </a:extLst>
          </p:cNvPr>
          <p:cNvSpPr txBox="1"/>
          <p:nvPr/>
        </p:nvSpPr>
        <p:spPr>
          <a:xfrm>
            <a:off x="6228273" y="4936506"/>
            <a:ext cx="5641674" cy="646331"/>
          </a:xfrm>
          <a:prstGeom prst="rect">
            <a:avLst/>
          </a:prstGeom>
          <a:noFill/>
        </p:spPr>
        <p:txBody>
          <a:bodyPr wrap="square" rtlCol="0">
            <a:spAutoFit/>
          </a:bodyPr>
          <a:lstStyle/>
          <a:p>
            <a:r>
              <a:rPr lang="en-GB" dirty="0"/>
              <a:t>Trap landscape from beginning of mission overlaid on top of latest data.</a:t>
            </a:r>
          </a:p>
        </p:txBody>
      </p:sp>
      <p:pic>
        <p:nvPicPr>
          <p:cNvPr id="3" name="Graphic 2">
            <a:extLst>
              <a:ext uri="{FF2B5EF4-FFF2-40B4-BE49-F238E27FC236}">
                <a16:creationId xmlns:a16="http://schemas.microsoft.com/office/drawing/2014/main" id="{81192405-D278-67D0-12C1-AB9C689C3F14}"/>
              </a:ext>
            </a:extLst>
          </p:cNvPr>
          <p:cNvPicPr>
            <a:picLocks noChangeAspect="1"/>
          </p:cNvPicPr>
          <p:nvPr/>
        </p:nvPicPr>
        <p:blipFill>
          <a:blip>
            <a:extLst>
              <a:ext uri="{96DAC541-7B7A-43D3-8B79-37D633B846F1}">
                <asvg:svgBlip xmlns:asvg="http://schemas.microsoft.com/office/drawing/2016/SVG/main" r:embed="rId4"/>
              </a:ext>
            </a:extLst>
          </a:blip>
          <a:srcRect l="1336" t="10927" r="7861"/>
          <a:stretch>
            <a:fillRect/>
          </a:stretch>
        </p:blipFill>
        <p:spPr>
          <a:xfrm>
            <a:off x="5849135" y="653244"/>
            <a:ext cx="5724105" cy="4211305"/>
          </a:xfrm>
          <a:prstGeom prst="rect">
            <a:avLst/>
          </a:prstGeom>
        </p:spPr>
      </p:pic>
      <p:sp>
        <p:nvSpPr>
          <p:cNvPr id="2" name="Arrow: Down 1">
            <a:extLst>
              <a:ext uri="{FF2B5EF4-FFF2-40B4-BE49-F238E27FC236}">
                <a16:creationId xmlns:a16="http://schemas.microsoft.com/office/drawing/2014/main" id="{691D8C53-16EA-D011-D187-8D8162856815}"/>
              </a:ext>
            </a:extLst>
          </p:cNvPr>
          <p:cNvSpPr/>
          <p:nvPr/>
        </p:nvSpPr>
        <p:spPr>
          <a:xfrm>
            <a:off x="541122" y="3631721"/>
            <a:ext cx="338772" cy="621101"/>
          </a:xfrm>
          <a:prstGeom prst="downArrow">
            <a:avLst>
              <a:gd name="adj1" fmla="val 50000"/>
              <a:gd name="adj2" fmla="val 75464"/>
            </a:avLst>
          </a:prstGeom>
          <a:solidFill>
            <a:srgbClr val="17BECF"/>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6" name="Arrow: Down 5">
            <a:extLst>
              <a:ext uri="{FF2B5EF4-FFF2-40B4-BE49-F238E27FC236}">
                <a16:creationId xmlns:a16="http://schemas.microsoft.com/office/drawing/2014/main" id="{EEC5FE1C-2B48-280C-652C-1BBF2C0D2962}"/>
              </a:ext>
            </a:extLst>
          </p:cNvPr>
          <p:cNvSpPr/>
          <p:nvPr/>
        </p:nvSpPr>
        <p:spPr>
          <a:xfrm rot="10590198">
            <a:off x="4685529" y="1407155"/>
            <a:ext cx="286792" cy="621101"/>
          </a:xfrm>
          <a:prstGeom prst="downArrow">
            <a:avLst>
              <a:gd name="adj1" fmla="val 50000"/>
              <a:gd name="adj2" fmla="val 80023"/>
            </a:avLst>
          </a:prstGeom>
          <a:solidFill>
            <a:srgbClr val="D62728"/>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B781AE50-C2F0-3877-D775-6ECABE80DC87}"/>
              </a:ext>
            </a:extLst>
          </p:cNvPr>
          <p:cNvSpPr txBox="1"/>
          <p:nvPr/>
        </p:nvSpPr>
        <p:spPr>
          <a:xfrm>
            <a:off x="541122" y="1717705"/>
            <a:ext cx="1940944" cy="307777"/>
          </a:xfrm>
          <a:prstGeom prst="rect">
            <a:avLst/>
          </a:prstGeom>
          <a:noFill/>
        </p:spPr>
        <p:txBody>
          <a:bodyPr wrap="square" rtlCol="0">
            <a:spAutoFit/>
          </a:bodyPr>
          <a:lstStyle/>
          <a:p>
            <a:r>
              <a:rPr lang="en-GB" sz="1400" i="1" dirty="0"/>
              <a:t>Euclid Preliminary</a:t>
            </a:r>
          </a:p>
        </p:txBody>
      </p:sp>
      <p:sp>
        <p:nvSpPr>
          <p:cNvPr id="9" name="TextBox 8">
            <a:extLst>
              <a:ext uri="{FF2B5EF4-FFF2-40B4-BE49-F238E27FC236}">
                <a16:creationId xmlns:a16="http://schemas.microsoft.com/office/drawing/2014/main" id="{3B95D513-02ED-1121-C490-9EF73827BE9A}"/>
              </a:ext>
            </a:extLst>
          </p:cNvPr>
          <p:cNvSpPr txBox="1"/>
          <p:nvPr/>
        </p:nvSpPr>
        <p:spPr>
          <a:xfrm>
            <a:off x="9724449" y="1398987"/>
            <a:ext cx="1940944" cy="307777"/>
          </a:xfrm>
          <a:prstGeom prst="rect">
            <a:avLst/>
          </a:prstGeom>
          <a:noFill/>
        </p:spPr>
        <p:txBody>
          <a:bodyPr wrap="square" rtlCol="0">
            <a:spAutoFit/>
          </a:bodyPr>
          <a:lstStyle/>
          <a:p>
            <a:r>
              <a:rPr lang="en-GB" sz="1400" i="1" dirty="0"/>
              <a:t>Euclid Preliminary</a:t>
            </a:r>
          </a:p>
        </p:txBody>
      </p:sp>
    </p:spTree>
    <p:extLst>
      <p:ext uri="{BB962C8B-B14F-4D97-AF65-F5344CB8AC3E}">
        <p14:creationId xmlns:p14="http://schemas.microsoft.com/office/powerpoint/2010/main" val="2592873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47DE0C60-1E72-5DBE-7200-DB33521FD45E}"/>
              </a:ext>
            </a:extLst>
          </p:cNvPr>
          <p:cNvPicPr>
            <a:picLocks noChangeAspect="1"/>
          </p:cNvPicPr>
          <p:nvPr/>
        </p:nvPicPr>
        <p:blipFill>
          <a:blip>
            <a:extLst>
              <a:ext uri="{96DAC541-7B7A-43D3-8B79-37D633B846F1}">
                <asvg:svgBlip xmlns:asvg="http://schemas.microsoft.com/office/drawing/2016/SVG/main" r:embed="rId3"/>
              </a:ext>
            </a:extLst>
          </a:blip>
          <a:srcRect l="4680" t="7783" b="1651"/>
          <a:stretch>
            <a:fillRect/>
          </a:stretch>
        </p:blipFill>
        <p:spPr>
          <a:xfrm>
            <a:off x="5373275" y="1310213"/>
            <a:ext cx="6500685" cy="4632385"/>
          </a:xfrm>
          <a:prstGeom prst="rect">
            <a:avLst/>
          </a:prstGeom>
        </p:spPr>
      </p:pic>
      <p:sp>
        <p:nvSpPr>
          <p:cNvPr id="4" name="Text Placeholder 3">
            <a:extLst>
              <a:ext uri="{FF2B5EF4-FFF2-40B4-BE49-F238E27FC236}">
                <a16:creationId xmlns:a16="http://schemas.microsoft.com/office/drawing/2014/main" id="{F2081C50-887B-3523-DDF5-C1FB133AA7BC}"/>
              </a:ext>
            </a:extLst>
          </p:cNvPr>
          <p:cNvSpPr>
            <a:spLocks noGrp="1"/>
          </p:cNvSpPr>
          <p:nvPr>
            <p:ph type="body" sz="quarter" idx="24"/>
          </p:nvPr>
        </p:nvSpPr>
        <p:spPr/>
        <p:txBody>
          <a:bodyPr/>
          <a:lstStyle/>
          <a:p>
            <a:r>
              <a:rPr lang="en-GB" dirty="0"/>
              <a:t>Difference Between Solar &amp; GCR Traps</a:t>
            </a:r>
          </a:p>
          <a:p>
            <a:endParaRPr lang="en-GB" dirty="0"/>
          </a:p>
        </p:txBody>
      </p:sp>
      <p:sp>
        <p:nvSpPr>
          <p:cNvPr id="5" name="Text Placeholder 4">
            <a:extLst>
              <a:ext uri="{FF2B5EF4-FFF2-40B4-BE49-F238E27FC236}">
                <a16:creationId xmlns:a16="http://schemas.microsoft.com/office/drawing/2014/main" id="{47E01A0C-818D-8732-BC3C-79275122C302}"/>
              </a:ext>
            </a:extLst>
          </p:cNvPr>
          <p:cNvSpPr>
            <a:spLocks noGrp="1"/>
          </p:cNvSpPr>
          <p:nvPr>
            <p:ph type="body" sz="quarter" idx="25"/>
          </p:nvPr>
        </p:nvSpPr>
        <p:spPr/>
        <p:txBody>
          <a:bodyPr/>
          <a:lstStyle/>
          <a:p>
            <a:endParaRPr lang="en-GB"/>
          </a:p>
        </p:txBody>
      </p:sp>
      <p:sp>
        <p:nvSpPr>
          <p:cNvPr id="3" name="Text Placeholder 2">
            <a:extLst>
              <a:ext uri="{FF2B5EF4-FFF2-40B4-BE49-F238E27FC236}">
                <a16:creationId xmlns:a16="http://schemas.microsoft.com/office/drawing/2014/main" id="{8EC23FBB-FE8A-1E7A-B4C9-658D9A8B339A}"/>
              </a:ext>
            </a:extLst>
          </p:cNvPr>
          <p:cNvSpPr>
            <a:spLocks noGrp="1"/>
          </p:cNvSpPr>
          <p:nvPr>
            <p:ph type="body" sz="quarter" idx="14"/>
          </p:nvPr>
        </p:nvSpPr>
        <p:spPr>
          <a:xfrm>
            <a:off x="413915" y="1310213"/>
            <a:ext cx="4816593" cy="4237574"/>
          </a:xfrm>
        </p:spPr>
        <p:txBody>
          <a:bodyPr/>
          <a:lstStyle/>
          <a:p>
            <a:endParaRPr lang="en-GB" sz="1800" dirty="0"/>
          </a:p>
          <a:p>
            <a:r>
              <a:rPr lang="en-GB" sz="1800" dirty="0"/>
              <a:t>Seems to be two different sources of traps.</a:t>
            </a:r>
          </a:p>
          <a:p>
            <a:endParaRPr lang="en-GB" sz="1800" dirty="0"/>
          </a:p>
          <a:p>
            <a:r>
              <a:rPr lang="en-GB" sz="1800" dirty="0"/>
              <a:t>Sharp Jumps → Solar Energetic Particles</a:t>
            </a:r>
          </a:p>
          <a:p>
            <a:endParaRPr lang="en-GB" sz="1800" dirty="0"/>
          </a:p>
          <a:p>
            <a:r>
              <a:rPr lang="en-GB" sz="1800" dirty="0"/>
              <a:t>Steady Increase → GCRs?</a:t>
            </a:r>
          </a:p>
          <a:p>
            <a:endParaRPr lang="en-GB" sz="1800" dirty="0"/>
          </a:p>
          <a:p>
            <a:endParaRPr lang="en-GB" sz="1800" dirty="0"/>
          </a:p>
          <a:p>
            <a:endParaRPr lang="en-GB" sz="1800" dirty="0"/>
          </a:p>
          <a:p>
            <a:r>
              <a:rPr lang="en-GB" sz="1800" b="1" dirty="0"/>
              <a:t>Is there a difference in the trap defects created by these sources?</a:t>
            </a:r>
          </a:p>
        </p:txBody>
      </p:sp>
      <p:sp>
        <p:nvSpPr>
          <p:cNvPr id="14" name="Free-form: Shape 13">
            <a:extLst>
              <a:ext uri="{FF2B5EF4-FFF2-40B4-BE49-F238E27FC236}">
                <a16:creationId xmlns:a16="http://schemas.microsoft.com/office/drawing/2014/main" id="{BFEDB3B6-6B4C-5E5C-6ADA-FEF6D905FDFF}"/>
              </a:ext>
            </a:extLst>
          </p:cNvPr>
          <p:cNvSpPr/>
          <p:nvPr/>
        </p:nvSpPr>
        <p:spPr>
          <a:xfrm>
            <a:off x="5001206" y="2321243"/>
            <a:ext cx="2614133" cy="1868541"/>
          </a:xfrm>
          <a:custGeom>
            <a:avLst/>
            <a:gdLst>
              <a:gd name="csX0" fmla="*/ 0 w 3480318"/>
              <a:gd name="csY0" fmla="*/ 299792 h 784984"/>
              <a:gd name="csX1" fmla="*/ 1847461 w 3480318"/>
              <a:gd name="csY1" fmla="*/ 19874 h 784984"/>
              <a:gd name="csX2" fmla="*/ 3480318 w 3480318"/>
              <a:gd name="csY2" fmla="*/ 784984 h 784984"/>
              <a:gd name="csX0" fmla="*/ 0 w 3615578"/>
              <a:gd name="csY0" fmla="*/ 299792 h 814124"/>
              <a:gd name="csX1" fmla="*/ 1847461 w 3615578"/>
              <a:gd name="csY1" fmla="*/ 19874 h 814124"/>
              <a:gd name="csX2" fmla="*/ 3615578 w 3615578"/>
              <a:gd name="csY2" fmla="*/ 814124 h 814124"/>
              <a:gd name="csX0" fmla="*/ 0 w 3588526"/>
              <a:gd name="csY0" fmla="*/ 299792 h 850548"/>
              <a:gd name="csX1" fmla="*/ 1847461 w 3588526"/>
              <a:gd name="csY1" fmla="*/ 19874 h 850548"/>
              <a:gd name="csX2" fmla="*/ 3588526 w 3588526"/>
              <a:gd name="csY2" fmla="*/ 850548 h 850548"/>
              <a:gd name="csX0" fmla="*/ 0 w 3642630"/>
              <a:gd name="csY0" fmla="*/ 299792 h 850548"/>
              <a:gd name="csX1" fmla="*/ 1847461 w 3642630"/>
              <a:gd name="csY1" fmla="*/ 19874 h 850548"/>
              <a:gd name="csX2" fmla="*/ 3642630 w 3642630"/>
              <a:gd name="csY2" fmla="*/ 850548 h 850548"/>
              <a:gd name="csX0" fmla="*/ 0 w 2678967"/>
              <a:gd name="csY0" fmla="*/ 299792 h 1384957"/>
              <a:gd name="csX1" fmla="*/ 1847461 w 2678967"/>
              <a:gd name="csY1" fmla="*/ 19874 h 1384957"/>
              <a:gd name="csX2" fmla="*/ 2678967 w 2678967"/>
              <a:gd name="csY2" fmla="*/ 1384957 h 1384957"/>
              <a:gd name="csX0" fmla="*/ 0 w 2678967"/>
              <a:gd name="csY0" fmla="*/ 299792 h 1384957"/>
              <a:gd name="csX1" fmla="*/ 1847461 w 2678967"/>
              <a:gd name="csY1" fmla="*/ 19874 h 1384957"/>
              <a:gd name="csX2" fmla="*/ 2678967 w 2678967"/>
              <a:gd name="csY2" fmla="*/ 1384957 h 1384957"/>
              <a:gd name="csX0" fmla="*/ 0 w 2678967"/>
              <a:gd name="csY0" fmla="*/ 132897 h 1218062"/>
              <a:gd name="csX1" fmla="*/ 1773961 w 2678967"/>
              <a:gd name="csY1" fmla="*/ 64103 h 1218062"/>
              <a:gd name="csX2" fmla="*/ 2678967 w 2678967"/>
              <a:gd name="csY2" fmla="*/ 1218062 h 1218062"/>
              <a:gd name="csX0" fmla="*/ 0 w 2678967"/>
              <a:gd name="csY0" fmla="*/ 132897 h 1218062"/>
              <a:gd name="csX1" fmla="*/ 1773961 w 2678967"/>
              <a:gd name="csY1" fmla="*/ 64103 h 1218062"/>
              <a:gd name="csX2" fmla="*/ 2678967 w 2678967"/>
              <a:gd name="csY2" fmla="*/ 1218062 h 1218062"/>
              <a:gd name="csX0" fmla="*/ 0 w 2678967"/>
              <a:gd name="csY0" fmla="*/ 165794 h 1250959"/>
              <a:gd name="csX1" fmla="*/ 1773961 w 2678967"/>
              <a:gd name="csY1" fmla="*/ 97000 h 1250959"/>
              <a:gd name="csX2" fmla="*/ 2678967 w 2678967"/>
              <a:gd name="csY2" fmla="*/ 1250959 h 1250959"/>
              <a:gd name="csX0" fmla="*/ 0 w 2687133"/>
              <a:gd name="csY0" fmla="*/ 165794 h 1290544"/>
              <a:gd name="csX1" fmla="*/ 1773961 w 2687133"/>
              <a:gd name="csY1" fmla="*/ 97000 h 1290544"/>
              <a:gd name="csX2" fmla="*/ 2687133 w 2687133"/>
              <a:gd name="csY2" fmla="*/ 1290544 h 1290544"/>
              <a:gd name="csX0" fmla="*/ 0 w 2474800"/>
              <a:gd name="csY0" fmla="*/ 165794 h 1429094"/>
              <a:gd name="csX1" fmla="*/ 1773961 w 2474800"/>
              <a:gd name="csY1" fmla="*/ 97000 h 1429094"/>
              <a:gd name="csX2" fmla="*/ 2474800 w 2474800"/>
              <a:gd name="csY2" fmla="*/ 1429094 h 1429094"/>
              <a:gd name="csX0" fmla="*/ 0 w 2474800"/>
              <a:gd name="csY0" fmla="*/ 165794 h 1429094"/>
              <a:gd name="csX1" fmla="*/ 1773961 w 2474800"/>
              <a:gd name="csY1" fmla="*/ 97000 h 1429094"/>
              <a:gd name="csX2" fmla="*/ 2474800 w 2474800"/>
              <a:gd name="csY2" fmla="*/ 1429094 h 1429094"/>
            </a:gdLst>
            <a:ahLst/>
            <a:cxnLst>
              <a:cxn ang="0">
                <a:pos x="csX0" y="csY0"/>
              </a:cxn>
              <a:cxn ang="0">
                <a:pos x="csX1" y="csY1"/>
              </a:cxn>
              <a:cxn ang="0">
                <a:pos x="csX2" y="csY2"/>
              </a:cxn>
            </a:cxnLst>
            <a:rect l="l" t="t" r="r" b="b"/>
            <a:pathLst>
              <a:path w="2474800" h="1429094">
                <a:moveTo>
                  <a:pt x="0" y="165794"/>
                </a:moveTo>
                <a:cubicBezTo>
                  <a:pt x="633704" y="-14598"/>
                  <a:pt x="1193908" y="-63036"/>
                  <a:pt x="1773961" y="97000"/>
                </a:cubicBezTo>
                <a:cubicBezTo>
                  <a:pt x="2362180" y="257037"/>
                  <a:pt x="2160729" y="1073776"/>
                  <a:pt x="2474800" y="1429094"/>
                </a:cubicBezTo>
              </a:path>
            </a:pathLst>
          </a:custGeom>
          <a:ln w="38100">
            <a:headEnd type="none" w="med" len="med"/>
            <a:tailEnd type="arrow" w="med" len="med"/>
          </a:ln>
        </p:spPr>
        <p:style>
          <a:lnRef idx="1">
            <a:schemeClr val="dk1"/>
          </a:lnRef>
          <a:fillRef idx="0">
            <a:schemeClr val="dk1"/>
          </a:fillRef>
          <a:effectRef idx="0">
            <a:schemeClr val="dk1"/>
          </a:effectRef>
          <a:fontRef idx="minor">
            <a:schemeClr val="tx1"/>
          </a:fontRef>
        </p:style>
        <p:txBody>
          <a:bodyPr rtlCol="0" anchor="ctr"/>
          <a:lstStyle/>
          <a:p>
            <a:pPr algn="ctr"/>
            <a:endParaRPr lang="en-GB" dirty="0"/>
          </a:p>
        </p:txBody>
      </p:sp>
      <p:sp>
        <p:nvSpPr>
          <p:cNvPr id="15" name="Free-form: Shape 14">
            <a:extLst>
              <a:ext uri="{FF2B5EF4-FFF2-40B4-BE49-F238E27FC236}">
                <a16:creationId xmlns:a16="http://schemas.microsoft.com/office/drawing/2014/main" id="{8E842054-3EAA-BE47-85B1-C66832D38409}"/>
              </a:ext>
            </a:extLst>
          </p:cNvPr>
          <p:cNvSpPr/>
          <p:nvPr/>
        </p:nvSpPr>
        <p:spPr>
          <a:xfrm>
            <a:off x="3447716" y="3316120"/>
            <a:ext cx="4550336" cy="1444276"/>
          </a:xfrm>
          <a:custGeom>
            <a:avLst/>
            <a:gdLst>
              <a:gd name="csX0" fmla="*/ 5486400 w 5520128"/>
              <a:gd name="csY0" fmla="*/ 130629 h 747504"/>
              <a:gd name="csX1" fmla="*/ 4702629 w 5520128"/>
              <a:gd name="csY1" fmla="*/ 746449 h 747504"/>
              <a:gd name="csX2" fmla="*/ 0 w 5520128"/>
              <a:gd name="csY2" fmla="*/ 0 h 747504"/>
              <a:gd name="csX0" fmla="*/ 5486400 w 5488557"/>
              <a:gd name="csY0" fmla="*/ 130629 h 706027"/>
              <a:gd name="csX1" fmla="*/ 3204822 w 5488557"/>
              <a:gd name="csY1" fmla="*/ 704826 h 706027"/>
              <a:gd name="csX2" fmla="*/ 0 w 5488557"/>
              <a:gd name="csY2" fmla="*/ 0 h 706027"/>
              <a:gd name="csX0" fmla="*/ 5486400 w 5489856"/>
              <a:gd name="csY0" fmla="*/ 130629 h 930272"/>
              <a:gd name="csX1" fmla="*/ 3766499 w 5489856"/>
              <a:gd name="csY1" fmla="*/ 929587 h 930272"/>
              <a:gd name="csX2" fmla="*/ 0 w 5489856"/>
              <a:gd name="csY2" fmla="*/ 0 h 930272"/>
              <a:gd name="csX0" fmla="*/ 5464373 w 5467912"/>
              <a:gd name="csY0" fmla="*/ 97331 h 930231"/>
              <a:gd name="csX1" fmla="*/ 3766499 w 5467912"/>
              <a:gd name="csY1" fmla="*/ 929587 h 930231"/>
              <a:gd name="csX2" fmla="*/ 0 w 5467912"/>
              <a:gd name="csY2" fmla="*/ 0 h 930231"/>
              <a:gd name="csX0" fmla="*/ 5464373 w 5511471"/>
              <a:gd name="csY0" fmla="*/ 97331 h 930330"/>
              <a:gd name="csX1" fmla="*/ 3766499 w 5511471"/>
              <a:gd name="csY1" fmla="*/ 929587 h 930330"/>
              <a:gd name="csX2" fmla="*/ 0 w 5511471"/>
              <a:gd name="csY2" fmla="*/ 0 h 930330"/>
              <a:gd name="csX0" fmla="*/ 5464373 w 5560300"/>
              <a:gd name="csY0" fmla="*/ 97331 h 930744"/>
              <a:gd name="csX1" fmla="*/ 3766499 w 5560300"/>
              <a:gd name="csY1" fmla="*/ 929587 h 930744"/>
              <a:gd name="csX2" fmla="*/ 0 w 5560300"/>
              <a:gd name="csY2" fmla="*/ 0 h 930744"/>
              <a:gd name="csX0" fmla="*/ 5464373 w 5560300"/>
              <a:gd name="csY0" fmla="*/ 97331 h 930744"/>
              <a:gd name="csX1" fmla="*/ 3766499 w 5560300"/>
              <a:gd name="csY1" fmla="*/ 929587 h 930744"/>
              <a:gd name="csX2" fmla="*/ 0 w 5560300"/>
              <a:gd name="csY2" fmla="*/ 0 h 930744"/>
              <a:gd name="csX0" fmla="*/ 5464373 w 5562258"/>
              <a:gd name="csY0" fmla="*/ 97331 h 881015"/>
              <a:gd name="csX1" fmla="*/ 3799539 w 5562258"/>
              <a:gd name="csY1" fmla="*/ 879640 h 881015"/>
              <a:gd name="csX2" fmla="*/ 0 w 5562258"/>
              <a:gd name="csY2" fmla="*/ 0 h 881015"/>
              <a:gd name="csX0" fmla="*/ 5519440 w 5614103"/>
              <a:gd name="csY0" fmla="*/ 159764 h 881430"/>
              <a:gd name="csX1" fmla="*/ 3799539 w 5614103"/>
              <a:gd name="csY1" fmla="*/ 879640 h 881430"/>
              <a:gd name="csX2" fmla="*/ 0 w 5614103"/>
              <a:gd name="csY2" fmla="*/ 0 h 881430"/>
              <a:gd name="csX0" fmla="*/ 5565329 w 5657459"/>
              <a:gd name="csY0" fmla="*/ 215261 h 882058"/>
              <a:gd name="csX1" fmla="*/ 3799539 w 5657459"/>
              <a:gd name="csY1" fmla="*/ 879640 h 882058"/>
              <a:gd name="csX2" fmla="*/ 0 w 5657459"/>
              <a:gd name="csY2" fmla="*/ 0 h 882058"/>
              <a:gd name="csX0" fmla="*/ 5611218 w 5700941"/>
              <a:gd name="csY0" fmla="*/ 194450 h 881780"/>
              <a:gd name="csX1" fmla="*/ 3799539 w 5700941"/>
              <a:gd name="csY1" fmla="*/ 879640 h 881780"/>
              <a:gd name="csX2" fmla="*/ 0 w 5700941"/>
              <a:gd name="csY2" fmla="*/ 0 h 881780"/>
              <a:gd name="csX0" fmla="*/ 4976930 w 5115791"/>
              <a:gd name="csY0" fmla="*/ 791299 h 1074859"/>
              <a:gd name="csX1" fmla="*/ 3799539 w 5115791"/>
              <a:gd name="csY1" fmla="*/ 879640 h 1074859"/>
              <a:gd name="csX2" fmla="*/ 0 w 5115791"/>
              <a:gd name="csY2" fmla="*/ 0 h 1074859"/>
              <a:gd name="csX0" fmla="*/ 4976930 w 5049137"/>
              <a:gd name="csY0" fmla="*/ 791299 h 1061327"/>
              <a:gd name="csX1" fmla="*/ 2742392 w 5049137"/>
              <a:gd name="csY1" fmla="*/ 835662 h 1061327"/>
              <a:gd name="csX2" fmla="*/ 0 w 5049137"/>
              <a:gd name="csY2" fmla="*/ 0 h 1061327"/>
              <a:gd name="csX0" fmla="*/ 4976930 w 5041351"/>
              <a:gd name="csY0" fmla="*/ 791299 h 1144078"/>
              <a:gd name="csX1" fmla="*/ 2742392 w 5041351"/>
              <a:gd name="csY1" fmla="*/ 835662 h 1144078"/>
              <a:gd name="csX2" fmla="*/ 0 w 5041351"/>
              <a:gd name="csY2" fmla="*/ 0 h 1144078"/>
              <a:gd name="csX0" fmla="*/ 4976930 w 5041351"/>
              <a:gd name="csY0" fmla="*/ 791299 h 1144078"/>
              <a:gd name="csX1" fmla="*/ 2742392 w 5041351"/>
              <a:gd name="csY1" fmla="*/ 835662 h 1144078"/>
              <a:gd name="csX2" fmla="*/ 0 w 5041351"/>
              <a:gd name="csY2" fmla="*/ 0 h 1144078"/>
              <a:gd name="csX0" fmla="*/ 5053813 w 5116228"/>
              <a:gd name="csY0" fmla="*/ 879256 h 1197306"/>
              <a:gd name="csX1" fmla="*/ 2742392 w 5116228"/>
              <a:gd name="csY1" fmla="*/ 835662 h 1197306"/>
              <a:gd name="csX2" fmla="*/ 0 w 5116228"/>
              <a:gd name="csY2" fmla="*/ 0 h 1197306"/>
              <a:gd name="csX0" fmla="*/ 5006975 w 5069390"/>
              <a:gd name="csY0" fmla="*/ 733817 h 1051867"/>
              <a:gd name="csX1" fmla="*/ 2695554 w 5069390"/>
              <a:gd name="csY1" fmla="*/ 690223 h 1051867"/>
              <a:gd name="csX2" fmla="*/ 0 w 5069390"/>
              <a:gd name="csY2" fmla="*/ 0 h 1051867"/>
            </a:gdLst>
            <a:ahLst/>
            <a:cxnLst>
              <a:cxn ang="0">
                <a:pos x="csX0" y="csY0"/>
              </a:cxn>
              <a:cxn ang="0">
                <a:pos x="csX1" y="csY1"/>
              </a:cxn>
              <a:cxn ang="0">
                <a:pos x="csX2" y="csY2"/>
              </a:cxn>
            </a:cxnLst>
            <a:rect l="l" t="t" r="r" b="b"/>
            <a:pathLst>
              <a:path w="5069390" h="1051867">
                <a:moveTo>
                  <a:pt x="5006975" y="733817"/>
                </a:moveTo>
                <a:cubicBezTo>
                  <a:pt x="5457755" y="1302346"/>
                  <a:pt x="3340863" y="994712"/>
                  <a:pt x="2695554" y="690223"/>
                </a:cubicBezTo>
                <a:cubicBezTo>
                  <a:pt x="1512771" y="184690"/>
                  <a:pt x="819539" y="96416"/>
                  <a:pt x="0" y="0"/>
                </a:cubicBezTo>
              </a:path>
            </a:pathLst>
          </a:custGeom>
          <a:noFill/>
          <a:ln w="38100">
            <a:headEnd type="arrow" w="med" len="med"/>
            <a:tailEnd type="non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Right Brace 15">
            <a:extLst>
              <a:ext uri="{FF2B5EF4-FFF2-40B4-BE49-F238E27FC236}">
                <a16:creationId xmlns:a16="http://schemas.microsoft.com/office/drawing/2014/main" id="{89BC2522-E2FB-3D16-80DE-AE7EAF3EEE0B}"/>
              </a:ext>
            </a:extLst>
          </p:cNvPr>
          <p:cNvSpPr/>
          <p:nvPr/>
        </p:nvSpPr>
        <p:spPr>
          <a:xfrm rot="3866129">
            <a:off x="7816187" y="4091957"/>
            <a:ext cx="213874" cy="380332"/>
          </a:xfrm>
          <a:prstGeom prst="rightBrace">
            <a:avLst>
              <a:gd name="adj1" fmla="val 39282"/>
              <a:gd name="adj2" fmla="val 46318"/>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GB"/>
          </a:p>
        </p:txBody>
      </p:sp>
      <p:sp>
        <p:nvSpPr>
          <p:cNvPr id="6" name="TextBox 5">
            <a:extLst>
              <a:ext uri="{FF2B5EF4-FFF2-40B4-BE49-F238E27FC236}">
                <a16:creationId xmlns:a16="http://schemas.microsoft.com/office/drawing/2014/main" id="{9182001E-3F3D-31D8-F685-11FAE391D9FE}"/>
              </a:ext>
            </a:extLst>
          </p:cNvPr>
          <p:cNvSpPr txBox="1"/>
          <p:nvPr/>
        </p:nvSpPr>
        <p:spPr>
          <a:xfrm>
            <a:off x="8409623" y="1607472"/>
            <a:ext cx="2327779" cy="307777"/>
          </a:xfrm>
          <a:prstGeom prst="rect">
            <a:avLst/>
          </a:prstGeom>
          <a:noFill/>
        </p:spPr>
        <p:txBody>
          <a:bodyPr wrap="square" rtlCol="0">
            <a:spAutoFit/>
          </a:bodyPr>
          <a:lstStyle/>
          <a:p>
            <a:r>
              <a:rPr lang="en-GB" sz="1400" i="1" dirty="0"/>
              <a:t>Euclid Preliminary</a:t>
            </a:r>
          </a:p>
        </p:txBody>
      </p:sp>
    </p:spTree>
    <p:extLst>
      <p:ext uri="{BB962C8B-B14F-4D97-AF65-F5344CB8AC3E}">
        <p14:creationId xmlns:p14="http://schemas.microsoft.com/office/powerpoint/2010/main" val="2767417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7F5BCA-E39D-1F9D-11B7-B79280614723}"/>
              </a:ext>
            </a:extLst>
          </p:cNvPr>
          <p:cNvPicPr>
            <a:picLocks noChangeAspect="1"/>
          </p:cNvPicPr>
          <p:nvPr/>
        </p:nvPicPr>
        <p:blipFill>
          <a:blip r:embed="rId3">
            <a:extLst>
              <a:ext uri="{28A0092B-C50C-407E-A947-70E740481C1C}">
                <a14:useLocalDpi xmlns:a14="http://schemas.microsoft.com/office/drawing/2010/main" val="0"/>
              </a:ext>
            </a:extLst>
          </a:blip>
          <a:srcRect l="2706" t="6562" r="9056"/>
          <a:stretch>
            <a:fillRect/>
          </a:stretch>
        </p:blipFill>
        <p:spPr>
          <a:xfrm>
            <a:off x="5195665" y="1351336"/>
            <a:ext cx="6553512" cy="5204825"/>
          </a:xfrm>
          <a:prstGeom prst="rect">
            <a:avLst/>
          </a:prstGeom>
        </p:spPr>
      </p:pic>
      <p:sp>
        <p:nvSpPr>
          <p:cNvPr id="3" name="Text Placeholder 2">
            <a:extLst>
              <a:ext uri="{FF2B5EF4-FFF2-40B4-BE49-F238E27FC236}">
                <a16:creationId xmlns:a16="http://schemas.microsoft.com/office/drawing/2014/main" id="{46B82CB2-D568-36B3-97EC-E0889D9C003C}"/>
              </a:ext>
            </a:extLst>
          </p:cNvPr>
          <p:cNvSpPr>
            <a:spLocks noGrp="1"/>
          </p:cNvSpPr>
          <p:nvPr>
            <p:ph type="body" sz="quarter" idx="14"/>
          </p:nvPr>
        </p:nvSpPr>
        <p:spPr>
          <a:xfrm>
            <a:off x="554182" y="1566998"/>
            <a:ext cx="4522066" cy="1546788"/>
          </a:xfrm>
        </p:spPr>
        <p:txBody>
          <a:bodyPr/>
          <a:lstStyle/>
          <a:p>
            <a:r>
              <a:rPr lang="en-GB" sz="1600" dirty="0"/>
              <a:t>Comparing distribution of Emission time constants over time.</a:t>
            </a:r>
          </a:p>
          <a:p>
            <a:endParaRPr lang="en-GB" sz="1600" dirty="0"/>
          </a:p>
          <a:p>
            <a:endParaRPr lang="en-GB" sz="1600" dirty="0"/>
          </a:p>
          <a:p>
            <a:endParaRPr lang="en-GB" sz="1600" dirty="0"/>
          </a:p>
        </p:txBody>
      </p:sp>
      <p:sp>
        <p:nvSpPr>
          <p:cNvPr id="4" name="Text Placeholder 3">
            <a:extLst>
              <a:ext uri="{FF2B5EF4-FFF2-40B4-BE49-F238E27FC236}">
                <a16:creationId xmlns:a16="http://schemas.microsoft.com/office/drawing/2014/main" id="{23C4BEFD-0C1A-0BA8-10EA-BF6D1215BE7C}"/>
              </a:ext>
            </a:extLst>
          </p:cNvPr>
          <p:cNvSpPr>
            <a:spLocks noGrp="1"/>
          </p:cNvSpPr>
          <p:nvPr>
            <p:ph type="body" sz="quarter" idx="24"/>
          </p:nvPr>
        </p:nvSpPr>
        <p:spPr/>
        <p:txBody>
          <a:bodyPr/>
          <a:lstStyle/>
          <a:p>
            <a:r>
              <a:rPr lang="en-GB" dirty="0"/>
              <a:t>Difference Between Solar &amp; GCR Traps</a:t>
            </a:r>
          </a:p>
        </p:txBody>
      </p:sp>
      <p:sp>
        <p:nvSpPr>
          <p:cNvPr id="5" name="Text Placeholder 4">
            <a:extLst>
              <a:ext uri="{FF2B5EF4-FFF2-40B4-BE49-F238E27FC236}">
                <a16:creationId xmlns:a16="http://schemas.microsoft.com/office/drawing/2014/main" id="{4E802CAB-F399-8326-DFB7-C6C60E28BCA8}"/>
              </a:ext>
            </a:extLst>
          </p:cNvPr>
          <p:cNvSpPr>
            <a:spLocks noGrp="1"/>
          </p:cNvSpPr>
          <p:nvPr>
            <p:ph type="body" sz="quarter" idx="25"/>
          </p:nvPr>
        </p:nvSpPr>
        <p:spPr/>
        <p:txBody>
          <a:bodyPr/>
          <a:lstStyle/>
          <a:p>
            <a:endParaRPr lang="en-GB"/>
          </a:p>
        </p:txBody>
      </p:sp>
      <mc:AlternateContent xmlns:mc="http://schemas.openxmlformats.org/markup-compatibility/2006">
        <mc:Choice xmlns:a14="http://schemas.microsoft.com/office/drawing/2010/main" Requires="a14">
          <p:graphicFrame>
            <p:nvGraphicFramePr>
              <p:cNvPr id="7" name="Table 6">
                <a:extLst>
                  <a:ext uri="{FF2B5EF4-FFF2-40B4-BE49-F238E27FC236}">
                    <a16:creationId xmlns:a16="http://schemas.microsoft.com/office/drawing/2014/main" id="{D0927A8F-2720-4A5C-E765-6898A96A07AD}"/>
                  </a:ext>
                </a:extLst>
              </p:cNvPr>
              <p:cNvGraphicFramePr>
                <a:graphicFrameLocks noGrp="1"/>
              </p:cNvGraphicFramePr>
              <p:nvPr>
                <p:extLst>
                  <p:ext uri="{D42A27DB-BD31-4B8C-83A1-F6EECF244321}">
                    <p14:modId xmlns:p14="http://schemas.microsoft.com/office/powerpoint/2010/main" val="2656934306"/>
                  </p:ext>
                </p:extLst>
              </p:nvPr>
            </p:nvGraphicFramePr>
            <p:xfrm>
              <a:off x="248420" y="2746015"/>
              <a:ext cx="4743852" cy="2260786"/>
            </p:xfrm>
            <a:graphic>
              <a:graphicData uri="http://schemas.openxmlformats.org/drawingml/2006/table">
                <a:tbl>
                  <a:tblPr firstRow="1" bandRow="1">
                    <a:tableStyleId>{073A0DAA-6AF3-43AB-8588-CEC1D06C72B9}</a:tableStyleId>
                  </a:tblPr>
                  <a:tblGrid>
                    <a:gridCol w="2371926">
                      <a:extLst>
                        <a:ext uri="{9D8B030D-6E8A-4147-A177-3AD203B41FA5}">
                          <a16:colId xmlns:a16="http://schemas.microsoft.com/office/drawing/2014/main" val="2168106421"/>
                        </a:ext>
                      </a:extLst>
                    </a:gridCol>
                    <a:gridCol w="2371926">
                      <a:extLst>
                        <a:ext uri="{9D8B030D-6E8A-4147-A177-3AD203B41FA5}">
                          <a16:colId xmlns:a16="http://schemas.microsoft.com/office/drawing/2014/main" val="811259166"/>
                        </a:ext>
                      </a:extLst>
                    </a:gridCol>
                  </a:tblGrid>
                  <a:tr h="511535">
                    <a:tc>
                      <a:txBody>
                        <a:bodyPr/>
                        <a:lstStyle/>
                        <a:p>
                          <a:pPr algn="ctr"/>
                          <a:r>
                            <a:rPr lang="en-GB" dirty="0"/>
                            <a:t>Solar Event Traps</a:t>
                          </a:r>
                        </a:p>
                      </a:txBody>
                      <a:tcPr anchor="ctr"/>
                    </a:tc>
                    <a:tc>
                      <a:txBody>
                        <a:bodyPr/>
                        <a:lstStyle/>
                        <a:p>
                          <a:pPr algn="ctr"/>
                          <a:r>
                            <a:rPr lang="en-GB" dirty="0"/>
                            <a:t>Steady Increase Traps (GCR)</a:t>
                          </a:r>
                        </a:p>
                      </a:txBody>
                      <a:tcPr anchor="ctr"/>
                    </a:tc>
                    <a:extLst>
                      <a:ext uri="{0D108BD9-81ED-4DB2-BD59-A6C34878D82A}">
                        <a16:rowId xmlns:a16="http://schemas.microsoft.com/office/drawing/2014/main" val="508409468"/>
                      </a:ext>
                    </a:extLst>
                  </a:tr>
                  <a:tr h="793106">
                    <a:tc>
                      <a:txBody>
                        <a:bodyPr/>
                        <a:lstStyle/>
                        <a:p>
                          <a:pPr algn="ctr"/>
                          <a:r>
                            <a:rPr lang="en-GB" dirty="0"/>
                            <a:t>More divacancy traps</a:t>
                          </a:r>
                        </a:p>
                      </a:txBody>
                      <a:tcPr>
                        <a:solidFill>
                          <a:srgbClr val="99FF99"/>
                        </a:solidFill>
                      </a:tcPr>
                    </a:tc>
                    <a:tc>
                      <a:txBody>
                        <a:bodyPr/>
                        <a:lstStyle/>
                        <a:p>
                          <a:pPr algn="ctr"/>
                          <a:r>
                            <a:rPr lang="en-GB" dirty="0"/>
                            <a:t>Fewer divacancy traps</a:t>
                          </a:r>
                        </a:p>
                      </a:txBody>
                      <a:tcPr>
                        <a:solidFill>
                          <a:schemeClr val="accent4">
                            <a:lumMod val="60000"/>
                            <a:lumOff val="40000"/>
                          </a:schemeClr>
                        </a:solidFill>
                      </a:tcPr>
                    </a:tc>
                    <a:extLst>
                      <a:ext uri="{0D108BD9-81ED-4DB2-BD59-A6C34878D82A}">
                        <a16:rowId xmlns:a16="http://schemas.microsoft.com/office/drawing/2014/main" val="1261689029"/>
                      </a:ext>
                    </a:extLst>
                  </a:tr>
                  <a:tr h="827600">
                    <a:tc>
                      <a:txBody>
                        <a:bodyPr/>
                        <a:lstStyle/>
                        <a:p>
                          <a:pPr algn="ctr"/>
                          <a:r>
                            <a:rPr lang="en-GB" dirty="0"/>
                            <a:t>Fewer high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𝑒</m:t>
                                  </m:r>
                                </m:sub>
                              </m:sSub>
                            </m:oMath>
                          </a14:m>
                          <a:r>
                            <a:rPr lang="en-GB" dirty="0"/>
                            <a:t> traps</a:t>
                          </a:r>
                        </a:p>
                      </a:txBody>
                      <a:tcPr>
                        <a:solidFill>
                          <a:schemeClr val="accent4">
                            <a:lumMod val="60000"/>
                            <a:lumOff val="40000"/>
                          </a:schemeClr>
                        </a:solidFill>
                      </a:tcPr>
                    </a:tc>
                    <a:tc>
                      <a:txBody>
                        <a:bodyPr/>
                        <a:lstStyle/>
                        <a:p>
                          <a:pPr algn="ctr"/>
                          <a:r>
                            <a:rPr lang="en-GB" dirty="0"/>
                            <a:t>More high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𝑒</m:t>
                                  </m:r>
                                </m:sub>
                              </m:sSub>
                            </m:oMath>
                          </a14:m>
                          <a:r>
                            <a:rPr lang="en-GB" dirty="0"/>
                            <a:t> </a:t>
                          </a:r>
                          <a14:m>
                            <m:oMath xmlns:m="http://schemas.openxmlformats.org/officeDocument/2006/math">
                              <m:r>
                                <m:rPr>
                                  <m:sty m:val="p"/>
                                </m:rPr>
                                <a:rPr lang="en-GB" b="0" i="0" smtClean="0">
                                  <a:latin typeface="Cambria Math" panose="02040503050406030204" pitchFamily="18" charset="0"/>
                                </a:rPr>
                                <m:t>t</m:t>
                              </m:r>
                            </m:oMath>
                          </a14:m>
                          <a:r>
                            <a:rPr lang="en-GB" dirty="0"/>
                            <a:t>raps</a:t>
                          </a:r>
                        </a:p>
                      </a:txBody>
                      <a:tcPr>
                        <a:solidFill>
                          <a:srgbClr val="99FF99"/>
                        </a:solidFill>
                      </a:tcPr>
                    </a:tc>
                    <a:extLst>
                      <a:ext uri="{0D108BD9-81ED-4DB2-BD59-A6C34878D82A}">
                        <a16:rowId xmlns:a16="http://schemas.microsoft.com/office/drawing/2014/main" val="1141180656"/>
                      </a:ext>
                    </a:extLst>
                  </a:tr>
                </a:tbl>
              </a:graphicData>
            </a:graphic>
          </p:graphicFrame>
        </mc:Choice>
        <mc:Fallback>
          <p:graphicFrame>
            <p:nvGraphicFramePr>
              <p:cNvPr id="7" name="Table 6">
                <a:extLst>
                  <a:ext uri="{FF2B5EF4-FFF2-40B4-BE49-F238E27FC236}">
                    <a16:creationId xmlns:a16="http://schemas.microsoft.com/office/drawing/2014/main" id="{D0927A8F-2720-4A5C-E765-6898A96A07AD}"/>
                  </a:ext>
                </a:extLst>
              </p:cNvPr>
              <p:cNvGraphicFramePr>
                <a:graphicFrameLocks noGrp="1"/>
              </p:cNvGraphicFramePr>
              <p:nvPr>
                <p:extLst>
                  <p:ext uri="{D42A27DB-BD31-4B8C-83A1-F6EECF244321}">
                    <p14:modId xmlns:p14="http://schemas.microsoft.com/office/powerpoint/2010/main" val="2656934306"/>
                  </p:ext>
                </p:extLst>
              </p:nvPr>
            </p:nvGraphicFramePr>
            <p:xfrm>
              <a:off x="248420" y="2746015"/>
              <a:ext cx="4743852" cy="2260786"/>
            </p:xfrm>
            <a:graphic>
              <a:graphicData uri="http://schemas.openxmlformats.org/drawingml/2006/table">
                <a:tbl>
                  <a:tblPr firstRow="1" bandRow="1">
                    <a:tableStyleId>{073A0DAA-6AF3-43AB-8588-CEC1D06C72B9}</a:tableStyleId>
                  </a:tblPr>
                  <a:tblGrid>
                    <a:gridCol w="2371926">
                      <a:extLst>
                        <a:ext uri="{9D8B030D-6E8A-4147-A177-3AD203B41FA5}">
                          <a16:colId xmlns:a16="http://schemas.microsoft.com/office/drawing/2014/main" val="2168106421"/>
                        </a:ext>
                      </a:extLst>
                    </a:gridCol>
                    <a:gridCol w="2371926">
                      <a:extLst>
                        <a:ext uri="{9D8B030D-6E8A-4147-A177-3AD203B41FA5}">
                          <a16:colId xmlns:a16="http://schemas.microsoft.com/office/drawing/2014/main" val="811259166"/>
                        </a:ext>
                      </a:extLst>
                    </a:gridCol>
                  </a:tblGrid>
                  <a:tr h="640080">
                    <a:tc>
                      <a:txBody>
                        <a:bodyPr/>
                        <a:lstStyle/>
                        <a:p>
                          <a:pPr algn="ctr"/>
                          <a:r>
                            <a:rPr lang="en-GB" dirty="0"/>
                            <a:t>Solar Event Traps</a:t>
                          </a:r>
                        </a:p>
                      </a:txBody>
                      <a:tcPr anchor="ctr"/>
                    </a:tc>
                    <a:tc>
                      <a:txBody>
                        <a:bodyPr/>
                        <a:lstStyle/>
                        <a:p>
                          <a:pPr algn="ctr"/>
                          <a:r>
                            <a:rPr lang="en-GB" dirty="0"/>
                            <a:t>Steady Increase Traps (GCR)</a:t>
                          </a:r>
                        </a:p>
                      </a:txBody>
                      <a:tcPr anchor="ctr"/>
                    </a:tc>
                    <a:extLst>
                      <a:ext uri="{0D108BD9-81ED-4DB2-BD59-A6C34878D82A}">
                        <a16:rowId xmlns:a16="http://schemas.microsoft.com/office/drawing/2014/main" val="508409468"/>
                      </a:ext>
                    </a:extLst>
                  </a:tr>
                  <a:tr h="793106">
                    <a:tc>
                      <a:txBody>
                        <a:bodyPr/>
                        <a:lstStyle/>
                        <a:p>
                          <a:pPr algn="ctr"/>
                          <a:r>
                            <a:rPr lang="en-GB" dirty="0"/>
                            <a:t>More divacancy traps</a:t>
                          </a:r>
                        </a:p>
                      </a:txBody>
                      <a:tcPr>
                        <a:solidFill>
                          <a:srgbClr val="99FF99"/>
                        </a:solidFill>
                      </a:tcPr>
                    </a:tc>
                    <a:tc>
                      <a:txBody>
                        <a:bodyPr/>
                        <a:lstStyle/>
                        <a:p>
                          <a:pPr algn="ctr"/>
                          <a:r>
                            <a:rPr lang="en-GB" dirty="0"/>
                            <a:t>Fewer divacancy traps</a:t>
                          </a:r>
                        </a:p>
                      </a:txBody>
                      <a:tcPr>
                        <a:solidFill>
                          <a:schemeClr val="accent4">
                            <a:lumMod val="60000"/>
                            <a:lumOff val="40000"/>
                          </a:schemeClr>
                        </a:solidFill>
                      </a:tcPr>
                    </a:tc>
                    <a:extLst>
                      <a:ext uri="{0D108BD9-81ED-4DB2-BD59-A6C34878D82A}">
                        <a16:rowId xmlns:a16="http://schemas.microsoft.com/office/drawing/2014/main" val="1261689029"/>
                      </a:ext>
                    </a:extLst>
                  </a:tr>
                  <a:tr h="827600">
                    <a:tc>
                      <a:txBody>
                        <a:bodyPr/>
                        <a:lstStyle/>
                        <a:p>
                          <a:endParaRPr lang="en-US"/>
                        </a:p>
                      </a:txBody>
                      <a:tcPr>
                        <a:blipFill>
                          <a:blip r:embed="rId4"/>
                          <a:stretch>
                            <a:fillRect l="-256" t="-177206" r="-101026" b="-1471"/>
                          </a:stretch>
                        </a:blipFill>
                      </a:tcPr>
                    </a:tc>
                    <a:tc>
                      <a:txBody>
                        <a:bodyPr/>
                        <a:lstStyle/>
                        <a:p>
                          <a:endParaRPr lang="en-US"/>
                        </a:p>
                      </a:txBody>
                      <a:tcPr>
                        <a:blipFill>
                          <a:blip r:embed="rId4"/>
                          <a:stretch>
                            <a:fillRect l="-100514" t="-177206" r="-1285" b="-1471"/>
                          </a:stretch>
                        </a:blipFill>
                      </a:tcPr>
                    </a:tc>
                    <a:extLst>
                      <a:ext uri="{0D108BD9-81ED-4DB2-BD59-A6C34878D82A}">
                        <a16:rowId xmlns:a16="http://schemas.microsoft.com/office/drawing/2014/main" val="1141180656"/>
                      </a:ext>
                    </a:extLst>
                  </a:tr>
                </a:tbl>
              </a:graphicData>
            </a:graphic>
          </p:graphicFrame>
        </mc:Fallback>
      </mc:AlternateContent>
      <p:sp>
        <p:nvSpPr>
          <p:cNvPr id="15" name="Free-form: Shape 14">
            <a:extLst>
              <a:ext uri="{FF2B5EF4-FFF2-40B4-BE49-F238E27FC236}">
                <a16:creationId xmlns:a16="http://schemas.microsoft.com/office/drawing/2014/main" id="{8E48747E-7DE4-A3FB-EB2B-BB17C8513095}"/>
              </a:ext>
            </a:extLst>
          </p:cNvPr>
          <p:cNvSpPr/>
          <p:nvPr/>
        </p:nvSpPr>
        <p:spPr>
          <a:xfrm>
            <a:off x="4902367" y="1955411"/>
            <a:ext cx="2971099" cy="1607885"/>
          </a:xfrm>
          <a:custGeom>
            <a:avLst/>
            <a:gdLst>
              <a:gd name="csX0" fmla="*/ 0 w 2762451"/>
              <a:gd name="csY0" fmla="*/ 1058779 h 1058779"/>
              <a:gd name="csX1" fmla="*/ 1020278 w 2762451"/>
              <a:gd name="csY1" fmla="*/ 202131 h 1058779"/>
              <a:gd name="csX2" fmla="*/ 2762451 w 2762451"/>
              <a:gd name="csY2" fmla="*/ 0 h 1058779"/>
              <a:gd name="csX0" fmla="*/ 0 w 2762451"/>
              <a:gd name="csY0" fmla="*/ 1058779 h 1058779"/>
              <a:gd name="csX1" fmla="*/ 763704 w 2762451"/>
              <a:gd name="csY1" fmla="*/ 237467 h 1058779"/>
              <a:gd name="csX2" fmla="*/ 2762451 w 2762451"/>
              <a:gd name="csY2" fmla="*/ 0 h 1058779"/>
              <a:gd name="csX0" fmla="*/ 0 w 2762451"/>
              <a:gd name="csY0" fmla="*/ 1058779 h 1058779"/>
              <a:gd name="csX1" fmla="*/ 763704 w 2762451"/>
              <a:gd name="csY1" fmla="*/ 237467 h 1058779"/>
              <a:gd name="csX2" fmla="*/ 2762451 w 2762451"/>
              <a:gd name="csY2" fmla="*/ 0 h 1058779"/>
              <a:gd name="csX0" fmla="*/ 0 w 2762451"/>
              <a:gd name="csY0" fmla="*/ 1058779 h 1058779"/>
              <a:gd name="csX1" fmla="*/ 951859 w 2762451"/>
              <a:gd name="csY1" fmla="*/ 230400 h 1058779"/>
              <a:gd name="csX2" fmla="*/ 2762451 w 2762451"/>
              <a:gd name="csY2" fmla="*/ 0 h 1058779"/>
              <a:gd name="csX0" fmla="*/ 0 w 2762451"/>
              <a:gd name="csY0" fmla="*/ 1058779 h 1058779"/>
              <a:gd name="csX1" fmla="*/ 951859 w 2762451"/>
              <a:gd name="csY1" fmla="*/ 230400 h 1058779"/>
              <a:gd name="csX2" fmla="*/ 2762451 w 2762451"/>
              <a:gd name="csY2" fmla="*/ 0 h 1058779"/>
              <a:gd name="csX0" fmla="*/ 0 w 2762451"/>
              <a:gd name="csY0" fmla="*/ 943824 h 943824"/>
              <a:gd name="csX1" fmla="*/ 951859 w 2762451"/>
              <a:gd name="csY1" fmla="*/ 115445 h 943824"/>
              <a:gd name="csX2" fmla="*/ 2762451 w 2762451"/>
              <a:gd name="csY2" fmla="*/ 5188 h 943824"/>
              <a:gd name="csX0" fmla="*/ 0 w 2762451"/>
              <a:gd name="csY0" fmla="*/ 1102503 h 1102503"/>
              <a:gd name="csX1" fmla="*/ 951859 w 2762451"/>
              <a:gd name="csY1" fmla="*/ 274124 h 1102503"/>
              <a:gd name="csX2" fmla="*/ 2762451 w 2762451"/>
              <a:gd name="csY2" fmla="*/ 163867 h 1102503"/>
              <a:gd name="csX0" fmla="*/ 0 w 2762451"/>
              <a:gd name="csY0" fmla="*/ 1047163 h 1047163"/>
              <a:gd name="csX1" fmla="*/ 951859 w 2762451"/>
              <a:gd name="csY1" fmla="*/ 218784 h 1047163"/>
              <a:gd name="csX2" fmla="*/ 2762451 w 2762451"/>
              <a:gd name="csY2" fmla="*/ 108527 h 1047163"/>
              <a:gd name="csX0" fmla="*/ 0 w 2813765"/>
              <a:gd name="csY0" fmla="*/ 976761 h 976761"/>
              <a:gd name="csX1" fmla="*/ 951859 w 2813765"/>
              <a:gd name="csY1" fmla="*/ 148382 h 976761"/>
              <a:gd name="csX2" fmla="*/ 2813765 w 2813765"/>
              <a:gd name="csY2" fmla="*/ 172403 h 976761"/>
              <a:gd name="csX0" fmla="*/ 0 w 2813765"/>
              <a:gd name="csY0" fmla="*/ 1061076 h 1061076"/>
              <a:gd name="csX1" fmla="*/ 951859 w 2813765"/>
              <a:gd name="csY1" fmla="*/ 232697 h 1061076"/>
              <a:gd name="csX2" fmla="*/ 2813765 w 2813765"/>
              <a:gd name="csY2" fmla="*/ 256718 h 1061076"/>
              <a:gd name="csX0" fmla="*/ 0 w 2708472"/>
              <a:gd name="csY0" fmla="*/ 1015727 h 1015727"/>
              <a:gd name="csX1" fmla="*/ 846566 w 2708472"/>
              <a:gd name="csY1" fmla="*/ 232697 h 1015727"/>
              <a:gd name="csX2" fmla="*/ 2708472 w 2708472"/>
              <a:gd name="csY2" fmla="*/ 256718 h 1015727"/>
              <a:gd name="csX0" fmla="*/ 0 w 2708472"/>
              <a:gd name="csY0" fmla="*/ 1015727 h 1015727"/>
              <a:gd name="csX1" fmla="*/ 846566 w 2708472"/>
              <a:gd name="csY1" fmla="*/ 232697 h 1015727"/>
              <a:gd name="csX2" fmla="*/ 2708472 w 2708472"/>
              <a:gd name="csY2" fmla="*/ 256718 h 1015727"/>
              <a:gd name="csX0" fmla="*/ 0 w 2708472"/>
              <a:gd name="csY0" fmla="*/ 1175558 h 1175558"/>
              <a:gd name="csX1" fmla="*/ 1022054 w 2708472"/>
              <a:gd name="csY1" fmla="*/ 120436 h 1175558"/>
              <a:gd name="csX2" fmla="*/ 2708472 w 2708472"/>
              <a:gd name="csY2" fmla="*/ 416549 h 1175558"/>
              <a:gd name="csX0" fmla="*/ 0 w 2708472"/>
              <a:gd name="csY0" fmla="*/ 1175558 h 1175558"/>
              <a:gd name="csX1" fmla="*/ 1022054 w 2708472"/>
              <a:gd name="csY1" fmla="*/ 120436 h 1175558"/>
              <a:gd name="csX2" fmla="*/ 2708472 w 2708472"/>
              <a:gd name="csY2" fmla="*/ 416549 h 1175558"/>
              <a:gd name="csX0" fmla="*/ 0 w 2708472"/>
              <a:gd name="csY0" fmla="*/ 1111762 h 1111762"/>
              <a:gd name="csX1" fmla="*/ 1022054 w 2708472"/>
              <a:gd name="csY1" fmla="*/ 56640 h 1111762"/>
              <a:gd name="csX2" fmla="*/ 2708472 w 2708472"/>
              <a:gd name="csY2" fmla="*/ 352753 h 1111762"/>
              <a:gd name="csX0" fmla="*/ 0 w 2708472"/>
              <a:gd name="csY0" fmla="*/ 1111762 h 1111762"/>
              <a:gd name="csX1" fmla="*/ 1022054 w 2708472"/>
              <a:gd name="csY1" fmla="*/ 56640 h 1111762"/>
              <a:gd name="csX2" fmla="*/ 2708472 w 2708472"/>
              <a:gd name="csY2" fmla="*/ 352753 h 1111762"/>
            </a:gdLst>
            <a:ahLst/>
            <a:cxnLst>
              <a:cxn ang="0">
                <a:pos x="csX0" y="csY0"/>
              </a:cxn>
              <a:cxn ang="0">
                <a:pos x="csX1" y="csY1"/>
              </a:cxn>
              <a:cxn ang="0">
                <a:pos x="csX2" y="csY2"/>
              </a:cxn>
            </a:cxnLst>
            <a:rect l="l" t="t" r="r" b="b"/>
            <a:pathLst>
              <a:path w="2708472" h="1111762">
                <a:moveTo>
                  <a:pt x="0" y="1111762"/>
                </a:moveTo>
                <a:cubicBezTo>
                  <a:pt x="341356" y="484460"/>
                  <a:pt x="739799" y="127780"/>
                  <a:pt x="1022054" y="56640"/>
                </a:cubicBezTo>
                <a:cubicBezTo>
                  <a:pt x="1411052" y="-39823"/>
                  <a:pt x="2120357" y="-54374"/>
                  <a:pt x="2708472" y="352753"/>
                </a:cubicBezTo>
              </a:path>
            </a:pathLst>
          </a:custGeom>
          <a:noFill/>
          <a:ln w="38100">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3864F6E2-722A-B303-FAAD-4F63092E81BE}"/>
              </a:ext>
            </a:extLst>
          </p:cNvPr>
          <p:cNvSpPr/>
          <p:nvPr/>
        </p:nvSpPr>
        <p:spPr>
          <a:xfrm>
            <a:off x="4263992" y="4504623"/>
            <a:ext cx="4793380" cy="885745"/>
          </a:xfrm>
          <a:custGeom>
            <a:avLst/>
            <a:gdLst>
              <a:gd name="csX0" fmla="*/ 0 w 4408371"/>
              <a:gd name="csY0" fmla="*/ 0 h 885669"/>
              <a:gd name="csX1" fmla="*/ 1896177 w 4408371"/>
              <a:gd name="csY1" fmla="*/ 885524 h 885669"/>
              <a:gd name="csX2" fmla="*/ 4408371 w 4408371"/>
              <a:gd name="csY2" fmla="*/ 67377 h 885669"/>
              <a:gd name="csX0" fmla="*/ 0 w 4355891"/>
              <a:gd name="csY0" fmla="*/ 0 h 885745"/>
              <a:gd name="csX1" fmla="*/ 1896177 w 4355891"/>
              <a:gd name="csY1" fmla="*/ 885524 h 885745"/>
              <a:gd name="csX2" fmla="*/ 4355891 w 4355891"/>
              <a:gd name="csY2" fmla="*/ 288758 h 885745"/>
            </a:gdLst>
            <a:ahLst/>
            <a:cxnLst>
              <a:cxn ang="0">
                <a:pos x="csX0" y="csY0"/>
              </a:cxn>
              <a:cxn ang="0">
                <a:pos x="csX1" y="csY1"/>
              </a:cxn>
              <a:cxn ang="0">
                <a:pos x="csX2" y="csY2"/>
              </a:cxn>
            </a:cxnLst>
            <a:rect l="l" t="t" r="r" b="b"/>
            <a:pathLst>
              <a:path w="4355891" h="885745">
                <a:moveTo>
                  <a:pt x="0" y="0"/>
                </a:moveTo>
                <a:cubicBezTo>
                  <a:pt x="580724" y="437147"/>
                  <a:pt x="1161449" y="874295"/>
                  <a:pt x="1896177" y="885524"/>
                </a:cubicBezTo>
                <a:cubicBezTo>
                  <a:pt x="2630905" y="896753"/>
                  <a:pt x="3929171" y="478055"/>
                  <a:pt x="4355891" y="288758"/>
                </a:cubicBezTo>
              </a:path>
            </a:pathLst>
          </a:custGeom>
          <a:noFill/>
          <a:ln w="38100">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8F8026B-8712-6A3B-A2A3-27F76D861633}"/>
              </a:ext>
            </a:extLst>
          </p:cNvPr>
          <p:cNvSpPr txBox="1"/>
          <p:nvPr/>
        </p:nvSpPr>
        <p:spPr>
          <a:xfrm>
            <a:off x="9893872" y="2592126"/>
            <a:ext cx="1855305" cy="307777"/>
          </a:xfrm>
          <a:prstGeom prst="rect">
            <a:avLst/>
          </a:prstGeom>
          <a:noFill/>
        </p:spPr>
        <p:txBody>
          <a:bodyPr wrap="square" rtlCol="0">
            <a:spAutoFit/>
          </a:bodyPr>
          <a:lstStyle/>
          <a:p>
            <a:r>
              <a:rPr lang="en-GB" sz="1400" i="1" dirty="0"/>
              <a:t>Euclid Preliminary</a:t>
            </a:r>
          </a:p>
        </p:txBody>
      </p:sp>
    </p:spTree>
    <p:extLst>
      <p:ext uri="{BB962C8B-B14F-4D97-AF65-F5344CB8AC3E}">
        <p14:creationId xmlns:p14="http://schemas.microsoft.com/office/powerpoint/2010/main" val="3334934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662BC52-7190-939A-94C8-C2BA258CEE97}"/>
              </a:ext>
            </a:extLst>
          </p:cNvPr>
          <p:cNvSpPr>
            <a:spLocks noGrp="1"/>
          </p:cNvSpPr>
          <p:nvPr>
            <p:ph type="body" sz="quarter" idx="14"/>
          </p:nvPr>
        </p:nvSpPr>
        <p:spPr>
          <a:xfrm>
            <a:off x="7853063" y="2685448"/>
            <a:ext cx="3973358" cy="3398111"/>
          </a:xfrm>
        </p:spPr>
        <p:txBody>
          <a:bodyPr/>
          <a:lstStyle/>
          <a:p>
            <a:r>
              <a:rPr lang="en-GB" sz="2000" dirty="0"/>
              <a:t>Distribution across 6x6 Focal plane array.</a:t>
            </a:r>
          </a:p>
          <a:p>
            <a:endParaRPr lang="en-GB" sz="2000" dirty="0"/>
          </a:p>
          <a:p>
            <a:r>
              <a:rPr lang="en-GB" sz="2000" dirty="0"/>
              <a:t>Solar events traps closely match the  signal seen during a proton shower.</a:t>
            </a:r>
          </a:p>
          <a:p>
            <a:endParaRPr lang="en-GB" sz="2000" dirty="0"/>
          </a:p>
          <a:p>
            <a:r>
              <a:rPr lang="en-GB" sz="2000" dirty="0"/>
              <a:t>The steady increase traps are more uniformly distributed.</a:t>
            </a:r>
          </a:p>
          <a:p>
            <a:endParaRPr lang="en-GB" sz="2000" dirty="0"/>
          </a:p>
          <a:p>
            <a:endParaRPr lang="en-GB" sz="2000" dirty="0"/>
          </a:p>
        </p:txBody>
      </p:sp>
      <p:sp>
        <p:nvSpPr>
          <p:cNvPr id="4" name="Text Placeholder 3">
            <a:extLst>
              <a:ext uri="{FF2B5EF4-FFF2-40B4-BE49-F238E27FC236}">
                <a16:creationId xmlns:a16="http://schemas.microsoft.com/office/drawing/2014/main" id="{37A8C9A2-9B1A-1666-1287-D5E9F4436B4A}"/>
              </a:ext>
            </a:extLst>
          </p:cNvPr>
          <p:cNvSpPr>
            <a:spLocks noGrp="1"/>
          </p:cNvSpPr>
          <p:nvPr>
            <p:ph type="body" sz="quarter" idx="24"/>
          </p:nvPr>
        </p:nvSpPr>
        <p:spPr/>
        <p:txBody>
          <a:bodyPr/>
          <a:lstStyle/>
          <a:p>
            <a:r>
              <a:rPr lang="en-GB" dirty="0"/>
              <a:t>Difference Between Solar &amp; GCR Traps</a:t>
            </a:r>
          </a:p>
        </p:txBody>
      </p:sp>
      <p:pic>
        <p:nvPicPr>
          <p:cNvPr id="8" name="Picture 7" descr="A close-up of a graph&#10;&#10;AI-generated content may be incorrect.">
            <a:extLst>
              <a:ext uri="{FF2B5EF4-FFF2-40B4-BE49-F238E27FC236}">
                <a16:creationId xmlns:a16="http://schemas.microsoft.com/office/drawing/2014/main" id="{D539043D-FA3B-730F-D34F-B88AD4BF85FB}"/>
              </a:ext>
            </a:extLst>
          </p:cNvPr>
          <p:cNvPicPr>
            <a:picLocks noChangeAspect="1"/>
          </p:cNvPicPr>
          <p:nvPr/>
        </p:nvPicPr>
        <p:blipFill>
          <a:blip r:embed="rId3">
            <a:extLst>
              <a:ext uri="{28A0092B-C50C-407E-A947-70E740481C1C}">
                <a14:useLocalDpi xmlns:a14="http://schemas.microsoft.com/office/drawing/2010/main" val="0"/>
              </a:ext>
            </a:extLst>
          </a:blip>
          <a:srcRect l="9932" t="10685" r="8484" b="-1"/>
          <a:stretch>
            <a:fillRect/>
          </a:stretch>
        </p:blipFill>
        <p:spPr>
          <a:xfrm>
            <a:off x="539495" y="1571624"/>
            <a:ext cx="7189619" cy="3935565"/>
          </a:xfrm>
          <a:prstGeom prst="rect">
            <a:avLst/>
          </a:prstGeom>
        </p:spPr>
      </p:pic>
      <p:pic>
        <p:nvPicPr>
          <p:cNvPr id="6" name="Picture 5" descr="A close-up of a machine&#10;&#10;AI-generated content may be incorrect.">
            <a:extLst>
              <a:ext uri="{FF2B5EF4-FFF2-40B4-BE49-F238E27FC236}">
                <a16:creationId xmlns:a16="http://schemas.microsoft.com/office/drawing/2014/main" id="{34928955-76DD-EC4D-5036-C3E2AC003CCA}"/>
              </a:ext>
            </a:extLst>
          </p:cNvPr>
          <p:cNvPicPr>
            <a:picLocks noChangeAspect="1"/>
          </p:cNvPicPr>
          <p:nvPr/>
        </p:nvPicPr>
        <p:blipFill>
          <a:blip r:embed="rId4">
            <a:extLst>
              <a:ext uri="{28A0092B-C50C-407E-A947-70E740481C1C}">
                <a14:useLocalDpi xmlns:a14="http://schemas.microsoft.com/office/drawing/2010/main" val="0"/>
              </a:ext>
            </a:extLst>
          </a:blip>
          <a:srcRect l="5407" t="2513" r="12712" b="54157"/>
          <a:stretch>
            <a:fillRect/>
          </a:stretch>
        </p:blipFill>
        <p:spPr>
          <a:xfrm>
            <a:off x="9427942" y="0"/>
            <a:ext cx="2764058" cy="2103767"/>
          </a:xfrm>
          <a:prstGeom prst="rect">
            <a:avLst/>
          </a:prstGeom>
        </p:spPr>
      </p:pic>
      <p:sp>
        <p:nvSpPr>
          <p:cNvPr id="7" name="TextBox 6">
            <a:extLst>
              <a:ext uri="{FF2B5EF4-FFF2-40B4-BE49-F238E27FC236}">
                <a16:creationId xmlns:a16="http://schemas.microsoft.com/office/drawing/2014/main" id="{F172DFB6-AB4D-2B53-6308-8C6848FB58D7}"/>
              </a:ext>
            </a:extLst>
          </p:cNvPr>
          <p:cNvSpPr txBox="1"/>
          <p:nvPr/>
        </p:nvSpPr>
        <p:spPr>
          <a:xfrm>
            <a:off x="4891087" y="1135200"/>
            <a:ext cx="2600325" cy="369332"/>
          </a:xfrm>
          <a:prstGeom prst="rect">
            <a:avLst/>
          </a:prstGeom>
          <a:noFill/>
        </p:spPr>
        <p:txBody>
          <a:bodyPr wrap="square" rtlCol="0">
            <a:spAutoFit/>
          </a:bodyPr>
          <a:lstStyle/>
          <a:p>
            <a:pPr algn="ctr"/>
            <a:r>
              <a:rPr lang="en-GB" dirty="0"/>
              <a:t>GCR Traps</a:t>
            </a:r>
          </a:p>
        </p:txBody>
      </p:sp>
      <p:sp>
        <p:nvSpPr>
          <p:cNvPr id="10" name="TextBox 9">
            <a:extLst>
              <a:ext uri="{FF2B5EF4-FFF2-40B4-BE49-F238E27FC236}">
                <a16:creationId xmlns:a16="http://schemas.microsoft.com/office/drawing/2014/main" id="{57E70EF7-248E-3286-70E3-A18E5F74EF10}"/>
              </a:ext>
            </a:extLst>
          </p:cNvPr>
          <p:cNvSpPr txBox="1"/>
          <p:nvPr/>
        </p:nvSpPr>
        <p:spPr>
          <a:xfrm>
            <a:off x="1010909" y="1135200"/>
            <a:ext cx="2600325" cy="369332"/>
          </a:xfrm>
          <a:prstGeom prst="rect">
            <a:avLst/>
          </a:prstGeom>
          <a:noFill/>
        </p:spPr>
        <p:txBody>
          <a:bodyPr wrap="square" rtlCol="0">
            <a:spAutoFit/>
          </a:bodyPr>
          <a:lstStyle/>
          <a:p>
            <a:pPr algn="ctr"/>
            <a:r>
              <a:rPr lang="en-GB" dirty="0"/>
              <a:t>Solar Event Traps</a:t>
            </a:r>
          </a:p>
        </p:txBody>
      </p:sp>
      <p:sp>
        <p:nvSpPr>
          <p:cNvPr id="2" name="TextBox 1">
            <a:extLst>
              <a:ext uri="{FF2B5EF4-FFF2-40B4-BE49-F238E27FC236}">
                <a16:creationId xmlns:a16="http://schemas.microsoft.com/office/drawing/2014/main" id="{B2A038E3-8C3A-CE31-E0B7-DD26C4DA87AE}"/>
              </a:ext>
            </a:extLst>
          </p:cNvPr>
          <p:cNvSpPr txBox="1"/>
          <p:nvPr/>
        </p:nvSpPr>
        <p:spPr>
          <a:xfrm>
            <a:off x="9218645" y="2103767"/>
            <a:ext cx="2973355" cy="461665"/>
          </a:xfrm>
          <a:prstGeom prst="rect">
            <a:avLst/>
          </a:prstGeom>
          <a:noFill/>
        </p:spPr>
        <p:txBody>
          <a:bodyPr wrap="square" rtlCol="0">
            <a:spAutoFit/>
          </a:bodyPr>
          <a:lstStyle/>
          <a:p>
            <a:r>
              <a:rPr lang="en-GB" sz="1200" dirty="0"/>
              <a:t>VIS Focal Plane array before launch. Credit: Cropper et al 2024</a:t>
            </a:r>
          </a:p>
        </p:txBody>
      </p:sp>
      <p:sp>
        <p:nvSpPr>
          <p:cNvPr id="5" name="TextBox 4">
            <a:extLst>
              <a:ext uri="{FF2B5EF4-FFF2-40B4-BE49-F238E27FC236}">
                <a16:creationId xmlns:a16="http://schemas.microsoft.com/office/drawing/2014/main" id="{612CA9EB-275D-1A8E-64C4-A2508CB23DC6}"/>
              </a:ext>
            </a:extLst>
          </p:cNvPr>
          <p:cNvSpPr txBox="1"/>
          <p:nvPr/>
        </p:nvSpPr>
        <p:spPr>
          <a:xfrm>
            <a:off x="3343080" y="5722800"/>
            <a:ext cx="2229584" cy="307777"/>
          </a:xfrm>
          <a:prstGeom prst="rect">
            <a:avLst/>
          </a:prstGeom>
          <a:noFill/>
        </p:spPr>
        <p:txBody>
          <a:bodyPr wrap="square" rtlCol="0">
            <a:spAutoFit/>
          </a:bodyPr>
          <a:lstStyle/>
          <a:p>
            <a:r>
              <a:rPr lang="en-GB" sz="1400" i="1" dirty="0"/>
              <a:t>Euclid Preliminary</a:t>
            </a:r>
          </a:p>
        </p:txBody>
      </p:sp>
    </p:spTree>
    <p:extLst>
      <p:ext uri="{BB962C8B-B14F-4D97-AF65-F5344CB8AC3E}">
        <p14:creationId xmlns:p14="http://schemas.microsoft.com/office/powerpoint/2010/main" val="231574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graph of a solar trap&#10;&#10;AI-generated content may be incorrect.">
            <a:extLst>
              <a:ext uri="{FF2B5EF4-FFF2-40B4-BE49-F238E27FC236}">
                <a16:creationId xmlns:a16="http://schemas.microsoft.com/office/drawing/2014/main" id="{630D1959-0849-510A-A275-FED5D1C3EA0C}"/>
              </a:ext>
            </a:extLst>
          </p:cNvPr>
          <p:cNvPicPr>
            <a:picLocks noChangeAspect="1"/>
          </p:cNvPicPr>
          <p:nvPr/>
        </p:nvPicPr>
        <p:blipFill>
          <a:blip r:embed="rId3">
            <a:extLst>
              <a:ext uri="{28A0092B-C50C-407E-A947-70E740481C1C}">
                <a14:useLocalDpi xmlns:a14="http://schemas.microsoft.com/office/drawing/2010/main" val="0"/>
              </a:ext>
            </a:extLst>
          </a:blip>
          <a:srcRect t="10714"/>
          <a:stretch>
            <a:fillRect/>
          </a:stretch>
        </p:blipFill>
        <p:spPr>
          <a:xfrm>
            <a:off x="413915" y="1422093"/>
            <a:ext cx="6755450" cy="4523739"/>
          </a:xfrm>
          <a:prstGeom prst="rect">
            <a:avLst/>
          </a:prstGeom>
        </p:spPr>
      </p:pic>
      <p:sp>
        <p:nvSpPr>
          <p:cNvPr id="4" name="Text Placeholder 3">
            <a:extLst>
              <a:ext uri="{FF2B5EF4-FFF2-40B4-BE49-F238E27FC236}">
                <a16:creationId xmlns:a16="http://schemas.microsoft.com/office/drawing/2014/main" id="{EB6E6A73-F8ED-EBF8-009A-A0E4613A2E9C}"/>
              </a:ext>
            </a:extLst>
          </p:cNvPr>
          <p:cNvSpPr>
            <a:spLocks noGrp="1"/>
          </p:cNvSpPr>
          <p:nvPr>
            <p:ph type="body" sz="quarter" idx="24"/>
          </p:nvPr>
        </p:nvSpPr>
        <p:spPr/>
        <p:txBody>
          <a:bodyPr/>
          <a:lstStyle/>
          <a:p>
            <a:r>
              <a:rPr lang="en-GB" dirty="0"/>
              <a:t>Comparison to Lab Data</a:t>
            </a:r>
          </a:p>
        </p:txBody>
      </p:sp>
      <p:sp>
        <p:nvSpPr>
          <p:cNvPr id="5" name="Text Placeholder 4">
            <a:extLst>
              <a:ext uri="{FF2B5EF4-FFF2-40B4-BE49-F238E27FC236}">
                <a16:creationId xmlns:a16="http://schemas.microsoft.com/office/drawing/2014/main" id="{3BE3DD7F-232F-1DEF-248F-2C3FB9C34D0F}"/>
              </a:ext>
            </a:extLst>
          </p:cNvPr>
          <p:cNvSpPr>
            <a:spLocks noGrp="1"/>
          </p:cNvSpPr>
          <p:nvPr>
            <p:ph type="body" sz="quarter" idx="25"/>
          </p:nvPr>
        </p:nvSpPr>
        <p:spPr/>
        <p:txBody>
          <a:bodyPr/>
          <a:lstStyle/>
          <a:p>
            <a:endParaRPr lang="en-GB"/>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4D3764C-55C4-4B76-8BC5-ABAA53BF7723}"/>
                  </a:ext>
                </a:extLst>
              </p:cNvPr>
              <p:cNvSpPr txBox="1"/>
              <p:nvPr/>
            </p:nvSpPr>
            <p:spPr>
              <a:xfrm>
                <a:off x="6699381" y="1417970"/>
                <a:ext cx="4637314" cy="1200329"/>
              </a:xfrm>
              <a:prstGeom prst="rect">
                <a:avLst/>
              </a:prstGeom>
              <a:noFill/>
            </p:spPr>
            <p:txBody>
              <a:bodyPr wrap="square" rtlCol="0">
                <a:spAutoFit/>
              </a:bodyPr>
              <a:lstStyle/>
              <a:p>
                <a:r>
                  <a:rPr lang="en-GB" dirty="0"/>
                  <a:t>Pre-launch lab data irradiated to </a:t>
                </a:r>
                <a14:m>
                  <m:oMath xmlns:m="http://schemas.openxmlformats.org/officeDocument/2006/math">
                    <m:sSup>
                      <m:sSupPr>
                        <m:ctrlPr>
                          <a:rPr lang="en-GB" b="0" i="1" smtClean="0">
                            <a:latin typeface="Cambria Math" panose="02040503050406030204" pitchFamily="18" charset="0"/>
                          </a:rPr>
                        </m:ctrlPr>
                      </m:sSupPr>
                      <m:e>
                        <m:r>
                          <a:rPr lang="en-GB" b="0" i="1" smtClean="0">
                            <a:latin typeface="Cambria Math" panose="02040503050406030204" pitchFamily="18" charset="0"/>
                          </a:rPr>
                          <m:t>10</m:t>
                        </m:r>
                      </m:e>
                      <m:sup>
                        <m:r>
                          <a:rPr lang="en-GB" b="0" i="1" smtClean="0">
                            <a:latin typeface="Cambria Math" panose="02040503050406030204" pitchFamily="18" charset="0"/>
                          </a:rPr>
                          <m:t>9</m:t>
                        </m:r>
                      </m:sup>
                    </m:sSup>
                    <m:r>
                      <m:rPr>
                        <m:nor/>
                      </m:rPr>
                      <a:rPr lang="en-GB" b="0" i="0" smtClean="0">
                        <a:latin typeface="Cambria Math" panose="02040503050406030204" pitchFamily="18" charset="0"/>
                      </a:rPr>
                      <m:t>protons</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m:rPr>
                            <m:nor/>
                          </m:rPr>
                          <a:rPr lang="en-GB" b="0" i="0" smtClean="0">
                            <a:latin typeface="Cambria Math" panose="02040503050406030204" pitchFamily="18" charset="0"/>
                          </a:rPr>
                          <m:t>cm</m:t>
                        </m:r>
                      </m:e>
                      <m:sup>
                        <m:r>
                          <a:rPr lang="en-GB" b="0" i="1" smtClean="0">
                            <a:latin typeface="Cambria Math" panose="02040503050406030204" pitchFamily="18" charset="0"/>
                          </a:rPr>
                          <m:t>−2</m:t>
                        </m:r>
                      </m:sup>
                    </m:sSup>
                    <m:r>
                      <a:rPr lang="en-GB" b="0" i="1" smtClean="0">
                        <a:latin typeface="Cambria Math" panose="02040503050406030204" pitchFamily="18" charset="0"/>
                      </a:rPr>
                      <m:t> </m:t>
                    </m:r>
                  </m:oMath>
                </a14:m>
                <a:endParaRPr lang="en-GB" b="0" dirty="0"/>
              </a:p>
              <a:p>
                <a:r>
                  <a:rPr lang="en-GB" dirty="0"/>
                  <a:t> </a:t>
                </a:r>
              </a:p>
              <a:p>
                <a:r>
                  <a:rPr lang="en-GB" dirty="0"/>
                  <a:t> With Proton energies around ~6 MeV </a:t>
                </a:r>
              </a:p>
            </p:txBody>
          </p:sp>
        </mc:Choice>
        <mc:Fallback xmlns="">
          <p:sp>
            <p:nvSpPr>
              <p:cNvPr id="7" name="TextBox 6">
                <a:extLst>
                  <a:ext uri="{FF2B5EF4-FFF2-40B4-BE49-F238E27FC236}">
                    <a16:creationId xmlns:a16="http://schemas.microsoft.com/office/drawing/2014/main" id="{E4D3764C-55C4-4B76-8BC5-ABAA53BF7723}"/>
                  </a:ext>
                </a:extLst>
              </p:cNvPr>
              <p:cNvSpPr txBox="1">
                <a:spLocks noRot="1" noChangeAspect="1" noMove="1" noResize="1" noEditPoints="1" noAdjustHandles="1" noChangeArrowheads="1" noChangeShapeType="1" noTextEdit="1"/>
              </p:cNvSpPr>
              <p:nvPr/>
            </p:nvSpPr>
            <p:spPr>
              <a:xfrm>
                <a:off x="6699381" y="1417970"/>
                <a:ext cx="4637314" cy="1200329"/>
              </a:xfrm>
              <a:prstGeom prst="rect">
                <a:avLst/>
              </a:prstGeom>
              <a:blipFill>
                <a:blip r:embed="rId4"/>
                <a:stretch>
                  <a:fillRect l="-1183" t="-3046" b="-7107"/>
                </a:stretch>
              </a:blipFill>
            </p:spPr>
            <p:txBody>
              <a:bodyPr/>
              <a:lstStyle/>
              <a:p>
                <a:r>
                  <a:rPr lang="en-GB">
                    <a:noFill/>
                  </a:rPr>
                  <a:t> </a:t>
                </a:r>
              </a:p>
            </p:txBody>
          </p:sp>
        </mc:Fallback>
      </mc:AlternateContent>
      <p:sp>
        <p:nvSpPr>
          <p:cNvPr id="10" name="TextBox 9">
            <a:extLst>
              <a:ext uri="{FF2B5EF4-FFF2-40B4-BE49-F238E27FC236}">
                <a16:creationId xmlns:a16="http://schemas.microsoft.com/office/drawing/2014/main" id="{228EEC91-36BE-3351-2EBF-7380B1D8EB7C}"/>
              </a:ext>
            </a:extLst>
          </p:cNvPr>
          <p:cNvSpPr txBox="1"/>
          <p:nvPr/>
        </p:nvSpPr>
        <p:spPr>
          <a:xfrm>
            <a:off x="6897867" y="3130446"/>
            <a:ext cx="4282751" cy="1969770"/>
          </a:xfrm>
          <a:prstGeom prst="rect">
            <a:avLst/>
          </a:prstGeom>
          <a:noFill/>
        </p:spPr>
        <p:txBody>
          <a:bodyPr wrap="square" rtlCol="0">
            <a:spAutoFit/>
          </a:bodyPr>
          <a:lstStyle/>
          <a:p>
            <a:r>
              <a:rPr lang="en-GB" dirty="0"/>
              <a:t>Could difference be due to;</a:t>
            </a:r>
          </a:p>
          <a:p>
            <a:pPr marL="285750" indent="-285750">
              <a:buFont typeface="Arial" panose="020B0604020202020204" pitchFamily="34" charset="0"/>
              <a:buChar char="•"/>
            </a:pPr>
            <a:r>
              <a:rPr lang="en-GB" b="1" dirty="0"/>
              <a:t>Rate of Defect creation</a:t>
            </a:r>
          </a:p>
          <a:p>
            <a:r>
              <a:rPr lang="en-GB" dirty="0"/>
              <a:t>Or</a:t>
            </a:r>
          </a:p>
          <a:p>
            <a:pPr marL="285750" indent="-285750">
              <a:buFont typeface="Arial" panose="020B0604020202020204" pitchFamily="34" charset="0"/>
              <a:buChar char="•"/>
            </a:pPr>
            <a:r>
              <a:rPr lang="en-GB" b="1" dirty="0"/>
              <a:t>Energy of particles</a:t>
            </a:r>
            <a:r>
              <a:rPr lang="en-GB" dirty="0"/>
              <a:t> creating the defects?</a:t>
            </a:r>
          </a:p>
          <a:p>
            <a:endParaRPr lang="en-GB" dirty="0"/>
          </a:p>
          <a:p>
            <a:r>
              <a:rPr lang="en-GB" sz="1400" dirty="0"/>
              <a:t>(Or something else entirely?)</a:t>
            </a:r>
          </a:p>
        </p:txBody>
      </p:sp>
      <p:sp>
        <p:nvSpPr>
          <p:cNvPr id="3" name="TextBox 2">
            <a:extLst>
              <a:ext uri="{FF2B5EF4-FFF2-40B4-BE49-F238E27FC236}">
                <a16:creationId xmlns:a16="http://schemas.microsoft.com/office/drawing/2014/main" id="{95F92289-2357-1F9C-3DE3-ADCC1BD17DCA}"/>
              </a:ext>
            </a:extLst>
          </p:cNvPr>
          <p:cNvSpPr txBox="1"/>
          <p:nvPr/>
        </p:nvSpPr>
        <p:spPr>
          <a:xfrm>
            <a:off x="4271311" y="2464410"/>
            <a:ext cx="2229584" cy="307777"/>
          </a:xfrm>
          <a:prstGeom prst="rect">
            <a:avLst/>
          </a:prstGeom>
          <a:noFill/>
        </p:spPr>
        <p:txBody>
          <a:bodyPr wrap="square" rtlCol="0">
            <a:spAutoFit/>
          </a:bodyPr>
          <a:lstStyle/>
          <a:p>
            <a:r>
              <a:rPr lang="en-GB" sz="1400" i="1" dirty="0"/>
              <a:t>Euclid Preliminary</a:t>
            </a:r>
          </a:p>
        </p:txBody>
      </p:sp>
      <p:sp>
        <p:nvSpPr>
          <p:cNvPr id="2" name="Rectangle 1">
            <a:extLst>
              <a:ext uri="{FF2B5EF4-FFF2-40B4-BE49-F238E27FC236}">
                <a16:creationId xmlns:a16="http://schemas.microsoft.com/office/drawing/2014/main" id="{B2C5493F-8AC3-7153-F19B-51C2D3E64831}"/>
              </a:ext>
            </a:extLst>
          </p:cNvPr>
          <p:cNvSpPr/>
          <p:nvPr/>
        </p:nvSpPr>
        <p:spPr>
          <a:xfrm>
            <a:off x="168166" y="5738648"/>
            <a:ext cx="3132082" cy="9459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8FAF9C64-0DEE-F302-0D4C-04436335D029}"/>
              </a:ext>
            </a:extLst>
          </p:cNvPr>
          <p:cNvCxnSpPr>
            <a:cxnSpLocks/>
          </p:cNvCxnSpPr>
          <p:nvPr/>
        </p:nvCxnSpPr>
        <p:spPr>
          <a:xfrm>
            <a:off x="5134303" y="1681656"/>
            <a:ext cx="288000" cy="0"/>
          </a:xfrm>
          <a:prstGeom prst="line">
            <a:avLst/>
          </a:prstGeom>
          <a:ln w="57150">
            <a:solidFill>
              <a:srgbClr val="3B88BD"/>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F334B59-4B03-974E-0A11-AA22B6F5E834}"/>
              </a:ext>
            </a:extLst>
          </p:cNvPr>
          <p:cNvCxnSpPr>
            <a:cxnSpLocks/>
          </p:cNvCxnSpPr>
          <p:nvPr/>
        </p:nvCxnSpPr>
        <p:spPr>
          <a:xfrm>
            <a:off x="5134303" y="1886609"/>
            <a:ext cx="288000" cy="0"/>
          </a:xfrm>
          <a:prstGeom prst="line">
            <a:avLst/>
          </a:prstGeom>
          <a:ln w="57150">
            <a:solidFill>
              <a:srgbClr val="FF801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2FBAA56-83E6-FE88-C1D2-2C5B9439697B}"/>
              </a:ext>
            </a:extLst>
          </p:cNvPr>
          <p:cNvCxnSpPr>
            <a:cxnSpLocks/>
          </p:cNvCxnSpPr>
          <p:nvPr/>
        </p:nvCxnSpPr>
        <p:spPr>
          <a:xfrm>
            <a:off x="5134303" y="2112581"/>
            <a:ext cx="288000" cy="0"/>
          </a:xfrm>
          <a:prstGeom prst="line">
            <a:avLst/>
          </a:prstGeom>
          <a:ln w="57150">
            <a:solidFill>
              <a:srgbClr val="5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7278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F8921-7906-0E24-9078-0E46AFBCD02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1072176-581A-37AD-3A30-888EE94D9234}"/>
              </a:ext>
            </a:extLst>
          </p:cNvPr>
          <p:cNvSpPr>
            <a:spLocks noGrp="1"/>
          </p:cNvSpPr>
          <p:nvPr>
            <p:ph type="body" sz="quarter" idx="24"/>
          </p:nvPr>
        </p:nvSpPr>
        <p:spPr/>
        <p:txBody>
          <a:bodyPr/>
          <a:lstStyle/>
          <a:p>
            <a:r>
              <a:rPr lang="en-GB" dirty="0"/>
              <a:t>Individual Trap Defects</a:t>
            </a:r>
          </a:p>
        </p:txBody>
      </p:sp>
      <p:sp>
        <p:nvSpPr>
          <p:cNvPr id="5" name="Text Placeholder 4">
            <a:extLst>
              <a:ext uri="{FF2B5EF4-FFF2-40B4-BE49-F238E27FC236}">
                <a16:creationId xmlns:a16="http://schemas.microsoft.com/office/drawing/2014/main" id="{30CBCCB9-2EBD-B369-C43C-864F9EEA6864}"/>
              </a:ext>
            </a:extLst>
          </p:cNvPr>
          <p:cNvSpPr>
            <a:spLocks noGrp="1"/>
          </p:cNvSpPr>
          <p:nvPr>
            <p:ph type="body" sz="quarter" idx="25"/>
          </p:nvPr>
        </p:nvSpPr>
        <p:spPr/>
        <p:txBody>
          <a:bodyPr/>
          <a:lstStyle/>
          <a:p>
            <a:endParaRPr lang="en-GB"/>
          </a:p>
        </p:txBody>
      </p:sp>
      <p:grpSp>
        <p:nvGrpSpPr>
          <p:cNvPr id="16" name="Group 15">
            <a:extLst>
              <a:ext uri="{FF2B5EF4-FFF2-40B4-BE49-F238E27FC236}">
                <a16:creationId xmlns:a16="http://schemas.microsoft.com/office/drawing/2014/main" id="{EE52459C-76C6-EE3A-1A7F-F1E0F9697C6C}"/>
              </a:ext>
            </a:extLst>
          </p:cNvPr>
          <p:cNvGrpSpPr/>
          <p:nvPr/>
        </p:nvGrpSpPr>
        <p:grpSpPr>
          <a:xfrm>
            <a:off x="1465200" y="1124313"/>
            <a:ext cx="9715418" cy="4631400"/>
            <a:chOff x="1465200" y="903600"/>
            <a:chExt cx="9715418" cy="4631400"/>
          </a:xfrm>
        </p:grpSpPr>
        <p:pic>
          <p:nvPicPr>
            <p:cNvPr id="6" name="Graphic 5">
              <a:extLst>
                <a:ext uri="{FF2B5EF4-FFF2-40B4-BE49-F238E27FC236}">
                  <a16:creationId xmlns:a16="http://schemas.microsoft.com/office/drawing/2014/main" id="{E761BBF8-9766-EE54-94F8-8B303B83E4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5200" y="903600"/>
              <a:ext cx="9262800" cy="4631400"/>
            </a:xfrm>
            <a:prstGeom prst="rect">
              <a:avLst/>
            </a:prstGeom>
          </p:spPr>
        </p:pic>
        <p:sp>
          <p:nvSpPr>
            <p:cNvPr id="14" name="TextBox 13">
              <a:extLst>
                <a:ext uri="{FF2B5EF4-FFF2-40B4-BE49-F238E27FC236}">
                  <a16:creationId xmlns:a16="http://schemas.microsoft.com/office/drawing/2014/main" id="{9BDD1835-DCE4-06B8-CCB6-D60F2749C022}"/>
                </a:ext>
              </a:extLst>
            </p:cNvPr>
            <p:cNvSpPr txBox="1"/>
            <p:nvPr/>
          </p:nvSpPr>
          <p:spPr>
            <a:xfrm>
              <a:off x="2043763" y="1002062"/>
              <a:ext cx="2229584" cy="307777"/>
            </a:xfrm>
            <a:prstGeom prst="rect">
              <a:avLst/>
            </a:prstGeom>
            <a:noFill/>
          </p:spPr>
          <p:txBody>
            <a:bodyPr wrap="square" rtlCol="0">
              <a:spAutoFit/>
            </a:bodyPr>
            <a:lstStyle/>
            <a:p>
              <a:r>
                <a:rPr lang="en-GB" sz="1400" i="1" dirty="0"/>
                <a:t>Euclid Preliminary</a:t>
              </a:r>
            </a:p>
          </p:txBody>
        </p:sp>
        <p:sp>
          <p:nvSpPr>
            <p:cNvPr id="2" name="Rectangle 1">
              <a:extLst>
                <a:ext uri="{FF2B5EF4-FFF2-40B4-BE49-F238E27FC236}">
                  <a16:creationId xmlns:a16="http://schemas.microsoft.com/office/drawing/2014/main" id="{A6C4268F-06A6-33E2-1DB3-669DD067A8F2}"/>
                </a:ext>
              </a:extLst>
            </p:cNvPr>
            <p:cNvSpPr/>
            <p:nvPr/>
          </p:nvSpPr>
          <p:spPr>
            <a:xfrm rot="16200000">
              <a:off x="9272040" y="2748012"/>
              <a:ext cx="3178240" cy="638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Days Since First Detected</a:t>
              </a:r>
            </a:p>
          </p:txBody>
        </p:sp>
      </p:grpSp>
      <p:sp>
        <p:nvSpPr>
          <p:cNvPr id="17" name="TextBox 16">
            <a:extLst>
              <a:ext uri="{FF2B5EF4-FFF2-40B4-BE49-F238E27FC236}">
                <a16:creationId xmlns:a16="http://schemas.microsoft.com/office/drawing/2014/main" id="{A67F7AA8-76B3-ACE6-8DF5-69456943001E}"/>
              </a:ext>
            </a:extLst>
          </p:cNvPr>
          <p:cNvSpPr txBox="1"/>
          <p:nvPr/>
        </p:nvSpPr>
        <p:spPr>
          <a:xfrm>
            <a:off x="5661363" y="1211822"/>
            <a:ext cx="1839310" cy="646331"/>
          </a:xfrm>
          <a:prstGeom prst="rect">
            <a:avLst/>
          </a:prstGeom>
          <a:noFill/>
        </p:spPr>
        <p:txBody>
          <a:bodyPr wrap="square" rtlCol="0">
            <a:spAutoFit/>
          </a:bodyPr>
          <a:lstStyle/>
          <a:p>
            <a:r>
              <a:rPr lang="en-GB" b="1" dirty="0">
                <a:solidFill>
                  <a:srgbClr val="57A8FF"/>
                </a:solidFill>
              </a:rPr>
              <a:t>Initial Dipole Curve</a:t>
            </a:r>
          </a:p>
        </p:txBody>
      </p:sp>
      <p:sp>
        <p:nvSpPr>
          <p:cNvPr id="19" name="TextBox 18">
            <a:extLst>
              <a:ext uri="{FF2B5EF4-FFF2-40B4-BE49-F238E27FC236}">
                <a16:creationId xmlns:a16="http://schemas.microsoft.com/office/drawing/2014/main" id="{E89DB2E6-A703-643E-BD84-69422ED93FB3}"/>
              </a:ext>
            </a:extLst>
          </p:cNvPr>
          <p:cNvSpPr txBox="1"/>
          <p:nvPr/>
        </p:nvSpPr>
        <p:spPr>
          <a:xfrm>
            <a:off x="8379643" y="2255612"/>
            <a:ext cx="1334814" cy="923330"/>
          </a:xfrm>
          <a:prstGeom prst="rect">
            <a:avLst/>
          </a:prstGeom>
          <a:noFill/>
        </p:spPr>
        <p:txBody>
          <a:bodyPr wrap="square" rtlCol="0">
            <a:spAutoFit/>
          </a:bodyPr>
          <a:lstStyle/>
          <a:p>
            <a:r>
              <a:rPr lang="en-GB" b="1" dirty="0">
                <a:solidFill>
                  <a:srgbClr val="C639FF"/>
                </a:solidFill>
              </a:rPr>
              <a:t>Latter Dipole Curve</a:t>
            </a:r>
          </a:p>
        </p:txBody>
      </p:sp>
      <p:sp>
        <p:nvSpPr>
          <p:cNvPr id="24" name="Arrow: Right 23">
            <a:extLst>
              <a:ext uri="{FF2B5EF4-FFF2-40B4-BE49-F238E27FC236}">
                <a16:creationId xmlns:a16="http://schemas.microsoft.com/office/drawing/2014/main" id="{F81025D4-4E64-76A1-98D1-81DFE399A674}"/>
              </a:ext>
            </a:extLst>
          </p:cNvPr>
          <p:cNvSpPr/>
          <p:nvPr/>
        </p:nvSpPr>
        <p:spPr>
          <a:xfrm rot="1943583">
            <a:off x="5960022" y="1881282"/>
            <a:ext cx="434637" cy="279667"/>
          </a:xfrm>
          <a:prstGeom prst="rightArrow">
            <a:avLst/>
          </a:prstGeom>
          <a:solidFill>
            <a:srgbClr val="57A8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Arrow: Right 26">
            <a:extLst>
              <a:ext uri="{FF2B5EF4-FFF2-40B4-BE49-F238E27FC236}">
                <a16:creationId xmlns:a16="http://schemas.microsoft.com/office/drawing/2014/main" id="{024A6C57-00DF-3539-E724-C75AFD069048}"/>
              </a:ext>
            </a:extLst>
          </p:cNvPr>
          <p:cNvSpPr/>
          <p:nvPr/>
        </p:nvSpPr>
        <p:spPr>
          <a:xfrm rot="12296339">
            <a:off x="8162323" y="1955400"/>
            <a:ext cx="434637" cy="279667"/>
          </a:xfrm>
          <a:prstGeom prst="rightArrow">
            <a:avLst/>
          </a:prstGeom>
          <a:solidFill>
            <a:srgbClr val="C63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a:extLst>
              <a:ext uri="{FF2B5EF4-FFF2-40B4-BE49-F238E27FC236}">
                <a16:creationId xmlns:a16="http://schemas.microsoft.com/office/drawing/2014/main" id="{FE3D3A57-44D7-9A3E-47DB-0211843DEAE6}"/>
              </a:ext>
            </a:extLst>
          </p:cNvPr>
          <p:cNvSpPr txBox="1"/>
          <p:nvPr/>
        </p:nvSpPr>
        <p:spPr>
          <a:xfrm>
            <a:off x="2997142" y="4269856"/>
            <a:ext cx="2664221" cy="646331"/>
          </a:xfrm>
          <a:prstGeom prst="rect">
            <a:avLst/>
          </a:prstGeom>
          <a:noFill/>
        </p:spPr>
        <p:txBody>
          <a:bodyPr wrap="square" rtlCol="0">
            <a:spAutoFit/>
          </a:bodyPr>
          <a:lstStyle/>
          <a:p>
            <a:pPr algn="ctr"/>
            <a:r>
              <a:rPr lang="en-GB" dirty="0"/>
              <a:t>Trap randomly changes behaviour</a:t>
            </a:r>
          </a:p>
        </p:txBody>
      </p:sp>
      <p:sp>
        <p:nvSpPr>
          <p:cNvPr id="29" name="Arrow: Right 28">
            <a:extLst>
              <a:ext uri="{FF2B5EF4-FFF2-40B4-BE49-F238E27FC236}">
                <a16:creationId xmlns:a16="http://schemas.microsoft.com/office/drawing/2014/main" id="{243651C0-F3AB-7B21-A88A-30803AABF068}"/>
              </a:ext>
            </a:extLst>
          </p:cNvPr>
          <p:cNvSpPr/>
          <p:nvPr/>
        </p:nvSpPr>
        <p:spPr>
          <a:xfrm rot="14210154">
            <a:off x="3027275" y="4003792"/>
            <a:ext cx="455736" cy="240892"/>
          </a:xfrm>
          <a:prstGeom prst="rightArrow">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513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3EABF-990B-1268-EE16-900EC625B21A}"/>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F4F4DDE-6F58-26F8-83D9-1324159589F8}"/>
              </a:ext>
            </a:extLst>
          </p:cNvPr>
          <p:cNvSpPr>
            <a:spLocks noGrp="1"/>
          </p:cNvSpPr>
          <p:nvPr>
            <p:ph type="body" sz="quarter" idx="24"/>
          </p:nvPr>
        </p:nvSpPr>
        <p:spPr/>
        <p:txBody>
          <a:bodyPr/>
          <a:lstStyle/>
          <a:p>
            <a:r>
              <a:rPr lang="en-GB" dirty="0"/>
              <a:t>Individual Trap Defects</a:t>
            </a:r>
          </a:p>
        </p:txBody>
      </p:sp>
      <p:sp>
        <p:nvSpPr>
          <p:cNvPr id="5" name="Text Placeholder 4">
            <a:extLst>
              <a:ext uri="{FF2B5EF4-FFF2-40B4-BE49-F238E27FC236}">
                <a16:creationId xmlns:a16="http://schemas.microsoft.com/office/drawing/2014/main" id="{02B577A5-4593-975D-D14A-E857DBF16376}"/>
              </a:ext>
            </a:extLst>
          </p:cNvPr>
          <p:cNvSpPr>
            <a:spLocks noGrp="1"/>
          </p:cNvSpPr>
          <p:nvPr>
            <p:ph type="body" sz="quarter" idx="25"/>
          </p:nvPr>
        </p:nvSpPr>
        <p:spPr/>
        <p:txBody>
          <a:bodyPr/>
          <a:lstStyle/>
          <a:p>
            <a:endParaRPr lang="en-GB"/>
          </a:p>
        </p:txBody>
      </p:sp>
      <p:pic>
        <p:nvPicPr>
          <p:cNvPr id="7" name="Graphic 6">
            <a:extLst>
              <a:ext uri="{FF2B5EF4-FFF2-40B4-BE49-F238E27FC236}">
                <a16:creationId xmlns:a16="http://schemas.microsoft.com/office/drawing/2014/main" id="{10B48DFD-C93C-1B19-7271-E5EE525A998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65053" y="901825"/>
            <a:ext cx="9261894" cy="4630947"/>
          </a:xfrm>
          <a:prstGeom prst="rect">
            <a:avLst/>
          </a:prstGeom>
        </p:spPr>
      </p:pic>
      <p:sp>
        <p:nvSpPr>
          <p:cNvPr id="8" name="TextBox 7">
            <a:extLst>
              <a:ext uri="{FF2B5EF4-FFF2-40B4-BE49-F238E27FC236}">
                <a16:creationId xmlns:a16="http://schemas.microsoft.com/office/drawing/2014/main" id="{C0F5EFD2-6B54-20AF-B088-46D8A39FB355}"/>
              </a:ext>
            </a:extLst>
          </p:cNvPr>
          <p:cNvSpPr txBox="1"/>
          <p:nvPr/>
        </p:nvSpPr>
        <p:spPr>
          <a:xfrm>
            <a:off x="3907765" y="5633009"/>
            <a:ext cx="5141345" cy="646331"/>
          </a:xfrm>
          <a:prstGeom prst="rect">
            <a:avLst/>
          </a:prstGeom>
          <a:noFill/>
        </p:spPr>
        <p:txBody>
          <a:bodyPr wrap="square" rtlCol="0">
            <a:spAutoFit/>
          </a:bodyPr>
          <a:lstStyle/>
          <a:p>
            <a:pPr algn="ctr"/>
            <a:r>
              <a:rPr lang="en-GB" dirty="0"/>
              <a:t>Seems to be oscillating randomly between two distinct emission time constants.</a:t>
            </a:r>
          </a:p>
        </p:txBody>
      </p:sp>
      <p:sp>
        <p:nvSpPr>
          <p:cNvPr id="14" name="TextBox 13">
            <a:extLst>
              <a:ext uri="{FF2B5EF4-FFF2-40B4-BE49-F238E27FC236}">
                <a16:creationId xmlns:a16="http://schemas.microsoft.com/office/drawing/2014/main" id="{1A930CAA-DE79-1658-F76B-FA65BBE3F59F}"/>
              </a:ext>
            </a:extLst>
          </p:cNvPr>
          <p:cNvSpPr txBox="1"/>
          <p:nvPr/>
        </p:nvSpPr>
        <p:spPr>
          <a:xfrm>
            <a:off x="2043763" y="1002062"/>
            <a:ext cx="2229584" cy="307777"/>
          </a:xfrm>
          <a:prstGeom prst="rect">
            <a:avLst/>
          </a:prstGeom>
          <a:noFill/>
        </p:spPr>
        <p:txBody>
          <a:bodyPr wrap="square" rtlCol="0">
            <a:spAutoFit/>
          </a:bodyPr>
          <a:lstStyle/>
          <a:p>
            <a:r>
              <a:rPr lang="en-GB" sz="1400" i="1" dirty="0"/>
              <a:t>Euclid Preliminary</a:t>
            </a:r>
          </a:p>
        </p:txBody>
      </p:sp>
      <p:sp>
        <p:nvSpPr>
          <p:cNvPr id="2" name="Rectangle 1">
            <a:extLst>
              <a:ext uri="{FF2B5EF4-FFF2-40B4-BE49-F238E27FC236}">
                <a16:creationId xmlns:a16="http://schemas.microsoft.com/office/drawing/2014/main" id="{6DB769FC-98D0-21C8-497C-35301F4A7057}"/>
              </a:ext>
            </a:extLst>
          </p:cNvPr>
          <p:cNvSpPr/>
          <p:nvPr/>
        </p:nvSpPr>
        <p:spPr>
          <a:xfrm rot="16200000">
            <a:off x="9272040" y="2748012"/>
            <a:ext cx="3178240" cy="638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Days Since First Detected</a:t>
            </a:r>
          </a:p>
        </p:txBody>
      </p:sp>
    </p:spTree>
    <p:extLst>
      <p:ext uri="{BB962C8B-B14F-4D97-AF65-F5344CB8AC3E}">
        <p14:creationId xmlns:p14="http://schemas.microsoft.com/office/powerpoint/2010/main" val="3419553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8772C2-3A9A-E12B-8077-A4F12DD37474}"/>
              </a:ext>
            </a:extLst>
          </p:cNvPr>
          <p:cNvSpPr>
            <a:spLocks noGrp="1"/>
          </p:cNvSpPr>
          <p:nvPr>
            <p:ph type="body" sz="quarter" idx="24"/>
          </p:nvPr>
        </p:nvSpPr>
        <p:spPr/>
        <p:txBody>
          <a:bodyPr/>
          <a:lstStyle/>
          <a:p>
            <a:r>
              <a:rPr lang="en-GB" dirty="0"/>
              <a:t>Individual Trap Defects</a:t>
            </a:r>
          </a:p>
        </p:txBody>
      </p:sp>
      <p:sp>
        <p:nvSpPr>
          <p:cNvPr id="5" name="Text Placeholder 4">
            <a:extLst>
              <a:ext uri="{FF2B5EF4-FFF2-40B4-BE49-F238E27FC236}">
                <a16:creationId xmlns:a16="http://schemas.microsoft.com/office/drawing/2014/main" id="{8136BCCA-69B9-616E-1FDF-72BFFA2F6D3A}"/>
              </a:ext>
            </a:extLst>
          </p:cNvPr>
          <p:cNvSpPr>
            <a:spLocks noGrp="1"/>
          </p:cNvSpPr>
          <p:nvPr>
            <p:ph type="body" sz="quarter" idx="25"/>
          </p:nvPr>
        </p:nvSpPr>
        <p:spPr/>
        <p:txBody>
          <a:bodyPr/>
          <a:lstStyle/>
          <a:p>
            <a:endParaRPr lang="en-GB"/>
          </a:p>
        </p:txBody>
      </p:sp>
      <p:pic>
        <p:nvPicPr>
          <p:cNvPr id="10" name="Graphic 9">
            <a:extLst>
              <a:ext uri="{FF2B5EF4-FFF2-40B4-BE49-F238E27FC236}">
                <a16:creationId xmlns:a16="http://schemas.microsoft.com/office/drawing/2014/main" id="{4CC05CCA-D0B4-61AA-5A89-4A67C7E7613E}"/>
              </a:ext>
            </a:extLst>
          </p:cNvPr>
          <p:cNvPicPr>
            <a:picLocks noChangeAspect="1"/>
          </p:cNvPicPr>
          <p:nvPr/>
        </p:nvPicPr>
        <p:blipFill>
          <a:blip>
            <a:extLst>
              <a:ext uri="{96DAC541-7B7A-43D3-8B79-37D633B846F1}">
                <asvg:svgBlip xmlns:asvg="http://schemas.microsoft.com/office/drawing/2016/SVG/main" r:embed="rId3"/>
              </a:ext>
            </a:extLst>
          </a:blip>
          <a:srcRect l="2752" t="7312" r="7036" b="2594"/>
          <a:stretch>
            <a:fillRect/>
          </a:stretch>
        </p:blipFill>
        <p:spPr>
          <a:xfrm>
            <a:off x="4373592" y="947283"/>
            <a:ext cx="7246324" cy="5427638"/>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EC87349-59A3-4265-1B60-9EEF3FD9751A}"/>
                  </a:ext>
                </a:extLst>
              </p:cNvPr>
              <p:cNvSpPr txBox="1"/>
              <p:nvPr/>
            </p:nvSpPr>
            <p:spPr>
              <a:xfrm>
                <a:off x="996349" y="3129987"/>
                <a:ext cx="2794959" cy="92217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400" b="0" i="1" smtClean="0">
                              <a:latin typeface="Cambria Math" panose="02040503050406030204" pitchFamily="18" charset="0"/>
                            </a:rPr>
                          </m:ctrlPr>
                        </m:sSubPr>
                        <m:e>
                          <m:r>
                            <a:rPr lang="en-GB" sz="2400" b="0" i="1" smtClean="0">
                              <a:latin typeface="Cambria Math" panose="02040503050406030204" pitchFamily="18" charset="0"/>
                            </a:rPr>
                            <m:t>𝜏</m:t>
                          </m:r>
                        </m:e>
                        <m:sub>
                          <m:r>
                            <a:rPr lang="en-GB" sz="2400" b="0" i="1" smtClean="0">
                              <a:latin typeface="Cambria Math" panose="02040503050406030204" pitchFamily="18" charset="0"/>
                            </a:rPr>
                            <m:t>𝑒</m:t>
                          </m:r>
                        </m:sub>
                      </m:sSub>
                      <m:r>
                        <a:rPr lang="en-GB" sz="2400" b="0" i="1" smtClean="0">
                          <a:latin typeface="Cambria Math" panose="02040503050406030204" pitchFamily="18" charset="0"/>
                        </a:rPr>
                        <m:t>∝</m:t>
                      </m:r>
                      <m:sSup>
                        <m:sSupPr>
                          <m:ctrlPr>
                            <a:rPr lang="en-GB" sz="2400" b="0" i="1" smtClean="0">
                              <a:latin typeface="Cambria Math" panose="02040503050406030204" pitchFamily="18" charset="0"/>
                            </a:rPr>
                          </m:ctrlPr>
                        </m:sSupPr>
                        <m:e>
                          <m:r>
                            <a:rPr lang="en-GB" sz="2400" b="0" i="1" smtClean="0">
                              <a:latin typeface="Cambria Math" panose="02040503050406030204" pitchFamily="18" charset="0"/>
                            </a:rPr>
                            <m:t>𝑇</m:t>
                          </m:r>
                        </m:e>
                        <m:sup>
                          <m:r>
                            <a:rPr lang="en-GB" sz="2400" b="0" i="1" smtClean="0">
                              <a:latin typeface="Cambria Math" panose="02040503050406030204" pitchFamily="18" charset="0"/>
                            </a:rPr>
                            <m:t>−2</m:t>
                          </m:r>
                        </m:sup>
                      </m:sSup>
                      <m:func>
                        <m:funcPr>
                          <m:ctrlPr>
                            <a:rPr lang="en-GB" sz="2400" b="0" i="1" smtClean="0">
                              <a:latin typeface="Cambria Math" panose="02040503050406030204" pitchFamily="18" charset="0"/>
                            </a:rPr>
                          </m:ctrlPr>
                        </m:funcPr>
                        <m:fName>
                          <m:r>
                            <m:rPr>
                              <m:sty m:val="p"/>
                            </m:rPr>
                            <a:rPr lang="en-GB" sz="2400" b="0" i="0" smtClean="0">
                              <a:latin typeface="Cambria Math" panose="02040503050406030204" pitchFamily="18" charset="0"/>
                            </a:rPr>
                            <m:t>exp</m:t>
                          </m:r>
                        </m:fName>
                        <m:e>
                          <m:d>
                            <m:dPr>
                              <m:ctrlPr>
                                <a:rPr lang="en-GB" sz="2400" b="0" i="1" smtClean="0">
                                  <a:latin typeface="Cambria Math" panose="02040503050406030204" pitchFamily="18" charset="0"/>
                                </a:rPr>
                              </m:ctrlPr>
                            </m:dPr>
                            <m:e>
                              <m:f>
                                <m:fPr>
                                  <m:ctrlPr>
                                    <a:rPr lang="en-GB" sz="2400" b="0" i="1" smtClean="0">
                                      <a:latin typeface="Cambria Math" panose="02040503050406030204" pitchFamily="18" charset="0"/>
                                    </a:rPr>
                                  </m:ctrlPr>
                                </m:fPr>
                                <m:num>
                                  <m:r>
                                    <a:rPr lang="en-GB" sz="2400" b="0" i="1" smtClean="0">
                                      <a:latin typeface="Cambria Math" panose="02040503050406030204" pitchFamily="18" charset="0"/>
                                    </a:rPr>
                                    <m:t>𝐸</m:t>
                                  </m:r>
                                </m:num>
                                <m:den>
                                  <m:r>
                                    <a:rPr lang="en-GB" sz="2400" b="0" i="1" smtClean="0">
                                      <a:latin typeface="Cambria Math" panose="02040503050406030204" pitchFamily="18" charset="0"/>
                                    </a:rPr>
                                    <m:t>𝑘𝑇</m:t>
                                  </m:r>
                                </m:den>
                              </m:f>
                            </m:e>
                          </m:d>
                        </m:e>
                      </m:func>
                    </m:oMath>
                  </m:oMathPara>
                </a14:m>
                <a:endParaRPr lang="en-GB" sz="2400" dirty="0"/>
              </a:p>
            </p:txBody>
          </p:sp>
        </mc:Choice>
        <mc:Fallback xmlns="">
          <p:sp>
            <p:nvSpPr>
              <p:cNvPr id="11" name="TextBox 10">
                <a:extLst>
                  <a:ext uri="{FF2B5EF4-FFF2-40B4-BE49-F238E27FC236}">
                    <a16:creationId xmlns:a16="http://schemas.microsoft.com/office/drawing/2014/main" id="{5EC87349-59A3-4265-1B60-9EEF3FD9751A}"/>
                  </a:ext>
                </a:extLst>
              </p:cNvPr>
              <p:cNvSpPr txBox="1">
                <a:spLocks noRot="1" noChangeAspect="1" noMove="1" noResize="1" noEditPoints="1" noAdjustHandles="1" noChangeArrowheads="1" noChangeShapeType="1" noTextEdit="1"/>
              </p:cNvSpPr>
              <p:nvPr/>
            </p:nvSpPr>
            <p:spPr>
              <a:xfrm>
                <a:off x="996349" y="3129987"/>
                <a:ext cx="2794959" cy="922176"/>
              </a:xfrm>
              <a:prstGeom prst="rect">
                <a:avLst/>
              </a:prstGeom>
              <a:blipFill>
                <a:blip r:embed="rId4"/>
                <a:stretch>
                  <a:fillRect/>
                </a:stretch>
              </a:blipFill>
            </p:spPr>
            <p:txBody>
              <a:bodyPr/>
              <a:lstStyle/>
              <a:p>
                <a:r>
                  <a:rPr lang="en-GB">
                    <a:noFill/>
                  </a:rPr>
                  <a:t> </a:t>
                </a:r>
              </a:p>
            </p:txBody>
          </p:sp>
        </mc:Fallback>
      </mc:AlternateContent>
      <p:sp>
        <p:nvSpPr>
          <p:cNvPr id="12" name="TextBox 11">
            <a:extLst>
              <a:ext uri="{FF2B5EF4-FFF2-40B4-BE49-F238E27FC236}">
                <a16:creationId xmlns:a16="http://schemas.microsoft.com/office/drawing/2014/main" id="{1F8DA0C5-58C2-1BB4-E852-5D6CF453D956}"/>
              </a:ext>
            </a:extLst>
          </p:cNvPr>
          <p:cNvSpPr txBox="1"/>
          <p:nvPr/>
        </p:nvSpPr>
        <p:spPr>
          <a:xfrm>
            <a:off x="189778" y="2122447"/>
            <a:ext cx="4408099" cy="707886"/>
          </a:xfrm>
          <a:prstGeom prst="rect">
            <a:avLst/>
          </a:prstGeom>
          <a:noFill/>
        </p:spPr>
        <p:txBody>
          <a:bodyPr wrap="square" rtlCol="0">
            <a:spAutoFit/>
          </a:bodyPr>
          <a:lstStyle/>
          <a:p>
            <a:pPr algn="ctr"/>
            <a:r>
              <a:rPr lang="en-GB" sz="2000" dirty="0"/>
              <a:t>Is this oscillating due to temperature or something else?</a:t>
            </a:r>
          </a:p>
        </p:txBody>
      </p:sp>
      <p:sp>
        <p:nvSpPr>
          <p:cNvPr id="14" name="TextBox 13">
            <a:extLst>
              <a:ext uri="{FF2B5EF4-FFF2-40B4-BE49-F238E27FC236}">
                <a16:creationId xmlns:a16="http://schemas.microsoft.com/office/drawing/2014/main" id="{49655648-5604-7F93-91CB-18D0FB2143EF}"/>
              </a:ext>
            </a:extLst>
          </p:cNvPr>
          <p:cNvSpPr txBox="1"/>
          <p:nvPr/>
        </p:nvSpPr>
        <p:spPr>
          <a:xfrm>
            <a:off x="9678972" y="5484336"/>
            <a:ext cx="1940944" cy="307777"/>
          </a:xfrm>
          <a:prstGeom prst="rect">
            <a:avLst/>
          </a:prstGeom>
          <a:noFill/>
        </p:spPr>
        <p:txBody>
          <a:bodyPr wrap="square" rtlCol="0">
            <a:spAutoFit/>
          </a:bodyPr>
          <a:lstStyle/>
          <a:p>
            <a:r>
              <a:rPr lang="en-GB" sz="1400" i="1" dirty="0"/>
              <a:t>Euclid Preliminary</a:t>
            </a: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55D99C80-4843-EBA5-816C-CA93A3A6BC6C}"/>
                  </a:ext>
                </a:extLst>
              </p:cNvPr>
              <p:cNvSpPr txBox="1"/>
              <p:nvPr/>
            </p:nvSpPr>
            <p:spPr>
              <a:xfrm>
                <a:off x="250013" y="4477110"/>
                <a:ext cx="4287481" cy="677108"/>
              </a:xfrm>
              <a:prstGeom prst="rect">
                <a:avLst/>
              </a:prstGeom>
              <a:noFill/>
            </p:spPr>
            <p:txBody>
              <a:bodyPr wrap="square" rtlCol="0">
                <a:spAutoFit/>
              </a:bodyPr>
              <a:lstStyle/>
              <a:p>
                <a:r>
                  <a:rPr lang="en-GB" dirty="0"/>
                  <a:t>Calculated expected temperature to create this change in </a:t>
                </a:r>
                <a14:m>
                  <m:oMath xmlns:m="http://schemas.openxmlformats.org/officeDocument/2006/math">
                    <m:sSub>
                      <m:sSubPr>
                        <m:ctrlPr>
                          <a:rPr lang="en-GB" sz="2000" b="1" i="1" smtClean="0">
                            <a:latin typeface="Cambria Math" panose="02040503050406030204" pitchFamily="18" charset="0"/>
                          </a:rPr>
                        </m:ctrlPr>
                      </m:sSubPr>
                      <m:e>
                        <m:r>
                          <a:rPr lang="en-GB" sz="2000" b="1" i="1" smtClean="0">
                            <a:latin typeface="Cambria Math" panose="02040503050406030204" pitchFamily="18" charset="0"/>
                          </a:rPr>
                          <m:t>𝝉</m:t>
                        </m:r>
                      </m:e>
                      <m:sub>
                        <m:r>
                          <a:rPr lang="en-GB" sz="2000" b="1" i="1" smtClean="0">
                            <a:latin typeface="Cambria Math" panose="02040503050406030204" pitchFamily="18" charset="0"/>
                          </a:rPr>
                          <m:t>𝒆</m:t>
                        </m:r>
                      </m:sub>
                    </m:sSub>
                  </m:oMath>
                </a14:m>
                <a:endParaRPr lang="en-GB" b="1" dirty="0"/>
              </a:p>
            </p:txBody>
          </p:sp>
        </mc:Choice>
        <mc:Fallback xmlns="">
          <p:sp>
            <p:nvSpPr>
              <p:cNvPr id="15" name="TextBox 14">
                <a:extLst>
                  <a:ext uri="{FF2B5EF4-FFF2-40B4-BE49-F238E27FC236}">
                    <a16:creationId xmlns:a16="http://schemas.microsoft.com/office/drawing/2014/main" id="{55D99C80-4843-EBA5-816C-CA93A3A6BC6C}"/>
                  </a:ext>
                </a:extLst>
              </p:cNvPr>
              <p:cNvSpPr txBox="1">
                <a:spLocks noRot="1" noChangeAspect="1" noMove="1" noResize="1" noEditPoints="1" noAdjustHandles="1" noChangeArrowheads="1" noChangeShapeType="1" noTextEdit="1"/>
              </p:cNvSpPr>
              <p:nvPr/>
            </p:nvSpPr>
            <p:spPr>
              <a:xfrm>
                <a:off x="250013" y="4477110"/>
                <a:ext cx="4287481" cy="677108"/>
              </a:xfrm>
              <a:prstGeom prst="rect">
                <a:avLst/>
              </a:prstGeom>
              <a:blipFill>
                <a:blip r:embed="rId5"/>
                <a:stretch>
                  <a:fillRect l="-1138" t="-4464" b="-11607"/>
                </a:stretch>
              </a:blipFill>
            </p:spPr>
            <p:txBody>
              <a:bodyPr/>
              <a:lstStyle/>
              <a:p>
                <a:r>
                  <a:rPr lang="en-GB">
                    <a:noFill/>
                  </a:rPr>
                  <a:t> </a:t>
                </a:r>
              </a:p>
            </p:txBody>
          </p:sp>
        </mc:Fallback>
      </mc:AlternateContent>
    </p:spTree>
    <p:extLst>
      <p:ext uri="{BB962C8B-B14F-4D97-AF65-F5344CB8AC3E}">
        <p14:creationId xmlns:p14="http://schemas.microsoft.com/office/powerpoint/2010/main" val="55738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B581FF57-6539-17C2-CA0C-4D379AEB69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39418" y="3102166"/>
            <a:ext cx="7007527" cy="3503764"/>
          </a:xfrm>
          <a:prstGeom prst="rect">
            <a:avLst/>
          </a:prstGeom>
        </p:spPr>
      </p:pic>
      <p:sp>
        <p:nvSpPr>
          <p:cNvPr id="4" name="Text Placeholder 3">
            <a:extLst>
              <a:ext uri="{FF2B5EF4-FFF2-40B4-BE49-F238E27FC236}">
                <a16:creationId xmlns:a16="http://schemas.microsoft.com/office/drawing/2014/main" id="{E28976A9-FCA4-61B1-FDD3-C0F8E9EE8331}"/>
              </a:ext>
            </a:extLst>
          </p:cNvPr>
          <p:cNvSpPr>
            <a:spLocks noGrp="1"/>
          </p:cNvSpPr>
          <p:nvPr>
            <p:ph type="body" sz="quarter" idx="24"/>
          </p:nvPr>
        </p:nvSpPr>
        <p:spPr/>
        <p:txBody>
          <a:bodyPr/>
          <a:lstStyle/>
          <a:p>
            <a:r>
              <a:rPr lang="en-GB" dirty="0"/>
              <a:t>Individual Trap Defects</a:t>
            </a:r>
          </a:p>
        </p:txBody>
      </p:sp>
      <p:sp>
        <p:nvSpPr>
          <p:cNvPr id="5" name="Text Placeholder 4">
            <a:extLst>
              <a:ext uri="{FF2B5EF4-FFF2-40B4-BE49-F238E27FC236}">
                <a16:creationId xmlns:a16="http://schemas.microsoft.com/office/drawing/2014/main" id="{9091EC7F-4352-7706-D0A1-C5FE308FCAD7}"/>
              </a:ext>
            </a:extLst>
          </p:cNvPr>
          <p:cNvSpPr>
            <a:spLocks noGrp="1"/>
          </p:cNvSpPr>
          <p:nvPr>
            <p:ph type="body" sz="quarter" idx="25"/>
          </p:nvPr>
        </p:nvSpPr>
        <p:spPr/>
        <p:txBody>
          <a:bodyPr/>
          <a:lstStyle/>
          <a:p>
            <a:endParaRPr lang="en-GB" dirty="0"/>
          </a:p>
        </p:txBody>
      </p:sp>
      <p:pic>
        <p:nvPicPr>
          <p:cNvPr id="8" name="Graphic 7">
            <a:extLst>
              <a:ext uri="{FF2B5EF4-FFF2-40B4-BE49-F238E27FC236}">
                <a16:creationId xmlns:a16="http://schemas.microsoft.com/office/drawing/2014/main" id="{8636512C-8C34-3825-4180-AC933998BAF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5055" y="912168"/>
            <a:ext cx="6392175" cy="3196088"/>
          </a:xfrm>
          <a:prstGeom prst="rect">
            <a:avLst/>
          </a:prstGeom>
        </p:spPr>
      </p:pic>
      <p:sp>
        <p:nvSpPr>
          <p:cNvPr id="12" name="TextBox 11">
            <a:extLst>
              <a:ext uri="{FF2B5EF4-FFF2-40B4-BE49-F238E27FC236}">
                <a16:creationId xmlns:a16="http://schemas.microsoft.com/office/drawing/2014/main" id="{43A6F2DC-EA7B-DE8C-7B9F-F66304893A23}"/>
              </a:ext>
            </a:extLst>
          </p:cNvPr>
          <p:cNvSpPr txBox="1"/>
          <p:nvPr/>
        </p:nvSpPr>
        <p:spPr>
          <a:xfrm>
            <a:off x="5299594" y="5935373"/>
            <a:ext cx="1940944" cy="307777"/>
          </a:xfrm>
          <a:prstGeom prst="rect">
            <a:avLst/>
          </a:prstGeom>
          <a:noFill/>
        </p:spPr>
        <p:txBody>
          <a:bodyPr wrap="square" rtlCol="0">
            <a:spAutoFit/>
          </a:bodyPr>
          <a:lstStyle/>
          <a:p>
            <a:r>
              <a:rPr lang="en-GB" sz="1400" i="1" dirty="0"/>
              <a:t>Euclid Preliminary</a:t>
            </a:r>
          </a:p>
        </p:txBody>
      </p:sp>
      <p:sp>
        <p:nvSpPr>
          <p:cNvPr id="13" name="TextBox 12">
            <a:extLst>
              <a:ext uri="{FF2B5EF4-FFF2-40B4-BE49-F238E27FC236}">
                <a16:creationId xmlns:a16="http://schemas.microsoft.com/office/drawing/2014/main" id="{868CD17F-1F97-EB8C-BA9B-42FAC03F3B99}"/>
              </a:ext>
            </a:extLst>
          </p:cNvPr>
          <p:cNvSpPr txBox="1"/>
          <p:nvPr/>
        </p:nvSpPr>
        <p:spPr>
          <a:xfrm>
            <a:off x="534838" y="4218316"/>
            <a:ext cx="3355676" cy="923330"/>
          </a:xfrm>
          <a:prstGeom prst="rect">
            <a:avLst/>
          </a:prstGeom>
          <a:noFill/>
        </p:spPr>
        <p:txBody>
          <a:bodyPr wrap="square" rtlCol="0">
            <a:spAutoFit/>
          </a:bodyPr>
          <a:lstStyle/>
          <a:p>
            <a:r>
              <a:rPr lang="en-GB" dirty="0"/>
              <a:t>Trap randomly jumps to new stable emission time constants a few times.</a:t>
            </a:r>
          </a:p>
        </p:txBody>
      </p:sp>
      <p:sp>
        <p:nvSpPr>
          <p:cNvPr id="14" name="Arrow: Right 13">
            <a:extLst>
              <a:ext uri="{FF2B5EF4-FFF2-40B4-BE49-F238E27FC236}">
                <a16:creationId xmlns:a16="http://schemas.microsoft.com/office/drawing/2014/main" id="{86A76639-CB7C-85B2-E702-9D68F4EB63EA}"/>
              </a:ext>
            </a:extLst>
          </p:cNvPr>
          <p:cNvSpPr/>
          <p:nvPr/>
        </p:nvSpPr>
        <p:spPr>
          <a:xfrm rot="16200000">
            <a:off x="3390500" y="4484182"/>
            <a:ext cx="672222" cy="32780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74BF23B4-78CD-889C-DE6D-1B98FA4D7AA0}"/>
              </a:ext>
            </a:extLst>
          </p:cNvPr>
          <p:cNvSpPr txBox="1"/>
          <p:nvPr/>
        </p:nvSpPr>
        <p:spPr>
          <a:xfrm>
            <a:off x="7716432" y="1755049"/>
            <a:ext cx="3922143" cy="1200329"/>
          </a:xfrm>
          <a:prstGeom prst="rect">
            <a:avLst/>
          </a:prstGeom>
          <a:noFill/>
        </p:spPr>
        <p:txBody>
          <a:bodyPr wrap="square" rtlCol="0">
            <a:spAutoFit/>
          </a:bodyPr>
          <a:lstStyle/>
          <a:p>
            <a:r>
              <a:rPr lang="en-GB" dirty="0"/>
              <a:t>Initially unstable emission time constant but reaches stable value. Seems to also randomly switch between two values.</a:t>
            </a:r>
          </a:p>
        </p:txBody>
      </p:sp>
      <p:sp>
        <p:nvSpPr>
          <p:cNvPr id="18" name="Arrow: Right 17">
            <a:extLst>
              <a:ext uri="{FF2B5EF4-FFF2-40B4-BE49-F238E27FC236}">
                <a16:creationId xmlns:a16="http://schemas.microsoft.com/office/drawing/2014/main" id="{C1C39960-891C-329F-B318-26A64869562D}"/>
              </a:ext>
            </a:extLst>
          </p:cNvPr>
          <p:cNvSpPr/>
          <p:nvPr/>
        </p:nvSpPr>
        <p:spPr>
          <a:xfrm rot="5400000">
            <a:off x="7068330" y="2346309"/>
            <a:ext cx="672222" cy="327807"/>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6DE0902A-B674-5480-250A-BA549738D3C9}"/>
              </a:ext>
            </a:extLst>
          </p:cNvPr>
          <p:cNvSpPr txBox="1"/>
          <p:nvPr/>
        </p:nvSpPr>
        <p:spPr>
          <a:xfrm>
            <a:off x="627746" y="912168"/>
            <a:ext cx="1940944" cy="307777"/>
          </a:xfrm>
          <a:prstGeom prst="rect">
            <a:avLst/>
          </a:prstGeom>
          <a:noFill/>
        </p:spPr>
        <p:txBody>
          <a:bodyPr wrap="square" rtlCol="0">
            <a:spAutoFit/>
          </a:bodyPr>
          <a:lstStyle/>
          <a:p>
            <a:r>
              <a:rPr lang="en-GB" sz="1400" i="1" dirty="0"/>
              <a:t>Euclid Preliminary</a:t>
            </a:r>
          </a:p>
        </p:txBody>
      </p:sp>
      <p:pic>
        <p:nvPicPr>
          <p:cNvPr id="6" name="Graphic 5">
            <a:extLst>
              <a:ext uri="{FF2B5EF4-FFF2-40B4-BE49-F238E27FC236}">
                <a16:creationId xmlns:a16="http://schemas.microsoft.com/office/drawing/2014/main" id="{1AD71B4D-40AD-95DC-5ADF-7224FC011C90}"/>
              </a:ext>
            </a:extLst>
          </p:cNvPr>
          <p:cNvPicPr>
            <a:picLocks noChangeAspect="1"/>
          </p:cNvPicPr>
          <p:nvPr/>
        </p:nvPicPr>
        <p:blipFill>
          <a:blip>
            <a:extLst>
              <a:ext uri="{96DAC541-7B7A-43D3-8B79-37D633B846F1}">
                <asvg:svgBlip xmlns:asvg="http://schemas.microsoft.com/office/drawing/2016/SVG/main" r:embed="rId5"/>
              </a:ext>
            </a:extLst>
          </a:blip>
          <a:srcRect l="91495" t="-685" r="152" b="4240"/>
          <a:stretch>
            <a:fillRect/>
          </a:stretch>
        </p:blipFill>
        <p:spPr>
          <a:xfrm>
            <a:off x="11463309" y="-83261"/>
            <a:ext cx="578805" cy="3341468"/>
          </a:xfrm>
          <a:prstGeom prst="rect">
            <a:avLst/>
          </a:prstGeom>
        </p:spPr>
      </p:pic>
    </p:spTree>
    <p:extLst>
      <p:ext uri="{BB962C8B-B14F-4D97-AF65-F5344CB8AC3E}">
        <p14:creationId xmlns:p14="http://schemas.microsoft.com/office/powerpoint/2010/main" val="2075635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86C0-E096-3423-EBBB-2AF0A6447631}"/>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30</a:t>
            </a:r>
          </a:p>
        </p:txBody>
      </p:sp>
      <p:sp>
        <p:nvSpPr>
          <p:cNvPr id="4" name="Text Placeholder 3">
            <a:extLst>
              <a:ext uri="{FF2B5EF4-FFF2-40B4-BE49-F238E27FC236}">
                <a16:creationId xmlns:a16="http://schemas.microsoft.com/office/drawing/2014/main" id="{DB5AF888-6AEC-BE02-D3D9-34B614D3DC04}"/>
              </a:ext>
            </a:extLst>
          </p:cNvPr>
          <p:cNvSpPr>
            <a:spLocks noGrp="1"/>
          </p:cNvSpPr>
          <p:nvPr>
            <p:ph type="body" sz="quarter" idx="10"/>
          </p:nvPr>
        </p:nvSpPr>
        <p:spPr/>
        <p:txBody>
          <a:bodyPr>
            <a:normAutofit fontScale="92500" lnSpcReduction="20000"/>
          </a:bodyPr>
          <a:lstStyle/>
          <a:p>
            <a:r>
              <a:rPr lang="en-GB"/>
              <a:t>Thank you</a:t>
            </a:r>
          </a:p>
        </p:txBody>
      </p:sp>
    </p:spTree>
    <p:extLst>
      <p:ext uri="{BB962C8B-B14F-4D97-AF65-F5344CB8AC3E}">
        <p14:creationId xmlns:p14="http://schemas.microsoft.com/office/powerpoint/2010/main" val="13391480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83AC7-6E10-C319-A76A-4762B29447EE}"/>
            </a:ext>
          </a:extLst>
        </p:cNvPr>
        <p:cNvGrpSpPr/>
        <p:nvPr/>
      </p:nvGrpSpPr>
      <p:grpSpPr>
        <a:xfrm>
          <a:off x="0" y="0"/>
          <a:ext cx="0" cy="0"/>
          <a:chOff x="0" y="0"/>
          <a:chExt cx="0" cy="0"/>
        </a:xfrm>
      </p:grpSpPr>
      <p:pic>
        <p:nvPicPr>
          <p:cNvPr id="21" name="Picture 20" descr="animation of trap landscape overtime">
            <a:extLst>
              <a:ext uri="{FF2B5EF4-FFF2-40B4-BE49-F238E27FC236}">
                <a16:creationId xmlns:a16="http://schemas.microsoft.com/office/drawing/2014/main" id="{AF1B8F33-6874-2D3F-615A-E19C77AEA2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639" y="1338694"/>
            <a:ext cx="5107360" cy="3830521"/>
          </a:xfrm>
          <a:prstGeom prst="rect">
            <a:avLst/>
          </a:prstGeom>
        </p:spPr>
      </p:pic>
      <p:sp>
        <p:nvSpPr>
          <p:cNvPr id="4" name="Text Placeholder 3">
            <a:extLst>
              <a:ext uri="{FF2B5EF4-FFF2-40B4-BE49-F238E27FC236}">
                <a16:creationId xmlns:a16="http://schemas.microsoft.com/office/drawing/2014/main" id="{57FCB11E-CD8F-6739-4354-FC6502F654E6}"/>
              </a:ext>
            </a:extLst>
          </p:cNvPr>
          <p:cNvSpPr>
            <a:spLocks noGrp="1"/>
          </p:cNvSpPr>
          <p:nvPr>
            <p:ph type="body" sz="quarter" idx="24"/>
          </p:nvPr>
        </p:nvSpPr>
        <p:spPr/>
        <p:txBody>
          <a:bodyPr/>
          <a:lstStyle/>
          <a:p>
            <a:r>
              <a:rPr lang="en-GB" dirty="0"/>
              <a:t>Pre-Launch Lab Testing</a:t>
            </a:r>
          </a:p>
        </p:txBody>
      </p:sp>
      <p:pic>
        <p:nvPicPr>
          <p:cNvPr id="3" name="Picture 2" descr="subset of traps over time">
            <a:extLst>
              <a:ext uri="{FF2B5EF4-FFF2-40B4-BE49-F238E27FC236}">
                <a16:creationId xmlns:a16="http://schemas.microsoft.com/office/drawing/2014/main" id="{E2FC850E-B84B-C02F-906A-0E5C5CC010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0724" y="1421881"/>
            <a:ext cx="5107362" cy="3830521"/>
          </a:xfrm>
          <a:prstGeom prst="rect">
            <a:avLst/>
          </a:prstGeom>
        </p:spPr>
      </p:pic>
      <p:sp>
        <p:nvSpPr>
          <p:cNvPr id="5" name="Rectangle 4">
            <a:extLst>
              <a:ext uri="{FF2B5EF4-FFF2-40B4-BE49-F238E27FC236}">
                <a16:creationId xmlns:a16="http://schemas.microsoft.com/office/drawing/2014/main" id="{C22D1FE0-0644-AE5E-C937-3664DFBCB8B9}"/>
              </a:ext>
            </a:extLst>
          </p:cNvPr>
          <p:cNvSpPr/>
          <p:nvPr/>
        </p:nvSpPr>
        <p:spPr>
          <a:xfrm>
            <a:off x="2703102" y="1774523"/>
            <a:ext cx="334456" cy="2976114"/>
          </a:xfrm>
          <a:prstGeom prst="rect">
            <a:avLst/>
          </a:prstGeom>
          <a:solidFill>
            <a:schemeClr val="bg1">
              <a:lumMod val="65000"/>
              <a:alpha val="50000"/>
            </a:schemeClr>
          </a:solidFill>
          <a:ln>
            <a:noFill/>
          </a:ln>
        </p:spPr>
        <p:style>
          <a:lnRef idx="1">
            <a:schemeClr val="dk1"/>
          </a:lnRef>
          <a:fillRef idx="2">
            <a:schemeClr val="dk1"/>
          </a:fillRef>
          <a:effectRef idx="1">
            <a:schemeClr val="dk1"/>
          </a:effectRef>
          <a:fontRef idx="minor">
            <a:schemeClr val="dk1"/>
          </a:fontRef>
        </p:style>
        <p:txBody>
          <a:bodyPr rtlCol="0" anchor="ctr"/>
          <a:lstStyle/>
          <a:p>
            <a:pPr algn="ctr"/>
            <a:endParaRPr lang="en-GB"/>
          </a:p>
        </p:txBody>
      </p:sp>
      <p:cxnSp>
        <p:nvCxnSpPr>
          <p:cNvPr id="7" name="Straight Arrow Connector 6">
            <a:extLst>
              <a:ext uri="{FF2B5EF4-FFF2-40B4-BE49-F238E27FC236}">
                <a16:creationId xmlns:a16="http://schemas.microsoft.com/office/drawing/2014/main" id="{C1F80118-77D6-D108-4684-0318F491326A}"/>
              </a:ext>
            </a:extLst>
          </p:cNvPr>
          <p:cNvCxnSpPr>
            <a:cxnSpLocks/>
          </p:cNvCxnSpPr>
          <p:nvPr/>
        </p:nvCxnSpPr>
        <p:spPr>
          <a:xfrm>
            <a:off x="5355021" y="3768437"/>
            <a:ext cx="1149448" cy="0"/>
          </a:xfrm>
          <a:prstGeom prst="straightConnector1">
            <a:avLst/>
          </a:prstGeom>
          <a:ln w="7620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01D34FA6-AE22-647C-1524-2DA398C112C7}"/>
              </a:ext>
            </a:extLst>
          </p:cNvPr>
          <p:cNvSpPr txBox="1"/>
          <p:nvPr/>
        </p:nvSpPr>
        <p:spPr>
          <a:xfrm>
            <a:off x="3491302" y="5325314"/>
            <a:ext cx="5209395" cy="1200329"/>
          </a:xfrm>
          <a:prstGeom prst="rect">
            <a:avLst/>
          </a:prstGeom>
          <a:noFill/>
        </p:spPr>
        <p:txBody>
          <a:bodyPr wrap="square" rtlCol="0">
            <a:spAutoFit/>
          </a:bodyPr>
          <a:lstStyle/>
          <a:p>
            <a:pPr algn="ctr"/>
            <a:r>
              <a:rPr lang="en-GB" sz="2400" dirty="0"/>
              <a:t>Not quite as simple as radiation induced traps annealing into stable divacancy trap defects.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8758C1B-7021-61F7-E451-14E34377C24D}"/>
                  </a:ext>
                </a:extLst>
              </p:cNvPr>
              <p:cNvSpPr txBox="1"/>
              <p:nvPr/>
            </p:nvSpPr>
            <p:spPr>
              <a:xfrm>
                <a:off x="7357390" y="1098715"/>
                <a:ext cx="3734029" cy="646331"/>
              </a:xfrm>
              <a:prstGeom prst="rect">
                <a:avLst/>
              </a:prstGeom>
              <a:noFill/>
            </p:spPr>
            <p:txBody>
              <a:bodyPr wrap="square" rtlCol="0">
                <a:spAutoFit/>
              </a:bodyPr>
              <a:lstStyle/>
              <a:p>
                <a:pPr algn="ctr"/>
                <a:r>
                  <a:rPr lang="en-GB" dirty="0"/>
                  <a:t>Monitoring how a small subset of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𝑒</m:t>
                        </m:r>
                      </m:sub>
                    </m:sSub>
                  </m:oMath>
                </a14:m>
                <a:r>
                  <a:rPr lang="en-GB" dirty="0"/>
                  <a:t> value evolve over time</a:t>
                </a:r>
              </a:p>
            </p:txBody>
          </p:sp>
        </mc:Choice>
        <mc:Fallback xmlns="">
          <p:sp>
            <p:nvSpPr>
              <p:cNvPr id="2" name="TextBox 1">
                <a:extLst>
                  <a:ext uri="{FF2B5EF4-FFF2-40B4-BE49-F238E27FC236}">
                    <a16:creationId xmlns:a16="http://schemas.microsoft.com/office/drawing/2014/main" id="{78758C1B-7021-61F7-E451-14E34377C24D}"/>
                  </a:ext>
                </a:extLst>
              </p:cNvPr>
              <p:cNvSpPr txBox="1">
                <a:spLocks noRot="1" noChangeAspect="1" noMove="1" noResize="1" noEditPoints="1" noAdjustHandles="1" noChangeArrowheads="1" noChangeShapeType="1" noTextEdit="1"/>
              </p:cNvSpPr>
              <p:nvPr/>
            </p:nvSpPr>
            <p:spPr>
              <a:xfrm>
                <a:off x="7357390" y="1098715"/>
                <a:ext cx="3734029" cy="646331"/>
              </a:xfrm>
              <a:prstGeom prst="rect">
                <a:avLst/>
              </a:prstGeom>
              <a:blipFill>
                <a:blip r:embed="rId5"/>
                <a:stretch>
                  <a:fillRect l="-490" t="-4717" r="-1797" b="-14151"/>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7AFA53BE-CB3C-A98E-B8C9-C3AC5EF65520}"/>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771921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8481B-45E5-7E67-9452-8D795C833A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ABD3EAB-FF5E-AB03-048C-BBA73993DDCF}"/>
              </a:ext>
            </a:extLst>
          </p:cNvPr>
          <p:cNvSpPr>
            <a:spLocks noGrp="1"/>
          </p:cNvSpPr>
          <p:nvPr>
            <p:ph type="body" sz="quarter" idx="24"/>
          </p:nvPr>
        </p:nvSpPr>
        <p:spPr/>
        <p:txBody>
          <a:bodyPr/>
          <a:lstStyle/>
          <a:p>
            <a:r>
              <a:rPr lang="en-GB" dirty="0"/>
              <a:t>Trap Defects</a:t>
            </a: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54B321A-9B8B-D216-80AB-C134B08F8CEA}"/>
                  </a:ext>
                </a:extLst>
              </p:cNvPr>
              <p:cNvSpPr txBox="1"/>
              <p:nvPr/>
            </p:nvSpPr>
            <p:spPr>
              <a:xfrm>
                <a:off x="413915" y="999980"/>
                <a:ext cx="5925538" cy="892552"/>
              </a:xfrm>
              <a:prstGeom prst="rect">
                <a:avLst/>
              </a:prstGeom>
              <a:noFill/>
            </p:spPr>
            <p:txBody>
              <a:bodyPr wrap="square" rtlCol="0">
                <a:spAutoFit/>
              </a:bodyPr>
              <a:lstStyle/>
              <a:p>
                <a:r>
                  <a:rPr lang="en-GB" sz="1600" dirty="0">
                    <a:solidFill>
                      <a:schemeClr val="tx1">
                        <a:alpha val="60000"/>
                      </a:schemeClr>
                    </a:solidFill>
                  </a:rPr>
                  <a:t>Characteristic emission time constant</a:t>
                </a:r>
                <a:r>
                  <a:rPr lang="en-GB" sz="2000" b="1" dirty="0">
                    <a:solidFill>
                      <a:schemeClr val="tx1">
                        <a:alpha val="60000"/>
                      </a:schemeClr>
                    </a:solidFill>
                  </a:rPr>
                  <a:t> </a:t>
                </a:r>
                <a14:m>
                  <m:oMath xmlns:m="http://schemas.openxmlformats.org/officeDocument/2006/math">
                    <m:sSub>
                      <m:sSubPr>
                        <m:ctrlPr>
                          <a:rPr lang="en-GB" sz="2000" b="1" i="1" smtClean="0">
                            <a:solidFill>
                              <a:schemeClr val="tx1">
                                <a:alpha val="60000"/>
                              </a:schemeClr>
                            </a:solidFill>
                            <a:latin typeface="Cambria Math" panose="02040503050406030204" pitchFamily="18" charset="0"/>
                          </a:rPr>
                        </m:ctrlPr>
                      </m:sSubPr>
                      <m:e>
                        <m:r>
                          <a:rPr lang="en-GB" sz="2000" b="1" i="1" smtClean="0">
                            <a:solidFill>
                              <a:schemeClr val="tx1">
                                <a:alpha val="60000"/>
                              </a:schemeClr>
                            </a:solidFill>
                            <a:latin typeface="Cambria Math" panose="02040503050406030204" pitchFamily="18" charset="0"/>
                          </a:rPr>
                          <m:t>𝝉</m:t>
                        </m:r>
                      </m:e>
                      <m:sub>
                        <m:r>
                          <a:rPr lang="en-GB" sz="2000" b="1" i="1" smtClean="0">
                            <a:solidFill>
                              <a:schemeClr val="tx1">
                                <a:alpha val="60000"/>
                              </a:schemeClr>
                            </a:solidFill>
                            <a:latin typeface="Cambria Math" panose="02040503050406030204" pitchFamily="18" charset="0"/>
                          </a:rPr>
                          <m:t>𝒆</m:t>
                        </m:r>
                      </m:sub>
                    </m:sSub>
                  </m:oMath>
                </a14:m>
                <a:r>
                  <a:rPr lang="en-GB" sz="1600" b="1" dirty="0">
                    <a:solidFill>
                      <a:schemeClr val="tx1">
                        <a:alpha val="60000"/>
                      </a:schemeClr>
                    </a:solidFill>
                  </a:rPr>
                  <a:t> </a:t>
                </a:r>
                <a:r>
                  <a:rPr lang="en-GB" sz="1600" dirty="0">
                    <a:solidFill>
                      <a:schemeClr val="tx1">
                        <a:alpha val="60000"/>
                      </a:schemeClr>
                    </a:solidFill>
                  </a:rPr>
                  <a:t> that depends on temperature and energy level of defect.</a:t>
                </a:r>
                <a:endParaRPr lang="en-GB" sz="1600" b="1" dirty="0">
                  <a:solidFill>
                    <a:schemeClr val="tx1">
                      <a:alpha val="60000"/>
                    </a:schemeClr>
                  </a:solidFill>
                </a:endParaRPr>
              </a:p>
              <a:p>
                <a:endParaRPr lang="en-GB" sz="1600" b="1" dirty="0">
                  <a:solidFill>
                    <a:schemeClr val="tx1">
                      <a:alpha val="60000"/>
                    </a:schemeClr>
                  </a:solidFill>
                </a:endParaRPr>
              </a:p>
            </p:txBody>
          </p:sp>
        </mc:Choice>
        <mc:Fallback xmlns="">
          <p:sp>
            <p:nvSpPr>
              <p:cNvPr id="8" name="TextBox 7">
                <a:extLst>
                  <a:ext uri="{FF2B5EF4-FFF2-40B4-BE49-F238E27FC236}">
                    <a16:creationId xmlns:a16="http://schemas.microsoft.com/office/drawing/2014/main" id="{554B321A-9B8B-D216-80AB-C134B08F8CEA}"/>
                  </a:ext>
                </a:extLst>
              </p:cNvPr>
              <p:cNvSpPr txBox="1">
                <a:spLocks noRot="1" noChangeAspect="1" noMove="1" noResize="1" noEditPoints="1" noAdjustHandles="1" noChangeArrowheads="1" noChangeShapeType="1" noTextEdit="1"/>
              </p:cNvSpPr>
              <p:nvPr/>
            </p:nvSpPr>
            <p:spPr>
              <a:xfrm>
                <a:off x="413915" y="999980"/>
                <a:ext cx="5925538" cy="892552"/>
              </a:xfrm>
              <a:prstGeom prst="rect">
                <a:avLst/>
              </a:prstGeom>
              <a:blipFill>
                <a:blip r:embed="rId3"/>
                <a:stretch>
                  <a:fillRect l="-61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7BFD0D4-E2CE-1027-1065-E8D77858F333}"/>
                  </a:ext>
                </a:extLst>
              </p:cNvPr>
              <p:cNvSpPr txBox="1"/>
              <p:nvPr/>
            </p:nvSpPr>
            <p:spPr>
              <a:xfrm>
                <a:off x="413913" y="1743607"/>
                <a:ext cx="5150125" cy="1074830"/>
              </a:xfrm>
              <a:prstGeom prst="rect">
                <a:avLst/>
              </a:prstGeom>
              <a:noFill/>
            </p:spPr>
            <p:txBody>
              <a:bodyPr wrap="square" rtlCol="0">
                <a:spAutoFit/>
              </a:bodyPr>
              <a:lstStyle/>
              <a:p>
                <a:r>
                  <a:rPr lang="en-GB" sz="1600" dirty="0">
                    <a:solidFill>
                      <a:schemeClr val="tx1">
                        <a:alpha val="60000"/>
                      </a:schemeClr>
                    </a:solidFill>
                  </a:rPr>
                  <a:t>Probability of trap releasing a captured electron described by;</a:t>
                </a:r>
              </a:p>
              <a:p>
                <a:endParaRPr lang="en-GB" sz="300" dirty="0">
                  <a:solidFill>
                    <a:schemeClr val="tx1">
                      <a:alpha val="60000"/>
                    </a:schemeClr>
                  </a:solidFill>
                </a:endParaRPr>
              </a:p>
              <a:p>
                <a:pPr algn="ctr"/>
                <a14:m>
                  <m:oMath xmlns:m="http://schemas.openxmlformats.org/officeDocument/2006/math">
                    <m:r>
                      <a:rPr lang="en-GB" b="0" i="1" smtClean="0">
                        <a:solidFill>
                          <a:schemeClr val="tx1">
                            <a:alpha val="60000"/>
                          </a:schemeClr>
                        </a:solidFill>
                        <a:latin typeface="Cambria Math" panose="02040503050406030204" pitchFamily="18" charset="0"/>
                      </a:rPr>
                      <m:t>𝑃</m:t>
                    </m:r>
                    <m:d>
                      <m:dPr>
                        <m:ctrlPr>
                          <a:rPr lang="en-GB" b="0" i="1" smtClean="0">
                            <a:solidFill>
                              <a:schemeClr val="tx1">
                                <a:alpha val="60000"/>
                              </a:schemeClr>
                            </a:solidFill>
                            <a:latin typeface="Cambria Math" panose="02040503050406030204" pitchFamily="18" charset="0"/>
                          </a:rPr>
                        </m:ctrlPr>
                      </m:dPr>
                      <m:e>
                        <m:r>
                          <a:rPr lang="en-GB" b="0" i="1" smtClean="0">
                            <a:solidFill>
                              <a:schemeClr val="tx1">
                                <a:alpha val="60000"/>
                              </a:schemeClr>
                            </a:solidFill>
                            <a:latin typeface="Cambria Math" panose="02040503050406030204" pitchFamily="18" charset="0"/>
                          </a:rPr>
                          <m:t>&lt;</m:t>
                        </m:r>
                        <m:r>
                          <a:rPr lang="en-GB" b="0" i="1" smtClean="0">
                            <a:solidFill>
                              <a:schemeClr val="tx1">
                                <a:alpha val="60000"/>
                              </a:schemeClr>
                            </a:solidFill>
                            <a:latin typeface="Cambria Math" panose="02040503050406030204" pitchFamily="18" charset="0"/>
                          </a:rPr>
                          <m:t>𝑡</m:t>
                        </m:r>
                      </m:e>
                    </m:d>
                    <m:r>
                      <a:rPr lang="en-GB" b="0" i="1" smtClean="0">
                        <a:solidFill>
                          <a:schemeClr val="tx1">
                            <a:alpha val="60000"/>
                          </a:schemeClr>
                        </a:solidFill>
                        <a:latin typeface="Cambria Math" panose="02040503050406030204" pitchFamily="18" charset="0"/>
                      </a:rPr>
                      <m:t>=1− </m:t>
                    </m:r>
                    <m:r>
                      <m:rPr>
                        <m:sty m:val="p"/>
                      </m:rPr>
                      <a:rPr lang="en-GB" b="0" i="1" smtClean="0">
                        <a:solidFill>
                          <a:schemeClr val="tx1">
                            <a:alpha val="60000"/>
                          </a:schemeClr>
                        </a:solidFill>
                        <a:latin typeface="Cambria Math" panose="02040503050406030204" pitchFamily="18" charset="0"/>
                      </a:rPr>
                      <m:t>exp</m:t>
                    </m:r>
                    <m:d>
                      <m:dPr>
                        <m:ctrlPr>
                          <a:rPr lang="en-GB" b="0" i="1" smtClean="0">
                            <a:solidFill>
                              <a:schemeClr val="tx1">
                                <a:alpha val="60000"/>
                              </a:schemeClr>
                            </a:solidFill>
                            <a:latin typeface="Cambria Math" panose="02040503050406030204" pitchFamily="18" charset="0"/>
                          </a:rPr>
                        </m:ctrlPr>
                      </m:dPr>
                      <m:e>
                        <m:f>
                          <m:fPr>
                            <m:ctrlPr>
                              <a:rPr lang="en-GB" b="0" i="1" smtClean="0">
                                <a:solidFill>
                                  <a:schemeClr val="tx1">
                                    <a:alpha val="60000"/>
                                  </a:schemeClr>
                                </a:solidFill>
                                <a:latin typeface="Cambria Math" panose="02040503050406030204" pitchFamily="18" charset="0"/>
                              </a:rPr>
                            </m:ctrlPr>
                          </m:fPr>
                          <m:num>
                            <m:r>
                              <a:rPr lang="en-GB" b="0" i="1" smtClean="0">
                                <a:solidFill>
                                  <a:schemeClr val="tx1">
                                    <a:alpha val="60000"/>
                                  </a:schemeClr>
                                </a:solidFill>
                                <a:latin typeface="Cambria Math" panose="02040503050406030204" pitchFamily="18" charset="0"/>
                              </a:rPr>
                              <m:t>−</m:t>
                            </m:r>
                            <m:r>
                              <a:rPr lang="en-GB" b="0" i="1" smtClean="0">
                                <a:solidFill>
                                  <a:schemeClr val="tx1">
                                    <a:alpha val="60000"/>
                                  </a:schemeClr>
                                </a:solidFill>
                                <a:latin typeface="Cambria Math" panose="02040503050406030204" pitchFamily="18" charset="0"/>
                              </a:rPr>
                              <m:t>𝑡</m:t>
                            </m:r>
                          </m:num>
                          <m:den>
                            <m:sSub>
                              <m:sSubPr>
                                <m:ctrlPr>
                                  <a:rPr lang="en-GB" b="0" i="1" smtClean="0">
                                    <a:solidFill>
                                      <a:schemeClr val="tx1">
                                        <a:alpha val="60000"/>
                                      </a:schemeClr>
                                    </a:solidFill>
                                    <a:latin typeface="Cambria Math" panose="02040503050406030204" pitchFamily="18" charset="0"/>
                                  </a:rPr>
                                </m:ctrlPr>
                              </m:sSubPr>
                              <m:e>
                                <m:r>
                                  <a:rPr lang="en-GB" b="0" i="1" smtClean="0">
                                    <a:solidFill>
                                      <a:schemeClr val="tx1">
                                        <a:alpha val="60000"/>
                                      </a:schemeClr>
                                    </a:solidFill>
                                    <a:latin typeface="Cambria Math" panose="02040503050406030204" pitchFamily="18" charset="0"/>
                                  </a:rPr>
                                  <m:t>𝜏</m:t>
                                </m:r>
                              </m:e>
                              <m:sub>
                                <m:r>
                                  <a:rPr lang="en-GB" b="0" i="1" smtClean="0">
                                    <a:solidFill>
                                      <a:schemeClr val="tx1">
                                        <a:alpha val="60000"/>
                                      </a:schemeClr>
                                    </a:solidFill>
                                    <a:latin typeface="Cambria Math" panose="02040503050406030204" pitchFamily="18" charset="0"/>
                                  </a:rPr>
                                  <m:t>𝑒</m:t>
                                </m:r>
                              </m:sub>
                            </m:sSub>
                          </m:den>
                        </m:f>
                      </m:e>
                    </m:d>
                    <m:r>
                      <a:rPr lang="en-GB" b="0" i="1" smtClean="0">
                        <a:solidFill>
                          <a:schemeClr val="tx1">
                            <a:alpha val="60000"/>
                          </a:schemeClr>
                        </a:solidFill>
                        <a:latin typeface="Cambria Math" panose="02040503050406030204" pitchFamily="18" charset="0"/>
                      </a:rPr>
                      <m:t> </m:t>
                    </m:r>
                  </m:oMath>
                </a14:m>
                <a:r>
                  <a:rPr lang="en-GB" dirty="0">
                    <a:solidFill>
                      <a:schemeClr val="tx1">
                        <a:alpha val="60000"/>
                      </a:schemeClr>
                    </a:solidFill>
                  </a:rPr>
                  <a:t> </a:t>
                </a:r>
              </a:p>
            </p:txBody>
          </p:sp>
        </mc:Choice>
        <mc:Fallback xmlns="">
          <p:sp>
            <p:nvSpPr>
              <p:cNvPr id="3" name="TextBox 2">
                <a:extLst>
                  <a:ext uri="{FF2B5EF4-FFF2-40B4-BE49-F238E27FC236}">
                    <a16:creationId xmlns:a16="http://schemas.microsoft.com/office/drawing/2014/main" id="{87BFD0D4-E2CE-1027-1065-E8D77858F333}"/>
                  </a:ext>
                </a:extLst>
              </p:cNvPr>
              <p:cNvSpPr txBox="1">
                <a:spLocks noRot="1" noChangeAspect="1" noMove="1" noResize="1" noEditPoints="1" noAdjustHandles="1" noChangeArrowheads="1" noChangeShapeType="1" noTextEdit="1"/>
              </p:cNvSpPr>
              <p:nvPr/>
            </p:nvSpPr>
            <p:spPr>
              <a:xfrm>
                <a:off x="413913" y="1743607"/>
                <a:ext cx="5150125" cy="1074830"/>
              </a:xfrm>
              <a:prstGeom prst="rect">
                <a:avLst/>
              </a:prstGeom>
              <a:blipFill>
                <a:blip r:embed="rId4"/>
                <a:stretch>
                  <a:fillRect l="-710" t="-1136"/>
                </a:stretch>
              </a:blipFill>
            </p:spPr>
            <p:txBody>
              <a:bodyPr/>
              <a:lstStyle/>
              <a:p>
                <a:r>
                  <a:rPr lang="en-GB">
                    <a:noFill/>
                  </a:rPr>
                  <a:t> </a:t>
                </a:r>
              </a:p>
            </p:txBody>
          </p:sp>
        </mc:Fallback>
      </mc:AlternateContent>
      <p:grpSp>
        <p:nvGrpSpPr>
          <p:cNvPr id="5" name="Group 4">
            <a:extLst>
              <a:ext uri="{FF2B5EF4-FFF2-40B4-BE49-F238E27FC236}">
                <a16:creationId xmlns:a16="http://schemas.microsoft.com/office/drawing/2014/main" id="{86D4D5DF-131E-2B55-93A4-1D62F00B9772}"/>
              </a:ext>
            </a:extLst>
          </p:cNvPr>
          <p:cNvGrpSpPr/>
          <p:nvPr/>
        </p:nvGrpSpPr>
        <p:grpSpPr>
          <a:xfrm>
            <a:off x="7054668" y="406342"/>
            <a:ext cx="3710372" cy="2616901"/>
            <a:chOff x="6197622" y="2866444"/>
            <a:chExt cx="4901313" cy="3456864"/>
          </a:xfrm>
        </p:grpSpPr>
        <p:pic>
          <p:nvPicPr>
            <p:cNvPr id="6" name="Picture 5">
              <a:extLst>
                <a:ext uri="{FF2B5EF4-FFF2-40B4-BE49-F238E27FC236}">
                  <a16:creationId xmlns:a16="http://schemas.microsoft.com/office/drawing/2014/main" id="{0F798D71-4610-3F3D-37D4-CDBB3481798F}"/>
                </a:ext>
              </a:extLst>
            </p:cNvPr>
            <p:cNvPicPr>
              <a:picLocks noChangeAspect="1"/>
            </p:cNvPicPr>
            <p:nvPr/>
          </p:nvPicPr>
          <p:blipFill>
            <a:blip r:embed="rId5">
              <a:alphaModFix amt="70000"/>
            </a:blip>
            <a:stretch>
              <a:fillRect/>
            </a:stretch>
          </p:blipFill>
          <p:spPr>
            <a:xfrm>
              <a:off x="6665067" y="2866444"/>
              <a:ext cx="4433868" cy="3006876"/>
            </a:xfrm>
            <a:prstGeom prst="rect">
              <a:avLst/>
            </a:prstGeom>
          </p:spPr>
        </p:pic>
        <p:cxnSp>
          <p:nvCxnSpPr>
            <p:cNvPr id="10" name="Straight Arrow Connector 9">
              <a:extLst>
                <a:ext uri="{FF2B5EF4-FFF2-40B4-BE49-F238E27FC236}">
                  <a16:creationId xmlns:a16="http://schemas.microsoft.com/office/drawing/2014/main" id="{7E919C6C-CDBB-583B-42D9-237088505224}"/>
                </a:ext>
              </a:extLst>
            </p:cNvPr>
            <p:cNvCxnSpPr>
              <a:cxnSpLocks/>
            </p:cNvCxnSpPr>
            <p:nvPr/>
          </p:nvCxnSpPr>
          <p:spPr>
            <a:xfrm flipV="1">
              <a:off x="6665067" y="3352800"/>
              <a:ext cx="0" cy="1874982"/>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CCA447D-2003-7770-358D-4D04B62D9442}"/>
                    </a:ext>
                  </a:extLst>
                </p:cNvPr>
                <p:cNvSpPr txBox="1"/>
                <p:nvPr/>
              </p:nvSpPr>
              <p:spPr>
                <a:xfrm rot="16200000">
                  <a:off x="6007662" y="3986253"/>
                  <a:ext cx="867799" cy="4878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solidFill>
                              <a:schemeClr val="tx1">
                                <a:alpha val="70000"/>
                              </a:schemeClr>
                            </a:solidFill>
                            <a:latin typeface="Cambria Math" panose="02040503050406030204" pitchFamily="18" charset="0"/>
                          </a:rPr>
                          <m:t>𝑃</m:t>
                        </m:r>
                        <m:d>
                          <m:dPr>
                            <m:ctrlPr>
                              <a:rPr lang="en-GB" b="0" i="1" smtClean="0">
                                <a:solidFill>
                                  <a:schemeClr val="tx1">
                                    <a:alpha val="70000"/>
                                  </a:schemeClr>
                                </a:solidFill>
                                <a:latin typeface="Cambria Math" panose="02040503050406030204" pitchFamily="18" charset="0"/>
                              </a:rPr>
                            </m:ctrlPr>
                          </m:dPr>
                          <m:e>
                            <m:r>
                              <a:rPr lang="en-GB" b="0" i="1" smtClean="0">
                                <a:solidFill>
                                  <a:schemeClr val="tx1">
                                    <a:alpha val="70000"/>
                                  </a:schemeClr>
                                </a:solidFill>
                                <a:latin typeface="Cambria Math" panose="02040503050406030204" pitchFamily="18" charset="0"/>
                              </a:rPr>
                              <m:t>&lt;</m:t>
                            </m:r>
                            <m:r>
                              <a:rPr lang="en-GB" b="0" i="1" smtClean="0">
                                <a:solidFill>
                                  <a:schemeClr val="tx1">
                                    <a:alpha val="70000"/>
                                  </a:schemeClr>
                                </a:solidFill>
                                <a:latin typeface="Cambria Math" panose="02040503050406030204" pitchFamily="18" charset="0"/>
                              </a:rPr>
                              <m:t>𝑡</m:t>
                            </m:r>
                          </m:e>
                        </m:d>
                      </m:oMath>
                    </m:oMathPara>
                  </a14:m>
                  <a:endParaRPr lang="en-GB" dirty="0">
                    <a:solidFill>
                      <a:schemeClr val="tx1">
                        <a:alpha val="70000"/>
                      </a:schemeClr>
                    </a:solidFill>
                  </a:endParaRPr>
                </a:p>
              </p:txBody>
            </p:sp>
          </mc:Choice>
          <mc:Fallback xmlns="">
            <p:sp>
              <p:nvSpPr>
                <p:cNvPr id="12" name="TextBox 11">
                  <a:extLst>
                    <a:ext uri="{FF2B5EF4-FFF2-40B4-BE49-F238E27FC236}">
                      <a16:creationId xmlns:a16="http://schemas.microsoft.com/office/drawing/2014/main" id="{5CCA447D-2003-7770-358D-4D04B62D9442}"/>
                    </a:ext>
                  </a:extLst>
                </p:cNvPr>
                <p:cNvSpPr txBox="1">
                  <a:spLocks noRot="1" noChangeAspect="1" noMove="1" noResize="1" noEditPoints="1" noAdjustHandles="1" noChangeArrowheads="1" noChangeShapeType="1" noTextEdit="1"/>
                </p:cNvSpPr>
                <p:nvPr/>
              </p:nvSpPr>
              <p:spPr>
                <a:xfrm rot="16200000">
                  <a:off x="6007662" y="3986253"/>
                  <a:ext cx="867799" cy="487879"/>
                </a:xfrm>
                <a:prstGeom prst="rect">
                  <a:avLst/>
                </a:prstGeom>
                <a:blipFill>
                  <a:blip r:embed="rId6"/>
                  <a:stretch>
                    <a:fillRect t="-12963"/>
                  </a:stretch>
                </a:blipFill>
              </p:spPr>
              <p:txBody>
                <a:bodyPr/>
                <a:lstStyle/>
                <a:p>
                  <a:r>
                    <a:rPr lang="en-GB">
                      <a:noFill/>
                    </a:rPr>
                    <a:t> </a:t>
                  </a:r>
                </a:p>
              </p:txBody>
            </p:sp>
          </mc:Fallback>
        </mc:AlternateContent>
        <p:cxnSp>
          <p:nvCxnSpPr>
            <p:cNvPr id="15" name="Straight Arrow Connector 14">
              <a:extLst>
                <a:ext uri="{FF2B5EF4-FFF2-40B4-BE49-F238E27FC236}">
                  <a16:creationId xmlns:a16="http://schemas.microsoft.com/office/drawing/2014/main" id="{0D3EE5D3-F95A-718E-A856-A0F6C70BA75D}"/>
                </a:ext>
              </a:extLst>
            </p:cNvPr>
            <p:cNvCxnSpPr>
              <a:cxnSpLocks/>
            </p:cNvCxnSpPr>
            <p:nvPr/>
          </p:nvCxnSpPr>
          <p:spPr>
            <a:xfrm>
              <a:off x="7352145" y="5873320"/>
              <a:ext cx="2992582"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73B2099E-ABB4-FEBE-420D-DC44DF8C784B}"/>
                    </a:ext>
                  </a:extLst>
                </p:cNvPr>
                <p:cNvSpPr txBox="1"/>
                <p:nvPr/>
              </p:nvSpPr>
              <p:spPr>
                <a:xfrm>
                  <a:off x="7656945" y="5835429"/>
                  <a:ext cx="2687782" cy="4878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solidFill>
                              <a:schemeClr val="tx1">
                                <a:alpha val="70000"/>
                              </a:schemeClr>
                            </a:solidFill>
                            <a:latin typeface="Cambria Math" panose="02040503050406030204" pitchFamily="18" charset="0"/>
                          </a:rPr>
                          <m:t>𝑡</m:t>
                        </m:r>
                      </m:oMath>
                    </m:oMathPara>
                  </a14:m>
                  <a:endParaRPr lang="en-GB" b="0" dirty="0">
                    <a:solidFill>
                      <a:schemeClr val="tx1">
                        <a:alpha val="70000"/>
                      </a:schemeClr>
                    </a:solidFill>
                  </a:endParaRPr>
                </a:p>
              </p:txBody>
            </p:sp>
          </mc:Choice>
          <mc:Fallback xmlns="">
            <p:sp>
              <p:nvSpPr>
                <p:cNvPr id="18" name="TextBox 17">
                  <a:extLst>
                    <a:ext uri="{FF2B5EF4-FFF2-40B4-BE49-F238E27FC236}">
                      <a16:creationId xmlns:a16="http://schemas.microsoft.com/office/drawing/2014/main" id="{73B2099E-ABB4-FEBE-420D-DC44DF8C784B}"/>
                    </a:ext>
                  </a:extLst>
                </p:cNvPr>
                <p:cNvSpPr txBox="1">
                  <a:spLocks noRot="1" noChangeAspect="1" noMove="1" noResize="1" noEditPoints="1" noAdjustHandles="1" noChangeArrowheads="1" noChangeShapeType="1" noTextEdit="1"/>
                </p:cNvSpPr>
                <p:nvPr/>
              </p:nvSpPr>
              <p:spPr>
                <a:xfrm>
                  <a:off x="7656945" y="5835429"/>
                  <a:ext cx="2687782" cy="487879"/>
                </a:xfrm>
                <a:prstGeom prst="rect">
                  <a:avLst/>
                </a:prstGeom>
                <a:blipFill>
                  <a:blip r:embed="rId7"/>
                  <a:stretch>
                    <a:fillRect/>
                  </a:stretch>
                </a:blipFill>
              </p:spPr>
              <p:txBody>
                <a:bodyPr/>
                <a:lstStyle/>
                <a:p>
                  <a:r>
                    <a:rPr lang="en-GB">
                      <a:noFill/>
                    </a:rPr>
                    <a:t> </a:t>
                  </a:r>
                </a:p>
              </p:txBody>
            </p:sp>
          </mc:Fallback>
        </mc:AlternateContent>
      </p:grpSp>
      <p:pic>
        <p:nvPicPr>
          <p:cNvPr id="11" name="Picture 10">
            <a:extLst>
              <a:ext uri="{FF2B5EF4-FFF2-40B4-BE49-F238E27FC236}">
                <a16:creationId xmlns:a16="http://schemas.microsoft.com/office/drawing/2014/main" id="{1ADE1685-6008-ACBE-351C-3BFD32B987C7}"/>
              </a:ext>
            </a:extLst>
          </p:cNvPr>
          <p:cNvPicPr>
            <a:picLocks noChangeAspect="1"/>
          </p:cNvPicPr>
          <p:nvPr/>
        </p:nvPicPr>
        <p:blipFill>
          <a:blip r:embed="rId8"/>
          <a:stretch>
            <a:fillRect/>
          </a:stretch>
        </p:blipFill>
        <p:spPr>
          <a:xfrm>
            <a:off x="5381404" y="2962185"/>
            <a:ext cx="4626058" cy="3394622"/>
          </a:xfrm>
          <a:prstGeom prst="rect">
            <a:avLst/>
          </a:prstGeom>
        </p:spPr>
      </p:pic>
      <p:grpSp>
        <p:nvGrpSpPr>
          <p:cNvPr id="20" name="Group 19">
            <a:extLst>
              <a:ext uri="{FF2B5EF4-FFF2-40B4-BE49-F238E27FC236}">
                <a16:creationId xmlns:a16="http://schemas.microsoft.com/office/drawing/2014/main" id="{DD6E9CB9-44AF-97B5-F56B-D2B5EFDE3222}"/>
              </a:ext>
            </a:extLst>
          </p:cNvPr>
          <p:cNvGrpSpPr/>
          <p:nvPr/>
        </p:nvGrpSpPr>
        <p:grpSpPr>
          <a:xfrm>
            <a:off x="6381222" y="6356807"/>
            <a:ext cx="2794959" cy="400110"/>
            <a:chOff x="6381222" y="6356807"/>
            <a:chExt cx="2794959" cy="400110"/>
          </a:xfrm>
        </p:grpSpPr>
        <p:cxnSp>
          <p:nvCxnSpPr>
            <p:cNvPr id="13" name="Straight Arrow Connector 12">
              <a:extLst>
                <a:ext uri="{FF2B5EF4-FFF2-40B4-BE49-F238E27FC236}">
                  <a16:creationId xmlns:a16="http://schemas.microsoft.com/office/drawing/2014/main" id="{194678A3-88EE-A161-43A1-8C187F470DC8}"/>
                </a:ext>
              </a:extLst>
            </p:cNvPr>
            <p:cNvCxnSpPr>
              <a:cxnSpLocks/>
            </p:cNvCxnSpPr>
            <p:nvPr/>
          </p:nvCxnSpPr>
          <p:spPr>
            <a:xfrm>
              <a:off x="6381222" y="6390600"/>
              <a:ext cx="2794959" cy="0"/>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7D5BB52-59EA-9FE3-2ED3-511D71C1EEBC}"/>
                    </a:ext>
                  </a:extLst>
                </p:cNvPr>
                <p:cNvSpPr txBox="1"/>
                <p:nvPr/>
              </p:nvSpPr>
              <p:spPr>
                <a:xfrm>
                  <a:off x="6963753" y="6356807"/>
                  <a:ext cx="2034694"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000" b="0" i="1" smtClean="0">
                            <a:solidFill>
                              <a:schemeClr val="tx1">
                                <a:alpha val="70000"/>
                              </a:schemeClr>
                            </a:solidFill>
                            <a:latin typeface="Cambria Math" panose="02040503050406030204" pitchFamily="18" charset="0"/>
                          </a:rPr>
                          <m:t>𝑡</m:t>
                        </m:r>
                      </m:oMath>
                    </m:oMathPara>
                  </a14:m>
                  <a:endParaRPr lang="en-GB" sz="2000" b="0" dirty="0">
                    <a:solidFill>
                      <a:schemeClr val="tx1">
                        <a:alpha val="70000"/>
                      </a:schemeClr>
                    </a:solidFill>
                  </a:endParaRPr>
                </a:p>
              </p:txBody>
            </p:sp>
          </mc:Choice>
          <mc:Fallback xmlns="">
            <p:sp>
              <p:nvSpPr>
                <p:cNvPr id="14" name="TextBox 13">
                  <a:extLst>
                    <a:ext uri="{FF2B5EF4-FFF2-40B4-BE49-F238E27FC236}">
                      <a16:creationId xmlns:a16="http://schemas.microsoft.com/office/drawing/2014/main" id="{57D5BB52-59EA-9FE3-2ED3-511D71C1EEBC}"/>
                    </a:ext>
                  </a:extLst>
                </p:cNvPr>
                <p:cNvSpPr txBox="1">
                  <a:spLocks noRot="1" noChangeAspect="1" noMove="1" noResize="1" noEditPoints="1" noAdjustHandles="1" noChangeArrowheads="1" noChangeShapeType="1" noTextEdit="1"/>
                </p:cNvSpPr>
                <p:nvPr/>
              </p:nvSpPr>
              <p:spPr>
                <a:xfrm>
                  <a:off x="6963753" y="6356807"/>
                  <a:ext cx="2034694" cy="400110"/>
                </a:xfrm>
                <a:prstGeom prst="rect">
                  <a:avLst/>
                </a:prstGeom>
                <a:blipFill>
                  <a:blip r:embed="rId9"/>
                  <a:stretch>
                    <a:fillRect/>
                  </a:stretch>
                </a:blipFill>
              </p:spPr>
              <p:txBody>
                <a:bodyPr/>
                <a:lstStyle/>
                <a:p>
                  <a:r>
                    <a:rPr lang="en-GB">
                      <a:noFill/>
                    </a:rPr>
                    <a:t> </a:t>
                  </a:r>
                </a:p>
              </p:txBody>
            </p:sp>
          </mc:Fallback>
        </mc:AlternateContent>
      </p:grpSp>
      <p:cxnSp>
        <p:nvCxnSpPr>
          <p:cNvPr id="21" name="Straight Arrow Connector 20">
            <a:extLst>
              <a:ext uri="{FF2B5EF4-FFF2-40B4-BE49-F238E27FC236}">
                <a16:creationId xmlns:a16="http://schemas.microsoft.com/office/drawing/2014/main" id="{B29C48B1-F1BD-A6AE-38C3-FA6963AC4F0F}"/>
              </a:ext>
            </a:extLst>
          </p:cNvPr>
          <p:cNvCxnSpPr>
            <a:cxnSpLocks/>
          </p:cNvCxnSpPr>
          <p:nvPr/>
        </p:nvCxnSpPr>
        <p:spPr>
          <a:xfrm flipV="1">
            <a:off x="5381404" y="3278038"/>
            <a:ext cx="0" cy="2518913"/>
          </a:xfrm>
          <a:prstGeom prst="straightConnector1">
            <a:avLst/>
          </a:prstGeom>
          <a:ln w="190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97759D1-0B3E-C174-A99E-7A4123129E93}"/>
                  </a:ext>
                </a:extLst>
              </p:cNvPr>
              <p:cNvSpPr txBox="1"/>
              <p:nvPr/>
            </p:nvSpPr>
            <p:spPr>
              <a:xfrm rot="16200000">
                <a:off x="4313677" y="4365276"/>
                <a:ext cx="176219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solidFill>
                            <a:schemeClr val="tx1"/>
                          </a:solidFill>
                          <a:latin typeface="Cambria Math" panose="02040503050406030204" pitchFamily="18" charset="0"/>
                        </a:rPr>
                        <m:t>𝑃</m:t>
                      </m:r>
                      <m:d>
                        <m:dPr>
                          <m:ctrlPr>
                            <a:rPr lang="en-GB" b="0" i="1" smtClean="0">
                              <a:solidFill>
                                <a:schemeClr val="tx1"/>
                              </a:solidFill>
                              <a:latin typeface="Cambria Math" panose="02040503050406030204" pitchFamily="18" charset="0"/>
                            </a:rPr>
                          </m:ctrlPr>
                        </m:dPr>
                        <m:e>
                          <m:r>
                            <a:rPr lang="en-GB" b="0" i="1" smtClean="0">
                              <a:solidFill>
                                <a:schemeClr val="tx1"/>
                              </a:solidFill>
                              <a:latin typeface="Cambria Math" panose="02040503050406030204" pitchFamily="18" charset="0"/>
                            </a:rPr>
                            <m:t>𝑡</m:t>
                          </m:r>
                          <m:r>
                            <a:rPr lang="en-GB" b="0" i="1" smtClean="0">
                              <a:solidFill>
                                <a:schemeClr val="tx1"/>
                              </a:solidFill>
                              <a:latin typeface="Cambria Math" panose="02040503050406030204" pitchFamily="18" charset="0"/>
                            </a:rPr>
                            <m:t>&lt;;&lt;2</m:t>
                          </m:r>
                          <m:r>
                            <a:rPr lang="en-GB" b="0" i="1" smtClean="0">
                              <a:solidFill>
                                <a:schemeClr val="tx1"/>
                              </a:solidFill>
                              <a:latin typeface="Cambria Math" panose="02040503050406030204" pitchFamily="18" charset="0"/>
                            </a:rPr>
                            <m:t>𝑡</m:t>
                          </m:r>
                        </m:e>
                      </m:d>
                    </m:oMath>
                  </m:oMathPara>
                </a14:m>
                <a:endParaRPr lang="en-GB" dirty="0">
                  <a:solidFill>
                    <a:schemeClr val="tx1"/>
                  </a:solidFill>
                </a:endParaRPr>
              </a:p>
            </p:txBody>
          </p:sp>
        </mc:Choice>
        <mc:Fallback xmlns="">
          <p:sp>
            <p:nvSpPr>
              <p:cNvPr id="22" name="TextBox 21">
                <a:extLst>
                  <a:ext uri="{FF2B5EF4-FFF2-40B4-BE49-F238E27FC236}">
                    <a16:creationId xmlns:a16="http://schemas.microsoft.com/office/drawing/2014/main" id="{D97759D1-0B3E-C174-A99E-7A4123129E93}"/>
                  </a:ext>
                </a:extLst>
              </p:cNvPr>
              <p:cNvSpPr txBox="1">
                <a:spLocks noRot="1" noChangeAspect="1" noMove="1" noResize="1" noEditPoints="1" noAdjustHandles="1" noChangeArrowheads="1" noChangeShapeType="1" noTextEdit="1"/>
              </p:cNvSpPr>
              <p:nvPr/>
            </p:nvSpPr>
            <p:spPr>
              <a:xfrm rot="16200000">
                <a:off x="4313677" y="4365276"/>
                <a:ext cx="1762192" cy="369332"/>
              </a:xfrm>
              <a:prstGeom prst="rect">
                <a:avLst/>
              </a:prstGeom>
              <a:blipFill>
                <a:blip r:embed="rId10"/>
                <a:stretch>
                  <a:fillRect/>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id="{6A1D8734-7A30-32D0-E514-F5F340404CA3}"/>
              </a:ext>
            </a:extLst>
          </p:cNvPr>
          <p:cNvSpPr txBox="1"/>
          <p:nvPr/>
        </p:nvSpPr>
        <p:spPr>
          <a:xfrm>
            <a:off x="356802" y="3278038"/>
            <a:ext cx="4468639" cy="923330"/>
          </a:xfrm>
          <a:prstGeom prst="rect">
            <a:avLst/>
          </a:prstGeom>
          <a:noFill/>
        </p:spPr>
        <p:txBody>
          <a:bodyPr wrap="square" rtlCol="0">
            <a:spAutoFit/>
          </a:bodyPr>
          <a:lstStyle/>
          <a:p>
            <a:r>
              <a:rPr lang="en-GB" dirty="0"/>
              <a:t>Probability for trap to release captured electron within a specific time window is described by;</a:t>
            </a:r>
          </a:p>
        </p:txBody>
      </p: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48C2156-317C-CACF-2E7F-161E3DF90BE5}"/>
                  </a:ext>
                </a:extLst>
              </p:cNvPr>
              <p:cNvSpPr txBox="1"/>
              <p:nvPr/>
            </p:nvSpPr>
            <p:spPr>
              <a:xfrm>
                <a:off x="542387" y="4456964"/>
                <a:ext cx="4097468" cy="6223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r>
                            <a:rPr lang="en-GB" b="0" i="1" smtClean="0">
                              <a:latin typeface="Cambria Math" panose="02040503050406030204" pitchFamily="18" charset="0"/>
                            </a:rPr>
                            <m:t>&lt;;&lt;2</m:t>
                          </m:r>
                          <m:r>
                            <a:rPr lang="en-GB" b="0" i="1" smtClean="0">
                              <a:latin typeface="Cambria Math" panose="02040503050406030204" pitchFamily="18" charset="0"/>
                            </a:rPr>
                            <m:t>𝑡</m:t>
                          </m:r>
                        </m:e>
                      </m:d>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exp</m:t>
                          </m:r>
                        </m:fName>
                        <m:e>
                          <m:d>
                            <m:dPr>
                              <m:ctrlPr>
                                <a:rPr lang="en-GB" b="0" i="1" smtClean="0">
                                  <a:latin typeface="Cambria Math" panose="02040503050406030204" pitchFamily="18" charset="0"/>
                                </a:rPr>
                              </m:ctrlPr>
                            </m:dPr>
                            <m:e>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𝑡</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𝑒</m:t>
                                      </m:r>
                                    </m:sub>
                                  </m:sSub>
                                </m:den>
                              </m:f>
                            </m:e>
                          </m:d>
                        </m:e>
                      </m:func>
                      <m:r>
                        <a:rPr lang="en-GB" b="0" i="1" smtClean="0">
                          <a:latin typeface="Cambria Math" panose="02040503050406030204" pitchFamily="18" charset="0"/>
                        </a:rPr>
                        <m:t> −</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exp</m:t>
                          </m:r>
                        </m:fName>
                        <m:e>
                          <m:d>
                            <m:dPr>
                              <m:ctrlPr>
                                <a:rPr lang="en-GB" b="0" i="1" smtClean="0">
                                  <a:latin typeface="Cambria Math" panose="02040503050406030204" pitchFamily="18" charset="0"/>
                                </a:rPr>
                              </m:ctrlPr>
                            </m:dPr>
                            <m:e>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2</m:t>
                                  </m:r>
                                  <m:r>
                                    <a:rPr lang="en-GB" b="0" i="1" smtClean="0">
                                      <a:latin typeface="Cambria Math" panose="02040503050406030204" pitchFamily="18" charset="0"/>
                                    </a:rPr>
                                    <m:t>𝑡</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𝜏</m:t>
                                      </m:r>
                                    </m:e>
                                    <m:sub>
                                      <m:r>
                                        <a:rPr lang="en-GB" b="0" i="1" smtClean="0">
                                          <a:latin typeface="Cambria Math" panose="02040503050406030204" pitchFamily="18" charset="0"/>
                                        </a:rPr>
                                        <m:t>𝑒</m:t>
                                      </m:r>
                                    </m:sub>
                                  </m:sSub>
                                </m:den>
                              </m:f>
                            </m:e>
                          </m:d>
                        </m:e>
                      </m:func>
                    </m:oMath>
                  </m:oMathPara>
                </a14:m>
                <a:endParaRPr lang="en-GB" dirty="0"/>
              </a:p>
            </p:txBody>
          </p:sp>
        </mc:Choice>
        <mc:Fallback xmlns="">
          <p:sp>
            <p:nvSpPr>
              <p:cNvPr id="26" name="TextBox 25">
                <a:extLst>
                  <a:ext uri="{FF2B5EF4-FFF2-40B4-BE49-F238E27FC236}">
                    <a16:creationId xmlns:a16="http://schemas.microsoft.com/office/drawing/2014/main" id="{D48C2156-317C-CACF-2E7F-161E3DF90BE5}"/>
                  </a:ext>
                </a:extLst>
              </p:cNvPr>
              <p:cNvSpPr txBox="1">
                <a:spLocks noRot="1" noChangeAspect="1" noMove="1" noResize="1" noEditPoints="1" noAdjustHandles="1" noChangeArrowheads="1" noChangeShapeType="1" noTextEdit="1"/>
              </p:cNvSpPr>
              <p:nvPr/>
            </p:nvSpPr>
            <p:spPr>
              <a:xfrm>
                <a:off x="542387" y="4456964"/>
                <a:ext cx="4097468" cy="622350"/>
              </a:xfrm>
              <a:prstGeom prst="rect">
                <a:avLst/>
              </a:prstGeom>
              <a:blipFill>
                <a:blip r:embed="rId11"/>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F9600250-1D4F-DAE2-0493-A177C5BE30FC}"/>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12855651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9A918-AD8D-6E25-2E13-432CBFE170CA}"/>
            </a:ext>
          </a:extLst>
        </p:cNvPr>
        <p:cNvGrpSpPr/>
        <p:nvPr/>
      </p:nvGrpSpPr>
      <p:grpSpPr>
        <a:xfrm>
          <a:off x="0" y="0"/>
          <a:ext cx="0" cy="0"/>
          <a:chOff x="0" y="0"/>
          <a:chExt cx="0" cy="0"/>
        </a:xfrm>
      </p:grpSpPr>
      <p:graphicFrame>
        <p:nvGraphicFramePr>
          <p:cNvPr id="87" name="Table 86">
            <a:extLst>
              <a:ext uri="{FF2B5EF4-FFF2-40B4-BE49-F238E27FC236}">
                <a16:creationId xmlns:a16="http://schemas.microsoft.com/office/drawing/2014/main" id="{C1725663-A4E7-19F9-70DD-B34D4D330D96}"/>
              </a:ext>
            </a:extLst>
          </p:cNvPr>
          <p:cNvGraphicFramePr>
            <a:graphicFrameLocks noGrp="1"/>
          </p:cNvGraphicFramePr>
          <p:nvPr/>
        </p:nvGraphicFramePr>
        <p:xfrm>
          <a:off x="166366" y="1337648"/>
          <a:ext cx="10532319" cy="3733884"/>
        </p:xfrm>
        <a:graphic>
          <a:graphicData uri="http://schemas.openxmlformats.org/drawingml/2006/table">
            <a:tbl>
              <a:tblPr firstRow="1" bandRow="1"/>
              <a:tblGrid>
                <a:gridCol w="1504617">
                  <a:extLst>
                    <a:ext uri="{9D8B030D-6E8A-4147-A177-3AD203B41FA5}">
                      <a16:colId xmlns:a16="http://schemas.microsoft.com/office/drawing/2014/main" val="1665767969"/>
                    </a:ext>
                  </a:extLst>
                </a:gridCol>
                <a:gridCol w="1504617">
                  <a:extLst>
                    <a:ext uri="{9D8B030D-6E8A-4147-A177-3AD203B41FA5}">
                      <a16:colId xmlns:a16="http://schemas.microsoft.com/office/drawing/2014/main" val="503935990"/>
                    </a:ext>
                  </a:extLst>
                </a:gridCol>
                <a:gridCol w="1504617">
                  <a:extLst>
                    <a:ext uri="{9D8B030D-6E8A-4147-A177-3AD203B41FA5}">
                      <a16:colId xmlns:a16="http://schemas.microsoft.com/office/drawing/2014/main" val="3737935498"/>
                    </a:ext>
                  </a:extLst>
                </a:gridCol>
                <a:gridCol w="1504617">
                  <a:extLst>
                    <a:ext uri="{9D8B030D-6E8A-4147-A177-3AD203B41FA5}">
                      <a16:colId xmlns:a16="http://schemas.microsoft.com/office/drawing/2014/main" val="1983120088"/>
                    </a:ext>
                  </a:extLst>
                </a:gridCol>
                <a:gridCol w="1493604">
                  <a:extLst>
                    <a:ext uri="{9D8B030D-6E8A-4147-A177-3AD203B41FA5}">
                      <a16:colId xmlns:a16="http://schemas.microsoft.com/office/drawing/2014/main" val="983167678"/>
                    </a:ext>
                  </a:extLst>
                </a:gridCol>
                <a:gridCol w="1515630">
                  <a:extLst>
                    <a:ext uri="{9D8B030D-6E8A-4147-A177-3AD203B41FA5}">
                      <a16:colId xmlns:a16="http://schemas.microsoft.com/office/drawing/2014/main" val="4168086087"/>
                    </a:ext>
                  </a:extLst>
                </a:gridCol>
                <a:gridCol w="1504617">
                  <a:extLst>
                    <a:ext uri="{9D8B030D-6E8A-4147-A177-3AD203B41FA5}">
                      <a16:colId xmlns:a16="http://schemas.microsoft.com/office/drawing/2014/main" val="714056381"/>
                    </a:ext>
                  </a:extLst>
                </a:gridCol>
              </a:tblGrid>
              <a:tr h="6223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3</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3433700312"/>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53300218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4303157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69152434"/>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8897928"/>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418506663"/>
                  </a:ext>
                </a:extLst>
              </a:tr>
            </a:tbl>
          </a:graphicData>
        </a:graphic>
      </p:graphicFrame>
      <p:sp>
        <p:nvSpPr>
          <p:cNvPr id="89" name="Rectangle 88">
            <a:extLst>
              <a:ext uri="{FF2B5EF4-FFF2-40B4-BE49-F238E27FC236}">
                <a16:creationId xmlns:a16="http://schemas.microsoft.com/office/drawing/2014/main" id="{8B0A5ED5-FFE5-0196-8BEA-D5B04B5B4601}"/>
              </a:ext>
            </a:extLst>
          </p:cNvPr>
          <p:cNvSpPr/>
          <p:nvPr/>
        </p:nvSpPr>
        <p:spPr>
          <a:xfrm>
            <a:off x="3413029" y="2038271"/>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0" name="Rectangle 89">
            <a:extLst>
              <a:ext uri="{FF2B5EF4-FFF2-40B4-BE49-F238E27FC236}">
                <a16:creationId xmlns:a16="http://schemas.microsoft.com/office/drawing/2014/main" id="{115AAD28-51EF-A990-2B98-AEA34BD345CE}"/>
              </a:ext>
            </a:extLst>
          </p:cNvPr>
          <p:cNvSpPr/>
          <p:nvPr/>
        </p:nvSpPr>
        <p:spPr>
          <a:xfrm>
            <a:off x="4899165" y="2677973"/>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B6251BEF-25F7-A2B3-22C8-AAC5B8AE76AC}"/>
              </a:ext>
            </a:extLst>
          </p:cNvPr>
          <p:cNvSpPr/>
          <p:nvPr/>
        </p:nvSpPr>
        <p:spPr>
          <a:xfrm>
            <a:off x="9349767" y="2009018"/>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97" name="Group 96">
            <a:extLst>
              <a:ext uri="{FF2B5EF4-FFF2-40B4-BE49-F238E27FC236}">
                <a16:creationId xmlns:a16="http://schemas.microsoft.com/office/drawing/2014/main" id="{EDCA402D-D573-F349-CBC5-27AF5EBFED62}"/>
              </a:ext>
            </a:extLst>
          </p:cNvPr>
          <p:cNvGrpSpPr/>
          <p:nvPr/>
        </p:nvGrpSpPr>
        <p:grpSpPr>
          <a:xfrm>
            <a:off x="3491039" y="2894457"/>
            <a:ext cx="1029765" cy="105317"/>
            <a:chOff x="4715772" y="2606615"/>
            <a:chExt cx="759126" cy="77638"/>
          </a:xfrm>
        </p:grpSpPr>
        <p:sp>
          <p:nvSpPr>
            <p:cNvPr id="123" name="Oval 122">
              <a:extLst>
                <a:ext uri="{FF2B5EF4-FFF2-40B4-BE49-F238E27FC236}">
                  <a16:creationId xmlns:a16="http://schemas.microsoft.com/office/drawing/2014/main" id="{57D61BFC-8A8F-A236-237E-A927A5135BB0}"/>
                </a:ext>
              </a:extLst>
            </p:cNvPr>
            <p:cNvSpPr/>
            <p:nvPr/>
          </p:nvSpPr>
          <p:spPr>
            <a:xfrm>
              <a:off x="5397260" y="2606615"/>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4" name="Oval 123">
              <a:extLst>
                <a:ext uri="{FF2B5EF4-FFF2-40B4-BE49-F238E27FC236}">
                  <a16:creationId xmlns:a16="http://schemas.microsoft.com/office/drawing/2014/main" id="{1B820C3B-EE74-78A4-149D-5B8FF98B3D65}"/>
                </a:ext>
              </a:extLst>
            </p:cNvPr>
            <p:cNvSpPr/>
            <p:nvPr/>
          </p:nvSpPr>
          <p:spPr>
            <a:xfrm>
              <a:off x="4715772" y="2606615"/>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AA2D1CFF-F02A-1E55-44A5-A80625CF9940}"/>
                  </a:ext>
                </a:extLst>
              </p:cNvPr>
              <p:cNvSpPr txBox="1"/>
              <p:nvPr/>
            </p:nvSpPr>
            <p:spPr>
              <a:xfrm>
                <a:off x="10554642" y="2487631"/>
                <a:ext cx="78272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6" name="TextBox 105">
                <a:extLst>
                  <a:ext uri="{FF2B5EF4-FFF2-40B4-BE49-F238E27FC236}">
                    <a16:creationId xmlns:a16="http://schemas.microsoft.com/office/drawing/2014/main" id="{AA2D1CFF-F02A-1E55-44A5-A80625CF9940}"/>
                  </a:ext>
                </a:extLst>
              </p:cNvPr>
              <p:cNvSpPr txBox="1">
                <a:spLocks noRot="1" noChangeAspect="1" noMove="1" noResize="1" noEditPoints="1" noAdjustHandles="1" noChangeArrowheads="1" noChangeShapeType="1" noTextEdit="1"/>
              </p:cNvSpPr>
              <p:nvPr/>
            </p:nvSpPr>
            <p:spPr>
              <a:xfrm>
                <a:off x="10554642" y="2487631"/>
                <a:ext cx="782723"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13F145B1-62AF-34DB-DF4A-21B69217E111}"/>
                  </a:ext>
                </a:extLst>
              </p:cNvPr>
              <p:cNvSpPr txBox="1"/>
              <p:nvPr/>
            </p:nvSpPr>
            <p:spPr>
              <a:xfrm>
                <a:off x="10554642" y="3113206"/>
                <a:ext cx="930714"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7" name="TextBox 106">
                <a:extLst>
                  <a:ext uri="{FF2B5EF4-FFF2-40B4-BE49-F238E27FC236}">
                    <a16:creationId xmlns:a16="http://schemas.microsoft.com/office/drawing/2014/main" id="{13F145B1-62AF-34DB-DF4A-21B69217E111}"/>
                  </a:ext>
                </a:extLst>
              </p:cNvPr>
              <p:cNvSpPr txBox="1">
                <a:spLocks noRot="1" noChangeAspect="1" noMove="1" noResize="1" noEditPoints="1" noAdjustHandles="1" noChangeArrowheads="1" noChangeShapeType="1" noTextEdit="1"/>
              </p:cNvSpPr>
              <p:nvPr/>
            </p:nvSpPr>
            <p:spPr>
              <a:xfrm>
                <a:off x="10554642" y="3113206"/>
                <a:ext cx="930714" cy="324385"/>
              </a:xfrm>
              <a:prstGeom prst="rect">
                <a:avLst/>
              </a:prstGeom>
              <a:blipFill>
                <a:blip r:embed="rId3"/>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D0E34E9A-C926-3DCF-42A2-679E200BE982}"/>
                  </a:ext>
                </a:extLst>
              </p:cNvPr>
              <p:cNvSpPr txBox="1"/>
              <p:nvPr/>
            </p:nvSpPr>
            <p:spPr>
              <a:xfrm>
                <a:off x="10495031" y="374805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8" name="TextBox 107">
                <a:extLst>
                  <a:ext uri="{FF2B5EF4-FFF2-40B4-BE49-F238E27FC236}">
                    <a16:creationId xmlns:a16="http://schemas.microsoft.com/office/drawing/2014/main" id="{D0E34E9A-C926-3DCF-42A2-679E200BE982}"/>
                  </a:ext>
                </a:extLst>
              </p:cNvPr>
              <p:cNvSpPr txBox="1">
                <a:spLocks noRot="1" noChangeAspect="1" noMove="1" noResize="1" noEditPoints="1" noAdjustHandles="1" noChangeArrowheads="1" noChangeShapeType="1" noTextEdit="1"/>
              </p:cNvSpPr>
              <p:nvPr/>
            </p:nvSpPr>
            <p:spPr>
              <a:xfrm>
                <a:off x="10495031" y="3748058"/>
                <a:ext cx="1111677" cy="324385"/>
              </a:xfrm>
              <a:prstGeom prst="rect">
                <a:avLst/>
              </a:prstGeom>
              <a:blipFill>
                <a:blip r:embed="rId4"/>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B2DFD8D3-EEF6-F3F6-FD02-44E73C0F0B2D}"/>
                  </a:ext>
                </a:extLst>
              </p:cNvPr>
              <p:cNvSpPr txBox="1"/>
              <p:nvPr/>
            </p:nvSpPr>
            <p:spPr>
              <a:xfrm>
                <a:off x="10464161" y="4370687"/>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3</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9" name="TextBox 108">
                <a:extLst>
                  <a:ext uri="{FF2B5EF4-FFF2-40B4-BE49-F238E27FC236}">
                    <a16:creationId xmlns:a16="http://schemas.microsoft.com/office/drawing/2014/main" id="{B2DFD8D3-EEF6-F3F6-FD02-44E73C0F0B2D}"/>
                  </a:ext>
                </a:extLst>
              </p:cNvPr>
              <p:cNvSpPr txBox="1">
                <a:spLocks noRot="1" noChangeAspect="1" noMove="1" noResize="1" noEditPoints="1" noAdjustHandles="1" noChangeArrowheads="1" noChangeShapeType="1" noTextEdit="1"/>
              </p:cNvSpPr>
              <p:nvPr/>
            </p:nvSpPr>
            <p:spPr>
              <a:xfrm>
                <a:off x="10464161" y="4370687"/>
                <a:ext cx="1111677" cy="324385"/>
              </a:xfrm>
              <a:prstGeom prst="rect">
                <a:avLst/>
              </a:prstGeom>
              <a:blipFill>
                <a:blip r:embed="rId5"/>
                <a:stretch>
                  <a:fillRect b="-3774"/>
                </a:stretch>
              </a:blipFill>
            </p:spPr>
            <p:txBody>
              <a:bodyPr/>
              <a:lstStyle/>
              <a:p>
                <a:r>
                  <a:rPr lang="en-GB">
                    <a:noFill/>
                  </a:rPr>
                  <a:t> </a:t>
                </a:r>
              </a:p>
            </p:txBody>
          </p:sp>
        </mc:Fallback>
      </mc:AlternateContent>
      <p:sp>
        <p:nvSpPr>
          <p:cNvPr id="113" name="TextBox 112">
            <a:extLst>
              <a:ext uri="{FF2B5EF4-FFF2-40B4-BE49-F238E27FC236}">
                <a16:creationId xmlns:a16="http://schemas.microsoft.com/office/drawing/2014/main" id="{7A8273CD-FC38-3704-E89D-1366104ADA37}"/>
              </a:ext>
            </a:extLst>
          </p:cNvPr>
          <p:cNvSpPr txBox="1"/>
          <p:nvPr/>
        </p:nvSpPr>
        <p:spPr>
          <a:xfrm>
            <a:off x="5090297" y="1984233"/>
            <a:ext cx="84643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Charge packet</a:t>
            </a:r>
          </a:p>
        </p:txBody>
      </p:sp>
      <p:cxnSp>
        <p:nvCxnSpPr>
          <p:cNvPr id="114" name="Straight Arrow Connector 113">
            <a:extLst>
              <a:ext uri="{FF2B5EF4-FFF2-40B4-BE49-F238E27FC236}">
                <a16:creationId xmlns:a16="http://schemas.microsoft.com/office/drawing/2014/main" id="{828682D2-7D66-A1D1-D5B5-2886D943C8E4}"/>
              </a:ext>
            </a:extLst>
          </p:cNvPr>
          <p:cNvCxnSpPr>
            <a:cxnSpLocks/>
            <a:stCxn id="113" idx="1"/>
          </p:cNvCxnSpPr>
          <p:nvPr/>
        </p:nvCxnSpPr>
        <p:spPr>
          <a:xfrm flipH="1">
            <a:off x="4520804" y="2245844"/>
            <a:ext cx="569493" cy="66262"/>
          </a:xfrm>
          <a:prstGeom prst="straightConnector1">
            <a:avLst/>
          </a:prstGeom>
          <a:noFill/>
          <a:ln w="3810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04E5A7C5-50FB-0C51-0000-3872E06E8694}"/>
                  </a:ext>
                </a:extLst>
              </p:cNvPr>
              <p:cNvSpPr txBox="1"/>
              <p:nvPr/>
            </p:nvSpPr>
            <p:spPr>
              <a:xfrm>
                <a:off x="10597386" y="4957199"/>
                <a:ext cx="111166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a:p>
                <a:pPr marL="0" marR="0" lvl="0" indent="0" defTabSz="914400" eaLnBrk="1" fontAlgn="auto" latinLnBrk="0" hangingPunct="1">
                  <a:lnSpc>
                    <a:spcPct val="100000"/>
                  </a:lnSpc>
                  <a:spcBef>
                    <a:spcPts val="0"/>
                  </a:spcBef>
                  <a:spcAft>
                    <a:spcPts val="0"/>
                  </a:spcAft>
                  <a:buClrTx/>
                  <a:buSzTx/>
                  <a:buFontTx/>
                  <a:buNone/>
                  <a:tabLst/>
                  <a:defRPr/>
                </a:pPr>
                <a:r>
                  <a:rPr lang="en-GB" sz="1400" kern="0" dirty="0">
                    <a:solidFill>
                      <a:prstClr val="black"/>
                    </a:solidFill>
                    <a:latin typeface="Aptos" panose="02110004020202020204"/>
                  </a:rPr>
                  <a:t>Back to start</a:t>
                </a:r>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28" name="TextBox 127">
                <a:extLst>
                  <a:ext uri="{FF2B5EF4-FFF2-40B4-BE49-F238E27FC236}">
                    <a16:creationId xmlns:a16="http://schemas.microsoft.com/office/drawing/2014/main" id="{32BC717B-374E-146F-87BD-24D533463C00}"/>
                  </a:ext>
                </a:extLst>
              </p:cNvPr>
              <p:cNvSpPr txBox="1">
                <a:spLocks noRot="1" noChangeAspect="1" noMove="1" noResize="1" noEditPoints="1" noAdjustHandles="1" noChangeArrowheads="1" noChangeShapeType="1" noTextEdit="1"/>
              </p:cNvSpPr>
              <p:nvPr/>
            </p:nvSpPr>
            <p:spPr>
              <a:xfrm>
                <a:off x="10597386" y="4957199"/>
                <a:ext cx="1111669" cy="738664"/>
              </a:xfrm>
              <a:prstGeom prst="rect">
                <a:avLst/>
              </a:prstGeom>
              <a:blipFill>
                <a:blip r:embed="rId6"/>
                <a:stretch>
                  <a:fillRect l="-1639" b="-8264"/>
                </a:stretch>
              </a:blipFill>
            </p:spPr>
            <p:txBody>
              <a:bodyPr/>
              <a:lstStyle/>
              <a:p>
                <a:r>
                  <a:rPr lang="en-GB">
                    <a:noFill/>
                  </a:rPr>
                  <a:t> </a:t>
                </a:r>
              </a:p>
            </p:txBody>
          </p:sp>
        </mc:Fallback>
      </mc:AlternateContent>
      <p:cxnSp>
        <p:nvCxnSpPr>
          <p:cNvPr id="130" name="Straight Arrow Connector 129">
            <a:extLst>
              <a:ext uri="{FF2B5EF4-FFF2-40B4-BE49-F238E27FC236}">
                <a16:creationId xmlns:a16="http://schemas.microsoft.com/office/drawing/2014/main" id="{A60B9ED2-26AD-68A2-89EA-D45C26C9B600}"/>
              </a:ext>
            </a:extLst>
          </p:cNvPr>
          <p:cNvCxnSpPr>
            <a:cxnSpLocks/>
          </p:cNvCxnSpPr>
          <p:nvPr/>
        </p:nvCxnSpPr>
        <p:spPr>
          <a:xfrm>
            <a:off x="11558825" y="1896980"/>
            <a:ext cx="1" cy="313306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34" name="TextBox 133">
            <a:extLst>
              <a:ext uri="{FF2B5EF4-FFF2-40B4-BE49-F238E27FC236}">
                <a16:creationId xmlns:a16="http://schemas.microsoft.com/office/drawing/2014/main" id="{C3A81B3E-2B4C-6065-85FE-B373B82B3A82}"/>
              </a:ext>
            </a:extLst>
          </p:cNvPr>
          <p:cNvSpPr txBox="1"/>
          <p:nvPr/>
        </p:nvSpPr>
        <p:spPr>
          <a:xfrm>
            <a:off x="2799184" y="997131"/>
            <a:ext cx="4935422" cy="369332"/>
          </a:xfrm>
          <a:prstGeom prst="rect">
            <a:avLst/>
          </a:prstGeom>
          <a:noFill/>
        </p:spPr>
        <p:txBody>
          <a:bodyPr wrap="square" rtlCol="0">
            <a:spAutoFit/>
          </a:bodyPr>
          <a:lstStyle/>
          <a:p>
            <a:pPr algn="ctr"/>
            <a:r>
              <a:rPr lang="en-GB" dirty="0"/>
              <a:t>Phases within Pixel</a:t>
            </a:r>
          </a:p>
        </p:txBody>
      </p:sp>
      <p:sp>
        <p:nvSpPr>
          <p:cNvPr id="136" name="Text Placeholder 3">
            <a:extLst>
              <a:ext uri="{FF2B5EF4-FFF2-40B4-BE49-F238E27FC236}">
                <a16:creationId xmlns:a16="http://schemas.microsoft.com/office/drawing/2014/main" id="{3DF8656A-ACCE-94C2-8AEF-91A308B54CD3}"/>
              </a:ext>
            </a:extLst>
          </p:cNvPr>
          <p:cNvSpPr txBox="1">
            <a:spLocks/>
          </p:cNvSpPr>
          <p:nvPr/>
        </p:nvSpPr>
        <p:spPr>
          <a:xfrm>
            <a:off x="413915" y="404664"/>
            <a:ext cx="10766703" cy="49716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Trap Pumping</a:t>
            </a:r>
            <a:endParaRPr lang="en-GB" dirty="0"/>
          </a:p>
        </p:txBody>
      </p:sp>
      <p:cxnSp>
        <p:nvCxnSpPr>
          <p:cNvPr id="2" name="Straight Connector 1">
            <a:extLst>
              <a:ext uri="{FF2B5EF4-FFF2-40B4-BE49-F238E27FC236}">
                <a16:creationId xmlns:a16="http://schemas.microsoft.com/office/drawing/2014/main" id="{444FCD42-5D9E-4856-4A09-E87872FFEB13}"/>
              </a:ext>
            </a:extLst>
          </p:cNvPr>
          <p:cNvCxnSpPr/>
          <p:nvPr/>
        </p:nvCxnSpPr>
        <p:spPr>
          <a:xfrm>
            <a:off x="1656272"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Straight Connector 2">
            <a:extLst>
              <a:ext uri="{FF2B5EF4-FFF2-40B4-BE49-F238E27FC236}">
                <a16:creationId xmlns:a16="http://schemas.microsoft.com/office/drawing/2014/main" id="{2C4F5B89-5A04-F211-58F8-11971B7A6617}"/>
              </a:ext>
            </a:extLst>
          </p:cNvPr>
          <p:cNvCxnSpPr/>
          <p:nvPr/>
        </p:nvCxnSpPr>
        <p:spPr>
          <a:xfrm>
            <a:off x="7666007"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Rectangle 7">
            <a:extLst>
              <a:ext uri="{FF2B5EF4-FFF2-40B4-BE49-F238E27FC236}">
                <a16:creationId xmlns:a16="http://schemas.microsoft.com/office/drawing/2014/main" id="{79DF92F4-35FC-41FA-FDDF-B4AECF7D3842}"/>
              </a:ext>
            </a:extLst>
          </p:cNvPr>
          <p:cNvSpPr/>
          <p:nvPr/>
        </p:nvSpPr>
        <p:spPr>
          <a:xfrm>
            <a:off x="161136" y="2626741"/>
            <a:ext cx="10532317" cy="2535944"/>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7" name="TextBox 6">
            <a:extLst>
              <a:ext uri="{FF2B5EF4-FFF2-40B4-BE49-F238E27FC236}">
                <a16:creationId xmlns:a16="http://schemas.microsoft.com/office/drawing/2014/main" id="{A65AC5D2-F7B9-7FCC-7CD3-B3A7C8BDA1E7}"/>
              </a:ext>
            </a:extLst>
          </p:cNvPr>
          <p:cNvSpPr txBox="1"/>
          <p:nvPr/>
        </p:nvSpPr>
        <p:spPr>
          <a:xfrm>
            <a:off x="8118477" y="2886394"/>
            <a:ext cx="1862281" cy="523220"/>
          </a:xfrm>
          <a:prstGeom prst="rect">
            <a:avLst/>
          </a:prstGeom>
          <a:noFill/>
        </p:spPr>
        <p:txBody>
          <a:bodyPr wrap="square" rtlCol="0">
            <a:spAutoFit/>
          </a:bodyPr>
          <a:lstStyle/>
          <a:p>
            <a:r>
              <a:rPr lang="en-GB" sz="1400" dirty="0">
                <a:solidFill>
                  <a:srgbClr val="000000"/>
                </a:solidFill>
              </a:rPr>
              <a:t>Neighbouring pixel charge packet</a:t>
            </a:r>
          </a:p>
        </p:txBody>
      </p:sp>
      <p:cxnSp>
        <p:nvCxnSpPr>
          <p:cNvPr id="5" name="Straight Arrow Connector 4">
            <a:extLst>
              <a:ext uri="{FF2B5EF4-FFF2-40B4-BE49-F238E27FC236}">
                <a16:creationId xmlns:a16="http://schemas.microsoft.com/office/drawing/2014/main" id="{F9193364-8158-E802-E998-F1009B9EAB20}"/>
              </a:ext>
            </a:extLst>
          </p:cNvPr>
          <p:cNvCxnSpPr>
            <a:cxnSpLocks/>
          </p:cNvCxnSpPr>
          <p:nvPr/>
        </p:nvCxnSpPr>
        <p:spPr>
          <a:xfrm flipV="1">
            <a:off x="9029152" y="2465390"/>
            <a:ext cx="292021" cy="415292"/>
          </a:xfrm>
          <a:prstGeom prst="straightConnector1">
            <a:avLst/>
          </a:prstGeom>
          <a:ln w="381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16" name="Picture 15">
            <a:extLst>
              <a:ext uri="{FF2B5EF4-FFF2-40B4-BE49-F238E27FC236}">
                <a16:creationId xmlns:a16="http://schemas.microsoft.com/office/drawing/2014/main" id="{719974CD-3A1B-C4AB-1293-96BB0408C5AC}"/>
              </a:ext>
            </a:extLst>
          </p:cNvPr>
          <p:cNvPicPr>
            <a:picLocks noChangeAspect="1"/>
          </p:cNvPicPr>
          <p:nvPr/>
        </p:nvPicPr>
        <p:blipFill>
          <a:blip r:embed="rId7"/>
          <a:srcRect l="4601" t="1436" r="17430" b="4869"/>
          <a:stretch>
            <a:fillRect/>
          </a:stretch>
        </p:blipFill>
        <p:spPr>
          <a:xfrm>
            <a:off x="3942219" y="4116066"/>
            <a:ext cx="3164578" cy="2535264"/>
          </a:xfrm>
          <a:prstGeom prst="rect">
            <a:avLst/>
          </a:prstGeom>
        </p:spPr>
      </p:pic>
      <p:sp>
        <p:nvSpPr>
          <p:cNvPr id="17" name="TextBox 16">
            <a:extLst>
              <a:ext uri="{FF2B5EF4-FFF2-40B4-BE49-F238E27FC236}">
                <a16:creationId xmlns:a16="http://schemas.microsoft.com/office/drawing/2014/main" id="{65619205-F324-A78B-8699-B0496F8FFC68}"/>
              </a:ext>
            </a:extLst>
          </p:cNvPr>
          <p:cNvSpPr txBox="1"/>
          <p:nvPr/>
        </p:nvSpPr>
        <p:spPr>
          <a:xfrm>
            <a:off x="7106797" y="5892446"/>
            <a:ext cx="2419928" cy="646331"/>
          </a:xfrm>
          <a:prstGeom prst="rect">
            <a:avLst/>
          </a:prstGeom>
          <a:noFill/>
        </p:spPr>
        <p:txBody>
          <a:bodyPr wrap="square" rtlCol="0">
            <a:spAutoFit/>
          </a:bodyPr>
          <a:lstStyle/>
          <a:p>
            <a:r>
              <a:rPr lang="en-GB" sz="1200" dirty="0"/>
              <a:t>Illustration of CCD electrodes and electron wells</a:t>
            </a:r>
          </a:p>
          <a:p>
            <a:r>
              <a:rPr lang="en-GB" sz="1200" dirty="0"/>
              <a:t>(credit allpcb.com)</a:t>
            </a:r>
          </a:p>
        </p:txBody>
      </p:sp>
      <p:sp>
        <p:nvSpPr>
          <p:cNvPr id="6" name="TextBox 5">
            <a:extLst>
              <a:ext uri="{FF2B5EF4-FFF2-40B4-BE49-F238E27FC236}">
                <a16:creationId xmlns:a16="http://schemas.microsoft.com/office/drawing/2014/main" id="{F8AF53A5-107C-A01C-B20F-1CF805A7FF86}"/>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979501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2BEAB-3E17-5896-42C4-76A197887B3D}"/>
            </a:ext>
          </a:extLst>
        </p:cNvPr>
        <p:cNvGrpSpPr/>
        <p:nvPr/>
      </p:nvGrpSpPr>
      <p:grpSpPr>
        <a:xfrm>
          <a:off x="0" y="0"/>
          <a:ext cx="0" cy="0"/>
          <a:chOff x="0" y="0"/>
          <a:chExt cx="0" cy="0"/>
        </a:xfrm>
      </p:grpSpPr>
      <p:graphicFrame>
        <p:nvGraphicFramePr>
          <p:cNvPr id="87" name="Table 86">
            <a:extLst>
              <a:ext uri="{FF2B5EF4-FFF2-40B4-BE49-F238E27FC236}">
                <a16:creationId xmlns:a16="http://schemas.microsoft.com/office/drawing/2014/main" id="{38FF1FFC-0A64-788F-9835-BC5CAE2CABED}"/>
              </a:ext>
            </a:extLst>
          </p:cNvPr>
          <p:cNvGraphicFramePr>
            <a:graphicFrameLocks noGrp="1"/>
          </p:cNvGraphicFramePr>
          <p:nvPr/>
        </p:nvGraphicFramePr>
        <p:xfrm>
          <a:off x="166366" y="1337648"/>
          <a:ext cx="10532319" cy="3733884"/>
        </p:xfrm>
        <a:graphic>
          <a:graphicData uri="http://schemas.openxmlformats.org/drawingml/2006/table">
            <a:tbl>
              <a:tblPr firstRow="1" bandRow="1"/>
              <a:tblGrid>
                <a:gridCol w="1504617">
                  <a:extLst>
                    <a:ext uri="{9D8B030D-6E8A-4147-A177-3AD203B41FA5}">
                      <a16:colId xmlns:a16="http://schemas.microsoft.com/office/drawing/2014/main" val="1665767969"/>
                    </a:ext>
                  </a:extLst>
                </a:gridCol>
                <a:gridCol w="1504617">
                  <a:extLst>
                    <a:ext uri="{9D8B030D-6E8A-4147-A177-3AD203B41FA5}">
                      <a16:colId xmlns:a16="http://schemas.microsoft.com/office/drawing/2014/main" val="503935990"/>
                    </a:ext>
                  </a:extLst>
                </a:gridCol>
                <a:gridCol w="1504617">
                  <a:extLst>
                    <a:ext uri="{9D8B030D-6E8A-4147-A177-3AD203B41FA5}">
                      <a16:colId xmlns:a16="http://schemas.microsoft.com/office/drawing/2014/main" val="3737935498"/>
                    </a:ext>
                  </a:extLst>
                </a:gridCol>
                <a:gridCol w="1504617">
                  <a:extLst>
                    <a:ext uri="{9D8B030D-6E8A-4147-A177-3AD203B41FA5}">
                      <a16:colId xmlns:a16="http://schemas.microsoft.com/office/drawing/2014/main" val="1983120088"/>
                    </a:ext>
                  </a:extLst>
                </a:gridCol>
                <a:gridCol w="1493604">
                  <a:extLst>
                    <a:ext uri="{9D8B030D-6E8A-4147-A177-3AD203B41FA5}">
                      <a16:colId xmlns:a16="http://schemas.microsoft.com/office/drawing/2014/main" val="983167678"/>
                    </a:ext>
                  </a:extLst>
                </a:gridCol>
                <a:gridCol w="1515630">
                  <a:extLst>
                    <a:ext uri="{9D8B030D-6E8A-4147-A177-3AD203B41FA5}">
                      <a16:colId xmlns:a16="http://schemas.microsoft.com/office/drawing/2014/main" val="4168086087"/>
                    </a:ext>
                  </a:extLst>
                </a:gridCol>
                <a:gridCol w="1504617">
                  <a:extLst>
                    <a:ext uri="{9D8B030D-6E8A-4147-A177-3AD203B41FA5}">
                      <a16:colId xmlns:a16="http://schemas.microsoft.com/office/drawing/2014/main" val="714056381"/>
                    </a:ext>
                  </a:extLst>
                </a:gridCol>
              </a:tblGrid>
              <a:tr h="6223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3</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3433700312"/>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53300218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4303157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69152434"/>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8897928"/>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418506663"/>
                  </a:ext>
                </a:extLst>
              </a:tr>
            </a:tbl>
          </a:graphicData>
        </a:graphic>
      </p:graphicFrame>
      <p:sp>
        <p:nvSpPr>
          <p:cNvPr id="89" name="Rectangle 88">
            <a:extLst>
              <a:ext uri="{FF2B5EF4-FFF2-40B4-BE49-F238E27FC236}">
                <a16:creationId xmlns:a16="http://schemas.microsoft.com/office/drawing/2014/main" id="{DFD3E287-14DE-123E-9D45-101B8EF43DB8}"/>
              </a:ext>
            </a:extLst>
          </p:cNvPr>
          <p:cNvSpPr/>
          <p:nvPr/>
        </p:nvSpPr>
        <p:spPr>
          <a:xfrm>
            <a:off x="3413029" y="2038271"/>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0" name="Rectangle 89">
            <a:extLst>
              <a:ext uri="{FF2B5EF4-FFF2-40B4-BE49-F238E27FC236}">
                <a16:creationId xmlns:a16="http://schemas.microsoft.com/office/drawing/2014/main" id="{19D714F3-F624-2284-E07C-E609ED513D52}"/>
              </a:ext>
            </a:extLst>
          </p:cNvPr>
          <p:cNvSpPr/>
          <p:nvPr/>
        </p:nvSpPr>
        <p:spPr>
          <a:xfrm>
            <a:off x="4899165" y="2677973"/>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60D88E9E-DCFB-14FD-33C6-B916C97B9E74}"/>
              </a:ext>
            </a:extLst>
          </p:cNvPr>
          <p:cNvSpPr/>
          <p:nvPr/>
        </p:nvSpPr>
        <p:spPr>
          <a:xfrm>
            <a:off x="9349767" y="2009018"/>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97" name="Group 96">
            <a:extLst>
              <a:ext uri="{FF2B5EF4-FFF2-40B4-BE49-F238E27FC236}">
                <a16:creationId xmlns:a16="http://schemas.microsoft.com/office/drawing/2014/main" id="{3700E4BE-EC9F-FE0F-39D1-45F07A1A6042}"/>
              </a:ext>
            </a:extLst>
          </p:cNvPr>
          <p:cNvGrpSpPr/>
          <p:nvPr/>
        </p:nvGrpSpPr>
        <p:grpSpPr>
          <a:xfrm>
            <a:off x="3491040" y="2894457"/>
            <a:ext cx="1029765" cy="105317"/>
            <a:chOff x="4715772" y="2606615"/>
            <a:chExt cx="759126" cy="77638"/>
          </a:xfrm>
        </p:grpSpPr>
        <p:sp>
          <p:nvSpPr>
            <p:cNvPr id="123" name="Oval 122">
              <a:extLst>
                <a:ext uri="{FF2B5EF4-FFF2-40B4-BE49-F238E27FC236}">
                  <a16:creationId xmlns:a16="http://schemas.microsoft.com/office/drawing/2014/main" id="{9DCB9474-5F97-53D8-D27A-665D7CE42EAA}"/>
                </a:ext>
              </a:extLst>
            </p:cNvPr>
            <p:cNvSpPr/>
            <p:nvPr/>
          </p:nvSpPr>
          <p:spPr>
            <a:xfrm>
              <a:off x="5397260" y="2606615"/>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4" name="Oval 123">
              <a:extLst>
                <a:ext uri="{FF2B5EF4-FFF2-40B4-BE49-F238E27FC236}">
                  <a16:creationId xmlns:a16="http://schemas.microsoft.com/office/drawing/2014/main" id="{07F559E8-CD9B-8F82-A4D8-4BE998DE576D}"/>
                </a:ext>
              </a:extLst>
            </p:cNvPr>
            <p:cNvSpPr/>
            <p:nvPr/>
          </p:nvSpPr>
          <p:spPr>
            <a:xfrm>
              <a:off x="4715772" y="2606615"/>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45365F51-58D0-1A07-A368-23CE5B18B6A0}"/>
                  </a:ext>
                </a:extLst>
              </p:cNvPr>
              <p:cNvSpPr txBox="1"/>
              <p:nvPr/>
            </p:nvSpPr>
            <p:spPr>
              <a:xfrm>
                <a:off x="10554642" y="2487631"/>
                <a:ext cx="78272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6" name="TextBox 105">
                <a:extLst>
                  <a:ext uri="{FF2B5EF4-FFF2-40B4-BE49-F238E27FC236}">
                    <a16:creationId xmlns:a16="http://schemas.microsoft.com/office/drawing/2014/main" id="{45365F51-58D0-1A07-A368-23CE5B18B6A0}"/>
                  </a:ext>
                </a:extLst>
              </p:cNvPr>
              <p:cNvSpPr txBox="1">
                <a:spLocks noRot="1" noChangeAspect="1" noMove="1" noResize="1" noEditPoints="1" noAdjustHandles="1" noChangeArrowheads="1" noChangeShapeType="1" noTextEdit="1"/>
              </p:cNvSpPr>
              <p:nvPr/>
            </p:nvSpPr>
            <p:spPr>
              <a:xfrm>
                <a:off x="10554642" y="2487631"/>
                <a:ext cx="782723"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CCA23E2D-E54B-365B-3ED5-348CC4A66F1C}"/>
                  </a:ext>
                </a:extLst>
              </p:cNvPr>
              <p:cNvSpPr txBox="1"/>
              <p:nvPr/>
            </p:nvSpPr>
            <p:spPr>
              <a:xfrm>
                <a:off x="10554642" y="3113206"/>
                <a:ext cx="930714"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7" name="TextBox 106">
                <a:extLst>
                  <a:ext uri="{FF2B5EF4-FFF2-40B4-BE49-F238E27FC236}">
                    <a16:creationId xmlns:a16="http://schemas.microsoft.com/office/drawing/2014/main" id="{CCA23E2D-E54B-365B-3ED5-348CC4A66F1C}"/>
                  </a:ext>
                </a:extLst>
              </p:cNvPr>
              <p:cNvSpPr txBox="1">
                <a:spLocks noRot="1" noChangeAspect="1" noMove="1" noResize="1" noEditPoints="1" noAdjustHandles="1" noChangeArrowheads="1" noChangeShapeType="1" noTextEdit="1"/>
              </p:cNvSpPr>
              <p:nvPr/>
            </p:nvSpPr>
            <p:spPr>
              <a:xfrm>
                <a:off x="10554642" y="3113206"/>
                <a:ext cx="930714" cy="324385"/>
              </a:xfrm>
              <a:prstGeom prst="rect">
                <a:avLst/>
              </a:prstGeom>
              <a:blipFill>
                <a:blip r:embed="rId3"/>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002DBF49-D4A5-8287-6D80-8E3AA0F4DE7C}"/>
                  </a:ext>
                </a:extLst>
              </p:cNvPr>
              <p:cNvSpPr txBox="1"/>
              <p:nvPr/>
            </p:nvSpPr>
            <p:spPr>
              <a:xfrm>
                <a:off x="10495031" y="374805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8" name="TextBox 107">
                <a:extLst>
                  <a:ext uri="{FF2B5EF4-FFF2-40B4-BE49-F238E27FC236}">
                    <a16:creationId xmlns:a16="http://schemas.microsoft.com/office/drawing/2014/main" id="{002DBF49-D4A5-8287-6D80-8E3AA0F4DE7C}"/>
                  </a:ext>
                </a:extLst>
              </p:cNvPr>
              <p:cNvSpPr txBox="1">
                <a:spLocks noRot="1" noChangeAspect="1" noMove="1" noResize="1" noEditPoints="1" noAdjustHandles="1" noChangeArrowheads="1" noChangeShapeType="1" noTextEdit="1"/>
              </p:cNvSpPr>
              <p:nvPr/>
            </p:nvSpPr>
            <p:spPr>
              <a:xfrm>
                <a:off x="10495031" y="3748058"/>
                <a:ext cx="1111677" cy="324385"/>
              </a:xfrm>
              <a:prstGeom prst="rect">
                <a:avLst/>
              </a:prstGeom>
              <a:blipFill>
                <a:blip r:embed="rId4"/>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E30E7C68-BA9B-AF47-920C-92D53A23D8B0}"/>
                  </a:ext>
                </a:extLst>
              </p:cNvPr>
              <p:cNvSpPr txBox="1"/>
              <p:nvPr/>
            </p:nvSpPr>
            <p:spPr>
              <a:xfrm>
                <a:off x="10464161" y="4370687"/>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3</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9" name="TextBox 108">
                <a:extLst>
                  <a:ext uri="{FF2B5EF4-FFF2-40B4-BE49-F238E27FC236}">
                    <a16:creationId xmlns:a16="http://schemas.microsoft.com/office/drawing/2014/main" id="{E30E7C68-BA9B-AF47-920C-92D53A23D8B0}"/>
                  </a:ext>
                </a:extLst>
              </p:cNvPr>
              <p:cNvSpPr txBox="1">
                <a:spLocks noRot="1" noChangeAspect="1" noMove="1" noResize="1" noEditPoints="1" noAdjustHandles="1" noChangeArrowheads="1" noChangeShapeType="1" noTextEdit="1"/>
              </p:cNvSpPr>
              <p:nvPr/>
            </p:nvSpPr>
            <p:spPr>
              <a:xfrm>
                <a:off x="10464161" y="4370687"/>
                <a:ext cx="1111677" cy="324385"/>
              </a:xfrm>
              <a:prstGeom prst="rect">
                <a:avLst/>
              </a:prstGeom>
              <a:blipFill>
                <a:blip r:embed="rId5"/>
                <a:stretch>
                  <a:fillRect b="-3774"/>
                </a:stretch>
              </a:blipFill>
            </p:spPr>
            <p:txBody>
              <a:bodyPr/>
              <a:lstStyle/>
              <a:p>
                <a:r>
                  <a:rPr lang="en-GB">
                    <a:noFill/>
                  </a:rPr>
                  <a:t> </a:t>
                </a:r>
              </a:p>
            </p:txBody>
          </p:sp>
        </mc:Fallback>
      </mc:AlternateContent>
      <p:cxnSp>
        <p:nvCxnSpPr>
          <p:cNvPr id="112" name="Straight Arrow Connector 111">
            <a:extLst>
              <a:ext uri="{FF2B5EF4-FFF2-40B4-BE49-F238E27FC236}">
                <a16:creationId xmlns:a16="http://schemas.microsoft.com/office/drawing/2014/main" id="{336DE9F4-F823-3381-C180-D6F87074D15B}"/>
              </a:ext>
            </a:extLst>
          </p:cNvPr>
          <p:cNvCxnSpPr>
            <a:cxnSpLocks/>
          </p:cNvCxnSpPr>
          <p:nvPr/>
        </p:nvCxnSpPr>
        <p:spPr>
          <a:xfrm>
            <a:off x="2893890" y="2535588"/>
            <a:ext cx="589350" cy="358869"/>
          </a:xfrm>
          <a:prstGeom prst="straightConnector1">
            <a:avLst/>
          </a:prstGeom>
          <a:noFill/>
          <a:ln w="38100" cap="flat" cmpd="sng" algn="ctr">
            <a:solidFill>
              <a:sysClr val="windowText" lastClr="000000"/>
            </a:solidFill>
            <a:prstDash val="solid"/>
            <a:miter lim="800000"/>
            <a:tailEnd type="triangle"/>
          </a:ln>
          <a:effectLst/>
        </p:spPr>
      </p:cxnSp>
      <p:sp>
        <p:nvSpPr>
          <p:cNvPr id="113" name="TextBox 112">
            <a:extLst>
              <a:ext uri="{FF2B5EF4-FFF2-40B4-BE49-F238E27FC236}">
                <a16:creationId xmlns:a16="http://schemas.microsoft.com/office/drawing/2014/main" id="{AFD261DD-E07F-D010-0132-5E872B63C6FA}"/>
              </a:ext>
            </a:extLst>
          </p:cNvPr>
          <p:cNvSpPr txBox="1"/>
          <p:nvPr/>
        </p:nvSpPr>
        <p:spPr>
          <a:xfrm>
            <a:off x="5090297" y="1984233"/>
            <a:ext cx="84643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Charge packet</a:t>
            </a:r>
          </a:p>
        </p:txBody>
      </p:sp>
      <p:cxnSp>
        <p:nvCxnSpPr>
          <p:cNvPr id="114" name="Straight Arrow Connector 113">
            <a:extLst>
              <a:ext uri="{FF2B5EF4-FFF2-40B4-BE49-F238E27FC236}">
                <a16:creationId xmlns:a16="http://schemas.microsoft.com/office/drawing/2014/main" id="{9428DFDF-3123-63F3-4969-AB94E01C844A}"/>
              </a:ext>
            </a:extLst>
          </p:cNvPr>
          <p:cNvCxnSpPr>
            <a:cxnSpLocks/>
            <a:stCxn id="113" idx="1"/>
          </p:cNvCxnSpPr>
          <p:nvPr/>
        </p:nvCxnSpPr>
        <p:spPr>
          <a:xfrm flipH="1">
            <a:off x="4520804" y="2245844"/>
            <a:ext cx="569493" cy="66262"/>
          </a:xfrm>
          <a:prstGeom prst="straightConnector1">
            <a:avLst/>
          </a:prstGeom>
          <a:noFill/>
          <a:ln w="3810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C1A184E2-5637-B667-B35A-7741261F8745}"/>
                  </a:ext>
                </a:extLst>
              </p:cNvPr>
              <p:cNvSpPr txBox="1"/>
              <p:nvPr/>
            </p:nvSpPr>
            <p:spPr>
              <a:xfrm>
                <a:off x="10597386" y="4957199"/>
                <a:ext cx="111166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a:p>
                <a:pPr marL="0" marR="0" lvl="0" indent="0" defTabSz="914400" eaLnBrk="1" fontAlgn="auto" latinLnBrk="0" hangingPunct="1">
                  <a:lnSpc>
                    <a:spcPct val="100000"/>
                  </a:lnSpc>
                  <a:spcBef>
                    <a:spcPts val="0"/>
                  </a:spcBef>
                  <a:spcAft>
                    <a:spcPts val="0"/>
                  </a:spcAft>
                  <a:buClrTx/>
                  <a:buSzTx/>
                  <a:buFontTx/>
                  <a:buNone/>
                  <a:tabLst/>
                  <a:defRPr/>
                </a:pPr>
                <a:r>
                  <a:rPr lang="en-GB" sz="1400" kern="0" dirty="0">
                    <a:solidFill>
                      <a:prstClr val="black"/>
                    </a:solidFill>
                    <a:latin typeface="Aptos" panose="02110004020202020204"/>
                  </a:rPr>
                  <a:t>Back to start</a:t>
                </a:r>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28" name="TextBox 127">
                <a:extLst>
                  <a:ext uri="{FF2B5EF4-FFF2-40B4-BE49-F238E27FC236}">
                    <a16:creationId xmlns:a16="http://schemas.microsoft.com/office/drawing/2014/main" id="{32BC717B-374E-146F-87BD-24D533463C00}"/>
                  </a:ext>
                </a:extLst>
              </p:cNvPr>
              <p:cNvSpPr txBox="1">
                <a:spLocks noRot="1" noChangeAspect="1" noMove="1" noResize="1" noEditPoints="1" noAdjustHandles="1" noChangeArrowheads="1" noChangeShapeType="1" noTextEdit="1"/>
              </p:cNvSpPr>
              <p:nvPr/>
            </p:nvSpPr>
            <p:spPr>
              <a:xfrm>
                <a:off x="10597386" y="4957199"/>
                <a:ext cx="1111669" cy="738664"/>
              </a:xfrm>
              <a:prstGeom prst="rect">
                <a:avLst/>
              </a:prstGeom>
              <a:blipFill>
                <a:blip r:embed="rId6"/>
                <a:stretch>
                  <a:fillRect l="-1639" b="-8264"/>
                </a:stretch>
              </a:blipFill>
            </p:spPr>
            <p:txBody>
              <a:bodyPr/>
              <a:lstStyle/>
              <a:p>
                <a:r>
                  <a:rPr lang="en-GB">
                    <a:noFill/>
                  </a:rPr>
                  <a:t> </a:t>
                </a:r>
              </a:p>
            </p:txBody>
          </p:sp>
        </mc:Fallback>
      </mc:AlternateContent>
      <p:cxnSp>
        <p:nvCxnSpPr>
          <p:cNvPr id="130" name="Straight Arrow Connector 129">
            <a:extLst>
              <a:ext uri="{FF2B5EF4-FFF2-40B4-BE49-F238E27FC236}">
                <a16:creationId xmlns:a16="http://schemas.microsoft.com/office/drawing/2014/main" id="{B2DC4A4A-E177-7295-56DF-5E66C69586E5}"/>
              </a:ext>
            </a:extLst>
          </p:cNvPr>
          <p:cNvCxnSpPr>
            <a:cxnSpLocks/>
          </p:cNvCxnSpPr>
          <p:nvPr/>
        </p:nvCxnSpPr>
        <p:spPr>
          <a:xfrm>
            <a:off x="11558825" y="1896980"/>
            <a:ext cx="1" cy="313306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34" name="TextBox 133">
            <a:extLst>
              <a:ext uri="{FF2B5EF4-FFF2-40B4-BE49-F238E27FC236}">
                <a16:creationId xmlns:a16="http://schemas.microsoft.com/office/drawing/2014/main" id="{30D66BB5-3DA9-A724-EC5E-30B384EB95E0}"/>
              </a:ext>
            </a:extLst>
          </p:cNvPr>
          <p:cNvSpPr txBox="1"/>
          <p:nvPr/>
        </p:nvSpPr>
        <p:spPr>
          <a:xfrm>
            <a:off x="2799184" y="997131"/>
            <a:ext cx="4935422" cy="369332"/>
          </a:xfrm>
          <a:prstGeom prst="rect">
            <a:avLst/>
          </a:prstGeom>
          <a:noFill/>
        </p:spPr>
        <p:txBody>
          <a:bodyPr wrap="square" rtlCol="0">
            <a:spAutoFit/>
          </a:bodyPr>
          <a:lstStyle/>
          <a:p>
            <a:pPr algn="ctr"/>
            <a:r>
              <a:rPr lang="en-GB" dirty="0"/>
              <a:t>Phases within Pixel</a:t>
            </a:r>
          </a:p>
        </p:txBody>
      </p:sp>
      <p:sp>
        <p:nvSpPr>
          <p:cNvPr id="136" name="Text Placeholder 3">
            <a:extLst>
              <a:ext uri="{FF2B5EF4-FFF2-40B4-BE49-F238E27FC236}">
                <a16:creationId xmlns:a16="http://schemas.microsoft.com/office/drawing/2014/main" id="{E31576D7-30B9-8153-4B76-6761B9A4B7B8}"/>
              </a:ext>
            </a:extLst>
          </p:cNvPr>
          <p:cNvSpPr txBox="1">
            <a:spLocks/>
          </p:cNvSpPr>
          <p:nvPr/>
        </p:nvSpPr>
        <p:spPr>
          <a:xfrm>
            <a:off x="413915" y="404664"/>
            <a:ext cx="10766703" cy="49716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Trap Pumping</a:t>
            </a:r>
            <a:endParaRPr lang="en-GB" dirty="0"/>
          </a:p>
        </p:txBody>
      </p:sp>
      <p:cxnSp>
        <p:nvCxnSpPr>
          <p:cNvPr id="2" name="Straight Connector 1">
            <a:extLst>
              <a:ext uri="{FF2B5EF4-FFF2-40B4-BE49-F238E27FC236}">
                <a16:creationId xmlns:a16="http://schemas.microsoft.com/office/drawing/2014/main" id="{E60EE3AF-67C5-CF92-2CA3-95B7D500A63C}"/>
              </a:ext>
            </a:extLst>
          </p:cNvPr>
          <p:cNvCxnSpPr/>
          <p:nvPr/>
        </p:nvCxnSpPr>
        <p:spPr>
          <a:xfrm>
            <a:off x="1656272"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 name="Straight Connector 2">
            <a:extLst>
              <a:ext uri="{FF2B5EF4-FFF2-40B4-BE49-F238E27FC236}">
                <a16:creationId xmlns:a16="http://schemas.microsoft.com/office/drawing/2014/main" id="{8F6FB111-4655-0A09-E0E9-B7B23117E97D}"/>
              </a:ext>
            </a:extLst>
          </p:cNvPr>
          <p:cNvCxnSpPr/>
          <p:nvPr/>
        </p:nvCxnSpPr>
        <p:spPr>
          <a:xfrm>
            <a:off x="7666007"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Rectangle 5">
            <a:extLst>
              <a:ext uri="{FF2B5EF4-FFF2-40B4-BE49-F238E27FC236}">
                <a16:creationId xmlns:a16="http://schemas.microsoft.com/office/drawing/2014/main" id="{A996D45E-2F32-BD5F-9A1F-EB7AF904143A}"/>
              </a:ext>
            </a:extLst>
          </p:cNvPr>
          <p:cNvSpPr/>
          <p:nvPr/>
        </p:nvSpPr>
        <p:spPr>
          <a:xfrm>
            <a:off x="166368" y="3296864"/>
            <a:ext cx="10532317" cy="2535944"/>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Rectangle 8">
            <a:extLst>
              <a:ext uri="{FF2B5EF4-FFF2-40B4-BE49-F238E27FC236}">
                <a16:creationId xmlns:a16="http://schemas.microsoft.com/office/drawing/2014/main" id="{BCC9C9BE-297D-CBEB-5325-1C2D2C1FED97}"/>
              </a:ext>
            </a:extLst>
          </p:cNvPr>
          <p:cNvSpPr/>
          <p:nvPr/>
        </p:nvSpPr>
        <p:spPr>
          <a:xfrm>
            <a:off x="188843" y="1925796"/>
            <a:ext cx="10532317" cy="631266"/>
          </a:xfrm>
          <a:prstGeom prst="rect">
            <a:avLst/>
          </a:prstGeom>
          <a:solidFill>
            <a:schemeClr val="lt1">
              <a:alpha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1" name="TextBox 110">
            <a:extLst>
              <a:ext uri="{FF2B5EF4-FFF2-40B4-BE49-F238E27FC236}">
                <a16:creationId xmlns:a16="http://schemas.microsoft.com/office/drawing/2014/main" id="{FB4CE703-CFDD-986C-4A14-73E817D8F195}"/>
              </a:ext>
            </a:extLst>
          </p:cNvPr>
          <p:cNvSpPr txBox="1"/>
          <p:nvPr/>
        </p:nvSpPr>
        <p:spPr>
          <a:xfrm>
            <a:off x="2074759" y="2132740"/>
            <a:ext cx="95601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Trapped electron</a:t>
            </a:r>
          </a:p>
        </p:txBody>
      </p:sp>
      <p:sp>
        <p:nvSpPr>
          <p:cNvPr id="5" name="TextBox 4">
            <a:extLst>
              <a:ext uri="{FF2B5EF4-FFF2-40B4-BE49-F238E27FC236}">
                <a16:creationId xmlns:a16="http://schemas.microsoft.com/office/drawing/2014/main" id="{BFAB19BB-9D26-0C90-3177-FD25B5482A03}"/>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1837516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36B92-FD15-C8A1-DBF7-A682BE6812B9}"/>
            </a:ext>
          </a:extLst>
        </p:cNvPr>
        <p:cNvGrpSpPr/>
        <p:nvPr/>
      </p:nvGrpSpPr>
      <p:grpSpPr>
        <a:xfrm>
          <a:off x="0" y="0"/>
          <a:ext cx="0" cy="0"/>
          <a:chOff x="0" y="0"/>
          <a:chExt cx="0" cy="0"/>
        </a:xfrm>
      </p:grpSpPr>
      <p:graphicFrame>
        <p:nvGraphicFramePr>
          <p:cNvPr id="87" name="Table 86">
            <a:extLst>
              <a:ext uri="{FF2B5EF4-FFF2-40B4-BE49-F238E27FC236}">
                <a16:creationId xmlns:a16="http://schemas.microsoft.com/office/drawing/2014/main" id="{639B02A4-8D5E-3EDD-63D8-C2BCE1842585}"/>
              </a:ext>
            </a:extLst>
          </p:cNvPr>
          <p:cNvGraphicFramePr>
            <a:graphicFrameLocks noGrp="1"/>
          </p:cNvGraphicFramePr>
          <p:nvPr/>
        </p:nvGraphicFramePr>
        <p:xfrm>
          <a:off x="166366" y="1337648"/>
          <a:ext cx="10532319" cy="3733884"/>
        </p:xfrm>
        <a:graphic>
          <a:graphicData uri="http://schemas.openxmlformats.org/drawingml/2006/table">
            <a:tbl>
              <a:tblPr firstRow="1" bandRow="1"/>
              <a:tblGrid>
                <a:gridCol w="1504617">
                  <a:extLst>
                    <a:ext uri="{9D8B030D-6E8A-4147-A177-3AD203B41FA5}">
                      <a16:colId xmlns:a16="http://schemas.microsoft.com/office/drawing/2014/main" val="1665767969"/>
                    </a:ext>
                  </a:extLst>
                </a:gridCol>
                <a:gridCol w="1504617">
                  <a:extLst>
                    <a:ext uri="{9D8B030D-6E8A-4147-A177-3AD203B41FA5}">
                      <a16:colId xmlns:a16="http://schemas.microsoft.com/office/drawing/2014/main" val="503935990"/>
                    </a:ext>
                  </a:extLst>
                </a:gridCol>
                <a:gridCol w="1504617">
                  <a:extLst>
                    <a:ext uri="{9D8B030D-6E8A-4147-A177-3AD203B41FA5}">
                      <a16:colId xmlns:a16="http://schemas.microsoft.com/office/drawing/2014/main" val="3737935498"/>
                    </a:ext>
                  </a:extLst>
                </a:gridCol>
                <a:gridCol w="1504617">
                  <a:extLst>
                    <a:ext uri="{9D8B030D-6E8A-4147-A177-3AD203B41FA5}">
                      <a16:colId xmlns:a16="http://schemas.microsoft.com/office/drawing/2014/main" val="1983120088"/>
                    </a:ext>
                  </a:extLst>
                </a:gridCol>
                <a:gridCol w="1493604">
                  <a:extLst>
                    <a:ext uri="{9D8B030D-6E8A-4147-A177-3AD203B41FA5}">
                      <a16:colId xmlns:a16="http://schemas.microsoft.com/office/drawing/2014/main" val="983167678"/>
                    </a:ext>
                  </a:extLst>
                </a:gridCol>
                <a:gridCol w="1515630">
                  <a:extLst>
                    <a:ext uri="{9D8B030D-6E8A-4147-A177-3AD203B41FA5}">
                      <a16:colId xmlns:a16="http://schemas.microsoft.com/office/drawing/2014/main" val="4168086087"/>
                    </a:ext>
                  </a:extLst>
                </a:gridCol>
                <a:gridCol w="1504617">
                  <a:extLst>
                    <a:ext uri="{9D8B030D-6E8A-4147-A177-3AD203B41FA5}">
                      <a16:colId xmlns:a16="http://schemas.microsoft.com/office/drawing/2014/main" val="714056381"/>
                    </a:ext>
                  </a:extLst>
                </a:gridCol>
              </a:tblGrid>
              <a:tr h="6223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3</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3433700312"/>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53300218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4303157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69152434"/>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8897928"/>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418506663"/>
                  </a:ext>
                </a:extLst>
              </a:tr>
            </a:tbl>
          </a:graphicData>
        </a:graphic>
      </p:graphicFrame>
      <p:sp>
        <p:nvSpPr>
          <p:cNvPr id="89" name="Rectangle 88">
            <a:extLst>
              <a:ext uri="{FF2B5EF4-FFF2-40B4-BE49-F238E27FC236}">
                <a16:creationId xmlns:a16="http://schemas.microsoft.com/office/drawing/2014/main" id="{69D730B7-D462-487D-6E82-DDBBEC4E96CA}"/>
              </a:ext>
            </a:extLst>
          </p:cNvPr>
          <p:cNvSpPr/>
          <p:nvPr/>
        </p:nvSpPr>
        <p:spPr>
          <a:xfrm>
            <a:off x="3413029" y="2038271"/>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0" name="Rectangle 89">
            <a:extLst>
              <a:ext uri="{FF2B5EF4-FFF2-40B4-BE49-F238E27FC236}">
                <a16:creationId xmlns:a16="http://schemas.microsoft.com/office/drawing/2014/main" id="{0282D4F5-1384-4034-3E4B-963831BE18D6}"/>
              </a:ext>
            </a:extLst>
          </p:cNvPr>
          <p:cNvSpPr/>
          <p:nvPr/>
        </p:nvSpPr>
        <p:spPr>
          <a:xfrm>
            <a:off x="4899164" y="2677973"/>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1" name="Rectangle 90">
            <a:extLst>
              <a:ext uri="{FF2B5EF4-FFF2-40B4-BE49-F238E27FC236}">
                <a16:creationId xmlns:a16="http://schemas.microsoft.com/office/drawing/2014/main" id="{3E624762-8688-44D7-2E41-BB6BAB290ED9}"/>
              </a:ext>
            </a:extLst>
          </p:cNvPr>
          <p:cNvSpPr/>
          <p:nvPr/>
        </p:nvSpPr>
        <p:spPr>
          <a:xfrm>
            <a:off x="6393101" y="3296222"/>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2" name="Rectangle 91">
            <a:extLst>
              <a:ext uri="{FF2B5EF4-FFF2-40B4-BE49-F238E27FC236}">
                <a16:creationId xmlns:a16="http://schemas.microsoft.com/office/drawing/2014/main" id="{96B681CD-E21D-4419-E4BB-F6D66A0CFC73}"/>
              </a:ext>
            </a:extLst>
          </p:cNvPr>
          <p:cNvSpPr/>
          <p:nvPr/>
        </p:nvSpPr>
        <p:spPr>
          <a:xfrm>
            <a:off x="4899164" y="3896917"/>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3" name="Rectangle 92">
            <a:extLst>
              <a:ext uri="{FF2B5EF4-FFF2-40B4-BE49-F238E27FC236}">
                <a16:creationId xmlns:a16="http://schemas.microsoft.com/office/drawing/2014/main" id="{320FF2B0-6CF7-81A2-8F16-7B7DD7D2D9E6}"/>
              </a:ext>
            </a:extLst>
          </p:cNvPr>
          <p:cNvSpPr/>
          <p:nvPr/>
        </p:nvSpPr>
        <p:spPr>
          <a:xfrm>
            <a:off x="3413029" y="4573674"/>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4" name="Rectangle 93">
            <a:extLst>
              <a:ext uri="{FF2B5EF4-FFF2-40B4-BE49-F238E27FC236}">
                <a16:creationId xmlns:a16="http://schemas.microsoft.com/office/drawing/2014/main" id="{303B1C85-9E2D-EC28-44E0-F6629C0A6E4E}"/>
              </a:ext>
            </a:extLst>
          </p:cNvPr>
          <p:cNvSpPr/>
          <p:nvPr/>
        </p:nvSpPr>
        <p:spPr>
          <a:xfrm>
            <a:off x="425155" y="3296222"/>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34C4F2E1-B296-1756-D7B9-C0FCEC7703B9}"/>
              </a:ext>
            </a:extLst>
          </p:cNvPr>
          <p:cNvSpPr/>
          <p:nvPr/>
        </p:nvSpPr>
        <p:spPr>
          <a:xfrm>
            <a:off x="9349767" y="2009018"/>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6" name="Rectangle 95">
            <a:extLst>
              <a:ext uri="{FF2B5EF4-FFF2-40B4-BE49-F238E27FC236}">
                <a16:creationId xmlns:a16="http://schemas.microsoft.com/office/drawing/2014/main" id="{58D72F4B-178A-DE34-9B57-F85A0948A3A4}"/>
              </a:ext>
            </a:extLst>
          </p:cNvPr>
          <p:cNvSpPr/>
          <p:nvPr/>
        </p:nvSpPr>
        <p:spPr>
          <a:xfrm>
            <a:off x="9360664" y="4549749"/>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97" name="Group 96">
            <a:extLst>
              <a:ext uri="{FF2B5EF4-FFF2-40B4-BE49-F238E27FC236}">
                <a16:creationId xmlns:a16="http://schemas.microsoft.com/office/drawing/2014/main" id="{3CBFB18A-89D2-1E25-3FA7-7C3C8287FBD7}"/>
              </a:ext>
            </a:extLst>
          </p:cNvPr>
          <p:cNvGrpSpPr/>
          <p:nvPr/>
        </p:nvGrpSpPr>
        <p:grpSpPr>
          <a:xfrm>
            <a:off x="3491039" y="2894457"/>
            <a:ext cx="1029765" cy="105317"/>
            <a:chOff x="4715772" y="2606615"/>
            <a:chExt cx="759126" cy="77638"/>
          </a:xfrm>
        </p:grpSpPr>
        <p:sp>
          <p:nvSpPr>
            <p:cNvPr id="123" name="Oval 122">
              <a:extLst>
                <a:ext uri="{FF2B5EF4-FFF2-40B4-BE49-F238E27FC236}">
                  <a16:creationId xmlns:a16="http://schemas.microsoft.com/office/drawing/2014/main" id="{35BDE49B-E8AE-D638-C691-E4EB9C3D2645}"/>
                </a:ext>
              </a:extLst>
            </p:cNvPr>
            <p:cNvSpPr/>
            <p:nvPr/>
          </p:nvSpPr>
          <p:spPr>
            <a:xfrm>
              <a:off x="5397260" y="2606615"/>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4" name="Oval 123">
              <a:extLst>
                <a:ext uri="{FF2B5EF4-FFF2-40B4-BE49-F238E27FC236}">
                  <a16:creationId xmlns:a16="http://schemas.microsoft.com/office/drawing/2014/main" id="{B4BF2271-0A10-8AD8-8FCF-FB0D525D6F30}"/>
                </a:ext>
              </a:extLst>
            </p:cNvPr>
            <p:cNvSpPr/>
            <p:nvPr/>
          </p:nvSpPr>
          <p:spPr>
            <a:xfrm>
              <a:off x="4715772" y="2606615"/>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8" name="Group 97">
            <a:extLst>
              <a:ext uri="{FF2B5EF4-FFF2-40B4-BE49-F238E27FC236}">
                <a16:creationId xmlns:a16="http://schemas.microsoft.com/office/drawing/2014/main" id="{12AE64EC-AFB1-C033-236F-DB95F5E91E07}"/>
              </a:ext>
            </a:extLst>
          </p:cNvPr>
          <p:cNvGrpSpPr/>
          <p:nvPr/>
        </p:nvGrpSpPr>
        <p:grpSpPr>
          <a:xfrm>
            <a:off x="3491039" y="3481499"/>
            <a:ext cx="1029765" cy="105317"/>
            <a:chOff x="4715772" y="3039373"/>
            <a:chExt cx="759126" cy="77638"/>
          </a:xfrm>
        </p:grpSpPr>
        <p:sp>
          <p:nvSpPr>
            <p:cNvPr id="121" name="Oval 120">
              <a:extLst>
                <a:ext uri="{FF2B5EF4-FFF2-40B4-BE49-F238E27FC236}">
                  <a16:creationId xmlns:a16="http://schemas.microsoft.com/office/drawing/2014/main" id="{E8902F33-17A6-2811-0635-2EB19DB14BA3}"/>
                </a:ext>
              </a:extLst>
            </p:cNvPr>
            <p:cNvSpPr/>
            <p:nvPr/>
          </p:nvSpPr>
          <p:spPr>
            <a:xfrm>
              <a:off x="5397260" y="3039373"/>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2" name="Oval 121">
              <a:extLst>
                <a:ext uri="{FF2B5EF4-FFF2-40B4-BE49-F238E27FC236}">
                  <a16:creationId xmlns:a16="http://schemas.microsoft.com/office/drawing/2014/main" id="{674DB9F0-992D-D34E-949A-8454B87D7D34}"/>
                </a:ext>
              </a:extLst>
            </p:cNvPr>
            <p:cNvSpPr/>
            <p:nvPr/>
          </p:nvSpPr>
          <p:spPr>
            <a:xfrm>
              <a:off x="4715772" y="3039373"/>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9" name="Group 98">
            <a:extLst>
              <a:ext uri="{FF2B5EF4-FFF2-40B4-BE49-F238E27FC236}">
                <a16:creationId xmlns:a16="http://schemas.microsoft.com/office/drawing/2014/main" id="{D2CC4F1F-BA1B-D8F8-382D-1E0198FBFA21}"/>
              </a:ext>
            </a:extLst>
          </p:cNvPr>
          <p:cNvGrpSpPr/>
          <p:nvPr/>
        </p:nvGrpSpPr>
        <p:grpSpPr>
          <a:xfrm>
            <a:off x="6393101" y="4072444"/>
            <a:ext cx="1029765" cy="105317"/>
            <a:chOff x="6855125" y="3475008"/>
            <a:chExt cx="759126" cy="77638"/>
          </a:xfrm>
        </p:grpSpPr>
        <p:sp>
          <p:nvSpPr>
            <p:cNvPr id="119" name="Oval 118">
              <a:extLst>
                <a:ext uri="{FF2B5EF4-FFF2-40B4-BE49-F238E27FC236}">
                  <a16:creationId xmlns:a16="http://schemas.microsoft.com/office/drawing/2014/main" id="{CE042F48-A58F-9CB5-AAC8-98C397AC27A7}"/>
                </a:ext>
              </a:extLst>
            </p:cNvPr>
            <p:cNvSpPr/>
            <p:nvPr/>
          </p:nvSpPr>
          <p:spPr>
            <a:xfrm>
              <a:off x="7536613" y="3475008"/>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0" name="Oval 119">
              <a:extLst>
                <a:ext uri="{FF2B5EF4-FFF2-40B4-BE49-F238E27FC236}">
                  <a16:creationId xmlns:a16="http://schemas.microsoft.com/office/drawing/2014/main" id="{FAA085E7-D5DD-6DBB-D400-A51B20D76F0D}"/>
                </a:ext>
              </a:extLst>
            </p:cNvPr>
            <p:cNvSpPr/>
            <p:nvPr/>
          </p:nvSpPr>
          <p:spPr>
            <a:xfrm>
              <a:off x="6855125" y="3475008"/>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00" name="Group 99">
            <a:extLst>
              <a:ext uri="{FF2B5EF4-FFF2-40B4-BE49-F238E27FC236}">
                <a16:creationId xmlns:a16="http://schemas.microsoft.com/office/drawing/2014/main" id="{1627975B-5A18-92B0-B7AD-C94B98177018}"/>
              </a:ext>
            </a:extLst>
          </p:cNvPr>
          <p:cNvGrpSpPr/>
          <p:nvPr/>
        </p:nvGrpSpPr>
        <p:grpSpPr>
          <a:xfrm>
            <a:off x="6395051" y="4749201"/>
            <a:ext cx="1029765" cy="105317"/>
            <a:chOff x="6856562" y="3973902"/>
            <a:chExt cx="759126" cy="77638"/>
          </a:xfrm>
        </p:grpSpPr>
        <p:sp>
          <p:nvSpPr>
            <p:cNvPr id="117" name="Oval 116">
              <a:extLst>
                <a:ext uri="{FF2B5EF4-FFF2-40B4-BE49-F238E27FC236}">
                  <a16:creationId xmlns:a16="http://schemas.microsoft.com/office/drawing/2014/main" id="{A3C17B59-6D53-6AD1-CB46-734EB0278CA5}"/>
                </a:ext>
              </a:extLst>
            </p:cNvPr>
            <p:cNvSpPr/>
            <p:nvPr/>
          </p:nvSpPr>
          <p:spPr>
            <a:xfrm>
              <a:off x="7538050" y="3973902"/>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8" name="Oval 117">
              <a:extLst>
                <a:ext uri="{FF2B5EF4-FFF2-40B4-BE49-F238E27FC236}">
                  <a16:creationId xmlns:a16="http://schemas.microsoft.com/office/drawing/2014/main" id="{C81834D1-1E16-C5FD-CAF8-ED83209EBCE6}"/>
                </a:ext>
              </a:extLst>
            </p:cNvPr>
            <p:cNvSpPr/>
            <p:nvPr/>
          </p:nvSpPr>
          <p:spPr>
            <a:xfrm>
              <a:off x="6856562" y="3973902"/>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FFF6D001-E766-2114-1C00-938FFC61841E}"/>
                  </a:ext>
                </a:extLst>
              </p:cNvPr>
              <p:cNvSpPr txBox="1"/>
              <p:nvPr/>
            </p:nvSpPr>
            <p:spPr>
              <a:xfrm>
                <a:off x="10554642" y="2487631"/>
                <a:ext cx="78272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6" name="TextBox 105">
                <a:extLst>
                  <a:ext uri="{FF2B5EF4-FFF2-40B4-BE49-F238E27FC236}">
                    <a16:creationId xmlns:a16="http://schemas.microsoft.com/office/drawing/2014/main" id="{FFF6D001-E766-2114-1C00-938FFC61841E}"/>
                  </a:ext>
                </a:extLst>
              </p:cNvPr>
              <p:cNvSpPr txBox="1">
                <a:spLocks noRot="1" noChangeAspect="1" noMove="1" noResize="1" noEditPoints="1" noAdjustHandles="1" noChangeArrowheads="1" noChangeShapeType="1" noTextEdit="1"/>
              </p:cNvSpPr>
              <p:nvPr/>
            </p:nvSpPr>
            <p:spPr>
              <a:xfrm>
                <a:off x="10554642" y="2487631"/>
                <a:ext cx="782723"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9CF2375D-A9CC-A616-1962-4160413A532B}"/>
                  </a:ext>
                </a:extLst>
              </p:cNvPr>
              <p:cNvSpPr txBox="1"/>
              <p:nvPr/>
            </p:nvSpPr>
            <p:spPr>
              <a:xfrm>
                <a:off x="10554642" y="3113206"/>
                <a:ext cx="930714"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7" name="TextBox 106">
                <a:extLst>
                  <a:ext uri="{FF2B5EF4-FFF2-40B4-BE49-F238E27FC236}">
                    <a16:creationId xmlns:a16="http://schemas.microsoft.com/office/drawing/2014/main" id="{9CF2375D-A9CC-A616-1962-4160413A532B}"/>
                  </a:ext>
                </a:extLst>
              </p:cNvPr>
              <p:cNvSpPr txBox="1">
                <a:spLocks noRot="1" noChangeAspect="1" noMove="1" noResize="1" noEditPoints="1" noAdjustHandles="1" noChangeArrowheads="1" noChangeShapeType="1" noTextEdit="1"/>
              </p:cNvSpPr>
              <p:nvPr/>
            </p:nvSpPr>
            <p:spPr>
              <a:xfrm>
                <a:off x="10554642" y="3113206"/>
                <a:ext cx="930714" cy="324385"/>
              </a:xfrm>
              <a:prstGeom prst="rect">
                <a:avLst/>
              </a:prstGeom>
              <a:blipFill>
                <a:blip r:embed="rId3"/>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85378FCC-8EB4-0086-1D2F-3E130F9917B9}"/>
                  </a:ext>
                </a:extLst>
              </p:cNvPr>
              <p:cNvSpPr txBox="1"/>
              <p:nvPr/>
            </p:nvSpPr>
            <p:spPr>
              <a:xfrm>
                <a:off x="10495031" y="374805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8" name="TextBox 107">
                <a:extLst>
                  <a:ext uri="{FF2B5EF4-FFF2-40B4-BE49-F238E27FC236}">
                    <a16:creationId xmlns:a16="http://schemas.microsoft.com/office/drawing/2014/main" id="{85378FCC-8EB4-0086-1D2F-3E130F9917B9}"/>
                  </a:ext>
                </a:extLst>
              </p:cNvPr>
              <p:cNvSpPr txBox="1">
                <a:spLocks noRot="1" noChangeAspect="1" noMove="1" noResize="1" noEditPoints="1" noAdjustHandles="1" noChangeArrowheads="1" noChangeShapeType="1" noTextEdit="1"/>
              </p:cNvSpPr>
              <p:nvPr/>
            </p:nvSpPr>
            <p:spPr>
              <a:xfrm>
                <a:off x="10495031" y="3748058"/>
                <a:ext cx="1111677" cy="324385"/>
              </a:xfrm>
              <a:prstGeom prst="rect">
                <a:avLst/>
              </a:prstGeom>
              <a:blipFill>
                <a:blip r:embed="rId4"/>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EE34B174-3DB8-F1EB-BA68-884C231BB31E}"/>
                  </a:ext>
                </a:extLst>
              </p:cNvPr>
              <p:cNvSpPr txBox="1"/>
              <p:nvPr/>
            </p:nvSpPr>
            <p:spPr>
              <a:xfrm>
                <a:off x="10464161" y="437068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3</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9" name="TextBox 108">
                <a:extLst>
                  <a:ext uri="{FF2B5EF4-FFF2-40B4-BE49-F238E27FC236}">
                    <a16:creationId xmlns:a16="http://schemas.microsoft.com/office/drawing/2014/main" id="{EE34B174-3DB8-F1EB-BA68-884C231BB31E}"/>
                  </a:ext>
                </a:extLst>
              </p:cNvPr>
              <p:cNvSpPr txBox="1">
                <a:spLocks noRot="1" noChangeAspect="1" noMove="1" noResize="1" noEditPoints="1" noAdjustHandles="1" noChangeArrowheads="1" noChangeShapeType="1" noTextEdit="1"/>
              </p:cNvSpPr>
              <p:nvPr/>
            </p:nvSpPr>
            <p:spPr>
              <a:xfrm>
                <a:off x="10464161" y="4370688"/>
                <a:ext cx="1111677" cy="324385"/>
              </a:xfrm>
              <a:prstGeom prst="rect">
                <a:avLst/>
              </a:prstGeom>
              <a:blipFill>
                <a:blip r:embed="rId5"/>
                <a:stretch>
                  <a:fillRect b="-3774"/>
                </a:stretch>
              </a:blipFill>
            </p:spPr>
            <p:txBody>
              <a:bodyPr/>
              <a:lstStyle/>
              <a:p>
                <a:r>
                  <a:rPr lang="en-GB">
                    <a:noFill/>
                  </a:rPr>
                  <a:t> </a:t>
                </a:r>
              </a:p>
            </p:txBody>
          </p:sp>
        </mc:Fallback>
      </mc:AlternateContent>
      <p:sp>
        <p:nvSpPr>
          <p:cNvPr id="111" name="TextBox 110">
            <a:extLst>
              <a:ext uri="{FF2B5EF4-FFF2-40B4-BE49-F238E27FC236}">
                <a16:creationId xmlns:a16="http://schemas.microsoft.com/office/drawing/2014/main" id="{92D3BC4D-8351-9D60-E3B4-F91DC70E93F9}"/>
              </a:ext>
            </a:extLst>
          </p:cNvPr>
          <p:cNvSpPr txBox="1"/>
          <p:nvPr/>
        </p:nvSpPr>
        <p:spPr>
          <a:xfrm>
            <a:off x="2074759" y="2132740"/>
            <a:ext cx="95601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Trapped electron</a:t>
            </a:r>
          </a:p>
        </p:txBody>
      </p:sp>
      <p:cxnSp>
        <p:nvCxnSpPr>
          <p:cNvPr id="112" name="Straight Arrow Connector 111">
            <a:extLst>
              <a:ext uri="{FF2B5EF4-FFF2-40B4-BE49-F238E27FC236}">
                <a16:creationId xmlns:a16="http://schemas.microsoft.com/office/drawing/2014/main" id="{493B0A35-560B-9464-D6A6-6A7FB2572973}"/>
              </a:ext>
            </a:extLst>
          </p:cNvPr>
          <p:cNvCxnSpPr>
            <a:cxnSpLocks/>
          </p:cNvCxnSpPr>
          <p:nvPr/>
        </p:nvCxnSpPr>
        <p:spPr>
          <a:xfrm>
            <a:off x="2893890" y="2535588"/>
            <a:ext cx="589350" cy="358869"/>
          </a:xfrm>
          <a:prstGeom prst="straightConnector1">
            <a:avLst/>
          </a:prstGeom>
          <a:noFill/>
          <a:ln w="38100" cap="flat" cmpd="sng" algn="ctr">
            <a:solidFill>
              <a:sysClr val="windowText" lastClr="000000"/>
            </a:solidFill>
            <a:prstDash val="solid"/>
            <a:miter lim="800000"/>
            <a:tailEnd type="triangle"/>
          </a:ln>
          <a:effectLst/>
        </p:spPr>
      </p:cxnSp>
      <p:sp>
        <p:nvSpPr>
          <p:cNvPr id="113" name="TextBox 112">
            <a:extLst>
              <a:ext uri="{FF2B5EF4-FFF2-40B4-BE49-F238E27FC236}">
                <a16:creationId xmlns:a16="http://schemas.microsoft.com/office/drawing/2014/main" id="{A9123E95-16F8-BA11-79B9-04FB5D3BFADD}"/>
              </a:ext>
            </a:extLst>
          </p:cNvPr>
          <p:cNvSpPr txBox="1"/>
          <p:nvPr/>
        </p:nvSpPr>
        <p:spPr>
          <a:xfrm>
            <a:off x="5090297" y="1984233"/>
            <a:ext cx="84643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Charge packet</a:t>
            </a:r>
          </a:p>
        </p:txBody>
      </p:sp>
      <p:cxnSp>
        <p:nvCxnSpPr>
          <p:cNvPr id="114" name="Straight Arrow Connector 113">
            <a:extLst>
              <a:ext uri="{FF2B5EF4-FFF2-40B4-BE49-F238E27FC236}">
                <a16:creationId xmlns:a16="http://schemas.microsoft.com/office/drawing/2014/main" id="{7FB33319-1C04-430C-6F44-E105967EE7CD}"/>
              </a:ext>
            </a:extLst>
          </p:cNvPr>
          <p:cNvCxnSpPr>
            <a:cxnSpLocks/>
            <a:stCxn id="113" idx="1"/>
          </p:cNvCxnSpPr>
          <p:nvPr/>
        </p:nvCxnSpPr>
        <p:spPr>
          <a:xfrm flipH="1">
            <a:off x="4520804" y="2245844"/>
            <a:ext cx="569493" cy="66262"/>
          </a:xfrm>
          <a:prstGeom prst="straightConnector1">
            <a:avLst/>
          </a:prstGeom>
          <a:noFill/>
          <a:ln w="3810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E629E0AB-F7EB-D024-6B73-80FD5F75E8DC}"/>
                  </a:ext>
                </a:extLst>
              </p:cNvPr>
              <p:cNvSpPr txBox="1"/>
              <p:nvPr/>
            </p:nvSpPr>
            <p:spPr>
              <a:xfrm>
                <a:off x="10597386" y="4957199"/>
                <a:ext cx="111166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a:p>
                <a:pPr marL="0" marR="0" lvl="0" indent="0" defTabSz="914400" eaLnBrk="1" fontAlgn="auto" latinLnBrk="0" hangingPunct="1">
                  <a:lnSpc>
                    <a:spcPct val="100000"/>
                  </a:lnSpc>
                  <a:spcBef>
                    <a:spcPts val="0"/>
                  </a:spcBef>
                  <a:spcAft>
                    <a:spcPts val="0"/>
                  </a:spcAft>
                  <a:buClrTx/>
                  <a:buSzTx/>
                  <a:buFontTx/>
                  <a:buNone/>
                  <a:tabLst/>
                  <a:defRPr/>
                </a:pPr>
                <a:r>
                  <a:rPr lang="en-GB" sz="1400" kern="0" dirty="0">
                    <a:solidFill>
                      <a:prstClr val="black"/>
                    </a:solidFill>
                    <a:latin typeface="Aptos" panose="02110004020202020204"/>
                  </a:rPr>
                  <a:t>Back to start</a:t>
                </a:r>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28" name="TextBox 127">
                <a:extLst>
                  <a:ext uri="{FF2B5EF4-FFF2-40B4-BE49-F238E27FC236}">
                    <a16:creationId xmlns:a16="http://schemas.microsoft.com/office/drawing/2014/main" id="{32BC717B-374E-146F-87BD-24D533463C00}"/>
                  </a:ext>
                </a:extLst>
              </p:cNvPr>
              <p:cNvSpPr txBox="1">
                <a:spLocks noRot="1" noChangeAspect="1" noMove="1" noResize="1" noEditPoints="1" noAdjustHandles="1" noChangeArrowheads="1" noChangeShapeType="1" noTextEdit="1"/>
              </p:cNvSpPr>
              <p:nvPr/>
            </p:nvSpPr>
            <p:spPr>
              <a:xfrm>
                <a:off x="10597386" y="4957199"/>
                <a:ext cx="1111669" cy="738664"/>
              </a:xfrm>
              <a:prstGeom prst="rect">
                <a:avLst/>
              </a:prstGeom>
              <a:blipFill>
                <a:blip r:embed="rId6"/>
                <a:stretch>
                  <a:fillRect l="-1639" b="-8264"/>
                </a:stretch>
              </a:blipFill>
            </p:spPr>
            <p:txBody>
              <a:bodyPr/>
              <a:lstStyle/>
              <a:p>
                <a:r>
                  <a:rPr lang="en-GB">
                    <a:noFill/>
                  </a:rPr>
                  <a:t> </a:t>
                </a:r>
              </a:p>
            </p:txBody>
          </p:sp>
        </mc:Fallback>
      </mc:AlternateContent>
      <p:cxnSp>
        <p:nvCxnSpPr>
          <p:cNvPr id="130" name="Straight Arrow Connector 129">
            <a:extLst>
              <a:ext uri="{FF2B5EF4-FFF2-40B4-BE49-F238E27FC236}">
                <a16:creationId xmlns:a16="http://schemas.microsoft.com/office/drawing/2014/main" id="{F2046510-F2D9-67A7-1B63-36C453374475}"/>
              </a:ext>
            </a:extLst>
          </p:cNvPr>
          <p:cNvCxnSpPr>
            <a:cxnSpLocks/>
          </p:cNvCxnSpPr>
          <p:nvPr/>
        </p:nvCxnSpPr>
        <p:spPr>
          <a:xfrm>
            <a:off x="11558825" y="1896980"/>
            <a:ext cx="1" cy="313306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34" name="TextBox 133">
            <a:extLst>
              <a:ext uri="{FF2B5EF4-FFF2-40B4-BE49-F238E27FC236}">
                <a16:creationId xmlns:a16="http://schemas.microsoft.com/office/drawing/2014/main" id="{B47726EF-4054-726A-DC88-86F4C36D8588}"/>
              </a:ext>
            </a:extLst>
          </p:cNvPr>
          <p:cNvSpPr txBox="1"/>
          <p:nvPr/>
        </p:nvSpPr>
        <p:spPr>
          <a:xfrm>
            <a:off x="2799184" y="997131"/>
            <a:ext cx="4935422" cy="369332"/>
          </a:xfrm>
          <a:prstGeom prst="rect">
            <a:avLst/>
          </a:prstGeom>
          <a:noFill/>
        </p:spPr>
        <p:txBody>
          <a:bodyPr wrap="square" rtlCol="0">
            <a:spAutoFit/>
          </a:bodyPr>
          <a:lstStyle/>
          <a:p>
            <a:pPr algn="ctr"/>
            <a:r>
              <a:rPr lang="en-GB" dirty="0"/>
              <a:t>Phases within Pixel</a:t>
            </a:r>
          </a:p>
        </p:txBody>
      </p:sp>
      <p:sp>
        <p:nvSpPr>
          <p:cNvPr id="136" name="Text Placeholder 3">
            <a:extLst>
              <a:ext uri="{FF2B5EF4-FFF2-40B4-BE49-F238E27FC236}">
                <a16:creationId xmlns:a16="http://schemas.microsoft.com/office/drawing/2014/main" id="{37E83C45-E09A-E1E6-4A79-38DB721F16A8}"/>
              </a:ext>
            </a:extLst>
          </p:cNvPr>
          <p:cNvSpPr txBox="1">
            <a:spLocks/>
          </p:cNvSpPr>
          <p:nvPr/>
        </p:nvSpPr>
        <p:spPr>
          <a:xfrm>
            <a:off x="413915" y="404664"/>
            <a:ext cx="10766703" cy="49716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Trap Pumping</a:t>
            </a:r>
            <a:endParaRPr lang="en-GB" dirty="0"/>
          </a:p>
        </p:txBody>
      </p:sp>
      <p:cxnSp>
        <p:nvCxnSpPr>
          <p:cNvPr id="3" name="Straight Connector 2">
            <a:extLst>
              <a:ext uri="{FF2B5EF4-FFF2-40B4-BE49-F238E27FC236}">
                <a16:creationId xmlns:a16="http://schemas.microsoft.com/office/drawing/2014/main" id="{AEE30C18-9189-9292-3116-C42286FBA09F}"/>
              </a:ext>
            </a:extLst>
          </p:cNvPr>
          <p:cNvCxnSpPr/>
          <p:nvPr/>
        </p:nvCxnSpPr>
        <p:spPr>
          <a:xfrm>
            <a:off x="1656272"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9E820B2D-C308-6195-F5A9-4C654D435C31}"/>
              </a:ext>
            </a:extLst>
          </p:cNvPr>
          <p:cNvCxnSpPr/>
          <p:nvPr/>
        </p:nvCxnSpPr>
        <p:spPr>
          <a:xfrm>
            <a:off x="7666007"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Rectangle 4">
            <a:extLst>
              <a:ext uri="{FF2B5EF4-FFF2-40B4-BE49-F238E27FC236}">
                <a16:creationId xmlns:a16="http://schemas.microsoft.com/office/drawing/2014/main" id="{705A6B87-AB5D-D04E-94A8-0A588FCF24C7}"/>
              </a:ext>
            </a:extLst>
          </p:cNvPr>
          <p:cNvSpPr/>
          <p:nvPr/>
        </p:nvSpPr>
        <p:spPr>
          <a:xfrm>
            <a:off x="166368" y="3860288"/>
            <a:ext cx="10532317" cy="1451609"/>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5" name="TextBox 104">
            <a:extLst>
              <a:ext uri="{FF2B5EF4-FFF2-40B4-BE49-F238E27FC236}">
                <a16:creationId xmlns:a16="http://schemas.microsoft.com/office/drawing/2014/main" id="{D0BF6EC6-5B77-4663-8A52-82669FF360AB}"/>
              </a:ext>
            </a:extLst>
          </p:cNvPr>
          <p:cNvSpPr txBox="1"/>
          <p:nvPr/>
        </p:nvSpPr>
        <p:spPr>
          <a:xfrm>
            <a:off x="1388035" y="3633089"/>
            <a:ext cx="2036519"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neighbouring pixel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00B050"/>
                </a:solidFill>
                <a:effectLst/>
                <a:uLnTx/>
                <a:uFillTx/>
                <a:latin typeface="Aptos" panose="02110004020202020204"/>
              </a:rPr>
              <a:t>Pumping Occurs</a:t>
            </a:r>
          </a:p>
        </p:txBody>
      </p:sp>
      <p:cxnSp>
        <p:nvCxnSpPr>
          <p:cNvPr id="110" name="Straight Arrow Connector 109">
            <a:extLst>
              <a:ext uri="{FF2B5EF4-FFF2-40B4-BE49-F238E27FC236}">
                <a16:creationId xmlns:a16="http://schemas.microsoft.com/office/drawing/2014/main" id="{A3603576-E32B-B0E8-834A-EE1F23A6A2B8}"/>
              </a:ext>
            </a:extLst>
          </p:cNvPr>
          <p:cNvCxnSpPr>
            <a:cxnSpLocks/>
            <a:stCxn id="105" idx="0"/>
          </p:cNvCxnSpPr>
          <p:nvPr/>
        </p:nvCxnSpPr>
        <p:spPr>
          <a:xfrm flipH="1" flipV="1">
            <a:off x="2281692" y="2958262"/>
            <a:ext cx="124603" cy="674827"/>
          </a:xfrm>
          <a:prstGeom prst="straightConnector1">
            <a:avLst/>
          </a:prstGeom>
          <a:noFill/>
          <a:ln w="38100" cap="flat" cmpd="sng" algn="ctr">
            <a:solidFill>
              <a:sysClr val="windowText" lastClr="000000"/>
            </a:solidFill>
            <a:prstDash val="solid"/>
            <a:miter lim="800000"/>
            <a:tailEnd type="triangle"/>
          </a:ln>
          <a:effectLst/>
        </p:spPr>
      </p:cxnSp>
      <p:sp>
        <p:nvSpPr>
          <p:cNvPr id="9" name="Rectangle 8">
            <a:extLst>
              <a:ext uri="{FF2B5EF4-FFF2-40B4-BE49-F238E27FC236}">
                <a16:creationId xmlns:a16="http://schemas.microsoft.com/office/drawing/2014/main" id="{4DA1EA29-4B9B-60EA-55FD-BBC78A15F1DE}"/>
              </a:ext>
            </a:extLst>
          </p:cNvPr>
          <p:cNvSpPr/>
          <p:nvPr/>
        </p:nvSpPr>
        <p:spPr>
          <a:xfrm>
            <a:off x="188843" y="1925795"/>
            <a:ext cx="10532317" cy="1289793"/>
          </a:xfrm>
          <a:prstGeom prst="rect">
            <a:avLst/>
          </a:prstGeom>
          <a:solidFill>
            <a:schemeClr val="lt1">
              <a:alpha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01" name="Free-form: Shape 100">
            <a:extLst>
              <a:ext uri="{FF2B5EF4-FFF2-40B4-BE49-F238E27FC236}">
                <a16:creationId xmlns:a16="http://schemas.microsoft.com/office/drawing/2014/main" id="{4796A597-122E-14E2-BCCF-FF2D5ECA975F}"/>
              </a:ext>
            </a:extLst>
          </p:cNvPr>
          <p:cNvSpPr/>
          <p:nvPr/>
        </p:nvSpPr>
        <p:spPr>
          <a:xfrm>
            <a:off x="1341802" y="2902924"/>
            <a:ext cx="2141438"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1219033472">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58717" y="203534"/>
                          <a:pt x="936658" y="24416"/>
                          <a:pt x="690113" y="947"/>
                        </a:cubicBezTo>
                        <a:cubicBezTo>
                          <a:pt x="451123" y="-11229"/>
                          <a:pt x="103238" y="206598"/>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335FB0DD-C424-B38D-4B74-051F1BF1132E}"/>
              </a:ext>
            </a:extLst>
          </p:cNvPr>
          <p:cNvSpPr/>
          <p:nvPr/>
        </p:nvSpPr>
        <p:spPr>
          <a:xfrm flipH="1">
            <a:off x="4521868" y="2947114"/>
            <a:ext cx="2141439"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2116632749">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61822" y="207651"/>
                          <a:pt x="915615" y="42789"/>
                          <a:pt x="690113" y="947"/>
                        </a:cubicBezTo>
                        <a:cubicBezTo>
                          <a:pt x="421710" y="-36573"/>
                          <a:pt x="111492" y="188452"/>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cxnSp>
        <p:nvCxnSpPr>
          <p:cNvPr id="116" name="Straight Arrow Connector 115">
            <a:extLst>
              <a:ext uri="{FF2B5EF4-FFF2-40B4-BE49-F238E27FC236}">
                <a16:creationId xmlns:a16="http://schemas.microsoft.com/office/drawing/2014/main" id="{A78AF5C0-7426-E387-A2C2-4DC0C1FB39A9}"/>
              </a:ext>
            </a:extLst>
          </p:cNvPr>
          <p:cNvCxnSpPr>
            <a:cxnSpLocks/>
            <a:stCxn id="115" idx="1"/>
          </p:cNvCxnSpPr>
          <p:nvPr/>
        </p:nvCxnSpPr>
        <p:spPr>
          <a:xfrm flipH="1">
            <a:off x="6393101" y="2684338"/>
            <a:ext cx="715054" cy="414311"/>
          </a:xfrm>
          <a:prstGeom prst="straightConnector1">
            <a:avLst/>
          </a:prstGeom>
          <a:noFill/>
          <a:ln w="38100" cap="flat" cmpd="sng" algn="ctr">
            <a:solidFill>
              <a:sysClr val="windowText" lastClr="000000"/>
            </a:solidFill>
            <a:prstDash val="solid"/>
            <a:miter lim="800000"/>
            <a:tailEnd type="triangle"/>
          </a:ln>
          <a:effectLst/>
        </p:spPr>
      </p:cxnSp>
      <p:sp>
        <p:nvSpPr>
          <p:cNvPr id="115" name="TextBox 114">
            <a:extLst>
              <a:ext uri="{FF2B5EF4-FFF2-40B4-BE49-F238E27FC236}">
                <a16:creationId xmlns:a16="http://schemas.microsoft.com/office/drawing/2014/main" id="{112C09E8-EF95-CF27-9FD5-2888213F48C7}"/>
              </a:ext>
            </a:extLst>
          </p:cNvPr>
          <p:cNvSpPr txBox="1"/>
          <p:nvPr/>
        </p:nvSpPr>
        <p:spPr>
          <a:xfrm>
            <a:off x="7108155" y="2299617"/>
            <a:ext cx="2020152"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same charge packet</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chemeClr val="accent4">
                    <a:lumMod val="50000"/>
                  </a:schemeClr>
                </a:solidFill>
                <a:effectLst/>
                <a:uLnTx/>
                <a:uFillTx/>
                <a:latin typeface="Aptos" panose="02110004020202020204"/>
              </a:rPr>
              <a:t>No Pumping Occurs</a:t>
            </a:r>
          </a:p>
        </p:txBody>
      </p:sp>
      <p:sp>
        <p:nvSpPr>
          <p:cNvPr id="6" name="TextBox 5">
            <a:extLst>
              <a:ext uri="{FF2B5EF4-FFF2-40B4-BE49-F238E27FC236}">
                <a16:creationId xmlns:a16="http://schemas.microsoft.com/office/drawing/2014/main" id="{008CB618-220B-07C4-7622-07A09473A88A}"/>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2205035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Table 86">
            <a:extLst>
              <a:ext uri="{FF2B5EF4-FFF2-40B4-BE49-F238E27FC236}">
                <a16:creationId xmlns:a16="http://schemas.microsoft.com/office/drawing/2014/main" id="{B2BC7707-93C2-78DE-8D59-24C78184D98A}"/>
              </a:ext>
            </a:extLst>
          </p:cNvPr>
          <p:cNvGraphicFramePr>
            <a:graphicFrameLocks noGrp="1"/>
          </p:cNvGraphicFramePr>
          <p:nvPr/>
        </p:nvGraphicFramePr>
        <p:xfrm>
          <a:off x="166366" y="1337648"/>
          <a:ext cx="10532319" cy="3733884"/>
        </p:xfrm>
        <a:graphic>
          <a:graphicData uri="http://schemas.openxmlformats.org/drawingml/2006/table">
            <a:tbl>
              <a:tblPr firstRow="1" bandRow="1"/>
              <a:tblGrid>
                <a:gridCol w="1504617">
                  <a:extLst>
                    <a:ext uri="{9D8B030D-6E8A-4147-A177-3AD203B41FA5}">
                      <a16:colId xmlns:a16="http://schemas.microsoft.com/office/drawing/2014/main" val="1665767969"/>
                    </a:ext>
                  </a:extLst>
                </a:gridCol>
                <a:gridCol w="1504617">
                  <a:extLst>
                    <a:ext uri="{9D8B030D-6E8A-4147-A177-3AD203B41FA5}">
                      <a16:colId xmlns:a16="http://schemas.microsoft.com/office/drawing/2014/main" val="503935990"/>
                    </a:ext>
                  </a:extLst>
                </a:gridCol>
                <a:gridCol w="1504617">
                  <a:extLst>
                    <a:ext uri="{9D8B030D-6E8A-4147-A177-3AD203B41FA5}">
                      <a16:colId xmlns:a16="http://schemas.microsoft.com/office/drawing/2014/main" val="3737935498"/>
                    </a:ext>
                  </a:extLst>
                </a:gridCol>
                <a:gridCol w="1504617">
                  <a:extLst>
                    <a:ext uri="{9D8B030D-6E8A-4147-A177-3AD203B41FA5}">
                      <a16:colId xmlns:a16="http://schemas.microsoft.com/office/drawing/2014/main" val="1983120088"/>
                    </a:ext>
                  </a:extLst>
                </a:gridCol>
                <a:gridCol w="1493604">
                  <a:extLst>
                    <a:ext uri="{9D8B030D-6E8A-4147-A177-3AD203B41FA5}">
                      <a16:colId xmlns:a16="http://schemas.microsoft.com/office/drawing/2014/main" val="983167678"/>
                    </a:ext>
                  </a:extLst>
                </a:gridCol>
                <a:gridCol w="1515630">
                  <a:extLst>
                    <a:ext uri="{9D8B030D-6E8A-4147-A177-3AD203B41FA5}">
                      <a16:colId xmlns:a16="http://schemas.microsoft.com/office/drawing/2014/main" val="4168086087"/>
                    </a:ext>
                  </a:extLst>
                </a:gridCol>
                <a:gridCol w="1504617">
                  <a:extLst>
                    <a:ext uri="{9D8B030D-6E8A-4147-A177-3AD203B41FA5}">
                      <a16:colId xmlns:a16="http://schemas.microsoft.com/office/drawing/2014/main" val="714056381"/>
                    </a:ext>
                  </a:extLst>
                </a:gridCol>
              </a:tblGrid>
              <a:tr h="6223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3</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3433700312"/>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53300218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4303157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69152434"/>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8897928"/>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418506663"/>
                  </a:ext>
                </a:extLst>
              </a:tr>
            </a:tbl>
          </a:graphicData>
        </a:graphic>
      </p:graphicFrame>
      <p:sp>
        <p:nvSpPr>
          <p:cNvPr id="89" name="Rectangle 88">
            <a:extLst>
              <a:ext uri="{FF2B5EF4-FFF2-40B4-BE49-F238E27FC236}">
                <a16:creationId xmlns:a16="http://schemas.microsoft.com/office/drawing/2014/main" id="{51D50624-52FE-DABA-ECCC-1B579612AC8E}"/>
              </a:ext>
            </a:extLst>
          </p:cNvPr>
          <p:cNvSpPr/>
          <p:nvPr/>
        </p:nvSpPr>
        <p:spPr>
          <a:xfrm>
            <a:off x="3413029" y="2038271"/>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0" name="Rectangle 89">
            <a:extLst>
              <a:ext uri="{FF2B5EF4-FFF2-40B4-BE49-F238E27FC236}">
                <a16:creationId xmlns:a16="http://schemas.microsoft.com/office/drawing/2014/main" id="{360B0A17-A50F-298A-9ECA-ACAE7E1A629F}"/>
              </a:ext>
            </a:extLst>
          </p:cNvPr>
          <p:cNvSpPr/>
          <p:nvPr/>
        </p:nvSpPr>
        <p:spPr>
          <a:xfrm>
            <a:off x="4899164" y="2677973"/>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1" name="Rectangle 90">
            <a:extLst>
              <a:ext uri="{FF2B5EF4-FFF2-40B4-BE49-F238E27FC236}">
                <a16:creationId xmlns:a16="http://schemas.microsoft.com/office/drawing/2014/main" id="{7BA6C437-775A-E40F-DC90-BDD0763CB4F9}"/>
              </a:ext>
            </a:extLst>
          </p:cNvPr>
          <p:cNvSpPr/>
          <p:nvPr/>
        </p:nvSpPr>
        <p:spPr>
          <a:xfrm>
            <a:off x="6393101" y="3296222"/>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2" name="Rectangle 91">
            <a:extLst>
              <a:ext uri="{FF2B5EF4-FFF2-40B4-BE49-F238E27FC236}">
                <a16:creationId xmlns:a16="http://schemas.microsoft.com/office/drawing/2014/main" id="{CB3CCC4D-1A86-5507-ACDC-C8C993694A25}"/>
              </a:ext>
            </a:extLst>
          </p:cNvPr>
          <p:cNvSpPr/>
          <p:nvPr/>
        </p:nvSpPr>
        <p:spPr>
          <a:xfrm>
            <a:off x="4899164" y="3896917"/>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3" name="Rectangle 92">
            <a:extLst>
              <a:ext uri="{FF2B5EF4-FFF2-40B4-BE49-F238E27FC236}">
                <a16:creationId xmlns:a16="http://schemas.microsoft.com/office/drawing/2014/main" id="{98F43F46-BEB0-171C-EA8C-A132C3D404E7}"/>
              </a:ext>
            </a:extLst>
          </p:cNvPr>
          <p:cNvSpPr/>
          <p:nvPr/>
        </p:nvSpPr>
        <p:spPr>
          <a:xfrm>
            <a:off x="3413029" y="4573674"/>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4" name="Rectangle 93">
            <a:extLst>
              <a:ext uri="{FF2B5EF4-FFF2-40B4-BE49-F238E27FC236}">
                <a16:creationId xmlns:a16="http://schemas.microsoft.com/office/drawing/2014/main" id="{2A05FAFA-64B9-48CB-A5AA-93EEDC4D70CD}"/>
              </a:ext>
            </a:extLst>
          </p:cNvPr>
          <p:cNvSpPr/>
          <p:nvPr/>
        </p:nvSpPr>
        <p:spPr>
          <a:xfrm>
            <a:off x="425155" y="3296222"/>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DACE928F-C810-C223-83E0-25DEA216FD99}"/>
              </a:ext>
            </a:extLst>
          </p:cNvPr>
          <p:cNvSpPr/>
          <p:nvPr/>
        </p:nvSpPr>
        <p:spPr>
          <a:xfrm>
            <a:off x="9349767" y="2009018"/>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6" name="Rectangle 95">
            <a:extLst>
              <a:ext uri="{FF2B5EF4-FFF2-40B4-BE49-F238E27FC236}">
                <a16:creationId xmlns:a16="http://schemas.microsoft.com/office/drawing/2014/main" id="{3611E8B5-52FE-3603-D60C-1130DD30230F}"/>
              </a:ext>
            </a:extLst>
          </p:cNvPr>
          <p:cNvSpPr/>
          <p:nvPr/>
        </p:nvSpPr>
        <p:spPr>
          <a:xfrm>
            <a:off x="9360664" y="4549749"/>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97" name="Group 96">
            <a:extLst>
              <a:ext uri="{FF2B5EF4-FFF2-40B4-BE49-F238E27FC236}">
                <a16:creationId xmlns:a16="http://schemas.microsoft.com/office/drawing/2014/main" id="{46851103-D02D-7461-78FE-112A7CB69201}"/>
              </a:ext>
            </a:extLst>
          </p:cNvPr>
          <p:cNvGrpSpPr/>
          <p:nvPr/>
        </p:nvGrpSpPr>
        <p:grpSpPr>
          <a:xfrm>
            <a:off x="3491039" y="2894457"/>
            <a:ext cx="1029765" cy="105317"/>
            <a:chOff x="4715772" y="2606615"/>
            <a:chExt cx="759126" cy="77638"/>
          </a:xfrm>
        </p:grpSpPr>
        <p:sp>
          <p:nvSpPr>
            <p:cNvPr id="123" name="Oval 122">
              <a:extLst>
                <a:ext uri="{FF2B5EF4-FFF2-40B4-BE49-F238E27FC236}">
                  <a16:creationId xmlns:a16="http://schemas.microsoft.com/office/drawing/2014/main" id="{176B608C-43AE-4055-B102-F505D54AA2A3}"/>
                </a:ext>
              </a:extLst>
            </p:cNvPr>
            <p:cNvSpPr/>
            <p:nvPr/>
          </p:nvSpPr>
          <p:spPr>
            <a:xfrm>
              <a:off x="5397260" y="2606615"/>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4" name="Oval 123">
              <a:extLst>
                <a:ext uri="{FF2B5EF4-FFF2-40B4-BE49-F238E27FC236}">
                  <a16:creationId xmlns:a16="http://schemas.microsoft.com/office/drawing/2014/main" id="{D5DB429E-67E9-F402-9008-EE22CDFFE213}"/>
                </a:ext>
              </a:extLst>
            </p:cNvPr>
            <p:cNvSpPr/>
            <p:nvPr/>
          </p:nvSpPr>
          <p:spPr>
            <a:xfrm>
              <a:off x="4715772" y="2606615"/>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8" name="Group 97">
            <a:extLst>
              <a:ext uri="{FF2B5EF4-FFF2-40B4-BE49-F238E27FC236}">
                <a16:creationId xmlns:a16="http://schemas.microsoft.com/office/drawing/2014/main" id="{C99CFDB1-5C7C-7361-47F1-089440761B48}"/>
              </a:ext>
            </a:extLst>
          </p:cNvPr>
          <p:cNvGrpSpPr/>
          <p:nvPr/>
        </p:nvGrpSpPr>
        <p:grpSpPr>
          <a:xfrm>
            <a:off x="3491039" y="3481499"/>
            <a:ext cx="1029765" cy="105317"/>
            <a:chOff x="4715772" y="3039373"/>
            <a:chExt cx="759126" cy="77638"/>
          </a:xfrm>
        </p:grpSpPr>
        <p:sp>
          <p:nvSpPr>
            <p:cNvPr id="121" name="Oval 120">
              <a:extLst>
                <a:ext uri="{FF2B5EF4-FFF2-40B4-BE49-F238E27FC236}">
                  <a16:creationId xmlns:a16="http://schemas.microsoft.com/office/drawing/2014/main" id="{E454A8A5-1B64-3243-4782-03ED4A2038A6}"/>
                </a:ext>
              </a:extLst>
            </p:cNvPr>
            <p:cNvSpPr/>
            <p:nvPr/>
          </p:nvSpPr>
          <p:spPr>
            <a:xfrm>
              <a:off x="5397260" y="3039373"/>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2" name="Oval 121">
              <a:extLst>
                <a:ext uri="{FF2B5EF4-FFF2-40B4-BE49-F238E27FC236}">
                  <a16:creationId xmlns:a16="http://schemas.microsoft.com/office/drawing/2014/main" id="{EBBE0ABC-5E24-9ABA-471E-C22F829D71B6}"/>
                </a:ext>
              </a:extLst>
            </p:cNvPr>
            <p:cNvSpPr/>
            <p:nvPr/>
          </p:nvSpPr>
          <p:spPr>
            <a:xfrm>
              <a:off x="4715772" y="3039373"/>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9" name="Group 98">
            <a:extLst>
              <a:ext uri="{FF2B5EF4-FFF2-40B4-BE49-F238E27FC236}">
                <a16:creationId xmlns:a16="http://schemas.microsoft.com/office/drawing/2014/main" id="{18F85C72-C3DA-77FB-9310-9B6F95C3C65F}"/>
              </a:ext>
            </a:extLst>
          </p:cNvPr>
          <p:cNvGrpSpPr/>
          <p:nvPr/>
        </p:nvGrpSpPr>
        <p:grpSpPr>
          <a:xfrm>
            <a:off x="6393101" y="4072444"/>
            <a:ext cx="1029765" cy="105317"/>
            <a:chOff x="6855125" y="3475008"/>
            <a:chExt cx="759126" cy="77638"/>
          </a:xfrm>
        </p:grpSpPr>
        <p:sp>
          <p:nvSpPr>
            <p:cNvPr id="119" name="Oval 118">
              <a:extLst>
                <a:ext uri="{FF2B5EF4-FFF2-40B4-BE49-F238E27FC236}">
                  <a16:creationId xmlns:a16="http://schemas.microsoft.com/office/drawing/2014/main" id="{D27520ED-53A0-BB93-67BE-EA8E10B4699D}"/>
                </a:ext>
              </a:extLst>
            </p:cNvPr>
            <p:cNvSpPr/>
            <p:nvPr/>
          </p:nvSpPr>
          <p:spPr>
            <a:xfrm>
              <a:off x="7536613" y="3475008"/>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0" name="Oval 119">
              <a:extLst>
                <a:ext uri="{FF2B5EF4-FFF2-40B4-BE49-F238E27FC236}">
                  <a16:creationId xmlns:a16="http://schemas.microsoft.com/office/drawing/2014/main" id="{213E44DB-64C1-F8DB-2F8E-9F9B95E6A818}"/>
                </a:ext>
              </a:extLst>
            </p:cNvPr>
            <p:cNvSpPr/>
            <p:nvPr/>
          </p:nvSpPr>
          <p:spPr>
            <a:xfrm>
              <a:off x="6855125" y="3475008"/>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00" name="Group 99">
            <a:extLst>
              <a:ext uri="{FF2B5EF4-FFF2-40B4-BE49-F238E27FC236}">
                <a16:creationId xmlns:a16="http://schemas.microsoft.com/office/drawing/2014/main" id="{7555ACF8-881F-56F4-10C9-8171B4B9ABC5}"/>
              </a:ext>
            </a:extLst>
          </p:cNvPr>
          <p:cNvGrpSpPr/>
          <p:nvPr/>
        </p:nvGrpSpPr>
        <p:grpSpPr>
          <a:xfrm>
            <a:off x="6395051" y="4749201"/>
            <a:ext cx="1029765" cy="105317"/>
            <a:chOff x="6856562" y="3973902"/>
            <a:chExt cx="759126" cy="77638"/>
          </a:xfrm>
        </p:grpSpPr>
        <p:sp>
          <p:nvSpPr>
            <p:cNvPr id="117" name="Oval 116">
              <a:extLst>
                <a:ext uri="{FF2B5EF4-FFF2-40B4-BE49-F238E27FC236}">
                  <a16:creationId xmlns:a16="http://schemas.microsoft.com/office/drawing/2014/main" id="{7954F5ED-7EF2-2D86-19FE-42BDB0763767}"/>
                </a:ext>
              </a:extLst>
            </p:cNvPr>
            <p:cNvSpPr/>
            <p:nvPr/>
          </p:nvSpPr>
          <p:spPr>
            <a:xfrm>
              <a:off x="7538050" y="3973902"/>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8" name="Oval 117">
              <a:extLst>
                <a:ext uri="{FF2B5EF4-FFF2-40B4-BE49-F238E27FC236}">
                  <a16:creationId xmlns:a16="http://schemas.microsoft.com/office/drawing/2014/main" id="{D2A05EC0-489B-5BA3-1568-DE885C86309D}"/>
                </a:ext>
              </a:extLst>
            </p:cNvPr>
            <p:cNvSpPr/>
            <p:nvPr/>
          </p:nvSpPr>
          <p:spPr>
            <a:xfrm>
              <a:off x="6856562" y="3973902"/>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101" name="Free-form: Shape 100">
            <a:extLst>
              <a:ext uri="{FF2B5EF4-FFF2-40B4-BE49-F238E27FC236}">
                <a16:creationId xmlns:a16="http://schemas.microsoft.com/office/drawing/2014/main" id="{D6DB7E8B-C271-C6D7-790B-4FF4557D29CB}"/>
              </a:ext>
            </a:extLst>
          </p:cNvPr>
          <p:cNvSpPr/>
          <p:nvPr/>
        </p:nvSpPr>
        <p:spPr>
          <a:xfrm>
            <a:off x="1341802" y="2902924"/>
            <a:ext cx="2141438"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1219033472">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58717" y="203534"/>
                          <a:pt x="936658" y="24416"/>
                          <a:pt x="690113" y="947"/>
                        </a:cubicBezTo>
                        <a:cubicBezTo>
                          <a:pt x="451123" y="-11229"/>
                          <a:pt x="103238" y="206598"/>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85EF229A-D63F-92C2-3661-B43D77149D77}"/>
              </a:ext>
            </a:extLst>
          </p:cNvPr>
          <p:cNvSpPr/>
          <p:nvPr/>
        </p:nvSpPr>
        <p:spPr>
          <a:xfrm flipH="1">
            <a:off x="4521868" y="2947114"/>
            <a:ext cx="2141439"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2116632749">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61822" y="207651"/>
                          <a:pt x="915615" y="42789"/>
                          <a:pt x="690113" y="947"/>
                        </a:cubicBezTo>
                        <a:cubicBezTo>
                          <a:pt x="421710" y="-36573"/>
                          <a:pt x="111492" y="188452"/>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A5871A80-EB1C-F619-EAC2-3587EED365A6}"/>
              </a:ext>
            </a:extLst>
          </p:cNvPr>
          <p:cNvSpPr/>
          <p:nvPr/>
        </p:nvSpPr>
        <p:spPr>
          <a:xfrm flipH="1" flipV="1">
            <a:off x="7417424" y="4813884"/>
            <a:ext cx="1932343" cy="681966"/>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2177963799">
                  <a:custGeom>
                    <a:avLst/>
                    <a:gdLst>
                      <a:gd name="connsiteX0" fmla="*/ 1578634 w 1578634"/>
                      <a:gd name="connsiteY0" fmla="*/ 502734 h 502734"/>
                      <a:gd name="connsiteX1" fmla="*/ 690113 w 1578634"/>
                      <a:gd name="connsiteY1" fmla="*/ 1196 h 502734"/>
                      <a:gd name="connsiteX2" fmla="*/ 0 w 1578634"/>
                      <a:gd name="connsiteY2" fmla="*/ 371898 h 502734"/>
                    </a:gdLst>
                    <a:ahLst/>
                    <a:cxnLst>
                      <a:cxn ang="0">
                        <a:pos x="connsiteX0" y="connsiteY0"/>
                      </a:cxn>
                      <a:cxn ang="0">
                        <a:pos x="connsiteX1" y="connsiteY1"/>
                      </a:cxn>
                      <a:cxn ang="0">
                        <a:pos x="connsiteX2" y="connsiteY2"/>
                      </a:cxn>
                    </a:cxnLst>
                    <a:rect l="l" t="t" r="r" b="b"/>
                    <a:pathLst>
                      <a:path w="1578634" h="502734" extrusionOk="0">
                        <a:moveTo>
                          <a:pt x="1578634" y="502734"/>
                        </a:moveTo>
                        <a:cubicBezTo>
                          <a:pt x="1276775" y="246609"/>
                          <a:pt x="969202" y="-5994"/>
                          <a:pt x="690113" y="1196"/>
                        </a:cubicBezTo>
                        <a:cubicBezTo>
                          <a:pt x="448632" y="-9522"/>
                          <a:pt x="102123" y="268866"/>
                          <a:pt x="0" y="371898"/>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09CDF759-5B9C-3AA1-323C-A6E425AEFCA7}"/>
              </a:ext>
            </a:extLst>
          </p:cNvPr>
          <p:cNvSpPr/>
          <p:nvPr/>
        </p:nvSpPr>
        <p:spPr>
          <a:xfrm flipV="1">
            <a:off x="4462296" y="4858441"/>
            <a:ext cx="1932343" cy="655951"/>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697022472">
                  <a:custGeom>
                    <a:avLst/>
                    <a:gdLst>
                      <a:gd name="connsiteX0" fmla="*/ 1514763 w 1514763"/>
                      <a:gd name="connsiteY0" fmla="*/ 483555 h 483556"/>
                      <a:gd name="connsiteX1" fmla="*/ 662191 w 1514763"/>
                      <a:gd name="connsiteY1" fmla="*/ 1151 h 483556"/>
                      <a:gd name="connsiteX2" fmla="*/ 0 w 1514763"/>
                      <a:gd name="connsiteY2" fmla="*/ 357711 h 483556"/>
                    </a:gdLst>
                    <a:ahLst/>
                    <a:cxnLst>
                      <a:cxn ang="0">
                        <a:pos x="connsiteX0" y="connsiteY0"/>
                      </a:cxn>
                      <a:cxn ang="0">
                        <a:pos x="connsiteX1" y="connsiteY1"/>
                      </a:cxn>
                      <a:cxn ang="0">
                        <a:pos x="connsiteX2" y="connsiteY2"/>
                      </a:cxn>
                    </a:cxnLst>
                    <a:rect l="l" t="t" r="r" b="b"/>
                    <a:pathLst>
                      <a:path w="1514763" h="483556" extrusionOk="0">
                        <a:moveTo>
                          <a:pt x="1514763" y="483555"/>
                        </a:moveTo>
                        <a:cubicBezTo>
                          <a:pt x="1225715" y="266815"/>
                          <a:pt x="920219" y="38895"/>
                          <a:pt x="662191" y="1151"/>
                        </a:cubicBezTo>
                        <a:cubicBezTo>
                          <a:pt x="406250" y="-23034"/>
                          <a:pt x="103050" y="251052"/>
                          <a:pt x="0" y="357711"/>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5" name="TextBox 104">
            <a:extLst>
              <a:ext uri="{FF2B5EF4-FFF2-40B4-BE49-F238E27FC236}">
                <a16:creationId xmlns:a16="http://schemas.microsoft.com/office/drawing/2014/main" id="{3DBFB4A2-F2F7-AEE9-F1B5-C1B43C9792FE}"/>
              </a:ext>
            </a:extLst>
          </p:cNvPr>
          <p:cNvSpPr txBox="1"/>
          <p:nvPr/>
        </p:nvSpPr>
        <p:spPr>
          <a:xfrm>
            <a:off x="1366327" y="3637995"/>
            <a:ext cx="2036519"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a:t>
            </a:r>
            <a:r>
              <a:rPr kumimoji="0" lang="en-GB" sz="1400" b="0" i="0" u="none" strike="noStrike" kern="0" cap="none" spc="0" normalizeH="0" baseline="0" noProof="0" dirty="0">
                <a:ln>
                  <a:noFill/>
                </a:ln>
                <a:solidFill>
                  <a:prstClr val="black">
                    <a:alpha val="50000"/>
                  </a:prstClr>
                </a:solidFill>
                <a:effectLst/>
                <a:uLnTx/>
                <a:uFillTx/>
                <a:latin typeface="Aptos" panose="02110004020202020204"/>
              </a:rPr>
              <a:t>neighbouring pixel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alpha val="50000"/>
                  </a:prstClr>
                </a:solidFill>
                <a:effectLst/>
                <a:uLnTx/>
                <a:uFillTx/>
                <a:latin typeface="Aptos" panose="02110004020202020204"/>
              </a:rPr>
              <a:t>Pumping Occurs</a:t>
            </a:r>
          </a:p>
        </p:txBody>
      </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D78CBC1D-DED7-ACA9-8106-97A764014D51}"/>
                  </a:ext>
                </a:extLst>
              </p:cNvPr>
              <p:cNvSpPr txBox="1"/>
              <p:nvPr/>
            </p:nvSpPr>
            <p:spPr>
              <a:xfrm>
                <a:off x="10554642" y="2487631"/>
                <a:ext cx="78272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6" name="TextBox 105">
                <a:extLst>
                  <a:ext uri="{FF2B5EF4-FFF2-40B4-BE49-F238E27FC236}">
                    <a16:creationId xmlns:a16="http://schemas.microsoft.com/office/drawing/2014/main" id="{D78CBC1D-DED7-ACA9-8106-97A764014D51}"/>
                  </a:ext>
                </a:extLst>
              </p:cNvPr>
              <p:cNvSpPr txBox="1">
                <a:spLocks noRot="1" noChangeAspect="1" noMove="1" noResize="1" noEditPoints="1" noAdjustHandles="1" noChangeArrowheads="1" noChangeShapeType="1" noTextEdit="1"/>
              </p:cNvSpPr>
              <p:nvPr/>
            </p:nvSpPr>
            <p:spPr>
              <a:xfrm>
                <a:off x="10554642" y="2487631"/>
                <a:ext cx="782723"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F8C57166-2EB3-16C3-F10E-22E665C37B71}"/>
                  </a:ext>
                </a:extLst>
              </p:cNvPr>
              <p:cNvSpPr txBox="1"/>
              <p:nvPr/>
            </p:nvSpPr>
            <p:spPr>
              <a:xfrm>
                <a:off x="10554642" y="3113206"/>
                <a:ext cx="930714"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7" name="TextBox 106">
                <a:extLst>
                  <a:ext uri="{FF2B5EF4-FFF2-40B4-BE49-F238E27FC236}">
                    <a16:creationId xmlns:a16="http://schemas.microsoft.com/office/drawing/2014/main" id="{F8C57166-2EB3-16C3-F10E-22E665C37B71}"/>
                  </a:ext>
                </a:extLst>
              </p:cNvPr>
              <p:cNvSpPr txBox="1">
                <a:spLocks noRot="1" noChangeAspect="1" noMove="1" noResize="1" noEditPoints="1" noAdjustHandles="1" noChangeArrowheads="1" noChangeShapeType="1" noTextEdit="1"/>
              </p:cNvSpPr>
              <p:nvPr/>
            </p:nvSpPr>
            <p:spPr>
              <a:xfrm>
                <a:off x="10554642" y="3113206"/>
                <a:ext cx="930714" cy="324385"/>
              </a:xfrm>
              <a:prstGeom prst="rect">
                <a:avLst/>
              </a:prstGeom>
              <a:blipFill>
                <a:blip r:embed="rId3"/>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F1AC404C-04A2-334C-223E-085E4368D39F}"/>
                  </a:ext>
                </a:extLst>
              </p:cNvPr>
              <p:cNvSpPr txBox="1"/>
              <p:nvPr/>
            </p:nvSpPr>
            <p:spPr>
              <a:xfrm>
                <a:off x="10495031" y="374805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8" name="TextBox 107">
                <a:extLst>
                  <a:ext uri="{FF2B5EF4-FFF2-40B4-BE49-F238E27FC236}">
                    <a16:creationId xmlns:a16="http://schemas.microsoft.com/office/drawing/2014/main" id="{F1AC404C-04A2-334C-223E-085E4368D39F}"/>
                  </a:ext>
                </a:extLst>
              </p:cNvPr>
              <p:cNvSpPr txBox="1">
                <a:spLocks noRot="1" noChangeAspect="1" noMove="1" noResize="1" noEditPoints="1" noAdjustHandles="1" noChangeArrowheads="1" noChangeShapeType="1" noTextEdit="1"/>
              </p:cNvSpPr>
              <p:nvPr/>
            </p:nvSpPr>
            <p:spPr>
              <a:xfrm>
                <a:off x="10495031" y="3748058"/>
                <a:ext cx="1111677" cy="324385"/>
              </a:xfrm>
              <a:prstGeom prst="rect">
                <a:avLst/>
              </a:prstGeom>
              <a:blipFill>
                <a:blip r:embed="rId4"/>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E7E2542F-37B0-3809-25E5-BE8C0A797356}"/>
                  </a:ext>
                </a:extLst>
              </p:cNvPr>
              <p:cNvSpPr txBox="1"/>
              <p:nvPr/>
            </p:nvSpPr>
            <p:spPr>
              <a:xfrm>
                <a:off x="10464161" y="437068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3</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9" name="TextBox 108">
                <a:extLst>
                  <a:ext uri="{FF2B5EF4-FFF2-40B4-BE49-F238E27FC236}">
                    <a16:creationId xmlns:a16="http://schemas.microsoft.com/office/drawing/2014/main" id="{E7E2542F-37B0-3809-25E5-BE8C0A797356}"/>
                  </a:ext>
                </a:extLst>
              </p:cNvPr>
              <p:cNvSpPr txBox="1">
                <a:spLocks noRot="1" noChangeAspect="1" noMove="1" noResize="1" noEditPoints="1" noAdjustHandles="1" noChangeArrowheads="1" noChangeShapeType="1" noTextEdit="1"/>
              </p:cNvSpPr>
              <p:nvPr/>
            </p:nvSpPr>
            <p:spPr>
              <a:xfrm>
                <a:off x="10464161" y="4370688"/>
                <a:ext cx="1111677" cy="324385"/>
              </a:xfrm>
              <a:prstGeom prst="rect">
                <a:avLst/>
              </a:prstGeom>
              <a:blipFill>
                <a:blip r:embed="rId5"/>
                <a:stretch>
                  <a:fillRect b="-3774"/>
                </a:stretch>
              </a:blipFill>
            </p:spPr>
            <p:txBody>
              <a:bodyPr/>
              <a:lstStyle/>
              <a:p>
                <a:r>
                  <a:rPr lang="en-GB">
                    <a:noFill/>
                  </a:rPr>
                  <a:t> </a:t>
                </a:r>
              </a:p>
            </p:txBody>
          </p:sp>
        </mc:Fallback>
      </mc:AlternateContent>
      <p:cxnSp>
        <p:nvCxnSpPr>
          <p:cNvPr id="110" name="Straight Arrow Connector 109">
            <a:extLst>
              <a:ext uri="{FF2B5EF4-FFF2-40B4-BE49-F238E27FC236}">
                <a16:creationId xmlns:a16="http://schemas.microsoft.com/office/drawing/2014/main" id="{F2B02173-2248-39A9-60C0-C48075C64F56}"/>
              </a:ext>
            </a:extLst>
          </p:cNvPr>
          <p:cNvCxnSpPr>
            <a:cxnSpLocks/>
            <a:stCxn id="105" idx="0"/>
          </p:cNvCxnSpPr>
          <p:nvPr/>
        </p:nvCxnSpPr>
        <p:spPr>
          <a:xfrm flipH="1" flipV="1">
            <a:off x="2259984" y="2963168"/>
            <a:ext cx="124603" cy="674827"/>
          </a:xfrm>
          <a:prstGeom prst="straightConnector1">
            <a:avLst/>
          </a:prstGeom>
          <a:noFill/>
          <a:ln w="38100" cap="flat" cmpd="sng" algn="ctr">
            <a:solidFill>
              <a:sysClr val="windowText" lastClr="000000"/>
            </a:solidFill>
            <a:prstDash val="solid"/>
            <a:miter lim="800000"/>
            <a:tailEnd type="triangle"/>
          </a:ln>
          <a:effectLst/>
        </p:spPr>
      </p:cxnSp>
      <p:sp>
        <p:nvSpPr>
          <p:cNvPr id="111" name="TextBox 110">
            <a:extLst>
              <a:ext uri="{FF2B5EF4-FFF2-40B4-BE49-F238E27FC236}">
                <a16:creationId xmlns:a16="http://schemas.microsoft.com/office/drawing/2014/main" id="{B610BA7C-CFDA-82A2-B1D4-2636FDF9ADFF}"/>
              </a:ext>
            </a:extLst>
          </p:cNvPr>
          <p:cNvSpPr txBox="1"/>
          <p:nvPr/>
        </p:nvSpPr>
        <p:spPr>
          <a:xfrm>
            <a:off x="2074759" y="2132740"/>
            <a:ext cx="95601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Trapped electron</a:t>
            </a:r>
          </a:p>
        </p:txBody>
      </p:sp>
      <p:cxnSp>
        <p:nvCxnSpPr>
          <p:cNvPr id="112" name="Straight Arrow Connector 111">
            <a:extLst>
              <a:ext uri="{FF2B5EF4-FFF2-40B4-BE49-F238E27FC236}">
                <a16:creationId xmlns:a16="http://schemas.microsoft.com/office/drawing/2014/main" id="{69D5FF84-5F5F-CA3D-19E9-22BC3B370A84}"/>
              </a:ext>
            </a:extLst>
          </p:cNvPr>
          <p:cNvCxnSpPr>
            <a:cxnSpLocks/>
          </p:cNvCxnSpPr>
          <p:nvPr/>
        </p:nvCxnSpPr>
        <p:spPr>
          <a:xfrm>
            <a:off x="2893890" y="2535588"/>
            <a:ext cx="589350" cy="358869"/>
          </a:xfrm>
          <a:prstGeom prst="straightConnector1">
            <a:avLst/>
          </a:prstGeom>
          <a:noFill/>
          <a:ln w="38100" cap="flat" cmpd="sng" algn="ctr">
            <a:solidFill>
              <a:sysClr val="windowText" lastClr="000000"/>
            </a:solidFill>
            <a:prstDash val="solid"/>
            <a:miter lim="800000"/>
            <a:tailEnd type="triangle"/>
          </a:ln>
          <a:effectLst/>
        </p:spPr>
      </p:cxnSp>
      <p:sp>
        <p:nvSpPr>
          <p:cNvPr id="113" name="TextBox 112">
            <a:extLst>
              <a:ext uri="{FF2B5EF4-FFF2-40B4-BE49-F238E27FC236}">
                <a16:creationId xmlns:a16="http://schemas.microsoft.com/office/drawing/2014/main" id="{A34C3097-5974-576B-79A6-25F3F802387F}"/>
              </a:ext>
            </a:extLst>
          </p:cNvPr>
          <p:cNvSpPr txBox="1"/>
          <p:nvPr/>
        </p:nvSpPr>
        <p:spPr>
          <a:xfrm>
            <a:off x="5090297" y="1984233"/>
            <a:ext cx="84643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Charge packet</a:t>
            </a:r>
          </a:p>
        </p:txBody>
      </p:sp>
      <p:cxnSp>
        <p:nvCxnSpPr>
          <p:cNvPr id="114" name="Straight Arrow Connector 113">
            <a:extLst>
              <a:ext uri="{FF2B5EF4-FFF2-40B4-BE49-F238E27FC236}">
                <a16:creationId xmlns:a16="http://schemas.microsoft.com/office/drawing/2014/main" id="{E1BE78F9-38B7-9C50-C65E-AA22235F3867}"/>
              </a:ext>
            </a:extLst>
          </p:cNvPr>
          <p:cNvCxnSpPr>
            <a:cxnSpLocks/>
            <a:stCxn id="113" idx="1"/>
          </p:cNvCxnSpPr>
          <p:nvPr/>
        </p:nvCxnSpPr>
        <p:spPr>
          <a:xfrm flipH="1">
            <a:off x="4520804" y="2245844"/>
            <a:ext cx="569493" cy="66262"/>
          </a:xfrm>
          <a:prstGeom prst="straightConnector1">
            <a:avLst/>
          </a:prstGeom>
          <a:noFill/>
          <a:ln w="38100" cap="flat" cmpd="sng" algn="ctr">
            <a:solidFill>
              <a:sysClr val="windowText" lastClr="000000"/>
            </a:solidFill>
            <a:prstDash val="solid"/>
            <a:miter lim="800000"/>
            <a:tailEnd type="triangle"/>
          </a:ln>
          <a:effectLst/>
        </p:spPr>
      </p:cxnSp>
      <p:sp>
        <p:nvSpPr>
          <p:cNvPr id="115" name="TextBox 114">
            <a:extLst>
              <a:ext uri="{FF2B5EF4-FFF2-40B4-BE49-F238E27FC236}">
                <a16:creationId xmlns:a16="http://schemas.microsoft.com/office/drawing/2014/main" id="{194CA1B8-AF3D-65B9-2AB1-A6DBCEFF8B8A}"/>
              </a:ext>
            </a:extLst>
          </p:cNvPr>
          <p:cNvSpPr txBox="1"/>
          <p:nvPr/>
        </p:nvSpPr>
        <p:spPr>
          <a:xfrm>
            <a:off x="7108155" y="2299617"/>
            <a:ext cx="187024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same charge packet</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rPr>
              <a:t>No Pumping Occurs</a:t>
            </a:r>
          </a:p>
        </p:txBody>
      </p:sp>
      <p:cxnSp>
        <p:nvCxnSpPr>
          <p:cNvPr id="116" name="Straight Arrow Connector 115">
            <a:extLst>
              <a:ext uri="{FF2B5EF4-FFF2-40B4-BE49-F238E27FC236}">
                <a16:creationId xmlns:a16="http://schemas.microsoft.com/office/drawing/2014/main" id="{9DAC5600-E4E4-BD16-FD99-165D92B434B2}"/>
              </a:ext>
            </a:extLst>
          </p:cNvPr>
          <p:cNvCxnSpPr>
            <a:cxnSpLocks/>
            <a:stCxn id="115" idx="1"/>
          </p:cNvCxnSpPr>
          <p:nvPr/>
        </p:nvCxnSpPr>
        <p:spPr>
          <a:xfrm flipH="1">
            <a:off x="6393101" y="2668949"/>
            <a:ext cx="715054" cy="429700"/>
          </a:xfrm>
          <a:prstGeom prst="straightConnector1">
            <a:avLst/>
          </a:prstGeom>
          <a:noFill/>
          <a:ln w="38100" cap="flat" cmpd="sng" algn="ctr">
            <a:solidFill>
              <a:sysClr val="windowText" lastClr="000000"/>
            </a:solidFill>
            <a:prstDash val="solid"/>
            <a:miter lim="800000"/>
            <a:tailEnd type="triangle"/>
          </a:ln>
          <a:effectLst/>
        </p:spPr>
      </p:cxnSp>
      <p:sp>
        <p:nvSpPr>
          <p:cNvPr id="125" name="TextBox 124">
            <a:extLst>
              <a:ext uri="{FF2B5EF4-FFF2-40B4-BE49-F238E27FC236}">
                <a16:creationId xmlns:a16="http://schemas.microsoft.com/office/drawing/2014/main" id="{5E8290BE-47CF-D0A0-EC91-7180944A867A}"/>
              </a:ext>
            </a:extLst>
          </p:cNvPr>
          <p:cNvSpPr txBox="1"/>
          <p:nvPr/>
        </p:nvSpPr>
        <p:spPr>
          <a:xfrm>
            <a:off x="5982767" y="5089804"/>
            <a:ext cx="1932343" cy="738664"/>
          </a:xfrm>
          <a:prstGeom prst="rect">
            <a:avLst/>
          </a:prstGeom>
          <a:noFill/>
        </p:spPr>
        <p:txBody>
          <a:bodyPr wrap="square" rtlCol="0">
            <a:spAutoFit/>
          </a:bodyPr>
          <a:lstStyle/>
          <a:p>
            <a:r>
              <a:rPr lang="en-GB" sz="1400" dirty="0">
                <a:solidFill>
                  <a:prstClr val="black"/>
                </a:solidFill>
                <a:latin typeface="Aptos" panose="02110004020202020204"/>
              </a:rPr>
              <a:t>Depending on location of trap. Pumping can also occur on return.</a:t>
            </a:r>
          </a:p>
        </p:txBody>
      </p:sp>
      <p:cxnSp>
        <p:nvCxnSpPr>
          <p:cNvPr id="126" name="Straight Arrow Connector 125">
            <a:extLst>
              <a:ext uri="{FF2B5EF4-FFF2-40B4-BE49-F238E27FC236}">
                <a16:creationId xmlns:a16="http://schemas.microsoft.com/office/drawing/2014/main" id="{19CC0F6F-46AE-856F-C061-B70756B07927}"/>
              </a:ext>
            </a:extLst>
          </p:cNvPr>
          <p:cNvCxnSpPr>
            <a:cxnSpLocks/>
          </p:cNvCxnSpPr>
          <p:nvPr/>
        </p:nvCxnSpPr>
        <p:spPr>
          <a:xfrm flipV="1">
            <a:off x="7734606" y="5380467"/>
            <a:ext cx="437307" cy="133655"/>
          </a:xfrm>
          <a:prstGeom prst="straightConnector1">
            <a:avLst/>
          </a:prstGeom>
          <a:noFill/>
          <a:ln w="3810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32BC717B-374E-146F-87BD-24D533463C00}"/>
                  </a:ext>
                </a:extLst>
              </p:cNvPr>
              <p:cNvSpPr txBox="1"/>
              <p:nvPr/>
            </p:nvSpPr>
            <p:spPr>
              <a:xfrm>
                <a:off x="10597386" y="4957199"/>
                <a:ext cx="111166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a:p>
                <a:pPr marL="0" marR="0" lvl="0" indent="0" defTabSz="914400" eaLnBrk="1" fontAlgn="auto" latinLnBrk="0" hangingPunct="1">
                  <a:lnSpc>
                    <a:spcPct val="100000"/>
                  </a:lnSpc>
                  <a:spcBef>
                    <a:spcPts val="0"/>
                  </a:spcBef>
                  <a:spcAft>
                    <a:spcPts val="0"/>
                  </a:spcAft>
                  <a:buClrTx/>
                  <a:buSzTx/>
                  <a:buFontTx/>
                  <a:buNone/>
                  <a:tabLst/>
                  <a:defRPr/>
                </a:pPr>
                <a:r>
                  <a:rPr lang="en-GB" sz="1400" kern="0" dirty="0">
                    <a:solidFill>
                      <a:prstClr val="black"/>
                    </a:solidFill>
                    <a:latin typeface="Aptos" panose="02110004020202020204"/>
                  </a:rPr>
                  <a:t>Back to start</a:t>
                </a:r>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28" name="TextBox 127">
                <a:extLst>
                  <a:ext uri="{FF2B5EF4-FFF2-40B4-BE49-F238E27FC236}">
                    <a16:creationId xmlns:a16="http://schemas.microsoft.com/office/drawing/2014/main" id="{32BC717B-374E-146F-87BD-24D533463C00}"/>
                  </a:ext>
                </a:extLst>
              </p:cNvPr>
              <p:cNvSpPr txBox="1">
                <a:spLocks noRot="1" noChangeAspect="1" noMove="1" noResize="1" noEditPoints="1" noAdjustHandles="1" noChangeArrowheads="1" noChangeShapeType="1" noTextEdit="1"/>
              </p:cNvSpPr>
              <p:nvPr/>
            </p:nvSpPr>
            <p:spPr>
              <a:xfrm>
                <a:off x="10597386" y="4957199"/>
                <a:ext cx="1111669" cy="738664"/>
              </a:xfrm>
              <a:prstGeom prst="rect">
                <a:avLst/>
              </a:prstGeom>
              <a:blipFill>
                <a:blip r:embed="rId6"/>
                <a:stretch>
                  <a:fillRect l="-1639" b="-8264"/>
                </a:stretch>
              </a:blipFill>
            </p:spPr>
            <p:txBody>
              <a:bodyPr/>
              <a:lstStyle/>
              <a:p>
                <a:r>
                  <a:rPr lang="en-GB">
                    <a:noFill/>
                  </a:rPr>
                  <a:t> </a:t>
                </a:r>
              </a:p>
            </p:txBody>
          </p:sp>
        </mc:Fallback>
      </mc:AlternateContent>
      <p:cxnSp>
        <p:nvCxnSpPr>
          <p:cNvPr id="130" name="Straight Arrow Connector 129">
            <a:extLst>
              <a:ext uri="{FF2B5EF4-FFF2-40B4-BE49-F238E27FC236}">
                <a16:creationId xmlns:a16="http://schemas.microsoft.com/office/drawing/2014/main" id="{E1A1AECA-482C-91BD-AE79-7635A0D9D578}"/>
              </a:ext>
            </a:extLst>
          </p:cNvPr>
          <p:cNvCxnSpPr>
            <a:cxnSpLocks/>
          </p:cNvCxnSpPr>
          <p:nvPr/>
        </p:nvCxnSpPr>
        <p:spPr>
          <a:xfrm>
            <a:off x="11558825" y="1896980"/>
            <a:ext cx="1" cy="313306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34" name="TextBox 133">
            <a:extLst>
              <a:ext uri="{FF2B5EF4-FFF2-40B4-BE49-F238E27FC236}">
                <a16:creationId xmlns:a16="http://schemas.microsoft.com/office/drawing/2014/main" id="{4DEC440D-8165-5DF2-07AD-50516E73F9B5}"/>
              </a:ext>
            </a:extLst>
          </p:cNvPr>
          <p:cNvSpPr txBox="1"/>
          <p:nvPr/>
        </p:nvSpPr>
        <p:spPr>
          <a:xfrm>
            <a:off x="2799184" y="997131"/>
            <a:ext cx="4935422" cy="369332"/>
          </a:xfrm>
          <a:prstGeom prst="rect">
            <a:avLst/>
          </a:prstGeom>
          <a:noFill/>
        </p:spPr>
        <p:txBody>
          <a:bodyPr wrap="square" rtlCol="0">
            <a:spAutoFit/>
          </a:bodyPr>
          <a:lstStyle/>
          <a:p>
            <a:pPr algn="ctr"/>
            <a:r>
              <a:rPr lang="en-GB" dirty="0"/>
              <a:t>Phases within Pixel</a:t>
            </a:r>
          </a:p>
        </p:txBody>
      </p:sp>
      <p:sp>
        <p:nvSpPr>
          <p:cNvPr id="136" name="Text Placeholder 3">
            <a:extLst>
              <a:ext uri="{FF2B5EF4-FFF2-40B4-BE49-F238E27FC236}">
                <a16:creationId xmlns:a16="http://schemas.microsoft.com/office/drawing/2014/main" id="{CD426875-919B-4C3F-EAA2-845D8C988877}"/>
              </a:ext>
            </a:extLst>
          </p:cNvPr>
          <p:cNvSpPr txBox="1">
            <a:spLocks/>
          </p:cNvSpPr>
          <p:nvPr/>
        </p:nvSpPr>
        <p:spPr>
          <a:xfrm>
            <a:off x="413915" y="404664"/>
            <a:ext cx="10766703" cy="49716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Trap Pumping</a:t>
            </a:r>
            <a:endParaRPr lang="en-GB" dirty="0"/>
          </a:p>
        </p:txBody>
      </p:sp>
      <p:cxnSp>
        <p:nvCxnSpPr>
          <p:cNvPr id="3" name="Straight Connector 2">
            <a:extLst>
              <a:ext uri="{FF2B5EF4-FFF2-40B4-BE49-F238E27FC236}">
                <a16:creationId xmlns:a16="http://schemas.microsoft.com/office/drawing/2014/main" id="{CDB75A0C-0EAC-ACB1-4098-1B6CFE637914}"/>
              </a:ext>
            </a:extLst>
          </p:cNvPr>
          <p:cNvCxnSpPr/>
          <p:nvPr/>
        </p:nvCxnSpPr>
        <p:spPr>
          <a:xfrm>
            <a:off x="1656272"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D9B5C2D4-B05C-FC7B-8514-D69E8BC3C551}"/>
              </a:ext>
            </a:extLst>
          </p:cNvPr>
          <p:cNvCxnSpPr/>
          <p:nvPr/>
        </p:nvCxnSpPr>
        <p:spPr>
          <a:xfrm>
            <a:off x="7666007"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 name="Rectangle 5">
            <a:extLst>
              <a:ext uri="{FF2B5EF4-FFF2-40B4-BE49-F238E27FC236}">
                <a16:creationId xmlns:a16="http://schemas.microsoft.com/office/drawing/2014/main" id="{64C45F39-C44B-9E3A-DF48-7DF5CD060D95}"/>
              </a:ext>
            </a:extLst>
          </p:cNvPr>
          <p:cNvSpPr/>
          <p:nvPr/>
        </p:nvSpPr>
        <p:spPr>
          <a:xfrm>
            <a:off x="174874" y="4463814"/>
            <a:ext cx="10532317" cy="1359896"/>
          </a:xfrm>
          <a:prstGeom prst="rect">
            <a:avLst/>
          </a:prstGeom>
          <a:solidFill>
            <a:schemeClr val="l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Rectangle 7">
            <a:extLst>
              <a:ext uri="{FF2B5EF4-FFF2-40B4-BE49-F238E27FC236}">
                <a16:creationId xmlns:a16="http://schemas.microsoft.com/office/drawing/2014/main" id="{54642029-19F7-C31A-7E1B-38DBF33583C9}"/>
              </a:ext>
            </a:extLst>
          </p:cNvPr>
          <p:cNvSpPr/>
          <p:nvPr/>
        </p:nvSpPr>
        <p:spPr>
          <a:xfrm>
            <a:off x="188843" y="1925795"/>
            <a:ext cx="10532317" cy="1952850"/>
          </a:xfrm>
          <a:prstGeom prst="rect">
            <a:avLst/>
          </a:prstGeom>
          <a:solidFill>
            <a:schemeClr val="lt1">
              <a:alpha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11E41113-65A7-B495-F091-FDFF8B31A226}"/>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889725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7" name="Table 86">
            <a:extLst>
              <a:ext uri="{FF2B5EF4-FFF2-40B4-BE49-F238E27FC236}">
                <a16:creationId xmlns:a16="http://schemas.microsoft.com/office/drawing/2014/main" id="{B2BC7707-93C2-78DE-8D59-24C78184D98A}"/>
              </a:ext>
            </a:extLst>
          </p:cNvPr>
          <p:cNvGraphicFramePr>
            <a:graphicFrameLocks noGrp="1"/>
          </p:cNvGraphicFramePr>
          <p:nvPr/>
        </p:nvGraphicFramePr>
        <p:xfrm>
          <a:off x="166366" y="1337648"/>
          <a:ext cx="10532319" cy="3733884"/>
        </p:xfrm>
        <a:graphic>
          <a:graphicData uri="http://schemas.openxmlformats.org/drawingml/2006/table">
            <a:tbl>
              <a:tblPr firstRow="1" bandRow="1"/>
              <a:tblGrid>
                <a:gridCol w="1504617">
                  <a:extLst>
                    <a:ext uri="{9D8B030D-6E8A-4147-A177-3AD203B41FA5}">
                      <a16:colId xmlns:a16="http://schemas.microsoft.com/office/drawing/2014/main" val="1665767969"/>
                    </a:ext>
                  </a:extLst>
                </a:gridCol>
                <a:gridCol w="1504617">
                  <a:extLst>
                    <a:ext uri="{9D8B030D-6E8A-4147-A177-3AD203B41FA5}">
                      <a16:colId xmlns:a16="http://schemas.microsoft.com/office/drawing/2014/main" val="503935990"/>
                    </a:ext>
                  </a:extLst>
                </a:gridCol>
                <a:gridCol w="1504617">
                  <a:extLst>
                    <a:ext uri="{9D8B030D-6E8A-4147-A177-3AD203B41FA5}">
                      <a16:colId xmlns:a16="http://schemas.microsoft.com/office/drawing/2014/main" val="3737935498"/>
                    </a:ext>
                  </a:extLst>
                </a:gridCol>
                <a:gridCol w="1504617">
                  <a:extLst>
                    <a:ext uri="{9D8B030D-6E8A-4147-A177-3AD203B41FA5}">
                      <a16:colId xmlns:a16="http://schemas.microsoft.com/office/drawing/2014/main" val="1983120088"/>
                    </a:ext>
                  </a:extLst>
                </a:gridCol>
                <a:gridCol w="1493604">
                  <a:extLst>
                    <a:ext uri="{9D8B030D-6E8A-4147-A177-3AD203B41FA5}">
                      <a16:colId xmlns:a16="http://schemas.microsoft.com/office/drawing/2014/main" val="983167678"/>
                    </a:ext>
                  </a:extLst>
                </a:gridCol>
                <a:gridCol w="1515630">
                  <a:extLst>
                    <a:ext uri="{9D8B030D-6E8A-4147-A177-3AD203B41FA5}">
                      <a16:colId xmlns:a16="http://schemas.microsoft.com/office/drawing/2014/main" val="4168086087"/>
                    </a:ext>
                  </a:extLst>
                </a:gridCol>
                <a:gridCol w="1504617">
                  <a:extLst>
                    <a:ext uri="{9D8B030D-6E8A-4147-A177-3AD203B41FA5}">
                      <a16:colId xmlns:a16="http://schemas.microsoft.com/office/drawing/2014/main" val="714056381"/>
                    </a:ext>
                  </a:extLst>
                </a:gridCol>
              </a:tblGrid>
              <a:tr h="622314">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3</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4</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1`</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tc>
                  <a:txBody>
                    <a:bodyPr/>
                    <a:lstStyle>
                      <a:lvl1pPr marL="0" algn="l" defTabSz="914400" rtl="0" eaLnBrk="1" latinLnBrk="0" hangingPunct="1">
                        <a:defRPr sz="1800" b="1" kern="1200">
                          <a:solidFill>
                            <a:schemeClr val="lt1"/>
                          </a:solidFill>
                          <a:latin typeface="Aptos" panose="02110004020202020204"/>
                        </a:defRPr>
                      </a:lvl1pPr>
                      <a:lvl2pPr marL="457200" algn="l" defTabSz="914400" rtl="0" eaLnBrk="1" latinLnBrk="0" hangingPunct="1">
                        <a:defRPr sz="1800" b="1" kern="1200">
                          <a:solidFill>
                            <a:schemeClr val="lt1"/>
                          </a:solidFill>
                          <a:latin typeface="Aptos" panose="02110004020202020204"/>
                        </a:defRPr>
                      </a:lvl2pPr>
                      <a:lvl3pPr marL="914400" algn="l" defTabSz="914400" rtl="0" eaLnBrk="1" latinLnBrk="0" hangingPunct="1">
                        <a:defRPr sz="1800" b="1" kern="1200">
                          <a:solidFill>
                            <a:schemeClr val="lt1"/>
                          </a:solidFill>
                          <a:latin typeface="Aptos" panose="02110004020202020204"/>
                        </a:defRPr>
                      </a:lvl3pPr>
                      <a:lvl4pPr marL="1371600" algn="l" defTabSz="914400" rtl="0" eaLnBrk="1" latinLnBrk="0" hangingPunct="1">
                        <a:defRPr sz="1800" b="1" kern="1200">
                          <a:solidFill>
                            <a:schemeClr val="lt1"/>
                          </a:solidFill>
                          <a:latin typeface="Aptos" panose="02110004020202020204"/>
                        </a:defRPr>
                      </a:lvl4pPr>
                      <a:lvl5pPr marL="1828800" algn="l" defTabSz="914400" rtl="0" eaLnBrk="1" latinLnBrk="0" hangingPunct="1">
                        <a:defRPr sz="1800" b="1" kern="1200">
                          <a:solidFill>
                            <a:schemeClr val="lt1"/>
                          </a:solidFill>
                          <a:latin typeface="Aptos" panose="02110004020202020204"/>
                        </a:defRPr>
                      </a:lvl5pPr>
                      <a:lvl6pPr marL="2286000" algn="l" defTabSz="914400" rtl="0" eaLnBrk="1" latinLnBrk="0" hangingPunct="1">
                        <a:defRPr sz="1800" b="1" kern="1200">
                          <a:solidFill>
                            <a:schemeClr val="lt1"/>
                          </a:solidFill>
                          <a:latin typeface="Aptos" panose="02110004020202020204"/>
                        </a:defRPr>
                      </a:lvl6pPr>
                      <a:lvl7pPr marL="2743200" algn="l" defTabSz="914400" rtl="0" eaLnBrk="1" latinLnBrk="0" hangingPunct="1">
                        <a:defRPr sz="1800" b="1" kern="1200">
                          <a:solidFill>
                            <a:schemeClr val="lt1"/>
                          </a:solidFill>
                          <a:latin typeface="Aptos" panose="02110004020202020204"/>
                        </a:defRPr>
                      </a:lvl7pPr>
                      <a:lvl8pPr marL="3200400" algn="l" defTabSz="914400" rtl="0" eaLnBrk="1" latinLnBrk="0" hangingPunct="1">
                        <a:defRPr sz="1800" b="1" kern="1200">
                          <a:solidFill>
                            <a:schemeClr val="lt1"/>
                          </a:solidFill>
                          <a:latin typeface="Aptos" panose="02110004020202020204"/>
                        </a:defRPr>
                      </a:lvl8pPr>
                      <a:lvl9pPr marL="3657600" algn="l" defTabSz="914400" rtl="0" eaLnBrk="1" latinLnBrk="0" hangingPunct="1">
                        <a:defRPr sz="1800" b="1" kern="1200">
                          <a:solidFill>
                            <a:schemeClr val="lt1"/>
                          </a:solidFill>
                          <a:latin typeface="Aptos" panose="02110004020202020204"/>
                        </a:defRPr>
                      </a:lvl9pPr>
                    </a:lstStyle>
                    <a:p>
                      <a:pPr algn="ctr"/>
                      <a:r>
                        <a:rPr lang="en-GB" sz="2600" dirty="0"/>
                        <a:t>2`</a:t>
                      </a:r>
                    </a:p>
                  </a:txBody>
                  <a:tcPr marL="131981" marR="131981" marT="65991" marB="65991"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Text" lastClr="000000"/>
                    </a:solidFill>
                  </a:tcPr>
                </a:tc>
                <a:extLst>
                  <a:ext uri="{0D108BD9-81ED-4DB2-BD59-A6C34878D82A}">
                    <a16:rowId xmlns:a16="http://schemas.microsoft.com/office/drawing/2014/main" val="3433700312"/>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53300218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343031577"/>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669152434"/>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008897928"/>
                  </a:ext>
                </a:extLst>
              </a:tr>
              <a:tr h="622314">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tc>
                  <a:txBody>
                    <a:bodyPr/>
                    <a:lstStyle>
                      <a:lvl1pPr marL="0" algn="l" defTabSz="914400" rtl="0" eaLnBrk="1" latinLnBrk="0" hangingPunct="1">
                        <a:defRPr sz="1800" kern="1200">
                          <a:solidFill>
                            <a:schemeClr val="dk1"/>
                          </a:solidFill>
                          <a:latin typeface="Aptos" panose="02110004020202020204"/>
                        </a:defRPr>
                      </a:lvl1pPr>
                      <a:lvl2pPr marL="457200" algn="l" defTabSz="914400" rtl="0" eaLnBrk="1" latinLnBrk="0" hangingPunct="1">
                        <a:defRPr sz="1800" kern="1200">
                          <a:solidFill>
                            <a:schemeClr val="dk1"/>
                          </a:solidFill>
                          <a:latin typeface="Aptos" panose="02110004020202020204"/>
                        </a:defRPr>
                      </a:lvl2pPr>
                      <a:lvl3pPr marL="914400" algn="l" defTabSz="914400" rtl="0" eaLnBrk="1" latinLnBrk="0" hangingPunct="1">
                        <a:defRPr sz="1800" kern="1200">
                          <a:solidFill>
                            <a:schemeClr val="dk1"/>
                          </a:solidFill>
                          <a:latin typeface="Aptos" panose="02110004020202020204"/>
                        </a:defRPr>
                      </a:lvl3pPr>
                      <a:lvl4pPr marL="1371600" algn="l" defTabSz="914400" rtl="0" eaLnBrk="1" latinLnBrk="0" hangingPunct="1">
                        <a:defRPr sz="1800" kern="1200">
                          <a:solidFill>
                            <a:schemeClr val="dk1"/>
                          </a:solidFill>
                          <a:latin typeface="Aptos" panose="02110004020202020204"/>
                        </a:defRPr>
                      </a:lvl4pPr>
                      <a:lvl5pPr marL="1828800" algn="l" defTabSz="914400" rtl="0" eaLnBrk="1" latinLnBrk="0" hangingPunct="1">
                        <a:defRPr sz="1800" kern="1200">
                          <a:solidFill>
                            <a:schemeClr val="dk1"/>
                          </a:solidFill>
                          <a:latin typeface="Aptos" panose="02110004020202020204"/>
                        </a:defRPr>
                      </a:lvl5pPr>
                      <a:lvl6pPr marL="2286000" algn="l" defTabSz="914400" rtl="0" eaLnBrk="1" latinLnBrk="0" hangingPunct="1">
                        <a:defRPr sz="1800" kern="1200">
                          <a:solidFill>
                            <a:schemeClr val="dk1"/>
                          </a:solidFill>
                          <a:latin typeface="Aptos" panose="02110004020202020204"/>
                        </a:defRPr>
                      </a:lvl6pPr>
                      <a:lvl7pPr marL="2743200" algn="l" defTabSz="914400" rtl="0" eaLnBrk="1" latinLnBrk="0" hangingPunct="1">
                        <a:defRPr sz="1800" kern="1200">
                          <a:solidFill>
                            <a:schemeClr val="dk1"/>
                          </a:solidFill>
                          <a:latin typeface="Aptos" panose="02110004020202020204"/>
                        </a:defRPr>
                      </a:lvl7pPr>
                      <a:lvl8pPr marL="3200400" algn="l" defTabSz="914400" rtl="0" eaLnBrk="1" latinLnBrk="0" hangingPunct="1">
                        <a:defRPr sz="1800" kern="1200">
                          <a:solidFill>
                            <a:schemeClr val="dk1"/>
                          </a:solidFill>
                          <a:latin typeface="Aptos" panose="02110004020202020204"/>
                        </a:defRPr>
                      </a:lvl8pPr>
                      <a:lvl9pPr marL="3657600" algn="l" defTabSz="914400" rtl="0" eaLnBrk="1" latinLnBrk="0" hangingPunct="1">
                        <a:defRPr sz="1800" kern="1200">
                          <a:solidFill>
                            <a:schemeClr val="dk1"/>
                          </a:solidFill>
                          <a:latin typeface="Aptos" panose="02110004020202020204"/>
                        </a:defRPr>
                      </a:lvl9pPr>
                    </a:lstStyle>
                    <a:p>
                      <a:endParaRPr lang="en-GB" sz="2600" dirty="0"/>
                    </a:p>
                  </a:txBody>
                  <a:tcPr marL="131981" marR="131981" marT="65991" marB="65991">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Text" lastClr="000000">
                        <a:tint val="40000"/>
                      </a:sysClr>
                    </a:solidFill>
                  </a:tcPr>
                </a:tc>
                <a:extLst>
                  <a:ext uri="{0D108BD9-81ED-4DB2-BD59-A6C34878D82A}">
                    <a16:rowId xmlns:a16="http://schemas.microsoft.com/office/drawing/2014/main" val="2418506663"/>
                  </a:ext>
                </a:extLst>
              </a:tr>
            </a:tbl>
          </a:graphicData>
        </a:graphic>
      </p:graphicFrame>
      <p:sp>
        <p:nvSpPr>
          <p:cNvPr id="89" name="Rectangle 88">
            <a:extLst>
              <a:ext uri="{FF2B5EF4-FFF2-40B4-BE49-F238E27FC236}">
                <a16:creationId xmlns:a16="http://schemas.microsoft.com/office/drawing/2014/main" id="{51D50624-52FE-DABA-ECCC-1B579612AC8E}"/>
              </a:ext>
            </a:extLst>
          </p:cNvPr>
          <p:cNvSpPr/>
          <p:nvPr/>
        </p:nvSpPr>
        <p:spPr>
          <a:xfrm>
            <a:off x="3413029" y="2038271"/>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0" name="Rectangle 89">
            <a:extLst>
              <a:ext uri="{FF2B5EF4-FFF2-40B4-BE49-F238E27FC236}">
                <a16:creationId xmlns:a16="http://schemas.microsoft.com/office/drawing/2014/main" id="{360B0A17-A50F-298A-9ECA-ACAE7E1A629F}"/>
              </a:ext>
            </a:extLst>
          </p:cNvPr>
          <p:cNvSpPr/>
          <p:nvPr/>
        </p:nvSpPr>
        <p:spPr>
          <a:xfrm>
            <a:off x="4899164" y="2677973"/>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1" name="Rectangle 90">
            <a:extLst>
              <a:ext uri="{FF2B5EF4-FFF2-40B4-BE49-F238E27FC236}">
                <a16:creationId xmlns:a16="http://schemas.microsoft.com/office/drawing/2014/main" id="{7BA6C437-775A-E40F-DC90-BDD0763CB4F9}"/>
              </a:ext>
            </a:extLst>
          </p:cNvPr>
          <p:cNvSpPr/>
          <p:nvPr/>
        </p:nvSpPr>
        <p:spPr>
          <a:xfrm>
            <a:off x="6393101" y="3296222"/>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2" name="Rectangle 91">
            <a:extLst>
              <a:ext uri="{FF2B5EF4-FFF2-40B4-BE49-F238E27FC236}">
                <a16:creationId xmlns:a16="http://schemas.microsoft.com/office/drawing/2014/main" id="{CB3CCC4D-1A86-5507-ACDC-C8C993694A25}"/>
              </a:ext>
            </a:extLst>
          </p:cNvPr>
          <p:cNvSpPr/>
          <p:nvPr/>
        </p:nvSpPr>
        <p:spPr>
          <a:xfrm>
            <a:off x="4899164" y="3896917"/>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3" name="Rectangle 92">
            <a:extLst>
              <a:ext uri="{FF2B5EF4-FFF2-40B4-BE49-F238E27FC236}">
                <a16:creationId xmlns:a16="http://schemas.microsoft.com/office/drawing/2014/main" id="{98F43F46-BEB0-171C-EA8C-A132C3D404E7}"/>
              </a:ext>
            </a:extLst>
          </p:cNvPr>
          <p:cNvSpPr/>
          <p:nvPr/>
        </p:nvSpPr>
        <p:spPr>
          <a:xfrm>
            <a:off x="3413029" y="4573674"/>
            <a:ext cx="1111677" cy="456372"/>
          </a:xfrm>
          <a:prstGeom prst="rect">
            <a:avLst/>
          </a:prstGeom>
          <a:solidFill>
            <a:srgbClr val="A02B93">
              <a:lumMod val="40000"/>
              <a:lumOff val="60000"/>
            </a:srgb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4" name="Rectangle 93">
            <a:extLst>
              <a:ext uri="{FF2B5EF4-FFF2-40B4-BE49-F238E27FC236}">
                <a16:creationId xmlns:a16="http://schemas.microsoft.com/office/drawing/2014/main" id="{2A05FAFA-64B9-48CB-A5AA-93EEDC4D70CD}"/>
              </a:ext>
            </a:extLst>
          </p:cNvPr>
          <p:cNvSpPr/>
          <p:nvPr/>
        </p:nvSpPr>
        <p:spPr>
          <a:xfrm>
            <a:off x="425155" y="3296222"/>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5" name="Rectangle 94">
            <a:extLst>
              <a:ext uri="{FF2B5EF4-FFF2-40B4-BE49-F238E27FC236}">
                <a16:creationId xmlns:a16="http://schemas.microsoft.com/office/drawing/2014/main" id="{DACE928F-C810-C223-83E0-25DEA216FD99}"/>
              </a:ext>
            </a:extLst>
          </p:cNvPr>
          <p:cNvSpPr/>
          <p:nvPr/>
        </p:nvSpPr>
        <p:spPr>
          <a:xfrm>
            <a:off x="9349767" y="2009018"/>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96" name="Rectangle 95">
            <a:extLst>
              <a:ext uri="{FF2B5EF4-FFF2-40B4-BE49-F238E27FC236}">
                <a16:creationId xmlns:a16="http://schemas.microsoft.com/office/drawing/2014/main" id="{3611E8B5-52FE-3603-D60C-1130DD30230F}"/>
              </a:ext>
            </a:extLst>
          </p:cNvPr>
          <p:cNvSpPr/>
          <p:nvPr/>
        </p:nvSpPr>
        <p:spPr>
          <a:xfrm>
            <a:off x="9360664" y="4549749"/>
            <a:ext cx="1111677" cy="456372"/>
          </a:xfrm>
          <a:prstGeom prst="rect">
            <a:avLst/>
          </a:prstGeom>
          <a:noFill/>
          <a:ln w="19050" cap="flat" cmpd="sng" algn="ctr">
            <a:solidFill>
              <a:srgbClr val="A02B93">
                <a:lumMod val="40000"/>
                <a:lumOff val="6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nvGrpSpPr>
          <p:cNvPr id="97" name="Group 96">
            <a:extLst>
              <a:ext uri="{FF2B5EF4-FFF2-40B4-BE49-F238E27FC236}">
                <a16:creationId xmlns:a16="http://schemas.microsoft.com/office/drawing/2014/main" id="{46851103-D02D-7461-78FE-112A7CB69201}"/>
              </a:ext>
            </a:extLst>
          </p:cNvPr>
          <p:cNvGrpSpPr/>
          <p:nvPr/>
        </p:nvGrpSpPr>
        <p:grpSpPr>
          <a:xfrm>
            <a:off x="3491039" y="2894457"/>
            <a:ext cx="1029765" cy="105317"/>
            <a:chOff x="4715772" y="2606615"/>
            <a:chExt cx="759126" cy="77638"/>
          </a:xfrm>
        </p:grpSpPr>
        <p:sp>
          <p:nvSpPr>
            <p:cNvPr id="123" name="Oval 122">
              <a:extLst>
                <a:ext uri="{FF2B5EF4-FFF2-40B4-BE49-F238E27FC236}">
                  <a16:creationId xmlns:a16="http://schemas.microsoft.com/office/drawing/2014/main" id="{176B608C-43AE-4055-B102-F505D54AA2A3}"/>
                </a:ext>
              </a:extLst>
            </p:cNvPr>
            <p:cNvSpPr/>
            <p:nvPr/>
          </p:nvSpPr>
          <p:spPr>
            <a:xfrm>
              <a:off x="5397260" y="2606615"/>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4" name="Oval 123">
              <a:extLst>
                <a:ext uri="{FF2B5EF4-FFF2-40B4-BE49-F238E27FC236}">
                  <a16:creationId xmlns:a16="http://schemas.microsoft.com/office/drawing/2014/main" id="{D5DB429E-67E9-F402-9008-EE22CDFFE213}"/>
                </a:ext>
              </a:extLst>
            </p:cNvPr>
            <p:cNvSpPr/>
            <p:nvPr/>
          </p:nvSpPr>
          <p:spPr>
            <a:xfrm>
              <a:off x="4715772" y="2606615"/>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8" name="Group 97">
            <a:extLst>
              <a:ext uri="{FF2B5EF4-FFF2-40B4-BE49-F238E27FC236}">
                <a16:creationId xmlns:a16="http://schemas.microsoft.com/office/drawing/2014/main" id="{C99CFDB1-5C7C-7361-47F1-089440761B48}"/>
              </a:ext>
            </a:extLst>
          </p:cNvPr>
          <p:cNvGrpSpPr/>
          <p:nvPr/>
        </p:nvGrpSpPr>
        <p:grpSpPr>
          <a:xfrm>
            <a:off x="3491039" y="3481499"/>
            <a:ext cx="1029765" cy="105317"/>
            <a:chOff x="4715772" y="3039373"/>
            <a:chExt cx="759126" cy="77638"/>
          </a:xfrm>
        </p:grpSpPr>
        <p:sp>
          <p:nvSpPr>
            <p:cNvPr id="121" name="Oval 120">
              <a:extLst>
                <a:ext uri="{FF2B5EF4-FFF2-40B4-BE49-F238E27FC236}">
                  <a16:creationId xmlns:a16="http://schemas.microsoft.com/office/drawing/2014/main" id="{E454A8A5-1B64-3243-4782-03ED4A2038A6}"/>
                </a:ext>
              </a:extLst>
            </p:cNvPr>
            <p:cNvSpPr/>
            <p:nvPr/>
          </p:nvSpPr>
          <p:spPr>
            <a:xfrm>
              <a:off x="5397260" y="3039373"/>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2" name="Oval 121">
              <a:extLst>
                <a:ext uri="{FF2B5EF4-FFF2-40B4-BE49-F238E27FC236}">
                  <a16:creationId xmlns:a16="http://schemas.microsoft.com/office/drawing/2014/main" id="{EBBE0ABC-5E24-9ABA-471E-C22F829D71B6}"/>
                </a:ext>
              </a:extLst>
            </p:cNvPr>
            <p:cNvSpPr/>
            <p:nvPr/>
          </p:nvSpPr>
          <p:spPr>
            <a:xfrm>
              <a:off x="4715772" y="3039373"/>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99" name="Group 98">
            <a:extLst>
              <a:ext uri="{FF2B5EF4-FFF2-40B4-BE49-F238E27FC236}">
                <a16:creationId xmlns:a16="http://schemas.microsoft.com/office/drawing/2014/main" id="{18F85C72-C3DA-77FB-9310-9B6F95C3C65F}"/>
              </a:ext>
            </a:extLst>
          </p:cNvPr>
          <p:cNvGrpSpPr/>
          <p:nvPr/>
        </p:nvGrpSpPr>
        <p:grpSpPr>
          <a:xfrm>
            <a:off x="6393101" y="4072444"/>
            <a:ext cx="1029765" cy="105317"/>
            <a:chOff x="6855125" y="3475008"/>
            <a:chExt cx="759126" cy="77638"/>
          </a:xfrm>
        </p:grpSpPr>
        <p:sp>
          <p:nvSpPr>
            <p:cNvPr id="119" name="Oval 118">
              <a:extLst>
                <a:ext uri="{FF2B5EF4-FFF2-40B4-BE49-F238E27FC236}">
                  <a16:creationId xmlns:a16="http://schemas.microsoft.com/office/drawing/2014/main" id="{D27520ED-53A0-BB93-67BE-EA8E10B4699D}"/>
                </a:ext>
              </a:extLst>
            </p:cNvPr>
            <p:cNvSpPr/>
            <p:nvPr/>
          </p:nvSpPr>
          <p:spPr>
            <a:xfrm>
              <a:off x="7536613" y="3475008"/>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20" name="Oval 119">
              <a:extLst>
                <a:ext uri="{FF2B5EF4-FFF2-40B4-BE49-F238E27FC236}">
                  <a16:creationId xmlns:a16="http://schemas.microsoft.com/office/drawing/2014/main" id="{213E44DB-64C1-F8DB-2F8E-9F9B95E6A818}"/>
                </a:ext>
              </a:extLst>
            </p:cNvPr>
            <p:cNvSpPr/>
            <p:nvPr/>
          </p:nvSpPr>
          <p:spPr>
            <a:xfrm>
              <a:off x="6855125" y="3475008"/>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grpSp>
        <p:nvGrpSpPr>
          <p:cNvPr id="100" name="Group 99">
            <a:extLst>
              <a:ext uri="{FF2B5EF4-FFF2-40B4-BE49-F238E27FC236}">
                <a16:creationId xmlns:a16="http://schemas.microsoft.com/office/drawing/2014/main" id="{7555ACF8-881F-56F4-10C9-8171B4B9ABC5}"/>
              </a:ext>
            </a:extLst>
          </p:cNvPr>
          <p:cNvGrpSpPr/>
          <p:nvPr/>
        </p:nvGrpSpPr>
        <p:grpSpPr>
          <a:xfrm>
            <a:off x="6395051" y="4749201"/>
            <a:ext cx="1029765" cy="105317"/>
            <a:chOff x="6856562" y="3973902"/>
            <a:chExt cx="759126" cy="77638"/>
          </a:xfrm>
        </p:grpSpPr>
        <p:sp>
          <p:nvSpPr>
            <p:cNvPr id="117" name="Oval 116">
              <a:extLst>
                <a:ext uri="{FF2B5EF4-FFF2-40B4-BE49-F238E27FC236}">
                  <a16:creationId xmlns:a16="http://schemas.microsoft.com/office/drawing/2014/main" id="{7954F5ED-7EF2-2D86-19FE-42BDB0763767}"/>
                </a:ext>
              </a:extLst>
            </p:cNvPr>
            <p:cNvSpPr/>
            <p:nvPr/>
          </p:nvSpPr>
          <p:spPr>
            <a:xfrm>
              <a:off x="7538050" y="3973902"/>
              <a:ext cx="77638" cy="77638"/>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118" name="Oval 117">
              <a:extLst>
                <a:ext uri="{FF2B5EF4-FFF2-40B4-BE49-F238E27FC236}">
                  <a16:creationId xmlns:a16="http://schemas.microsoft.com/office/drawing/2014/main" id="{D2A05EC0-489B-5BA3-1568-DE885C86309D}"/>
                </a:ext>
              </a:extLst>
            </p:cNvPr>
            <p:cNvSpPr/>
            <p:nvPr/>
          </p:nvSpPr>
          <p:spPr>
            <a:xfrm>
              <a:off x="6856562" y="3973902"/>
              <a:ext cx="77637" cy="77637"/>
            </a:xfrm>
            <a:prstGeom prst="ellipse">
              <a:avLst/>
            </a:prstGeom>
            <a:solidFill>
              <a:srgbClr val="A02B9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white"/>
                </a:solidFill>
                <a:effectLst/>
                <a:uLnTx/>
                <a:uFillTx/>
                <a:latin typeface="Aptos" panose="02110004020202020204"/>
                <a:ea typeface="+mn-ea"/>
                <a:cs typeface="+mn-cs"/>
              </a:endParaRPr>
            </a:p>
          </p:txBody>
        </p:sp>
      </p:grpSp>
      <p:sp>
        <p:nvSpPr>
          <p:cNvPr id="101" name="Free-form: Shape 100">
            <a:extLst>
              <a:ext uri="{FF2B5EF4-FFF2-40B4-BE49-F238E27FC236}">
                <a16:creationId xmlns:a16="http://schemas.microsoft.com/office/drawing/2014/main" id="{D6DB7E8B-C271-C6D7-790B-4FF4557D29CB}"/>
              </a:ext>
            </a:extLst>
          </p:cNvPr>
          <p:cNvSpPr/>
          <p:nvPr/>
        </p:nvSpPr>
        <p:spPr>
          <a:xfrm>
            <a:off x="1341802" y="2902924"/>
            <a:ext cx="2141438"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1219033472">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58717" y="203534"/>
                          <a:pt x="936658" y="24416"/>
                          <a:pt x="690113" y="947"/>
                        </a:cubicBezTo>
                        <a:cubicBezTo>
                          <a:pt x="451123" y="-11229"/>
                          <a:pt x="103238" y="206598"/>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85EF229A-D63F-92C2-3661-B43D77149D77}"/>
              </a:ext>
            </a:extLst>
          </p:cNvPr>
          <p:cNvSpPr/>
          <p:nvPr/>
        </p:nvSpPr>
        <p:spPr>
          <a:xfrm flipH="1">
            <a:off x="4521868" y="2947114"/>
            <a:ext cx="2141439" cy="539570"/>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2116632749">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extrusionOk="0">
                        <a:moveTo>
                          <a:pt x="1578634" y="397762"/>
                        </a:moveTo>
                        <a:cubicBezTo>
                          <a:pt x="1261822" y="207651"/>
                          <a:pt x="915615" y="42789"/>
                          <a:pt x="690113" y="947"/>
                        </a:cubicBezTo>
                        <a:cubicBezTo>
                          <a:pt x="421710" y="-36573"/>
                          <a:pt x="111492" y="188452"/>
                          <a:pt x="0" y="294245"/>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A5871A80-EB1C-F619-EAC2-3587EED365A6}"/>
              </a:ext>
            </a:extLst>
          </p:cNvPr>
          <p:cNvSpPr/>
          <p:nvPr/>
        </p:nvSpPr>
        <p:spPr>
          <a:xfrm flipH="1" flipV="1">
            <a:off x="7417424" y="4813884"/>
            <a:ext cx="1932343" cy="681966"/>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2177963799">
                  <a:custGeom>
                    <a:avLst/>
                    <a:gdLst>
                      <a:gd name="connsiteX0" fmla="*/ 1578634 w 1578634"/>
                      <a:gd name="connsiteY0" fmla="*/ 502734 h 502734"/>
                      <a:gd name="connsiteX1" fmla="*/ 690113 w 1578634"/>
                      <a:gd name="connsiteY1" fmla="*/ 1196 h 502734"/>
                      <a:gd name="connsiteX2" fmla="*/ 0 w 1578634"/>
                      <a:gd name="connsiteY2" fmla="*/ 371898 h 502734"/>
                    </a:gdLst>
                    <a:ahLst/>
                    <a:cxnLst>
                      <a:cxn ang="0">
                        <a:pos x="connsiteX0" y="connsiteY0"/>
                      </a:cxn>
                      <a:cxn ang="0">
                        <a:pos x="connsiteX1" y="connsiteY1"/>
                      </a:cxn>
                      <a:cxn ang="0">
                        <a:pos x="connsiteX2" y="connsiteY2"/>
                      </a:cxn>
                    </a:cxnLst>
                    <a:rect l="l" t="t" r="r" b="b"/>
                    <a:pathLst>
                      <a:path w="1578634" h="502734" extrusionOk="0">
                        <a:moveTo>
                          <a:pt x="1578634" y="502734"/>
                        </a:moveTo>
                        <a:cubicBezTo>
                          <a:pt x="1276775" y="246609"/>
                          <a:pt x="969202" y="-5994"/>
                          <a:pt x="690113" y="1196"/>
                        </a:cubicBezTo>
                        <a:cubicBezTo>
                          <a:pt x="448632" y="-9522"/>
                          <a:pt x="102123" y="268866"/>
                          <a:pt x="0" y="371898"/>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09CDF759-5B9C-3AA1-323C-A6E425AEFCA7}"/>
              </a:ext>
            </a:extLst>
          </p:cNvPr>
          <p:cNvSpPr/>
          <p:nvPr/>
        </p:nvSpPr>
        <p:spPr>
          <a:xfrm flipV="1">
            <a:off x="4462296" y="4858441"/>
            <a:ext cx="1932343" cy="655951"/>
          </a:xfrm>
          <a:custGeom>
            <a:avLst/>
            <a:gdLst>
              <a:gd name="connsiteX0" fmla="*/ 1578634 w 1578634"/>
              <a:gd name="connsiteY0" fmla="*/ 397762 h 397762"/>
              <a:gd name="connsiteX1" fmla="*/ 690113 w 1578634"/>
              <a:gd name="connsiteY1" fmla="*/ 947 h 397762"/>
              <a:gd name="connsiteX2" fmla="*/ 0 w 1578634"/>
              <a:gd name="connsiteY2" fmla="*/ 294245 h 397762"/>
            </a:gdLst>
            <a:ahLst/>
            <a:cxnLst>
              <a:cxn ang="0">
                <a:pos x="connsiteX0" y="connsiteY0"/>
              </a:cxn>
              <a:cxn ang="0">
                <a:pos x="connsiteX1" y="connsiteY1"/>
              </a:cxn>
              <a:cxn ang="0">
                <a:pos x="connsiteX2" y="connsiteY2"/>
              </a:cxn>
            </a:cxnLst>
            <a:rect l="l" t="t" r="r" b="b"/>
            <a:pathLst>
              <a:path w="1578634" h="397762">
                <a:moveTo>
                  <a:pt x="1578634" y="397762"/>
                </a:moveTo>
                <a:cubicBezTo>
                  <a:pt x="1265926" y="207981"/>
                  <a:pt x="953219" y="18200"/>
                  <a:pt x="690113" y="947"/>
                </a:cubicBezTo>
                <a:cubicBezTo>
                  <a:pt x="427007" y="-16306"/>
                  <a:pt x="104955" y="206543"/>
                  <a:pt x="0" y="294245"/>
                </a:cubicBezTo>
              </a:path>
            </a:pathLst>
          </a:custGeom>
          <a:noFill/>
          <a:ln w="19050" cap="flat" cmpd="sng" algn="ctr">
            <a:solidFill>
              <a:srgbClr val="156082"/>
            </a:solidFill>
            <a:prstDash val="dash"/>
            <a:miter lim="800000"/>
            <a:headEnd type="none"/>
            <a:tailEnd type="arrow"/>
            <a:extLst>
              <a:ext uri="{C807C97D-BFC1-408E-A445-0C87EB9F89A2}">
                <ask:lineSketchStyleProps xmlns:ask="http://schemas.microsoft.com/office/drawing/2018/sketchyshapes" sd="697022472">
                  <a:custGeom>
                    <a:avLst/>
                    <a:gdLst>
                      <a:gd name="connsiteX0" fmla="*/ 1514763 w 1514763"/>
                      <a:gd name="connsiteY0" fmla="*/ 483555 h 483556"/>
                      <a:gd name="connsiteX1" fmla="*/ 662191 w 1514763"/>
                      <a:gd name="connsiteY1" fmla="*/ 1151 h 483556"/>
                      <a:gd name="connsiteX2" fmla="*/ 0 w 1514763"/>
                      <a:gd name="connsiteY2" fmla="*/ 357711 h 483556"/>
                    </a:gdLst>
                    <a:ahLst/>
                    <a:cxnLst>
                      <a:cxn ang="0">
                        <a:pos x="connsiteX0" y="connsiteY0"/>
                      </a:cxn>
                      <a:cxn ang="0">
                        <a:pos x="connsiteX1" y="connsiteY1"/>
                      </a:cxn>
                      <a:cxn ang="0">
                        <a:pos x="connsiteX2" y="connsiteY2"/>
                      </a:cxn>
                    </a:cxnLst>
                    <a:rect l="l" t="t" r="r" b="b"/>
                    <a:pathLst>
                      <a:path w="1514763" h="483556" extrusionOk="0">
                        <a:moveTo>
                          <a:pt x="1514763" y="483555"/>
                        </a:moveTo>
                        <a:cubicBezTo>
                          <a:pt x="1225715" y="266815"/>
                          <a:pt x="920219" y="38895"/>
                          <a:pt x="662191" y="1151"/>
                        </a:cubicBezTo>
                        <a:cubicBezTo>
                          <a:pt x="406250" y="-23034"/>
                          <a:pt x="103050" y="251052"/>
                          <a:pt x="0" y="357711"/>
                        </a:cubicBezTo>
                      </a:path>
                    </a:pathLst>
                  </a:custGeom>
                  <ask:type>
                    <ask:lineSketchNone/>
                  </ask:type>
                </ask:lineSketchStyleProps>
              </a:ext>
            </a:extLst>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latin typeface="Aptos" panose="02110004020202020204"/>
              <a:ea typeface="+mn-ea"/>
              <a:cs typeface="+mn-cs"/>
            </a:endParaRPr>
          </a:p>
        </p:txBody>
      </p:sp>
      <p:sp>
        <p:nvSpPr>
          <p:cNvPr id="105" name="TextBox 104">
            <a:extLst>
              <a:ext uri="{FF2B5EF4-FFF2-40B4-BE49-F238E27FC236}">
                <a16:creationId xmlns:a16="http://schemas.microsoft.com/office/drawing/2014/main" id="{3DBFB4A2-F2F7-AEE9-F1B5-C1B43C9792FE}"/>
              </a:ext>
            </a:extLst>
          </p:cNvPr>
          <p:cNvSpPr txBox="1"/>
          <p:nvPr/>
        </p:nvSpPr>
        <p:spPr>
          <a:xfrm>
            <a:off x="1366327" y="3637995"/>
            <a:ext cx="2036519" cy="73866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neighbouring pixel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rPr>
              <a:t>Pumping Occurs</a:t>
            </a:r>
          </a:p>
        </p:txBody>
      </p:sp>
      <mc:AlternateContent xmlns:mc="http://schemas.openxmlformats.org/markup-compatibility/2006" xmlns:a14="http://schemas.microsoft.com/office/drawing/2010/main">
        <mc:Choice Requires="a14">
          <p:sp>
            <p:nvSpPr>
              <p:cNvPr id="106" name="TextBox 105">
                <a:extLst>
                  <a:ext uri="{FF2B5EF4-FFF2-40B4-BE49-F238E27FC236}">
                    <a16:creationId xmlns:a16="http://schemas.microsoft.com/office/drawing/2014/main" id="{D78CBC1D-DED7-ACA9-8106-97A764014D51}"/>
                  </a:ext>
                </a:extLst>
              </p:cNvPr>
              <p:cNvSpPr txBox="1"/>
              <p:nvPr/>
            </p:nvSpPr>
            <p:spPr>
              <a:xfrm>
                <a:off x="10554642" y="2487631"/>
                <a:ext cx="78272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6" name="TextBox 105">
                <a:extLst>
                  <a:ext uri="{FF2B5EF4-FFF2-40B4-BE49-F238E27FC236}">
                    <a16:creationId xmlns:a16="http://schemas.microsoft.com/office/drawing/2014/main" id="{D78CBC1D-DED7-ACA9-8106-97A764014D51}"/>
                  </a:ext>
                </a:extLst>
              </p:cNvPr>
              <p:cNvSpPr txBox="1">
                <a:spLocks noRot="1" noChangeAspect="1" noMove="1" noResize="1" noEditPoints="1" noAdjustHandles="1" noChangeArrowheads="1" noChangeShapeType="1" noTextEdit="1"/>
              </p:cNvSpPr>
              <p:nvPr/>
            </p:nvSpPr>
            <p:spPr>
              <a:xfrm>
                <a:off x="10554642" y="2487631"/>
                <a:ext cx="782723" cy="307777"/>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F8C57166-2EB3-16C3-F10E-22E665C37B71}"/>
                  </a:ext>
                </a:extLst>
              </p:cNvPr>
              <p:cNvSpPr txBox="1"/>
              <p:nvPr/>
            </p:nvSpPr>
            <p:spPr>
              <a:xfrm>
                <a:off x="10554642" y="3113206"/>
                <a:ext cx="930714"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7" name="TextBox 106">
                <a:extLst>
                  <a:ext uri="{FF2B5EF4-FFF2-40B4-BE49-F238E27FC236}">
                    <a16:creationId xmlns:a16="http://schemas.microsoft.com/office/drawing/2014/main" id="{F8C57166-2EB3-16C3-F10E-22E665C37B71}"/>
                  </a:ext>
                </a:extLst>
              </p:cNvPr>
              <p:cNvSpPr txBox="1">
                <a:spLocks noRot="1" noChangeAspect="1" noMove="1" noResize="1" noEditPoints="1" noAdjustHandles="1" noChangeArrowheads="1" noChangeShapeType="1" noTextEdit="1"/>
              </p:cNvSpPr>
              <p:nvPr/>
            </p:nvSpPr>
            <p:spPr>
              <a:xfrm>
                <a:off x="10554642" y="3113206"/>
                <a:ext cx="930714" cy="324385"/>
              </a:xfrm>
              <a:prstGeom prst="rect">
                <a:avLst/>
              </a:prstGeom>
              <a:blipFill>
                <a:blip r:embed="rId3"/>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8" name="TextBox 107">
                <a:extLst>
                  <a:ext uri="{FF2B5EF4-FFF2-40B4-BE49-F238E27FC236}">
                    <a16:creationId xmlns:a16="http://schemas.microsoft.com/office/drawing/2014/main" id="{F1AC404C-04A2-334C-223E-085E4368D39F}"/>
                  </a:ext>
                </a:extLst>
              </p:cNvPr>
              <p:cNvSpPr txBox="1"/>
              <p:nvPr/>
            </p:nvSpPr>
            <p:spPr>
              <a:xfrm>
                <a:off x="10495031" y="374805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2</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8" name="TextBox 107">
                <a:extLst>
                  <a:ext uri="{FF2B5EF4-FFF2-40B4-BE49-F238E27FC236}">
                    <a16:creationId xmlns:a16="http://schemas.microsoft.com/office/drawing/2014/main" id="{F1AC404C-04A2-334C-223E-085E4368D39F}"/>
                  </a:ext>
                </a:extLst>
              </p:cNvPr>
              <p:cNvSpPr txBox="1">
                <a:spLocks noRot="1" noChangeAspect="1" noMove="1" noResize="1" noEditPoints="1" noAdjustHandles="1" noChangeArrowheads="1" noChangeShapeType="1" noTextEdit="1"/>
              </p:cNvSpPr>
              <p:nvPr/>
            </p:nvSpPr>
            <p:spPr>
              <a:xfrm>
                <a:off x="10495031" y="3748058"/>
                <a:ext cx="1111677" cy="324385"/>
              </a:xfrm>
              <a:prstGeom prst="rect">
                <a:avLst/>
              </a:prstGeom>
              <a:blipFill>
                <a:blip r:embed="rId4"/>
                <a:stretch>
                  <a:fillRect b="-377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9" name="TextBox 108">
                <a:extLst>
                  <a:ext uri="{FF2B5EF4-FFF2-40B4-BE49-F238E27FC236}">
                    <a16:creationId xmlns:a16="http://schemas.microsoft.com/office/drawing/2014/main" id="{E7E2542F-37B0-3809-25E5-BE8C0A797356}"/>
                  </a:ext>
                </a:extLst>
              </p:cNvPr>
              <p:cNvSpPr txBox="1"/>
              <p:nvPr/>
            </p:nvSpPr>
            <p:spPr>
              <a:xfrm>
                <a:off x="10464161" y="4370688"/>
                <a:ext cx="1111677" cy="32438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m:t>
                      </m:r>
                      <m:sSub>
                        <m:sSubPr>
                          <m:ctrlP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ctrlPr>
                        </m:sSubPr>
                        <m:e>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3</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e>
                        <m:sub>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𝑝h</m:t>
                          </m:r>
                        </m:sub>
                      </m:sSub>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09" name="TextBox 108">
                <a:extLst>
                  <a:ext uri="{FF2B5EF4-FFF2-40B4-BE49-F238E27FC236}">
                    <a16:creationId xmlns:a16="http://schemas.microsoft.com/office/drawing/2014/main" id="{E7E2542F-37B0-3809-25E5-BE8C0A797356}"/>
                  </a:ext>
                </a:extLst>
              </p:cNvPr>
              <p:cNvSpPr txBox="1">
                <a:spLocks noRot="1" noChangeAspect="1" noMove="1" noResize="1" noEditPoints="1" noAdjustHandles="1" noChangeArrowheads="1" noChangeShapeType="1" noTextEdit="1"/>
              </p:cNvSpPr>
              <p:nvPr/>
            </p:nvSpPr>
            <p:spPr>
              <a:xfrm>
                <a:off x="10464161" y="4370688"/>
                <a:ext cx="1111677" cy="324385"/>
              </a:xfrm>
              <a:prstGeom prst="rect">
                <a:avLst/>
              </a:prstGeom>
              <a:blipFill>
                <a:blip r:embed="rId5"/>
                <a:stretch>
                  <a:fillRect b="-3774"/>
                </a:stretch>
              </a:blipFill>
            </p:spPr>
            <p:txBody>
              <a:bodyPr/>
              <a:lstStyle/>
              <a:p>
                <a:r>
                  <a:rPr lang="en-GB">
                    <a:noFill/>
                  </a:rPr>
                  <a:t> </a:t>
                </a:r>
              </a:p>
            </p:txBody>
          </p:sp>
        </mc:Fallback>
      </mc:AlternateContent>
      <p:cxnSp>
        <p:nvCxnSpPr>
          <p:cNvPr id="110" name="Straight Arrow Connector 109">
            <a:extLst>
              <a:ext uri="{FF2B5EF4-FFF2-40B4-BE49-F238E27FC236}">
                <a16:creationId xmlns:a16="http://schemas.microsoft.com/office/drawing/2014/main" id="{F2B02173-2248-39A9-60C0-C48075C64F56}"/>
              </a:ext>
            </a:extLst>
          </p:cNvPr>
          <p:cNvCxnSpPr>
            <a:cxnSpLocks/>
            <a:stCxn id="105" idx="0"/>
          </p:cNvCxnSpPr>
          <p:nvPr/>
        </p:nvCxnSpPr>
        <p:spPr>
          <a:xfrm flipH="1" flipV="1">
            <a:off x="2259984" y="2963168"/>
            <a:ext cx="124603" cy="674827"/>
          </a:xfrm>
          <a:prstGeom prst="straightConnector1">
            <a:avLst/>
          </a:prstGeom>
          <a:noFill/>
          <a:ln w="38100" cap="flat" cmpd="sng" algn="ctr">
            <a:solidFill>
              <a:sysClr val="windowText" lastClr="000000"/>
            </a:solidFill>
            <a:prstDash val="solid"/>
            <a:miter lim="800000"/>
            <a:tailEnd type="triangle"/>
          </a:ln>
          <a:effectLst/>
        </p:spPr>
      </p:cxnSp>
      <p:sp>
        <p:nvSpPr>
          <p:cNvPr id="111" name="TextBox 110">
            <a:extLst>
              <a:ext uri="{FF2B5EF4-FFF2-40B4-BE49-F238E27FC236}">
                <a16:creationId xmlns:a16="http://schemas.microsoft.com/office/drawing/2014/main" id="{B610BA7C-CFDA-82A2-B1D4-2636FDF9ADFF}"/>
              </a:ext>
            </a:extLst>
          </p:cNvPr>
          <p:cNvSpPr txBox="1"/>
          <p:nvPr/>
        </p:nvSpPr>
        <p:spPr>
          <a:xfrm>
            <a:off x="2074759" y="2132740"/>
            <a:ext cx="95601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Trapped electron</a:t>
            </a:r>
          </a:p>
        </p:txBody>
      </p:sp>
      <p:cxnSp>
        <p:nvCxnSpPr>
          <p:cNvPr id="112" name="Straight Arrow Connector 111">
            <a:extLst>
              <a:ext uri="{FF2B5EF4-FFF2-40B4-BE49-F238E27FC236}">
                <a16:creationId xmlns:a16="http://schemas.microsoft.com/office/drawing/2014/main" id="{69D5FF84-5F5F-CA3D-19E9-22BC3B370A84}"/>
              </a:ext>
            </a:extLst>
          </p:cNvPr>
          <p:cNvCxnSpPr>
            <a:cxnSpLocks/>
          </p:cNvCxnSpPr>
          <p:nvPr/>
        </p:nvCxnSpPr>
        <p:spPr>
          <a:xfrm>
            <a:off x="2893890" y="2535588"/>
            <a:ext cx="589350" cy="358869"/>
          </a:xfrm>
          <a:prstGeom prst="straightConnector1">
            <a:avLst/>
          </a:prstGeom>
          <a:noFill/>
          <a:ln w="38100" cap="flat" cmpd="sng" algn="ctr">
            <a:solidFill>
              <a:sysClr val="windowText" lastClr="000000"/>
            </a:solidFill>
            <a:prstDash val="solid"/>
            <a:miter lim="800000"/>
            <a:tailEnd type="triangle"/>
          </a:ln>
          <a:effectLst/>
        </p:spPr>
      </p:cxnSp>
      <p:sp>
        <p:nvSpPr>
          <p:cNvPr id="113" name="TextBox 112">
            <a:extLst>
              <a:ext uri="{FF2B5EF4-FFF2-40B4-BE49-F238E27FC236}">
                <a16:creationId xmlns:a16="http://schemas.microsoft.com/office/drawing/2014/main" id="{A34C3097-5974-576B-79A6-25F3F802387F}"/>
              </a:ext>
            </a:extLst>
          </p:cNvPr>
          <p:cNvSpPr txBox="1"/>
          <p:nvPr/>
        </p:nvSpPr>
        <p:spPr>
          <a:xfrm>
            <a:off x="5090297" y="1984233"/>
            <a:ext cx="846431"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Charge packet</a:t>
            </a:r>
          </a:p>
        </p:txBody>
      </p:sp>
      <p:cxnSp>
        <p:nvCxnSpPr>
          <p:cNvPr id="114" name="Straight Arrow Connector 113">
            <a:extLst>
              <a:ext uri="{FF2B5EF4-FFF2-40B4-BE49-F238E27FC236}">
                <a16:creationId xmlns:a16="http://schemas.microsoft.com/office/drawing/2014/main" id="{E1BE78F9-38B7-9C50-C65E-AA22235F3867}"/>
              </a:ext>
            </a:extLst>
          </p:cNvPr>
          <p:cNvCxnSpPr>
            <a:cxnSpLocks/>
            <a:stCxn id="113" idx="1"/>
          </p:cNvCxnSpPr>
          <p:nvPr/>
        </p:nvCxnSpPr>
        <p:spPr>
          <a:xfrm flipH="1">
            <a:off x="4520804" y="2245844"/>
            <a:ext cx="569493" cy="66262"/>
          </a:xfrm>
          <a:prstGeom prst="straightConnector1">
            <a:avLst/>
          </a:prstGeom>
          <a:noFill/>
          <a:ln w="38100" cap="flat" cmpd="sng" algn="ctr">
            <a:solidFill>
              <a:sysClr val="windowText" lastClr="000000"/>
            </a:solidFill>
            <a:prstDash val="solid"/>
            <a:miter lim="800000"/>
            <a:tailEnd type="triangle"/>
          </a:ln>
          <a:effectLst/>
        </p:spPr>
      </p:cxnSp>
      <p:sp>
        <p:nvSpPr>
          <p:cNvPr id="115" name="TextBox 114">
            <a:extLst>
              <a:ext uri="{FF2B5EF4-FFF2-40B4-BE49-F238E27FC236}">
                <a16:creationId xmlns:a16="http://schemas.microsoft.com/office/drawing/2014/main" id="{194CA1B8-AF3D-65B9-2AB1-A6DBCEFF8B8A}"/>
              </a:ext>
            </a:extLst>
          </p:cNvPr>
          <p:cNvSpPr txBox="1"/>
          <p:nvPr/>
        </p:nvSpPr>
        <p:spPr>
          <a:xfrm>
            <a:off x="7108155" y="2299617"/>
            <a:ext cx="187024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400" b="0" i="0" u="none" strike="noStrike" kern="0" cap="none" spc="0" normalizeH="0" baseline="0" noProof="0" dirty="0">
                <a:ln>
                  <a:noFill/>
                </a:ln>
                <a:solidFill>
                  <a:prstClr val="black"/>
                </a:solidFill>
                <a:effectLst/>
                <a:uLnTx/>
                <a:uFillTx/>
                <a:latin typeface="Aptos" panose="02110004020202020204"/>
              </a:rPr>
              <a:t>Electron released into same charge packet</a:t>
            </a:r>
          </a:p>
          <a:p>
            <a:pPr marL="0" marR="0" lvl="0" indent="0"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prstClr val="black"/>
                </a:solidFill>
                <a:effectLst/>
                <a:uLnTx/>
                <a:uFillTx/>
                <a:latin typeface="Aptos" panose="02110004020202020204"/>
              </a:rPr>
              <a:t>No Pumping Occurs</a:t>
            </a:r>
          </a:p>
        </p:txBody>
      </p:sp>
      <p:cxnSp>
        <p:nvCxnSpPr>
          <p:cNvPr id="116" name="Straight Arrow Connector 115">
            <a:extLst>
              <a:ext uri="{FF2B5EF4-FFF2-40B4-BE49-F238E27FC236}">
                <a16:creationId xmlns:a16="http://schemas.microsoft.com/office/drawing/2014/main" id="{9DAC5600-E4E4-BD16-FD99-165D92B434B2}"/>
              </a:ext>
            </a:extLst>
          </p:cNvPr>
          <p:cNvCxnSpPr>
            <a:cxnSpLocks/>
            <a:stCxn id="115" idx="1"/>
          </p:cNvCxnSpPr>
          <p:nvPr/>
        </p:nvCxnSpPr>
        <p:spPr>
          <a:xfrm flipH="1">
            <a:off x="6393101" y="2668949"/>
            <a:ext cx="715054" cy="429700"/>
          </a:xfrm>
          <a:prstGeom prst="straightConnector1">
            <a:avLst/>
          </a:prstGeom>
          <a:noFill/>
          <a:ln w="38100" cap="flat" cmpd="sng" algn="ctr">
            <a:solidFill>
              <a:sysClr val="windowText" lastClr="000000"/>
            </a:solidFill>
            <a:prstDash val="solid"/>
            <a:miter lim="800000"/>
            <a:tailEnd type="triangle"/>
          </a:ln>
          <a:effectLst/>
        </p:spPr>
      </p:cxnSp>
      <p:sp>
        <p:nvSpPr>
          <p:cNvPr id="125" name="TextBox 124">
            <a:extLst>
              <a:ext uri="{FF2B5EF4-FFF2-40B4-BE49-F238E27FC236}">
                <a16:creationId xmlns:a16="http://schemas.microsoft.com/office/drawing/2014/main" id="{5E8290BE-47CF-D0A0-EC91-7180944A867A}"/>
              </a:ext>
            </a:extLst>
          </p:cNvPr>
          <p:cNvSpPr txBox="1"/>
          <p:nvPr/>
        </p:nvSpPr>
        <p:spPr>
          <a:xfrm>
            <a:off x="5982767" y="5089804"/>
            <a:ext cx="1932343" cy="738664"/>
          </a:xfrm>
          <a:prstGeom prst="rect">
            <a:avLst/>
          </a:prstGeom>
          <a:noFill/>
        </p:spPr>
        <p:txBody>
          <a:bodyPr wrap="square" rtlCol="0">
            <a:spAutoFit/>
          </a:bodyPr>
          <a:lstStyle/>
          <a:p>
            <a:r>
              <a:rPr lang="en-GB" sz="1400" dirty="0">
                <a:solidFill>
                  <a:prstClr val="black"/>
                </a:solidFill>
                <a:latin typeface="Aptos" panose="02110004020202020204"/>
              </a:rPr>
              <a:t>Depending on location of trap. Pumping can also occur on return.</a:t>
            </a:r>
          </a:p>
        </p:txBody>
      </p:sp>
      <p:cxnSp>
        <p:nvCxnSpPr>
          <p:cNvPr id="126" name="Straight Arrow Connector 125">
            <a:extLst>
              <a:ext uri="{FF2B5EF4-FFF2-40B4-BE49-F238E27FC236}">
                <a16:creationId xmlns:a16="http://schemas.microsoft.com/office/drawing/2014/main" id="{19CC0F6F-46AE-856F-C061-B70756B07927}"/>
              </a:ext>
            </a:extLst>
          </p:cNvPr>
          <p:cNvCxnSpPr>
            <a:cxnSpLocks/>
          </p:cNvCxnSpPr>
          <p:nvPr/>
        </p:nvCxnSpPr>
        <p:spPr>
          <a:xfrm flipV="1">
            <a:off x="7734606" y="5380467"/>
            <a:ext cx="437307" cy="133655"/>
          </a:xfrm>
          <a:prstGeom prst="straightConnector1">
            <a:avLst/>
          </a:prstGeom>
          <a:noFill/>
          <a:ln w="38100" cap="flat" cmpd="sng" algn="ctr">
            <a:solidFill>
              <a:sysClr val="windowText" lastClr="000000"/>
            </a:solidFill>
            <a:prstDash val="solid"/>
            <a:miter lim="800000"/>
            <a:tailEnd type="triangle"/>
          </a:ln>
          <a:effectLst/>
        </p:spPr>
      </p:cxnSp>
      <mc:AlternateContent xmlns:mc="http://schemas.openxmlformats.org/markup-compatibility/2006" xmlns:a14="http://schemas.microsoft.com/office/drawing/2010/main">
        <mc:Choice Requires="a14">
          <p:sp>
            <p:nvSpPr>
              <p:cNvPr id="128" name="TextBox 127">
                <a:extLst>
                  <a:ext uri="{FF2B5EF4-FFF2-40B4-BE49-F238E27FC236}">
                    <a16:creationId xmlns:a16="http://schemas.microsoft.com/office/drawing/2014/main" id="{32BC717B-374E-146F-87BD-24D533463C00}"/>
                  </a:ext>
                </a:extLst>
              </p:cNvPr>
              <p:cNvSpPr txBox="1"/>
              <p:nvPr/>
            </p:nvSpPr>
            <p:spPr>
              <a:xfrm>
                <a:off x="10597386" y="4957199"/>
                <a:ext cx="1111669" cy="73866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left"/>
                    </m:oMathParaPr>
                    <m:oMath xmlns:m="http://schemas.openxmlformats.org/officeDocument/2006/math">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𝑡</m:t>
                      </m:r>
                      <m:r>
                        <a:rPr kumimoji="0" lang="en-GB" sz="1400" b="0" i="1" u="none" strike="noStrike" kern="0" cap="none" spc="0" normalizeH="0" baseline="0" noProof="0" smtClean="0">
                          <a:ln>
                            <a:noFill/>
                          </a:ln>
                          <a:solidFill>
                            <a:prstClr val="black"/>
                          </a:solidFill>
                          <a:effectLst/>
                          <a:uLnTx/>
                          <a:uFillTx/>
                          <a:latin typeface="Cambria Math" panose="02040503050406030204" pitchFamily="18" charset="0"/>
                        </a:rPr>
                        <m:t>=0</m:t>
                      </m:r>
                    </m:oMath>
                  </m:oMathPara>
                </a14:m>
                <a:endParaRPr kumimoji="0" lang="en-GB" sz="1400" b="0" i="0" u="none" strike="noStrike" kern="0" cap="none" spc="0" normalizeH="0" baseline="0" noProof="0" dirty="0">
                  <a:ln>
                    <a:noFill/>
                  </a:ln>
                  <a:solidFill>
                    <a:prstClr val="black"/>
                  </a:solidFill>
                  <a:effectLst/>
                  <a:uLnTx/>
                  <a:uFillTx/>
                  <a:latin typeface="Aptos" panose="02110004020202020204"/>
                </a:endParaRPr>
              </a:p>
              <a:p>
                <a:pPr marL="0" marR="0" lvl="0" indent="0" defTabSz="914400" eaLnBrk="1" fontAlgn="auto" latinLnBrk="0" hangingPunct="1">
                  <a:lnSpc>
                    <a:spcPct val="100000"/>
                  </a:lnSpc>
                  <a:spcBef>
                    <a:spcPts val="0"/>
                  </a:spcBef>
                  <a:spcAft>
                    <a:spcPts val="0"/>
                  </a:spcAft>
                  <a:buClrTx/>
                  <a:buSzTx/>
                  <a:buFontTx/>
                  <a:buNone/>
                  <a:tabLst/>
                  <a:defRPr/>
                </a:pPr>
                <a:r>
                  <a:rPr lang="en-GB" sz="1400" kern="0" dirty="0">
                    <a:solidFill>
                      <a:prstClr val="black"/>
                    </a:solidFill>
                    <a:latin typeface="Aptos" panose="02110004020202020204"/>
                  </a:rPr>
                  <a:t>Back to start</a:t>
                </a:r>
                <a:endParaRPr kumimoji="0" lang="en-GB" sz="1400" b="0" i="0" u="none" strike="noStrike" kern="0" cap="none" spc="0" normalizeH="0" baseline="0" noProof="0" dirty="0">
                  <a:ln>
                    <a:noFill/>
                  </a:ln>
                  <a:solidFill>
                    <a:prstClr val="black"/>
                  </a:solidFill>
                  <a:effectLst/>
                  <a:uLnTx/>
                  <a:uFillTx/>
                  <a:latin typeface="Aptos" panose="02110004020202020204"/>
                </a:endParaRPr>
              </a:p>
            </p:txBody>
          </p:sp>
        </mc:Choice>
        <mc:Fallback xmlns="">
          <p:sp>
            <p:nvSpPr>
              <p:cNvPr id="128" name="TextBox 127">
                <a:extLst>
                  <a:ext uri="{FF2B5EF4-FFF2-40B4-BE49-F238E27FC236}">
                    <a16:creationId xmlns:a16="http://schemas.microsoft.com/office/drawing/2014/main" id="{32BC717B-374E-146F-87BD-24D533463C00}"/>
                  </a:ext>
                </a:extLst>
              </p:cNvPr>
              <p:cNvSpPr txBox="1">
                <a:spLocks noRot="1" noChangeAspect="1" noMove="1" noResize="1" noEditPoints="1" noAdjustHandles="1" noChangeArrowheads="1" noChangeShapeType="1" noTextEdit="1"/>
              </p:cNvSpPr>
              <p:nvPr/>
            </p:nvSpPr>
            <p:spPr>
              <a:xfrm>
                <a:off x="10597386" y="4957199"/>
                <a:ext cx="1111669" cy="738664"/>
              </a:xfrm>
              <a:prstGeom prst="rect">
                <a:avLst/>
              </a:prstGeom>
              <a:blipFill>
                <a:blip r:embed="rId6"/>
                <a:stretch>
                  <a:fillRect l="-1639" b="-8264"/>
                </a:stretch>
              </a:blipFill>
            </p:spPr>
            <p:txBody>
              <a:bodyPr/>
              <a:lstStyle/>
              <a:p>
                <a:r>
                  <a:rPr lang="en-GB">
                    <a:noFill/>
                  </a:rPr>
                  <a:t> </a:t>
                </a:r>
              </a:p>
            </p:txBody>
          </p:sp>
        </mc:Fallback>
      </mc:AlternateContent>
      <p:cxnSp>
        <p:nvCxnSpPr>
          <p:cNvPr id="130" name="Straight Arrow Connector 129">
            <a:extLst>
              <a:ext uri="{FF2B5EF4-FFF2-40B4-BE49-F238E27FC236}">
                <a16:creationId xmlns:a16="http://schemas.microsoft.com/office/drawing/2014/main" id="{E1A1AECA-482C-91BD-AE79-7635A0D9D578}"/>
              </a:ext>
            </a:extLst>
          </p:cNvPr>
          <p:cNvCxnSpPr>
            <a:cxnSpLocks/>
          </p:cNvCxnSpPr>
          <p:nvPr/>
        </p:nvCxnSpPr>
        <p:spPr>
          <a:xfrm>
            <a:off x="11558825" y="1896980"/>
            <a:ext cx="1" cy="3133066"/>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34" name="TextBox 133">
            <a:extLst>
              <a:ext uri="{FF2B5EF4-FFF2-40B4-BE49-F238E27FC236}">
                <a16:creationId xmlns:a16="http://schemas.microsoft.com/office/drawing/2014/main" id="{4DEC440D-8165-5DF2-07AD-50516E73F9B5}"/>
              </a:ext>
            </a:extLst>
          </p:cNvPr>
          <p:cNvSpPr txBox="1"/>
          <p:nvPr/>
        </p:nvSpPr>
        <p:spPr>
          <a:xfrm>
            <a:off x="2799184" y="997131"/>
            <a:ext cx="4935422" cy="369332"/>
          </a:xfrm>
          <a:prstGeom prst="rect">
            <a:avLst/>
          </a:prstGeom>
          <a:noFill/>
        </p:spPr>
        <p:txBody>
          <a:bodyPr wrap="square" rtlCol="0">
            <a:spAutoFit/>
          </a:bodyPr>
          <a:lstStyle/>
          <a:p>
            <a:pPr algn="ctr"/>
            <a:r>
              <a:rPr lang="en-GB" dirty="0"/>
              <a:t>Phases within Pixel</a:t>
            </a:r>
          </a:p>
        </p:txBody>
      </p:sp>
      <p:sp>
        <p:nvSpPr>
          <p:cNvPr id="136" name="Text Placeholder 3">
            <a:extLst>
              <a:ext uri="{FF2B5EF4-FFF2-40B4-BE49-F238E27FC236}">
                <a16:creationId xmlns:a16="http://schemas.microsoft.com/office/drawing/2014/main" id="{CD426875-919B-4C3F-EAA2-845D8C988877}"/>
              </a:ext>
            </a:extLst>
          </p:cNvPr>
          <p:cNvSpPr txBox="1">
            <a:spLocks/>
          </p:cNvSpPr>
          <p:nvPr/>
        </p:nvSpPr>
        <p:spPr>
          <a:xfrm>
            <a:off x="413915" y="404664"/>
            <a:ext cx="10766703" cy="49716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Trap Pumping</a:t>
            </a:r>
            <a:endParaRPr lang="en-GB" dirty="0"/>
          </a:p>
        </p:txBody>
      </p:sp>
      <p:cxnSp>
        <p:nvCxnSpPr>
          <p:cNvPr id="3" name="Straight Connector 2">
            <a:extLst>
              <a:ext uri="{FF2B5EF4-FFF2-40B4-BE49-F238E27FC236}">
                <a16:creationId xmlns:a16="http://schemas.microsoft.com/office/drawing/2014/main" id="{B94C121E-1039-DFCE-1649-3A814FCCD10A}"/>
              </a:ext>
            </a:extLst>
          </p:cNvPr>
          <p:cNvCxnSpPr/>
          <p:nvPr/>
        </p:nvCxnSpPr>
        <p:spPr>
          <a:xfrm>
            <a:off x="1656272"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 name="Straight Connector 3">
            <a:extLst>
              <a:ext uri="{FF2B5EF4-FFF2-40B4-BE49-F238E27FC236}">
                <a16:creationId xmlns:a16="http://schemas.microsoft.com/office/drawing/2014/main" id="{D6A776C2-9758-3F5E-3A5C-163BB560ADC0}"/>
              </a:ext>
            </a:extLst>
          </p:cNvPr>
          <p:cNvCxnSpPr/>
          <p:nvPr/>
        </p:nvCxnSpPr>
        <p:spPr>
          <a:xfrm>
            <a:off x="7666007" y="1896980"/>
            <a:ext cx="0" cy="3174552"/>
          </a:xfrm>
          <a:prstGeom prst="line">
            <a:avLst/>
          </a:prstGeom>
          <a:ln w="19050" cap="flat" cmpd="sng" algn="ctr">
            <a:solidFill>
              <a:schemeClr val="dk1">
                <a:alpha val="60000"/>
              </a:schemeClr>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 name="TextBox 4">
            <a:extLst>
              <a:ext uri="{FF2B5EF4-FFF2-40B4-BE49-F238E27FC236}">
                <a16:creationId xmlns:a16="http://schemas.microsoft.com/office/drawing/2014/main" id="{7D2A149B-B022-D3C9-C920-B2A195B068C4}"/>
              </a:ext>
            </a:extLst>
          </p:cNvPr>
          <p:cNvSpPr txBox="1"/>
          <p:nvPr/>
        </p:nvSpPr>
        <p:spPr>
          <a:xfrm>
            <a:off x="9977011" y="94913"/>
            <a:ext cx="2085975" cy="369332"/>
          </a:xfrm>
          <a:prstGeom prst="rect">
            <a:avLst/>
          </a:prstGeom>
          <a:noFill/>
        </p:spPr>
        <p:txBody>
          <a:bodyPr wrap="square" rtlCol="0">
            <a:spAutoFit/>
          </a:bodyPr>
          <a:lstStyle/>
          <a:p>
            <a:r>
              <a:rPr lang="en-GB" dirty="0"/>
              <a:t>Appendix Slides</a:t>
            </a:r>
          </a:p>
        </p:txBody>
      </p:sp>
    </p:spTree>
    <p:extLst>
      <p:ext uri="{BB962C8B-B14F-4D97-AF65-F5344CB8AC3E}">
        <p14:creationId xmlns:p14="http://schemas.microsoft.com/office/powerpoint/2010/main" val="1347038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1972</TotalTime>
  <Words>2277</Words>
  <Application>Microsoft Office PowerPoint</Application>
  <PresentationFormat>Widescreen</PresentationFormat>
  <Paragraphs>352</Paragraphs>
  <Slides>25</Slides>
  <Notes>19</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Aptos</vt:lpstr>
      <vt:lpstr>Aptos Display</vt:lpstr>
      <vt:lpstr>Arial</vt:lpstr>
      <vt:lpstr>Cambria Math</vt:lpstr>
      <vt:lpstr>Poppins</vt:lpstr>
      <vt:lpstr>Poppins SemiBold</vt:lpstr>
      <vt:lpstr>Office Theme</vt:lpstr>
      <vt:lpstr>Covers</vt:lpstr>
      <vt:lpstr>Title Slide</vt:lpstr>
      <vt:lpstr>Euclid Space Telescope</vt:lpstr>
      <vt:lpstr>Euclid Space Telescope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 Title 30</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Toby.Wallage</dc:creator>
  <cp:lastModifiedBy>Toby.Wallage</cp:lastModifiedBy>
  <cp:revision>1</cp:revision>
  <dcterms:created xsi:type="dcterms:W3CDTF">2026-08-10T09:16:21Z</dcterms:created>
  <dcterms:modified xsi:type="dcterms:W3CDTF">2026-08-26T14:24:54Z</dcterms:modified>
</cp:coreProperties>
</file>