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66" r:id="rId4"/>
  </p:sldMasterIdLst>
  <p:notesMasterIdLst>
    <p:notesMasterId r:id="rId15"/>
  </p:notesMasterIdLst>
  <p:handoutMasterIdLst>
    <p:handoutMasterId r:id="rId16"/>
  </p:handoutMasterIdLst>
  <p:sldIdLst>
    <p:sldId id="4793" r:id="rId5"/>
    <p:sldId id="5243" r:id="rId6"/>
    <p:sldId id="5228" r:id="rId7"/>
    <p:sldId id="5244" r:id="rId8"/>
    <p:sldId id="5245" r:id="rId9"/>
    <p:sldId id="5246" r:id="rId10"/>
    <p:sldId id="5247" r:id="rId11"/>
    <p:sldId id="5248" r:id="rId12"/>
    <p:sldId id="5249" r:id="rId13"/>
    <p:sldId id="4785" r:id="rId14"/>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300"/>
    <a:srgbClr val="007600"/>
    <a:srgbClr val="004479"/>
    <a:srgbClr val="E1E40D"/>
    <a:srgbClr val="FCFF01"/>
    <a:srgbClr val="206C9E"/>
    <a:srgbClr val="C7C8C7"/>
    <a:srgbClr val="C9C8C9"/>
    <a:srgbClr val="000000"/>
    <a:srgbClr val="00ABCA"/>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95" autoAdjust="0"/>
    <p:restoredTop sz="92626" autoAdjust="0"/>
  </p:normalViewPr>
  <p:slideViewPr>
    <p:cSldViewPr snapToGrid="0" showGuides="1">
      <p:cViewPr varScale="1">
        <p:scale>
          <a:sx n="65" d="100"/>
          <a:sy n="65" d="100"/>
        </p:scale>
        <p:origin x="824" y="36"/>
      </p:cViewPr>
      <p:guideLst/>
    </p:cSldViewPr>
  </p:slideViewPr>
  <p:notesTextViewPr>
    <p:cViewPr>
      <p:scale>
        <a:sx n="3" d="2"/>
        <a:sy n="3" d="2"/>
      </p:scale>
      <p:origin x="0" y="0"/>
    </p:cViewPr>
  </p:notesTextViewPr>
  <p:sorterViewPr>
    <p:cViewPr>
      <p:scale>
        <a:sx n="150" d="100"/>
        <a:sy n="150" d="100"/>
      </p:scale>
      <p:origin x="0" y="0"/>
    </p:cViewPr>
  </p:sorterViewPr>
  <p:notesViewPr>
    <p:cSldViewPr snapToGrid="0" showGuides="1">
      <p:cViewPr>
        <p:scale>
          <a:sx n="50" d="100"/>
          <a:sy n="50" d="100"/>
        </p:scale>
        <p:origin x="5664" y="167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85C43C-B509-8C43-A0CC-E497649A122D}" type="doc">
      <dgm:prSet loTypeId="urn:microsoft.com/office/officeart/2005/8/layout/chevron1" loCatId="" qsTypeId="urn:microsoft.com/office/officeart/2005/8/quickstyle/simple1" qsCatId="simple" csTypeId="urn:microsoft.com/office/officeart/2005/8/colors/colorful1" csCatId="colorful" phldr="1"/>
      <dgm:spPr/>
    </dgm:pt>
    <dgm:pt modelId="{3AD95851-3F08-664C-8CAB-3E436B0812F2}">
      <dgm:prSet phldrT="[Text]"/>
      <dgm:spPr>
        <a:solidFill>
          <a:schemeClr val="accent6"/>
        </a:solidFill>
      </dgm:spPr>
      <dgm:t>
        <a:bodyPr/>
        <a:lstStyle/>
        <a:p>
          <a:r>
            <a:rPr lang="en-US" dirty="0"/>
            <a:t>Science Driver </a:t>
          </a:r>
        </a:p>
      </dgm:t>
    </dgm:pt>
    <dgm:pt modelId="{9430C8F4-F16D-C84F-980C-DFCC2320B839}" type="parTrans" cxnId="{639D1389-43B4-6945-AE00-D8F9A66AB3A6}">
      <dgm:prSet/>
      <dgm:spPr/>
      <dgm:t>
        <a:bodyPr/>
        <a:lstStyle/>
        <a:p>
          <a:endParaRPr lang="en-US"/>
        </a:p>
      </dgm:t>
    </dgm:pt>
    <dgm:pt modelId="{963BBA1A-FDDD-5B46-8983-75BEFCD66FFF}" type="sibTrans" cxnId="{639D1389-43B4-6945-AE00-D8F9A66AB3A6}">
      <dgm:prSet/>
      <dgm:spPr/>
      <dgm:t>
        <a:bodyPr/>
        <a:lstStyle/>
        <a:p>
          <a:endParaRPr lang="en-US"/>
        </a:p>
      </dgm:t>
    </dgm:pt>
    <dgm:pt modelId="{A0188815-D5BB-E84D-8BEE-224C6AF03ACE}">
      <dgm:prSet phldrT="[Text]"/>
      <dgm:spPr>
        <a:solidFill>
          <a:schemeClr val="accent5"/>
        </a:solidFill>
      </dgm:spPr>
      <dgm:t>
        <a:bodyPr/>
        <a:lstStyle/>
        <a:p>
          <a:r>
            <a:rPr lang="en-US" dirty="0"/>
            <a:t>Physics Objective</a:t>
          </a:r>
        </a:p>
      </dgm:t>
    </dgm:pt>
    <dgm:pt modelId="{DA49619B-2AAF-854C-8E7D-6A809ED1CE1F}" type="parTrans" cxnId="{796C1463-4721-D040-A027-2A85B965134D}">
      <dgm:prSet/>
      <dgm:spPr/>
      <dgm:t>
        <a:bodyPr/>
        <a:lstStyle/>
        <a:p>
          <a:endParaRPr lang="en-US"/>
        </a:p>
      </dgm:t>
    </dgm:pt>
    <dgm:pt modelId="{DBEE0BA8-B73C-F14D-A7EC-6784659CBAD9}" type="sibTrans" cxnId="{796C1463-4721-D040-A027-2A85B965134D}">
      <dgm:prSet/>
      <dgm:spPr/>
      <dgm:t>
        <a:bodyPr/>
        <a:lstStyle/>
        <a:p>
          <a:endParaRPr lang="en-US"/>
        </a:p>
      </dgm:t>
    </dgm:pt>
    <dgm:pt modelId="{0B0F1DF2-DF2D-894B-8538-97974D21BA4E}">
      <dgm:prSet phldrT="[Text]"/>
      <dgm:spPr/>
      <dgm:t>
        <a:bodyPr/>
        <a:lstStyle/>
        <a:p>
          <a:r>
            <a:rPr lang="en-US" dirty="0"/>
            <a:t>Requirement </a:t>
          </a:r>
        </a:p>
      </dgm:t>
    </dgm:pt>
    <dgm:pt modelId="{C63A7217-8BB9-2647-9C1E-F64CB8DCF2FC}" type="parTrans" cxnId="{9E7B1A16-01A7-8746-9CFF-1653011595CF}">
      <dgm:prSet/>
      <dgm:spPr/>
      <dgm:t>
        <a:bodyPr/>
        <a:lstStyle/>
        <a:p>
          <a:endParaRPr lang="en-US"/>
        </a:p>
      </dgm:t>
    </dgm:pt>
    <dgm:pt modelId="{ABEA209B-2121-7F45-900F-1ECDDB312A03}" type="sibTrans" cxnId="{9E7B1A16-01A7-8746-9CFF-1653011595CF}">
      <dgm:prSet/>
      <dgm:spPr/>
      <dgm:t>
        <a:bodyPr/>
        <a:lstStyle/>
        <a:p>
          <a:endParaRPr lang="en-US"/>
        </a:p>
      </dgm:t>
    </dgm:pt>
    <dgm:pt modelId="{A41922B2-C6B6-104C-A422-499A2EC22EB1}">
      <dgm:prSet phldrT="[Text]"/>
      <dgm:spPr>
        <a:solidFill>
          <a:schemeClr val="accent3"/>
        </a:solidFill>
        <a:ln>
          <a:solidFill>
            <a:schemeClr val="accent3"/>
          </a:solidFill>
        </a:ln>
      </dgm:spPr>
      <dgm:t>
        <a:bodyPr/>
        <a:lstStyle/>
        <a:p>
          <a:r>
            <a:rPr lang="en-US" dirty="0"/>
            <a:t>Priority Research Direction </a:t>
          </a:r>
        </a:p>
      </dgm:t>
    </dgm:pt>
    <dgm:pt modelId="{88B3A6E5-58F0-B240-A986-AB4FD5442423}" type="parTrans" cxnId="{0242D2D3-9C0C-A141-9E01-975A8CF8C3D5}">
      <dgm:prSet/>
      <dgm:spPr/>
      <dgm:t>
        <a:bodyPr/>
        <a:lstStyle/>
        <a:p>
          <a:endParaRPr lang="en-US"/>
        </a:p>
      </dgm:t>
    </dgm:pt>
    <dgm:pt modelId="{2E27A12C-F85D-814B-A74D-4DD8A0467DC2}" type="sibTrans" cxnId="{0242D2D3-9C0C-A141-9E01-975A8CF8C3D5}">
      <dgm:prSet/>
      <dgm:spPr/>
      <dgm:t>
        <a:bodyPr/>
        <a:lstStyle/>
        <a:p>
          <a:endParaRPr lang="en-US"/>
        </a:p>
      </dgm:t>
    </dgm:pt>
    <dgm:pt modelId="{7A2FF766-7AB5-2940-9911-883C1E21CC68}">
      <dgm:prSet phldrT="[Text]"/>
      <dgm:spPr>
        <a:solidFill>
          <a:schemeClr val="accent2"/>
        </a:solidFill>
      </dgm:spPr>
      <dgm:t>
        <a:bodyPr/>
        <a:lstStyle/>
        <a:p>
          <a:r>
            <a:rPr lang="en-US" dirty="0"/>
            <a:t>Key Challenge</a:t>
          </a:r>
        </a:p>
      </dgm:t>
    </dgm:pt>
    <dgm:pt modelId="{1FDA07E4-0B83-974C-A2C4-88196D05B52C}" type="parTrans" cxnId="{ED4E4C65-C74A-5C4E-9187-FC2EA3840995}">
      <dgm:prSet/>
      <dgm:spPr/>
      <dgm:t>
        <a:bodyPr/>
        <a:lstStyle/>
        <a:p>
          <a:endParaRPr lang="en-US"/>
        </a:p>
      </dgm:t>
    </dgm:pt>
    <dgm:pt modelId="{FB162FA4-F62F-E342-B1D0-9477DB371E0E}" type="sibTrans" cxnId="{ED4E4C65-C74A-5C4E-9187-FC2EA3840995}">
      <dgm:prSet/>
      <dgm:spPr/>
      <dgm:t>
        <a:bodyPr/>
        <a:lstStyle/>
        <a:p>
          <a:endParaRPr lang="en-US"/>
        </a:p>
      </dgm:t>
    </dgm:pt>
    <dgm:pt modelId="{738A6B86-C245-2044-B4DF-ECA242B5D11E}" type="pres">
      <dgm:prSet presAssocID="{9085C43C-B509-8C43-A0CC-E497649A122D}" presName="Name0" presStyleCnt="0">
        <dgm:presLayoutVars>
          <dgm:dir/>
          <dgm:animLvl val="lvl"/>
          <dgm:resizeHandles val="exact"/>
        </dgm:presLayoutVars>
      </dgm:prSet>
      <dgm:spPr/>
    </dgm:pt>
    <dgm:pt modelId="{504A77DA-6307-9D4A-B521-AE76F25EB470}" type="pres">
      <dgm:prSet presAssocID="{3AD95851-3F08-664C-8CAB-3E436B0812F2}" presName="parTxOnly" presStyleLbl="node1" presStyleIdx="0" presStyleCnt="5">
        <dgm:presLayoutVars>
          <dgm:chMax val="0"/>
          <dgm:chPref val="0"/>
          <dgm:bulletEnabled val="1"/>
        </dgm:presLayoutVars>
      </dgm:prSet>
      <dgm:spPr/>
      <dgm:t>
        <a:bodyPr/>
        <a:lstStyle/>
        <a:p>
          <a:endParaRPr lang="en-US"/>
        </a:p>
      </dgm:t>
    </dgm:pt>
    <dgm:pt modelId="{12F6E112-D66A-9C42-8C16-28D1F96579DD}" type="pres">
      <dgm:prSet presAssocID="{963BBA1A-FDDD-5B46-8983-75BEFCD66FFF}" presName="parTxOnlySpace" presStyleCnt="0"/>
      <dgm:spPr/>
    </dgm:pt>
    <dgm:pt modelId="{D0BE9E4D-ECE6-0A40-B7B8-09B77A6B2737}" type="pres">
      <dgm:prSet presAssocID="{A0188815-D5BB-E84D-8BEE-224C6AF03ACE}" presName="parTxOnly" presStyleLbl="node1" presStyleIdx="1" presStyleCnt="5">
        <dgm:presLayoutVars>
          <dgm:chMax val="0"/>
          <dgm:chPref val="0"/>
          <dgm:bulletEnabled val="1"/>
        </dgm:presLayoutVars>
      </dgm:prSet>
      <dgm:spPr/>
      <dgm:t>
        <a:bodyPr/>
        <a:lstStyle/>
        <a:p>
          <a:endParaRPr lang="en-US"/>
        </a:p>
      </dgm:t>
    </dgm:pt>
    <dgm:pt modelId="{17679057-28C6-0D4F-BA01-5ED90F6346A2}" type="pres">
      <dgm:prSet presAssocID="{DBEE0BA8-B73C-F14D-A7EC-6784659CBAD9}" presName="parTxOnlySpace" presStyleCnt="0"/>
      <dgm:spPr/>
    </dgm:pt>
    <dgm:pt modelId="{C9E02057-5138-5B46-8C59-EE1D3287956A}" type="pres">
      <dgm:prSet presAssocID="{0B0F1DF2-DF2D-894B-8538-97974D21BA4E}" presName="parTxOnly" presStyleLbl="node1" presStyleIdx="2" presStyleCnt="5">
        <dgm:presLayoutVars>
          <dgm:chMax val="0"/>
          <dgm:chPref val="0"/>
          <dgm:bulletEnabled val="1"/>
        </dgm:presLayoutVars>
      </dgm:prSet>
      <dgm:spPr/>
      <dgm:t>
        <a:bodyPr/>
        <a:lstStyle/>
        <a:p>
          <a:endParaRPr lang="en-US"/>
        </a:p>
      </dgm:t>
    </dgm:pt>
    <dgm:pt modelId="{7651CDE0-4EF7-E742-9602-A7B3FB08EA66}" type="pres">
      <dgm:prSet presAssocID="{ABEA209B-2121-7F45-900F-1ECDDB312A03}" presName="parTxOnlySpace" presStyleCnt="0"/>
      <dgm:spPr/>
    </dgm:pt>
    <dgm:pt modelId="{6121F61C-472E-194B-94F8-1B7F896C8EB6}" type="pres">
      <dgm:prSet presAssocID="{A41922B2-C6B6-104C-A422-499A2EC22EB1}" presName="parTxOnly" presStyleLbl="node1" presStyleIdx="3" presStyleCnt="5">
        <dgm:presLayoutVars>
          <dgm:chMax val="0"/>
          <dgm:chPref val="0"/>
          <dgm:bulletEnabled val="1"/>
        </dgm:presLayoutVars>
      </dgm:prSet>
      <dgm:spPr/>
      <dgm:t>
        <a:bodyPr/>
        <a:lstStyle/>
        <a:p>
          <a:endParaRPr lang="en-US"/>
        </a:p>
      </dgm:t>
    </dgm:pt>
    <dgm:pt modelId="{F6AEBD49-0750-DA45-8166-A6BD7B84216D}" type="pres">
      <dgm:prSet presAssocID="{2E27A12C-F85D-814B-A74D-4DD8A0467DC2}" presName="parTxOnlySpace" presStyleCnt="0"/>
      <dgm:spPr/>
    </dgm:pt>
    <dgm:pt modelId="{E876B201-649E-104F-A13B-D57B0306076C}" type="pres">
      <dgm:prSet presAssocID="{7A2FF766-7AB5-2940-9911-883C1E21CC68}" presName="parTxOnly" presStyleLbl="node1" presStyleIdx="4" presStyleCnt="5">
        <dgm:presLayoutVars>
          <dgm:chMax val="0"/>
          <dgm:chPref val="0"/>
          <dgm:bulletEnabled val="1"/>
        </dgm:presLayoutVars>
      </dgm:prSet>
      <dgm:spPr/>
      <dgm:t>
        <a:bodyPr/>
        <a:lstStyle/>
        <a:p>
          <a:endParaRPr lang="en-US"/>
        </a:p>
      </dgm:t>
    </dgm:pt>
  </dgm:ptLst>
  <dgm:cxnLst>
    <dgm:cxn modelId="{7B96EE56-4164-0141-8B48-B1AA47EC4392}" type="presOf" srcId="{A41922B2-C6B6-104C-A422-499A2EC22EB1}" destId="{6121F61C-472E-194B-94F8-1B7F896C8EB6}" srcOrd="0" destOrd="0" presId="urn:microsoft.com/office/officeart/2005/8/layout/chevron1"/>
    <dgm:cxn modelId="{E3C582AB-F0A4-424F-BD8A-6E11ACFB1155}" type="presOf" srcId="{7A2FF766-7AB5-2940-9911-883C1E21CC68}" destId="{E876B201-649E-104F-A13B-D57B0306076C}" srcOrd="0" destOrd="0" presId="urn:microsoft.com/office/officeart/2005/8/layout/chevron1"/>
    <dgm:cxn modelId="{251B9192-FA6A-ED4D-B3AA-3067B6A043E6}" type="presOf" srcId="{3AD95851-3F08-664C-8CAB-3E436B0812F2}" destId="{504A77DA-6307-9D4A-B521-AE76F25EB470}" srcOrd="0" destOrd="0" presId="urn:microsoft.com/office/officeart/2005/8/layout/chevron1"/>
    <dgm:cxn modelId="{9E7B1A16-01A7-8746-9CFF-1653011595CF}" srcId="{9085C43C-B509-8C43-A0CC-E497649A122D}" destId="{0B0F1DF2-DF2D-894B-8538-97974D21BA4E}" srcOrd="2" destOrd="0" parTransId="{C63A7217-8BB9-2647-9C1E-F64CB8DCF2FC}" sibTransId="{ABEA209B-2121-7F45-900F-1ECDDB312A03}"/>
    <dgm:cxn modelId="{A8F3BCA6-39D0-2E4B-96A6-E38103DC988F}" type="presOf" srcId="{0B0F1DF2-DF2D-894B-8538-97974D21BA4E}" destId="{C9E02057-5138-5B46-8C59-EE1D3287956A}" srcOrd="0" destOrd="0" presId="urn:microsoft.com/office/officeart/2005/8/layout/chevron1"/>
    <dgm:cxn modelId="{639D1389-43B4-6945-AE00-D8F9A66AB3A6}" srcId="{9085C43C-B509-8C43-A0CC-E497649A122D}" destId="{3AD95851-3F08-664C-8CAB-3E436B0812F2}" srcOrd="0" destOrd="0" parTransId="{9430C8F4-F16D-C84F-980C-DFCC2320B839}" sibTransId="{963BBA1A-FDDD-5B46-8983-75BEFCD66FFF}"/>
    <dgm:cxn modelId="{B0A5A821-2759-E54E-B527-C357CA49D1A7}" type="presOf" srcId="{A0188815-D5BB-E84D-8BEE-224C6AF03ACE}" destId="{D0BE9E4D-ECE6-0A40-B7B8-09B77A6B2737}" srcOrd="0" destOrd="0" presId="urn:microsoft.com/office/officeart/2005/8/layout/chevron1"/>
    <dgm:cxn modelId="{90AA0788-D54C-E04E-87AC-C665C989D350}" type="presOf" srcId="{9085C43C-B509-8C43-A0CC-E497649A122D}" destId="{738A6B86-C245-2044-B4DF-ECA242B5D11E}" srcOrd="0" destOrd="0" presId="urn:microsoft.com/office/officeart/2005/8/layout/chevron1"/>
    <dgm:cxn modelId="{0242D2D3-9C0C-A141-9E01-975A8CF8C3D5}" srcId="{9085C43C-B509-8C43-A0CC-E497649A122D}" destId="{A41922B2-C6B6-104C-A422-499A2EC22EB1}" srcOrd="3" destOrd="0" parTransId="{88B3A6E5-58F0-B240-A986-AB4FD5442423}" sibTransId="{2E27A12C-F85D-814B-A74D-4DD8A0467DC2}"/>
    <dgm:cxn modelId="{796C1463-4721-D040-A027-2A85B965134D}" srcId="{9085C43C-B509-8C43-A0CC-E497649A122D}" destId="{A0188815-D5BB-E84D-8BEE-224C6AF03ACE}" srcOrd="1" destOrd="0" parTransId="{DA49619B-2AAF-854C-8E7D-6A809ED1CE1F}" sibTransId="{DBEE0BA8-B73C-F14D-A7EC-6784659CBAD9}"/>
    <dgm:cxn modelId="{ED4E4C65-C74A-5C4E-9187-FC2EA3840995}" srcId="{9085C43C-B509-8C43-A0CC-E497649A122D}" destId="{7A2FF766-7AB5-2940-9911-883C1E21CC68}" srcOrd="4" destOrd="0" parTransId="{1FDA07E4-0B83-974C-A2C4-88196D05B52C}" sibTransId="{FB162FA4-F62F-E342-B1D0-9477DB371E0E}"/>
    <dgm:cxn modelId="{60E1650E-E886-E94F-BBC0-AC2CE3E630E8}" type="presParOf" srcId="{738A6B86-C245-2044-B4DF-ECA242B5D11E}" destId="{504A77DA-6307-9D4A-B521-AE76F25EB470}" srcOrd="0" destOrd="0" presId="urn:microsoft.com/office/officeart/2005/8/layout/chevron1"/>
    <dgm:cxn modelId="{B8F3AACE-965E-C44B-A277-5A0EFA425AAB}" type="presParOf" srcId="{738A6B86-C245-2044-B4DF-ECA242B5D11E}" destId="{12F6E112-D66A-9C42-8C16-28D1F96579DD}" srcOrd="1" destOrd="0" presId="urn:microsoft.com/office/officeart/2005/8/layout/chevron1"/>
    <dgm:cxn modelId="{DF869A57-7C5F-964F-8E07-BAD1212A1125}" type="presParOf" srcId="{738A6B86-C245-2044-B4DF-ECA242B5D11E}" destId="{D0BE9E4D-ECE6-0A40-B7B8-09B77A6B2737}" srcOrd="2" destOrd="0" presId="urn:microsoft.com/office/officeart/2005/8/layout/chevron1"/>
    <dgm:cxn modelId="{5B9DE8D4-8E8B-744B-80D2-A2216AD6A77F}" type="presParOf" srcId="{738A6B86-C245-2044-B4DF-ECA242B5D11E}" destId="{17679057-28C6-0D4F-BA01-5ED90F6346A2}" srcOrd="3" destOrd="0" presId="urn:microsoft.com/office/officeart/2005/8/layout/chevron1"/>
    <dgm:cxn modelId="{744222CB-12B2-5A46-B8E0-8098BFC00746}" type="presParOf" srcId="{738A6B86-C245-2044-B4DF-ECA242B5D11E}" destId="{C9E02057-5138-5B46-8C59-EE1D3287956A}" srcOrd="4" destOrd="0" presId="urn:microsoft.com/office/officeart/2005/8/layout/chevron1"/>
    <dgm:cxn modelId="{EE4939D6-77C9-1149-AB8C-AF2DDE280DB7}" type="presParOf" srcId="{738A6B86-C245-2044-B4DF-ECA242B5D11E}" destId="{7651CDE0-4EF7-E742-9602-A7B3FB08EA66}" srcOrd="5" destOrd="0" presId="urn:microsoft.com/office/officeart/2005/8/layout/chevron1"/>
    <dgm:cxn modelId="{6E0DE7BF-F336-9D46-95A0-D9AD36F7FE47}" type="presParOf" srcId="{738A6B86-C245-2044-B4DF-ECA242B5D11E}" destId="{6121F61C-472E-194B-94F8-1B7F896C8EB6}" srcOrd="6" destOrd="0" presId="urn:microsoft.com/office/officeart/2005/8/layout/chevron1"/>
    <dgm:cxn modelId="{778A2406-480B-0940-A6B6-CAE81A031055}" type="presParOf" srcId="{738A6B86-C245-2044-B4DF-ECA242B5D11E}" destId="{F6AEBD49-0750-DA45-8166-A6BD7B84216D}" srcOrd="7" destOrd="0" presId="urn:microsoft.com/office/officeart/2005/8/layout/chevron1"/>
    <dgm:cxn modelId="{0315230D-60E5-B447-B455-9F5DD14C4C67}" type="presParOf" srcId="{738A6B86-C245-2044-B4DF-ECA242B5D11E}" destId="{E876B201-649E-104F-A13B-D57B0306076C}"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a:extLst>
              <a:ext uri="{FF2B5EF4-FFF2-40B4-BE49-F238E27FC236}">
                <a16:creationId xmlns="" xmlns:a16="http://schemas.microsoft.com/office/drawing/2014/main" id="{58533024-10F1-4BC3-BAA5-CB28D8F9B618}"/>
              </a:ext>
            </a:extLst>
          </p:cNvPr>
          <p:cNvSpPr>
            <a:spLocks noGrp="1"/>
          </p:cNvSpPr>
          <p:nvPr>
            <p:ph type="dt" sz="quarter" idx="1"/>
          </p:nvPr>
        </p:nvSpPr>
        <p:spPr>
          <a:xfrm>
            <a:off x="3970338" y="8810624"/>
            <a:ext cx="3038475" cy="466726"/>
          </a:xfrm>
          <a:prstGeom prst="rect">
            <a:avLst/>
          </a:prstGeom>
        </p:spPr>
        <p:txBody>
          <a:bodyPr vert="horz" lIns="91440" tIns="45720" rIns="91440" bIns="45720" rtlCol="0" anchor="b"/>
          <a:lstStyle>
            <a:lvl1pPr algn="r">
              <a:defRPr sz="1200"/>
            </a:lvl1pPr>
          </a:lstStyle>
          <a:p>
            <a:fld id="{9074A39D-78C5-4FF5-94A2-BCBFAF602A34}" type="datetimeFigureOut">
              <a:rPr lang="en-US" smtClean="0">
                <a:latin typeface="+mn-lt"/>
              </a:rPr>
              <a:t>12/13/2019</a:t>
            </a:fld>
            <a:endParaRPr lang="en-US" dirty="0">
              <a:latin typeface="+mn-lt"/>
            </a:endParaRPr>
          </a:p>
        </p:txBody>
      </p:sp>
      <p:sp>
        <p:nvSpPr>
          <p:cNvPr id="5" name="Slide Number Placeholder 4">
            <a:extLst>
              <a:ext uri="{FF2B5EF4-FFF2-40B4-BE49-F238E27FC236}">
                <a16:creationId xmlns="" xmlns:a16="http://schemas.microsoft.com/office/drawing/2014/main" id="{D1D2005F-34EB-4228-A469-9DA7EF685E32}"/>
              </a:ext>
            </a:extLst>
          </p:cNvPr>
          <p:cNvSpPr>
            <a:spLocks noGrp="1"/>
          </p:cNvSpPr>
          <p:nvPr>
            <p:ph type="sldNum" sz="quarter" idx="3"/>
          </p:nvPr>
        </p:nvSpPr>
        <p:spPr>
          <a:xfrm>
            <a:off x="0" y="8810626"/>
            <a:ext cx="3038475" cy="466726"/>
          </a:xfrm>
          <a:prstGeom prst="rect">
            <a:avLst/>
          </a:prstGeom>
        </p:spPr>
        <p:txBody>
          <a:bodyPr vert="horz" lIns="91440" tIns="45720" rIns="91440" bIns="45720" rtlCol="0" anchor="b"/>
          <a:lstStyle>
            <a:lvl1pPr algn="r">
              <a:defRPr sz="1200"/>
            </a:lvl1pPr>
          </a:lstStyle>
          <a:p>
            <a:pPr algn="l"/>
            <a:fld id="{C75DCF9F-B5D2-4E17-BF72-5579017E6EA3}" type="slidenum">
              <a:rPr lang="en-US" smtClean="0">
                <a:latin typeface="+mn-lt"/>
              </a:rPr>
              <a:pPr algn="l"/>
              <a:t>‹#›</a:t>
            </a:fld>
            <a:endParaRPr lang="en-US" dirty="0">
              <a:latin typeface="+mn-lt"/>
            </a:endParaRPr>
          </a:p>
        </p:txBody>
      </p:sp>
    </p:spTree>
    <p:extLst>
      <p:ext uri="{BB962C8B-B14F-4D97-AF65-F5344CB8AC3E}">
        <p14:creationId xmlns:p14="http://schemas.microsoft.com/office/powerpoint/2010/main" val="1735757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970341" y="8801100"/>
            <a:ext cx="3038475" cy="466726"/>
          </a:xfrm>
          <a:prstGeom prst="rect">
            <a:avLst/>
          </a:prstGeom>
        </p:spPr>
        <p:txBody>
          <a:bodyPr vert="horz" lIns="91440" tIns="45720" rIns="91440" bIns="45720" rtlCol="0"/>
          <a:lstStyle>
            <a:lvl1pPr algn="r">
              <a:defRPr sz="1200">
                <a:latin typeface="+mn-lt"/>
              </a:defRPr>
            </a:lvl1pPr>
          </a:lstStyle>
          <a:p>
            <a:fld id="{D7992059-949A-4D84-A84D-82EB5F97947B}" type="datetimeFigureOut">
              <a:rPr lang="en-US" smtClean="0"/>
              <a:pPr/>
              <a:t>12/13/2019</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73577"/>
            <a:ext cx="5607050" cy="3660774"/>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5"/>
          </p:nvPr>
        </p:nvSpPr>
        <p:spPr>
          <a:xfrm>
            <a:off x="1" y="8801100"/>
            <a:ext cx="3038475" cy="466726"/>
          </a:xfrm>
          <a:prstGeom prst="rect">
            <a:avLst/>
          </a:prstGeom>
        </p:spPr>
        <p:txBody>
          <a:bodyPr vert="horz" lIns="91440" tIns="45720" rIns="91440" bIns="45720" rtlCol="0" anchor="b"/>
          <a:lstStyle>
            <a:lvl1pPr algn="l">
              <a:defRPr sz="1200">
                <a:latin typeface="+mn-lt"/>
              </a:defRPr>
            </a:lvl1pPr>
          </a:lstStyle>
          <a:p>
            <a:fld id="{DBFF095A-F86B-4B29-8A9F-DF3D3D1F3E2A}" type="slidenum">
              <a:rPr lang="en-US" smtClean="0"/>
              <a:pPr/>
              <a:t>‹#›</a:t>
            </a:fld>
            <a:endParaRPr lang="en-US" dirty="0"/>
          </a:p>
        </p:txBody>
      </p:sp>
    </p:spTree>
    <p:extLst>
      <p:ext uri="{BB962C8B-B14F-4D97-AF65-F5344CB8AC3E}">
        <p14:creationId xmlns:p14="http://schemas.microsoft.com/office/powerpoint/2010/main" val="1877089979"/>
      </p:ext>
    </p:extLst>
  </p:cSld>
  <p:clrMap bg1="lt1" tx1="dk1" bg2="lt2" tx2="dk2" accent1="accent1" accent2="accent2" accent3="accent3" accent4="accent4" accent5="accent5" accent6="accent6" hlink="hlink" folHlink="folHlink"/>
  <p:notesStyle>
    <a:lvl1pPr marL="0" algn="l" defTabSz="914400" rtl="0" eaLnBrk="1" latinLnBrk="0" hangingPunct="1">
      <a:lnSpc>
        <a:spcPct val="90000"/>
      </a:lnSpc>
      <a:spcBef>
        <a:spcPts val="300"/>
      </a:spcBef>
      <a:defRPr sz="1200" kern="1200">
        <a:solidFill>
          <a:schemeClr val="tx1"/>
        </a:solidFill>
        <a:latin typeface="+mn-lt"/>
        <a:ea typeface="+mn-ea"/>
        <a:cs typeface="+mn-cs"/>
      </a:defRPr>
    </a:lvl1pPr>
    <a:lvl2pPr marL="457200" algn="l" defTabSz="914400" rtl="0" eaLnBrk="1" latinLnBrk="0" hangingPunct="1">
      <a:lnSpc>
        <a:spcPct val="90000"/>
      </a:lnSpc>
      <a:spcBef>
        <a:spcPts val="300"/>
      </a:spcBef>
      <a:defRPr sz="1200" kern="1200">
        <a:solidFill>
          <a:schemeClr val="tx1"/>
        </a:solidFill>
        <a:latin typeface="+mn-lt"/>
        <a:ea typeface="+mn-ea"/>
        <a:cs typeface="+mn-cs"/>
      </a:defRPr>
    </a:lvl2pPr>
    <a:lvl3pPr marL="914400" algn="l" defTabSz="914400" rtl="0" eaLnBrk="1" latinLnBrk="0" hangingPunct="1">
      <a:lnSpc>
        <a:spcPct val="90000"/>
      </a:lnSpc>
      <a:spcBef>
        <a:spcPts val="300"/>
      </a:spcBef>
      <a:defRPr sz="1200" kern="1200">
        <a:solidFill>
          <a:schemeClr val="tx1"/>
        </a:solidFill>
        <a:latin typeface="+mn-lt"/>
        <a:ea typeface="+mn-ea"/>
        <a:cs typeface="+mn-cs"/>
      </a:defRPr>
    </a:lvl3pPr>
    <a:lvl4pPr marL="1371600" algn="l" defTabSz="914400" rtl="0" eaLnBrk="1" latinLnBrk="0" hangingPunct="1">
      <a:lnSpc>
        <a:spcPct val="90000"/>
      </a:lnSpc>
      <a:spcBef>
        <a:spcPts val="300"/>
      </a:spcBef>
      <a:defRPr sz="1200" kern="1200">
        <a:solidFill>
          <a:schemeClr val="tx1"/>
        </a:solidFill>
        <a:latin typeface="+mn-lt"/>
        <a:ea typeface="+mn-ea"/>
        <a:cs typeface="+mn-cs"/>
      </a:defRPr>
    </a:lvl4pPr>
    <a:lvl5pPr marL="1828800" algn="l" defTabSz="914400" rtl="0" eaLnBrk="1" latinLnBrk="0" hangingPunct="1">
      <a:lnSpc>
        <a:spcPct val="90000"/>
      </a:lnSpc>
      <a:spcBef>
        <a:spcPts val="300"/>
      </a:spcBef>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E672D7-8E2D-4611-973D-F4591A707C34}" type="slidenum">
              <a:rPr lang="en-US" smtClean="0"/>
              <a:t>1</a:t>
            </a:fld>
            <a:endParaRPr lang="en-US"/>
          </a:p>
        </p:txBody>
      </p:sp>
    </p:spTree>
    <p:extLst>
      <p:ext uri="{BB962C8B-B14F-4D97-AF65-F5344CB8AC3E}">
        <p14:creationId xmlns:p14="http://schemas.microsoft.com/office/powerpoint/2010/main" val="1892377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a:solidFill>
                  <a:schemeClr val="tx1"/>
                </a:solidFill>
                <a:effectLst/>
                <a:latin typeface="+mn-lt"/>
                <a:ea typeface="+mn-ea"/>
                <a:cs typeface="+mn-cs"/>
              </a:rPr>
              <a:t>Stock Image: Abstract Data Visualization Grid</a:t>
            </a:r>
            <a:endParaRPr lang="en-US"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10104DB-87CA-D64F-AB86-DB2520DDF5D7}" type="slidenum">
              <a:rPr lang="en-US" smtClean="0"/>
              <a:t>4</a:t>
            </a:fld>
            <a:endParaRPr lang="en-US"/>
          </a:p>
        </p:txBody>
      </p:sp>
    </p:spTree>
    <p:extLst>
      <p:ext uri="{BB962C8B-B14F-4D97-AF65-F5344CB8AC3E}">
        <p14:creationId xmlns:p14="http://schemas.microsoft.com/office/powerpoint/2010/main" val="1587952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E672D7-8E2D-4611-973D-F4591A707C34}" type="slidenum">
              <a:rPr lang="en-US" smtClean="0"/>
              <a:t>10</a:t>
            </a:fld>
            <a:endParaRPr lang="en-US"/>
          </a:p>
        </p:txBody>
      </p:sp>
    </p:spTree>
    <p:extLst>
      <p:ext uri="{BB962C8B-B14F-4D97-AF65-F5344CB8AC3E}">
        <p14:creationId xmlns:p14="http://schemas.microsoft.com/office/powerpoint/2010/main" val="18052284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7_Title Slide">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B9853B16-5BA4-4AF0-8A80-CD86D6EAD828}"/>
              </a:ext>
            </a:extLst>
          </p:cNvPr>
          <p:cNvSpPr/>
          <p:nvPr userDrawn="1"/>
        </p:nvSpPr>
        <p:spPr>
          <a:xfrm>
            <a:off x="0" y="0"/>
            <a:ext cx="12192000" cy="3429001"/>
          </a:xfrm>
          <a:prstGeom prst="rect">
            <a:avLst/>
          </a:prstGeom>
          <a:gradFill>
            <a:gsLst>
              <a:gs pos="25000">
                <a:srgbClr val="0E5B82"/>
              </a:gs>
              <a:gs pos="2000">
                <a:srgbClr val="06456F"/>
              </a:gs>
              <a:gs pos="100000">
                <a:schemeClr val="accent3">
                  <a:alpha val="0"/>
                </a:schemeClr>
              </a:gs>
            </a:gsLst>
            <a:lin ang="0" scaled="1"/>
          </a:gradFill>
          <a:ln w="1905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dirty="0">
              <a:solidFill>
                <a:schemeClr val="tx1"/>
              </a:solidFill>
            </a:endParaRPr>
          </a:p>
        </p:txBody>
      </p:sp>
      <p:sp>
        <p:nvSpPr>
          <p:cNvPr id="2" name="Title 1"/>
          <p:cNvSpPr>
            <a:spLocks noGrp="1"/>
          </p:cNvSpPr>
          <p:nvPr userDrawn="1">
            <p:ph type="ctrTitle"/>
          </p:nvPr>
        </p:nvSpPr>
        <p:spPr>
          <a:xfrm>
            <a:off x="190499" y="100853"/>
            <a:ext cx="7915275" cy="2489947"/>
          </a:xfrm>
        </p:spPr>
        <p:txBody>
          <a:bodyPr anchor="b"/>
          <a:lstStyle>
            <a:lvl1pPr algn="l">
              <a:defRPr sz="3600" b="0" baseline="0">
                <a:solidFill>
                  <a:schemeClr val="bg1"/>
                </a:solidFill>
                <a:latin typeface="+mj-lt"/>
              </a:defRPr>
            </a:lvl1pPr>
          </a:lstStyle>
          <a:p>
            <a:r>
              <a:rPr lang="en-US" dirty="0"/>
              <a:t>Click to edit Master title style</a:t>
            </a:r>
          </a:p>
        </p:txBody>
      </p:sp>
      <p:sp>
        <p:nvSpPr>
          <p:cNvPr id="3" name="Subtitle 2"/>
          <p:cNvSpPr>
            <a:spLocks noGrp="1"/>
          </p:cNvSpPr>
          <p:nvPr userDrawn="1">
            <p:ph type="subTitle" idx="1"/>
          </p:nvPr>
        </p:nvSpPr>
        <p:spPr>
          <a:xfrm>
            <a:off x="190500" y="3571291"/>
            <a:ext cx="8753475" cy="2138654"/>
          </a:xfrm>
        </p:spPr>
        <p:txBody>
          <a:bodyPr/>
          <a:lstStyle>
            <a:lvl1pPr marL="0" indent="0" algn="l">
              <a:buNone/>
              <a:defRPr sz="2000" baseline="0">
                <a:solidFill>
                  <a:schemeClr val="tx1"/>
                </a:solidFill>
                <a:latin typeface="+mn-lt"/>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a:extLst>
              <a:ext uri="{FF2B5EF4-FFF2-40B4-BE49-F238E27FC236}">
                <a16:creationId xmlns="" xmlns:a16="http://schemas.microsoft.com/office/drawing/2014/main" id="{1F0A5EAC-900C-4667-A5FC-E744A5D87EF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4723" t="98890" r="25122" b="450"/>
          <a:stretch/>
        </p:blipFill>
        <p:spPr>
          <a:xfrm>
            <a:off x="0" y="6812281"/>
            <a:ext cx="12192000" cy="45719"/>
          </a:xfrm>
          <a:prstGeom prst="rect">
            <a:avLst/>
          </a:prstGeom>
          <a:effectLst/>
        </p:spPr>
      </p:pic>
    </p:spTree>
    <p:extLst>
      <p:ext uri="{BB962C8B-B14F-4D97-AF65-F5344CB8AC3E}">
        <p14:creationId xmlns:p14="http://schemas.microsoft.com/office/powerpoint/2010/main" val="407220565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5_4 section science highlight">
    <p:spTree>
      <p:nvGrpSpPr>
        <p:cNvPr id="1" name=""/>
        <p:cNvGrpSpPr/>
        <p:nvPr/>
      </p:nvGrpSpPr>
      <p:grpSpPr>
        <a:xfrm>
          <a:off x="0" y="0"/>
          <a:ext cx="0" cy="0"/>
          <a:chOff x="0" y="0"/>
          <a:chExt cx="0" cy="0"/>
        </a:xfrm>
      </p:grpSpPr>
      <p:grpSp>
        <p:nvGrpSpPr>
          <p:cNvPr id="2" name="Group 1">
            <a:extLst>
              <a:ext uri="{FF2B5EF4-FFF2-40B4-BE49-F238E27FC236}">
                <a16:creationId xmlns="" xmlns:a16="http://schemas.microsoft.com/office/drawing/2014/main" id="{215922CA-3E0F-485B-9F76-A1F211BE7C4F}"/>
              </a:ext>
            </a:extLst>
          </p:cNvPr>
          <p:cNvGrpSpPr/>
          <p:nvPr userDrawn="1"/>
        </p:nvGrpSpPr>
        <p:grpSpPr>
          <a:xfrm>
            <a:off x="314661" y="948037"/>
            <a:ext cx="11877340" cy="5688482"/>
            <a:chOff x="274319" y="948037"/>
            <a:chExt cx="11917681" cy="5688482"/>
          </a:xfrm>
        </p:grpSpPr>
        <p:sp>
          <p:nvSpPr>
            <p:cNvPr id="38" name="Rectangle 37">
              <a:extLst>
                <a:ext uri="{FF2B5EF4-FFF2-40B4-BE49-F238E27FC236}">
                  <a16:creationId xmlns="" xmlns:a16="http://schemas.microsoft.com/office/drawing/2014/main" id="{1DC80716-D7F2-40BD-B894-87B7C5521D93}"/>
                </a:ext>
              </a:extLst>
            </p:cNvPr>
            <p:cNvSpPr/>
            <p:nvPr userDrawn="1"/>
          </p:nvSpPr>
          <p:spPr>
            <a:xfrm>
              <a:off x="274319" y="1376098"/>
              <a:ext cx="2874807" cy="5260421"/>
            </a:xfrm>
            <a:prstGeom prst="rect">
              <a:avLst/>
            </a:prstGeom>
            <a:gradFill flip="none" rotWithShape="1">
              <a:gsLst>
                <a:gs pos="25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3" name="Rectangle 12">
              <a:extLst>
                <a:ext uri="{FF2B5EF4-FFF2-40B4-BE49-F238E27FC236}">
                  <a16:creationId xmlns="" xmlns:a16="http://schemas.microsoft.com/office/drawing/2014/main" id="{DD431D86-B4F2-4178-9479-C223044E67E1}"/>
                </a:ext>
              </a:extLst>
            </p:cNvPr>
            <p:cNvSpPr/>
            <p:nvPr userDrawn="1"/>
          </p:nvSpPr>
          <p:spPr>
            <a:xfrm>
              <a:off x="274320" y="948037"/>
              <a:ext cx="2874807" cy="443734"/>
            </a:xfrm>
            <a:prstGeom prst="rect">
              <a:avLst/>
            </a:prstGeom>
            <a:solidFill>
              <a:schemeClr val="accent3"/>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sz="1800" dirty="0">
                <a:solidFill>
                  <a:schemeClr val="tx1"/>
                </a:solidFill>
              </a:endParaRPr>
            </a:p>
          </p:txBody>
        </p:sp>
        <p:sp>
          <p:nvSpPr>
            <p:cNvPr id="39" name="Rectangle 38">
              <a:extLst>
                <a:ext uri="{FF2B5EF4-FFF2-40B4-BE49-F238E27FC236}">
                  <a16:creationId xmlns="" xmlns:a16="http://schemas.microsoft.com/office/drawing/2014/main" id="{9772E6C0-3363-4678-BD7B-839981CFEC1B}"/>
                </a:ext>
              </a:extLst>
            </p:cNvPr>
            <p:cNvSpPr/>
            <p:nvPr userDrawn="1"/>
          </p:nvSpPr>
          <p:spPr>
            <a:xfrm>
              <a:off x="3288610" y="1376098"/>
              <a:ext cx="2874807" cy="5260421"/>
            </a:xfrm>
            <a:prstGeom prst="rect">
              <a:avLst/>
            </a:prstGeom>
            <a:gradFill flip="none" rotWithShape="1">
              <a:gsLst>
                <a:gs pos="25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6" name="Rectangle 15">
              <a:extLst>
                <a:ext uri="{FF2B5EF4-FFF2-40B4-BE49-F238E27FC236}">
                  <a16:creationId xmlns="" xmlns:a16="http://schemas.microsoft.com/office/drawing/2014/main" id="{7881C044-83B1-4BEC-A2A0-51CA4BF72CE4}"/>
                </a:ext>
              </a:extLst>
            </p:cNvPr>
            <p:cNvSpPr/>
            <p:nvPr userDrawn="1"/>
          </p:nvSpPr>
          <p:spPr>
            <a:xfrm>
              <a:off x="3288610" y="948037"/>
              <a:ext cx="2874807" cy="443734"/>
            </a:xfrm>
            <a:prstGeom prst="rect">
              <a:avLst/>
            </a:prstGeom>
            <a:solidFill>
              <a:schemeClr val="accent3"/>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sz="1800" dirty="0">
                <a:solidFill>
                  <a:schemeClr val="tx1"/>
                </a:solidFill>
              </a:endParaRPr>
            </a:p>
          </p:txBody>
        </p:sp>
        <p:sp>
          <p:nvSpPr>
            <p:cNvPr id="40" name="Rectangle 39">
              <a:extLst>
                <a:ext uri="{FF2B5EF4-FFF2-40B4-BE49-F238E27FC236}">
                  <a16:creationId xmlns="" xmlns:a16="http://schemas.microsoft.com/office/drawing/2014/main" id="{104C995C-9C57-406C-A69D-7613F8F47165}"/>
                </a:ext>
              </a:extLst>
            </p:cNvPr>
            <p:cNvSpPr/>
            <p:nvPr userDrawn="1"/>
          </p:nvSpPr>
          <p:spPr>
            <a:xfrm>
              <a:off x="6302900" y="1376098"/>
              <a:ext cx="2874807" cy="5260421"/>
            </a:xfrm>
            <a:prstGeom prst="rect">
              <a:avLst/>
            </a:prstGeom>
            <a:gradFill flip="none" rotWithShape="1">
              <a:gsLst>
                <a:gs pos="25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2" name="Rectangle 21">
              <a:extLst>
                <a:ext uri="{FF2B5EF4-FFF2-40B4-BE49-F238E27FC236}">
                  <a16:creationId xmlns="" xmlns:a16="http://schemas.microsoft.com/office/drawing/2014/main" id="{A526A7F5-6E08-49A4-A894-85B35B49A075}"/>
                </a:ext>
              </a:extLst>
            </p:cNvPr>
            <p:cNvSpPr/>
            <p:nvPr userDrawn="1"/>
          </p:nvSpPr>
          <p:spPr>
            <a:xfrm>
              <a:off x="6302901" y="948037"/>
              <a:ext cx="2874807" cy="443734"/>
            </a:xfrm>
            <a:prstGeom prst="rect">
              <a:avLst/>
            </a:prstGeom>
            <a:solidFill>
              <a:schemeClr val="accent3"/>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sz="1800" dirty="0">
                <a:solidFill>
                  <a:schemeClr val="tx1"/>
                </a:solidFill>
              </a:endParaRPr>
            </a:p>
          </p:txBody>
        </p:sp>
        <p:sp>
          <p:nvSpPr>
            <p:cNvPr id="26" name="Rectangle 25">
              <a:extLst>
                <a:ext uri="{FF2B5EF4-FFF2-40B4-BE49-F238E27FC236}">
                  <a16:creationId xmlns="" xmlns:a16="http://schemas.microsoft.com/office/drawing/2014/main" id="{925F09E4-91A6-437A-BED4-ED7995D473E7}"/>
                </a:ext>
              </a:extLst>
            </p:cNvPr>
            <p:cNvSpPr/>
            <p:nvPr userDrawn="1"/>
          </p:nvSpPr>
          <p:spPr>
            <a:xfrm>
              <a:off x="9317192" y="1376098"/>
              <a:ext cx="2874807" cy="5260421"/>
            </a:xfrm>
            <a:prstGeom prst="rect">
              <a:avLst/>
            </a:prstGeom>
            <a:gradFill flip="none" rotWithShape="1">
              <a:gsLst>
                <a:gs pos="25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7" name="Rectangle 26">
              <a:extLst>
                <a:ext uri="{FF2B5EF4-FFF2-40B4-BE49-F238E27FC236}">
                  <a16:creationId xmlns="" xmlns:a16="http://schemas.microsoft.com/office/drawing/2014/main" id="{6192D3D3-2A2D-4482-B3F5-B0CBCD39D93A}"/>
                </a:ext>
              </a:extLst>
            </p:cNvPr>
            <p:cNvSpPr/>
            <p:nvPr userDrawn="1"/>
          </p:nvSpPr>
          <p:spPr>
            <a:xfrm>
              <a:off x="9317193" y="948037"/>
              <a:ext cx="2874807" cy="443734"/>
            </a:xfrm>
            <a:prstGeom prst="rect">
              <a:avLst/>
            </a:prstGeom>
            <a:solidFill>
              <a:schemeClr val="accent3"/>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sz="1800" dirty="0">
                <a:solidFill>
                  <a:schemeClr val="tx1"/>
                </a:solidFill>
              </a:endParaRPr>
            </a:p>
          </p:txBody>
        </p:sp>
      </p:grpSp>
      <p:sp>
        <p:nvSpPr>
          <p:cNvPr id="14" name="Text Placeholder 2">
            <a:extLst>
              <a:ext uri="{FF2B5EF4-FFF2-40B4-BE49-F238E27FC236}">
                <a16:creationId xmlns="" xmlns:a16="http://schemas.microsoft.com/office/drawing/2014/main" id="{A568B759-9EAF-4F57-B09C-A71D9D5B516C}"/>
              </a:ext>
            </a:extLst>
          </p:cNvPr>
          <p:cNvSpPr>
            <a:spLocks noGrp="1"/>
          </p:cNvSpPr>
          <p:nvPr userDrawn="1">
            <p:ph type="body" idx="1"/>
          </p:nvPr>
        </p:nvSpPr>
        <p:spPr>
          <a:xfrm>
            <a:off x="284047" y="1005840"/>
            <a:ext cx="2861458" cy="370258"/>
          </a:xfrm>
          <a:noFill/>
          <a:ln w="12700">
            <a:noFill/>
          </a:ln>
        </p:spPr>
        <p:txBody>
          <a:bodyPr tIns="91440" bIns="91440" anchor="ctr"/>
          <a:lstStyle>
            <a:lvl1pPr marL="0" indent="0">
              <a:buNone/>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5" name="Content Placeholder 3">
            <a:extLst>
              <a:ext uri="{FF2B5EF4-FFF2-40B4-BE49-F238E27FC236}">
                <a16:creationId xmlns="" xmlns:a16="http://schemas.microsoft.com/office/drawing/2014/main" id="{62AD586E-7375-402D-9BA8-7C07EB8240E8}"/>
              </a:ext>
            </a:extLst>
          </p:cNvPr>
          <p:cNvSpPr>
            <a:spLocks noGrp="1"/>
          </p:cNvSpPr>
          <p:nvPr userDrawn="1">
            <p:ph sz="half" idx="2"/>
          </p:nvPr>
        </p:nvSpPr>
        <p:spPr>
          <a:xfrm>
            <a:off x="284046" y="1527048"/>
            <a:ext cx="2861459" cy="501091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Text Placeholder 4">
            <a:extLst>
              <a:ext uri="{FF2B5EF4-FFF2-40B4-BE49-F238E27FC236}">
                <a16:creationId xmlns="" xmlns:a16="http://schemas.microsoft.com/office/drawing/2014/main" id="{2A49DFE2-905F-42AB-9CE1-CCCD2BB9576B}"/>
              </a:ext>
            </a:extLst>
          </p:cNvPr>
          <p:cNvSpPr>
            <a:spLocks noGrp="1"/>
          </p:cNvSpPr>
          <p:nvPr userDrawn="1">
            <p:ph type="body" sz="quarter" idx="3"/>
          </p:nvPr>
        </p:nvSpPr>
        <p:spPr>
          <a:xfrm>
            <a:off x="3298337" y="1005840"/>
            <a:ext cx="2874807" cy="370258"/>
          </a:xfrm>
          <a:noFill/>
          <a:ln w="12700">
            <a:noFill/>
          </a:ln>
        </p:spPr>
        <p:txBody>
          <a:bodyPr tIns="91440" bIns="91440" anchor="ctr"/>
          <a:lstStyle>
            <a:lvl1pPr marL="0" indent="0">
              <a:buNone/>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8" name="Content Placeholder 5">
            <a:extLst>
              <a:ext uri="{FF2B5EF4-FFF2-40B4-BE49-F238E27FC236}">
                <a16:creationId xmlns="" xmlns:a16="http://schemas.microsoft.com/office/drawing/2014/main" id="{AF1555CB-15BC-4181-B741-965A19E6BA91}"/>
              </a:ext>
            </a:extLst>
          </p:cNvPr>
          <p:cNvSpPr>
            <a:spLocks noGrp="1"/>
          </p:cNvSpPr>
          <p:nvPr userDrawn="1">
            <p:ph sz="quarter" idx="4"/>
          </p:nvPr>
        </p:nvSpPr>
        <p:spPr>
          <a:xfrm>
            <a:off x="3298337" y="1527048"/>
            <a:ext cx="2874807"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Text Placeholder 4">
            <a:extLst>
              <a:ext uri="{FF2B5EF4-FFF2-40B4-BE49-F238E27FC236}">
                <a16:creationId xmlns="" xmlns:a16="http://schemas.microsoft.com/office/drawing/2014/main" id="{21FF3A3E-474D-4F1F-9B01-4428215B857D}"/>
              </a:ext>
            </a:extLst>
          </p:cNvPr>
          <p:cNvSpPr>
            <a:spLocks noGrp="1"/>
          </p:cNvSpPr>
          <p:nvPr userDrawn="1">
            <p:ph type="body" sz="quarter" idx="10"/>
          </p:nvPr>
        </p:nvSpPr>
        <p:spPr>
          <a:xfrm>
            <a:off x="6322680" y="1005840"/>
            <a:ext cx="2864755" cy="370258"/>
          </a:xfrm>
          <a:noFill/>
          <a:ln w="12700">
            <a:noFill/>
          </a:ln>
        </p:spPr>
        <p:txBody>
          <a:bodyPr tIns="91440" bIns="91440" anchor="ctr"/>
          <a:lstStyle>
            <a:lvl1pPr marL="0" indent="0">
              <a:buNone/>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20" name="Content Placeholder 5">
            <a:extLst>
              <a:ext uri="{FF2B5EF4-FFF2-40B4-BE49-F238E27FC236}">
                <a16:creationId xmlns="" xmlns:a16="http://schemas.microsoft.com/office/drawing/2014/main" id="{EDB166DE-69D8-4E82-A304-FF11CEBD23D7}"/>
              </a:ext>
            </a:extLst>
          </p:cNvPr>
          <p:cNvSpPr>
            <a:spLocks noGrp="1"/>
          </p:cNvSpPr>
          <p:nvPr userDrawn="1">
            <p:ph sz="quarter" idx="11"/>
          </p:nvPr>
        </p:nvSpPr>
        <p:spPr>
          <a:xfrm>
            <a:off x="6322680" y="1527048"/>
            <a:ext cx="2864755"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2" name="Rectangle 31">
            <a:extLst>
              <a:ext uri="{FF2B5EF4-FFF2-40B4-BE49-F238E27FC236}">
                <a16:creationId xmlns="" xmlns:a16="http://schemas.microsoft.com/office/drawing/2014/main" id="{4A1CB721-FBCB-4DC7-9C2A-15C90E984F90}"/>
              </a:ext>
            </a:extLst>
          </p:cNvPr>
          <p:cNvSpPr/>
          <p:nvPr userDrawn="1"/>
        </p:nvSpPr>
        <p:spPr>
          <a:xfrm>
            <a:off x="426721" y="320040"/>
            <a:ext cx="11765280"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 xmlns:a16="http://schemas.microsoft.com/office/drawing/2014/main" id="{9FDFB4D2-95C3-44FB-85E0-FB87B96D0DC8}"/>
              </a:ext>
            </a:extLst>
          </p:cNvPr>
          <p:cNvSpPr>
            <a:spLocks noGrp="1"/>
          </p:cNvSpPr>
          <p:nvPr userDrawn="1">
            <p:ph type="title"/>
          </p:nvPr>
        </p:nvSpPr>
        <p:spPr>
          <a:xfrm>
            <a:off x="467061" y="384907"/>
            <a:ext cx="11765280" cy="406265"/>
          </a:xfrm>
        </p:spPr>
        <p:txBody>
          <a:bodyPr/>
          <a:lstStyle>
            <a:lvl1pPr>
              <a:defRPr sz="2400" b="0">
                <a:solidFill>
                  <a:schemeClr val="tx1"/>
                </a:solidFill>
                <a:latin typeface="+mn-lt"/>
              </a:defRPr>
            </a:lvl1pPr>
          </a:lstStyle>
          <a:p>
            <a:r>
              <a:rPr lang="en-US" dirty="0"/>
              <a:t>Click to edit Master title style</a:t>
            </a:r>
          </a:p>
        </p:txBody>
      </p:sp>
      <p:sp>
        <p:nvSpPr>
          <p:cNvPr id="24" name="Rectangle 23">
            <a:extLst>
              <a:ext uri="{FF2B5EF4-FFF2-40B4-BE49-F238E27FC236}">
                <a16:creationId xmlns="" xmlns:a16="http://schemas.microsoft.com/office/drawing/2014/main" id="{6CDDBDFD-39A6-0043-BAD4-065FAFF6A9DA}"/>
              </a:ext>
            </a:extLst>
          </p:cNvPr>
          <p:cNvSpPr/>
          <p:nvPr userDrawn="1"/>
        </p:nvSpPr>
        <p:spPr>
          <a:xfrm>
            <a:off x="314661" y="320040"/>
            <a:ext cx="152400" cy="510909"/>
          </a:xfrm>
          <a:prstGeom prst="rect">
            <a:avLst/>
          </a:prstGeom>
          <a:solidFill>
            <a:schemeClr val="accent3"/>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 xmlns:a16="http://schemas.microsoft.com/office/drawing/2014/main" id="{F20E070A-FF02-490F-91F7-767E82133AD8}"/>
              </a:ext>
            </a:extLst>
          </p:cNvPr>
          <p:cNvSpPr>
            <a:spLocks noChangeArrowheads="1"/>
          </p:cNvSpPr>
          <p:nvPr userDrawn="1"/>
        </p:nvSpPr>
        <p:spPr bwMode="auto">
          <a:xfrm flipH="1">
            <a:off x="11849100" y="6636518"/>
            <a:ext cx="280401" cy="142013"/>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bg1">
                    <a:lumMod val="65000"/>
                  </a:schemeClr>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bg1">
                  <a:lumMod val="65000"/>
                </a:schemeClr>
              </a:solidFill>
              <a:latin typeface="+mn-lt"/>
              <a:cs typeface="Times New Roman" panose="02020603050405020304" pitchFamily="18" charset="0"/>
            </a:endParaRPr>
          </a:p>
        </p:txBody>
      </p:sp>
      <p:sp>
        <p:nvSpPr>
          <p:cNvPr id="29" name="Text Placeholder 4">
            <a:extLst>
              <a:ext uri="{FF2B5EF4-FFF2-40B4-BE49-F238E27FC236}">
                <a16:creationId xmlns="" xmlns:a16="http://schemas.microsoft.com/office/drawing/2014/main" id="{757D323C-D2DD-42C4-81D6-6224EE035EE4}"/>
              </a:ext>
            </a:extLst>
          </p:cNvPr>
          <p:cNvSpPr>
            <a:spLocks noGrp="1"/>
          </p:cNvSpPr>
          <p:nvPr userDrawn="1">
            <p:ph type="body" sz="quarter" idx="12"/>
          </p:nvPr>
        </p:nvSpPr>
        <p:spPr>
          <a:xfrm>
            <a:off x="9326918" y="1005840"/>
            <a:ext cx="2864755" cy="370258"/>
          </a:xfrm>
          <a:noFill/>
          <a:ln w="12700">
            <a:noFill/>
          </a:ln>
        </p:spPr>
        <p:txBody>
          <a:bodyPr tIns="91440" bIns="91440" anchor="ctr"/>
          <a:lstStyle>
            <a:lvl1pPr marL="0" indent="0">
              <a:buNone/>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30" name="Content Placeholder 5">
            <a:extLst>
              <a:ext uri="{FF2B5EF4-FFF2-40B4-BE49-F238E27FC236}">
                <a16:creationId xmlns="" xmlns:a16="http://schemas.microsoft.com/office/drawing/2014/main" id="{6D6262AB-5413-4C3B-B769-39B07A6E5626}"/>
              </a:ext>
            </a:extLst>
          </p:cNvPr>
          <p:cNvSpPr>
            <a:spLocks noGrp="1"/>
          </p:cNvSpPr>
          <p:nvPr userDrawn="1">
            <p:ph sz="quarter" idx="13"/>
          </p:nvPr>
        </p:nvSpPr>
        <p:spPr>
          <a:xfrm>
            <a:off x="9326918" y="1527048"/>
            <a:ext cx="2864755"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5" name="Picture 34">
            <a:extLst>
              <a:ext uri="{FF2B5EF4-FFF2-40B4-BE49-F238E27FC236}">
                <a16:creationId xmlns="" xmlns:a16="http://schemas.microsoft.com/office/drawing/2014/main" id="{A9FA5920-8F8E-4860-872E-2CA4CDDC3B2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9799" y="6318074"/>
            <a:ext cx="1517521" cy="410372"/>
          </a:xfrm>
          <a:prstGeom prst="rect">
            <a:avLst/>
          </a:prstGeom>
        </p:spPr>
      </p:pic>
      <p:pic>
        <p:nvPicPr>
          <p:cNvPr id="36" name="Picture 35">
            <a:extLst>
              <a:ext uri="{FF2B5EF4-FFF2-40B4-BE49-F238E27FC236}">
                <a16:creationId xmlns="" xmlns:a16="http://schemas.microsoft.com/office/drawing/2014/main" id="{8330713C-B6BE-44C7-BD3A-E89F9DA0717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723" t="98890" r="25122" b="450"/>
          <a:stretch/>
        </p:blipFill>
        <p:spPr>
          <a:xfrm>
            <a:off x="0" y="6812281"/>
            <a:ext cx="12192000" cy="45719"/>
          </a:xfrm>
          <a:prstGeom prst="rect">
            <a:avLst/>
          </a:prstGeom>
          <a:effectLst/>
        </p:spPr>
      </p:pic>
    </p:spTree>
    <p:extLst>
      <p:ext uri="{BB962C8B-B14F-4D97-AF65-F5344CB8AC3E}">
        <p14:creationId xmlns:p14="http://schemas.microsoft.com/office/powerpoint/2010/main" val="3002571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6_3 section science highlight">
    <p:spTree>
      <p:nvGrpSpPr>
        <p:cNvPr id="1" name=""/>
        <p:cNvGrpSpPr/>
        <p:nvPr/>
      </p:nvGrpSpPr>
      <p:grpSpPr>
        <a:xfrm>
          <a:off x="0" y="0"/>
          <a:ext cx="0" cy="0"/>
          <a:chOff x="0" y="0"/>
          <a:chExt cx="0" cy="0"/>
        </a:xfrm>
      </p:grpSpPr>
      <p:grpSp>
        <p:nvGrpSpPr>
          <p:cNvPr id="2" name="Group 1">
            <a:extLst>
              <a:ext uri="{FF2B5EF4-FFF2-40B4-BE49-F238E27FC236}">
                <a16:creationId xmlns="" xmlns:a16="http://schemas.microsoft.com/office/drawing/2014/main" id="{95187DF1-019D-4B29-80A4-491D910D6F8B}"/>
              </a:ext>
            </a:extLst>
          </p:cNvPr>
          <p:cNvGrpSpPr/>
          <p:nvPr userDrawn="1"/>
        </p:nvGrpSpPr>
        <p:grpSpPr>
          <a:xfrm>
            <a:off x="304800" y="948037"/>
            <a:ext cx="11887199" cy="5688482"/>
            <a:chOff x="274318" y="948037"/>
            <a:chExt cx="11917681" cy="5688482"/>
          </a:xfrm>
        </p:grpSpPr>
        <p:sp>
          <p:nvSpPr>
            <p:cNvPr id="38" name="Rectangle 37">
              <a:extLst>
                <a:ext uri="{FF2B5EF4-FFF2-40B4-BE49-F238E27FC236}">
                  <a16:creationId xmlns="" xmlns:a16="http://schemas.microsoft.com/office/drawing/2014/main" id="{1DC80716-D7F2-40BD-B894-87B7C5521D93}"/>
                </a:ext>
              </a:extLst>
            </p:cNvPr>
            <p:cNvSpPr/>
            <p:nvPr userDrawn="1"/>
          </p:nvSpPr>
          <p:spPr>
            <a:xfrm>
              <a:off x="274318" y="1376098"/>
              <a:ext cx="3848089" cy="5260421"/>
            </a:xfrm>
            <a:prstGeom prst="rect">
              <a:avLst/>
            </a:prstGeom>
            <a:gradFill flip="none" rotWithShape="1">
              <a:gsLst>
                <a:gs pos="28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3" name="Rectangle 12">
              <a:extLst>
                <a:ext uri="{FF2B5EF4-FFF2-40B4-BE49-F238E27FC236}">
                  <a16:creationId xmlns="" xmlns:a16="http://schemas.microsoft.com/office/drawing/2014/main" id="{DD431D86-B4F2-4178-9479-C223044E67E1}"/>
                </a:ext>
              </a:extLst>
            </p:cNvPr>
            <p:cNvSpPr/>
            <p:nvPr userDrawn="1"/>
          </p:nvSpPr>
          <p:spPr>
            <a:xfrm>
              <a:off x="274319" y="948037"/>
              <a:ext cx="3848089" cy="443734"/>
            </a:xfrm>
            <a:prstGeom prst="rect">
              <a:avLst/>
            </a:prstGeom>
            <a:solidFill>
              <a:schemeClr val="accent3"/>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sz="1800" dirty="0">
                <a:solidFill>
                  <a:schemeClr val="tx1"/>
                </a:solidFill>
              </a:endParaRPr>
            </a:p>
          </p:txBody>
        </p:sp>
        <p:sp>
          <p:nvSpPr>
            <p:cNvPr id="39" name="Rectangle 38">
              <a:extLst>
                <a:ext uri="{FF2B5EF4-FFF2-40B4-BE49-F238E27FC236}">
                  <a16:creationId xmlns="" xmlns:a16="http://schemas.microsoft.com/office/drawing/2014/main" id="{9772E6C0-3363-4678-BD7B-839981CFEC1B}"/>
                </a:ext>
              </a:extLst>
            </p:cNvPr>
            <p:cNvSpPr/>
            <p:nvPr userDrawn="1"/>
          </p:nvSpPr>
          <p:spPr>
            <a:xfrm>
              <a:off x="4309114" y="1376098"/>
              <a:ext cx="3848089" cy="5260421"/>
            </a:xfrm>
            <a:prstGeom prst="rect">
              <a:avLst/>
            </a:prstGeom>
            <a:gradFill flip="none" rotWithShape="1">
              <a:gsLst>
                <a:gs pos="28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6" name="Rectangle 15">
              <a:extLst>
                <a:ext uri="{FF2B5EF4-FFF2-40B4-BE49-F238E27FC236}">
                  <a16:creationId xmlns="" xmlns:a16="http://schemas.microsoft.com/office/drawing/2014/main" id="{7881C044-83B1-4BEC-A2A0-51CA4BF72CE4}"/>
                </a:ext>
              </a:extLst>
            </p:cNvPr>
            <p:cNvSpPr/>
            <p:nvPr userDrawn="1"/>
          </p:nvSpPr>
          <p:spPr>
            <a:xfrm>
              <a:off x="4309114" y="948037"/>
              <a:ext cx="3848089" cy="443734"/>
            </a:xfrm>
            <a:prstGeom prst="rect">
              <a:avLst/>
            </a:prstGeom>
            <a:solidFill>
              <a:schemeClr val="accent3"/>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sz="1800" dirty="0">
                <a:solidFill>
                  <a:schemeClr val="tx1"/>
                </a:solidFill>
              </a:endParaRPr>
            </a:p>
          </p:txBody>
        </p:sp>
        <p:sp>
          <p:nvSpPr>
            <p:cNvPr id="40" name="Rectangle 39">
              <a:extLst>
                <a:ext uri="{FF2B5EF4-FFF2-40B4-BE49-F238E27FC236}">
                  <a16:creationId xmlns="" xmlns:a16="http://schemas.microsoft.com/office/drawing/2014/main" id="{104C995C-9C57-406C-A69D-7613F8F47165}"/>
                </a:ext>
              </a:extLst>
            </p:cNvPr>
            <p:cNvSpPr/>
            <p:nvPr userDrawn="1"/>
          </p:nvSpPr>
          <p:spPr>
            <a:xfrm>
              <a:off x="8343909" y="1376098"/>
              <a:ext cx="3848089" cy="5260421"/>
            </a:xfrm>
            <a:prstGeom prst="rect">
              <a:avLst/>
            </a:prstGeom>
            <a:gradFill flip="none" rotWithShape="1">
              <a:gsLst>
                <a:gs pos="28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2" name="Rectangle 21">
              <a:extLst>
                <a:ext uri="{FF2B5EF4-FFF2-40B4-BE49-F238E27FC236}">
                  <a16:creationId xmlns="" xmlns:a16="http://schemas.microsoft.com/office/drawing/2014/main" id="{A526A7F5-6E08-49A4-A894-85B35B49A075}"/>
                </a:ext>
              </a:extLst>
            </p:cNvPr>
            <p:cNvSpPr/>
            <p:nvPr userDrawn="1"/>
          </p:nvSpPr>
          <p:spPr>
            <a:xfrm>
              <a:off x="8343910" y="948037"/>
              <a:ext cx="3848089" cy="443734"/>
            </a:xfrm>
            <a:prstGeom prst="rect">
              <a:avLst/>
            </a:prstGeom>
            <a:solidFill>
              <a:schemeClr val="accent3"/>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sz="1800" dirty="0">
                <a:solidFill>
                  <a:schemeClr val="tx1"/>
                </a:solidFill>
              </a:endParaRPr>
            </a:p>
          </p:txBody>
        </p:sp>
      </p:grpSp>
      <p:sp>
        <p:nvSpPr>
          <p:cNvPr id="14" name="Text Placeholder 2">
            <a:extLst>
              <a:ext uri="{FF2B5EF4-FFF2-40B4-BE49-F238E27FC236}">
                <a16:creationId xmlns="" xmlns:a16="http://schemas.microsoft.com/office/drawing/2014/main" id="{A568B759-9EAF-4F57-B09C-A71D9D5B516C}"/>
              </a:ext>
            </a:extLst>
          </p:cNvPr>
          <p:cNvSpPr>
            <a:spLocks noGrp="1"/>
          </p:cNvSpPr>
          <p:nvPr userDrawn="1">
            <p:ph type="body" idx="1"/>
          </p:nvPr>
        </p:nvSpPr>
        <p:spPr>
          <a:xfrm>
            <a:off x="293774" y="1005840"/>
            <a:ext cx="3811425" cy="370258"/>
          </a:xfrm>
          <a:noFill/>
          <a:ln w="12700">
            <a:noFill/>
          </a:ln>
        </p:spPr>
        <p:txBody>
          <a:bodyPr tIns="91440" bIns="91440" anchor="ctr"/>
          <a:lstStyle>
            <a:lvl1pPr marL="0" indent="0">
              <a:buNone/>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5" name="Content Placeholder 3">
            <a:extLst>
              <a:ext uri="{FF2B5EF4-FFF2-40B4-BE49-F238E27FC236}">
                <a16:creationId xmlns="" xmlns:a16="http://schemas.microsoft.com/office/drawing/2014/main" id="{62AD586E-7375-402D-9BA8-7C07EB8240E8}"/>
              </a:ext>
            </a:extLst>
          </p:cNvPr>
          <p:cNvSpPr>
            <a:spLocks noGrp="1"/>
          </p:cNvSpPr>
          <p:nvPr userDrawn="1">
            <p:ph sz="half" idx="2"/>
          </p:nvPr>
        </p:nvSpPr>
        <p:spPr>
          <a:xfrm>
            <a:off x="293774" y="1527048"/>
            <a:ext cx="3811427" cy="501091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17" name="Text Placeholder 4">
            <a:extLst>
              <a:ext uri="{FF2B5EF4-FFF2-40B4-BE49-F238E27FC236}">
                <a16:creationId xmlns="" xmlns:a16="http://schemas.microsoft.com/office/drawing/2014/main" id="{2A49DFE2-905F-42AB-9CE1-CCCD2BB9576B}"/>
              </a:ext>
            </a:extLst>
          </p:cNvPr>
          <p:cNvSpPr>
            <a:spLocks noGrp="1"/>
          </p:cNvSpPr>
          <p:nvPr>
            <p:ph type="body" sz="quarter" idx="3"/>
          </p:nvPr>
        </p:nvSpPr>
        <p:spPr>
          <a:xfrm>
            <a:off x="4327997" y="1005840"/>
            <a:ext cx="3829206" cy="370258"/>
          </a:xfrm>
          <a:noFill/>
          <a:ln w="12700">
            <a:noFill/>
          </a:ln>
        </p:spPr>
        <p:txBody>
          <a:bodyPr tIns="91440" bIns="91440" anchor="ctr"/>
          <a:lstStyle>
            <a:lvl1pPr marL="0" indent="0">
              <a:buNone/>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8" name="Content Placeholder 5">
            <a:extLst>
              <a:ext uri="{FF2B5EF4-FFF2-40B4-BE49-F238E27FC236}">
                <a16:creationId xmlns="" xmlns:a16="http://schemas.microsoft.com/office/drawing/2014/main" id="{AF1555CB-15BC-4181-B741-965A19E6BA91}"/>
              </a:ext>
            </a:extLst>
          </p:cNvPr>
          <p:cNvSpPr>
            <a:spLocks noGrp="1"/>
          </p:cNvSpPr>
          <p:nvPr>
            <p:ph sz="quarter" idx="4"/>
          </p:nvPr>
        </p:nvSpPr>
        <p:spPr>
          <a:xfrm>
            <a:off x="4327997" y="1527048"/>
            <a:ext cx="3829206"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19" name="Text Placeholder 4">
            <a:extLst>
              <a:ext uri="{FF2B5EF4-FFF2-40B4-BE49-F238E27FC236}">
                <a16:creationId xmlns="" xmlns:a16="http://schemas.microsoft.com/office/drawing/2014/main" id="{21FF3A3E-474D-4F1F-9B01-4428215B857D}"/>
              </a:ext>
            </a:extLst>
          </p:cNvPr>
          <p:cNvSpPr>
            <a:spLocks noGrp="1"/>
          </p:cNvSpPr>
          <p:nvPr userDrawn="1">
            <p:ph type="body" sz="quarter" idx="10"/>
          </p:nvPr>
        </p:nvSpPr>
        <p:spPr>
          <a:xfrm>
            <a:off x="8370962" y="1005840"/>
            <a:ext cx="3815817" cy="370258"/>
          </a:xfrm>
          <a:noFill/>
          <a:ln w="12700">
            <a:noFill/>
          </a:ln>
        </p:spPr>
        <p:txBody>
          <a:bodyPr tIns="91440" bIns="91440" anchor="ctr"/>
          <a:lstStyle>
            <a:lvl1pPr marL="0" indent="0">
              <a:buNone/>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20" name="Content Placeholder 5">
            <a:extLst>
              <a:ext uri="{FF2B5EF4-FFF2-40B4-BE49-F238E27FC236}">
                <a16:creationId xmlns="" xmlns:a16="http://schemas.microsoft.com/office/drawing/2014/main" id="{EDB166DE-69D8-4E82-A304-FF11CEBD23D7}"/>
              </a:ext>
            </a:extLst>
          </p:cNvPr>
          <p:cNvSpPr>
            <a:spLocks noGrp="1"/>
          </p:cNvSpPr>
          <p:nvPr userDrawn="1">
            <p:ph sz="quarter" idx="11"/>
          </p:nvPr>
        </p:nvSpPr>
        <p:spPr>
          <a:xfrm>
            <a:off x="8370962" y="1527048"/>
            <a:ext cx="3815817"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32" name="Rectangle 31">
            <a:extLst>
              <a:ext uri="{FF2B5EF4-FFF2-40B4-BE49-F238E27FC236}">
                <a16:creationId xmlns="" xmlns:a16="http://schemas.microsoft.com/office/drawing/2014/main" id="{4A1CB721-FBCB-4DC7-9C2A-15C90E984F90}"/>
              </a:ext>
            </a:extLst>
          </p:cNvPr>
          <p:cNvSpPr/>
          <p:nvPr userDrawn="1"/>
        </p:nvSpPr>
        <p:spPr>
          <a:xfrm>
            <a:off x="426721" y="320040"/>
            <a:ext cx="11765280"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 xmlns:a16="http://schemas.microsoft.com/office/drawing/2014/main" id="{9FDFB4D2-95C3-44FB-85E0-FB87B96D0DC8}"/>
              </a:ext>
            </a:extLst>
          </p:cNvPr>
          <p:cNvSpPr>
            <a:spLocks noGrp="1"/>
          </p:cNvSpPr>
          <p:nvPr userDrawn="1">
            <p:ph type="title"/>
          </p:nvPr>
        </p:nvSpPr>
        <p:spPr>
          <a:xfrm>
            <a:off x="457200" y="371051"/>
            <a:ext cx="11752438" cy="401224"/>
          </a:xfrm>
        </p:spPr>
        <p:txBody>
          <a:bodyPr/>
          <a:lstStyle>
            <a:lvl1pPr>
              <a:defRPr sz="2400" b="0">
                <a:solidFill>
                  <a:schemeClr val="tx1"/>
                </a:solidFill>
                <a:latin typeface="+mn-lt"/>
              </a:defRPr>
            </a:lvl1pPr>
          </a:lstStyle>
          <a:p>
            <a:r>
              <a:rPr lang="en-US" dirty="0"/>
              <a:t>Click to edit Master title style</a:t>
            </a:r>
          </a:p>
        </p:txBody>
      </p:sp>
      <p:sp>
        <p:nvSpPr>
          <p:cNvPr id="24" name="Rectangle 23">
            <a:extLst>
              <a:ext uri="{FF2B5EF4-FFF2-40B4-BE49-F238E27FC236}">
                <a16:creationId xmlns="" xmlns:a16="http://schemas.microsoft.com/office/drawing/2014/main" id="{6CDDBDFD-39A6-0043-BAD4-065FAFF6A9DA}"/>
              </a:ext>
            </a:extLst>
          </p:cNvPr>
          <p:cNvSpPr/>
          <p:nvPr userDrawn="1"/>
        </p:nvSpPr>
        <p:spPr>
          <a:xfrm>
            <a:off x="304800" y="320040"/>
            <a:ext cx="152400" cy="510909"/>
          </a:xfrm>
          <a:prstGeom prst="rect">
            <a:avLst/>
          </a:prstGeom>
          <a:solidFill>
            <a:schemeClr val="accent3"/>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 xmlns:a16="http://schemas.microsoft.com/office/drawing/2014/main" id="{F20E070A-FF02-490F-91F7-767E82133AD8}"/>
              </a:ext>
            </a:extLst>
          </p:cNvPr>
          <p:cNvSpPr>
            <a:spLocks noChangeArrowheads="1"/>
          </p:cNvSpPr>
          <p:nvPr userDrawn="1"/>
        </p:nvSpPr>
        <p:spPr bwMode="auto">
          <a:xfrm flipH="1">
            <a:off x="11849100" y="6636518"/>
            <a:ext cx="280401" cy="142013"/>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bg1">
                    <a:lumMod val="65000"/>
                  </a:schemeClr>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bg1">
                  <a:lumMod val="65000"/>
                </a:schemeClr>
              </a:solidFill>
              <a:latin typeface="+mn-lt"/>
              <a:cs typeface="Times New Roman" panose="02020603050405020304" pitchFamily="18" charset="0"/>
            </a:endParaRPr>
          </a:p>
        </p:txBody>
      </p:sp>
      <p:pic>
        <p:nvPicPr>
          <p:cNvPr id="35" name="Picture 34">
            <a:extLst>
              <a:ext uri="{FF2B5EF4-FFF2-40B4-BE49-F238E27FC236}">
                <a16:creationId xmlns="" xmlns:a16="http://schemas.microsoft.com/office/drawing/2014/main" id="{A9FA5920-8F8E-4860-872E-2CA4CDDC3B2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9799" y="6318074"/>
            <a:ext cx="1517521" cy="410372"/>
          </a:xfrm>
          <a:prstGeom prst="rect">
            <a:avLst/>
          </a:prstGeom>
        </p:spPr>
      </p:pic>
      <p:pic>
        <p:nvPicPr>
          <p:cNvPr id="36" name="Picture 35">
            <a:extLst>
              <a:ext uri="{FF2B5EF4-FFF2-40B4-BE49-F238E27FC236}">
                <a16:creationId xmlns="" xmlns:a16="http://schemas.microsoft.com/office/drawing/2014/main" id="{8330713C-B6BE-44C7-BD3A-E89F9DA0717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723" t="98890" r="25122" b="450"/>
          <a:stretch/>
        </p:blipFill>
        <p:spPr>
          <a:xfrm>
            <a:off x="0" y="6812281"/>
            <a:ext cx="12192000" cy="45719"/>
          </a:xfrm>
          <a:prstGeom prst="rect">
            <a:avLst/>
          </a:prstGeom>
          <a:effectLst/>
        </p:spPr>
      </p:pic>
    </p:spTree>
    <p:extLst>
      <p:ext uri="{BB962C8B-B14F-4D97-AF65-F5344CB8AC3E}">
        <p14:creationId xmlns:p14="http://schemas.microsoft.com/office/powerpoint/2010/main" val="1941239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7_3 section science highlight">
    <p:spTree>
      <p:nvGrpSpPr>
        <p:cNvPr id="1" name=""/>
        <p:cNvGrpSpPr/>
        <p:nvPr/>
      </p:nvGrpSpPr>
      <p:grpSpPr>
        <a:xfrm>
          <a:off x="0" y="0"/>
          <a:ext cx="0" cy="0"/>
          <a:chOff x="0" y="0"/>
          <a:chExt cx="0" cy="0"/>
        </a:xfrm>
      </p:grpSpPr>
      <p:grpSp>
        <p:nvGrpSpPr>
          <p:cNvPr id="2" name="Group 1">
            <a:extLst>
              <a:ext uri="{FF2B5EF4-FFF2-40B4-BE49-F238E27FC236}">
                <a16:creationId xmlns="" xmlns:a16="http://schemas.microsoft.com/office/drawing/2014/main" id="{95187DF1-019D-4B29-80A4-491D910D6F8B}"/>
              </a:ext>
            </a:extLst>
          </p:cNvPr>
          <p:cNvGrpSpPr/>
          <p:nvPr userDrawn="1"/>
        </p:nvGrpSpPr>
        <p:grpSpPr>
          <a:xfrm>
            <a:off x="304800" y="948037"/>
            <a:ext cx="11887199" cy="5688482"/>
            <a:chOff x="274318" y="948037"/>
            <a:chExt cx="11917681" cy="5688482"/>
          </a:xfrm>
        </p:grpSpPr>
        <p:sp>
          <p:nvSpPr>
            <p:cNvPr id="38" name="Rectangle 37">
              <a:extLst>
                <a:ext uri="{FF2B5EF4-FFF2-40B4-BE49-F238E27FC236}">
                  <a16:creationId xmlns="" xmlns:a16="http://schemas.microsoft.com/office/drawing/2014/main" id="{1DC80716-D7F2-40BD-B894-87B7C5521D93}"/>
                </a:ext>
              </a:extLst>
            </p:cNvPr>
            <p:cNvSpPr/>
            <p:nvPr userDrawn="1"/>
          </p:nvSpPr>
          <p:spPr>
            <a:xfrm>
              <a:off x="274318" y="1376098"/>
              <a:ext cx="3848089" cy="5260421"/>
            </a:xfrm>
            <a:prstGeom prst="rect">
              <a:avLst/>
            </a:prstGeom>
            <a:gradFill flip="none" rotWithShape="1">
              <a:gsLst>
                <a:gs pos="28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3" name="Rectangle 12">
              <a:extLst>
                <a:ext uri="{FF2B5EF4-FFF2-40B4-BE49-F238E27FC236}">
                  <a16:creationId xmlns="" xmlns:a16="http://schemas.microsoft.com/office/drawing/2014/main" id="{DD431D86-B4F2-4178-9479-C223044E67E1}"/>
                </a:ext>
              </a:extLst>
            </p:cNvPr>
            <p:cNvSpPr/>
            <p:nvPr userDrawn="1"/>
          </p:nvSpPr>
          <p:spPr>
            <a:xfrm>
              <a:off x="274319" y="948037"/>
              <a:ext cx="3848089" cy="443734"/>
            </a:xfrm>
            <a:prstGeom prst="rect">
              <a:avLst/>
            </a:prstGeom>
            <a:solidFill>
              <a:schemeClr val="accent3"/>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sz="1800" dirty="0">
                <a:solidFill>
                  <a:schemeClr val="tx1"/>
                </a:solidFill>
              </a:endParaRPr>
            </a:p>
          </p:txBody>
        </p:sp>
        <p:sp>
          <p:nvSpPr>
            <p:cNvPr id="40" name="Rectangle 39">
              <a:extLst>
                <a:ext uri="{FF2B5EF4-FFF2-40B4-BE49-F238E27FC236}">
                  <a16:creationId xmlns="" xmlns:a16="http://schemas.microsoft.com/office/drawing/2014/main" id="{104C995C-9C57-406C-A69D-7613F8F47165}"/>
                </a:ext>
              </a:extLst>
            </p:cNvPr>
            <p:cNvSpPr/>
            <p:nvPr userDrawn="1"/>
          </p:nvSpPr>
          <p:spPr>
            <a:xfrm>
              <a:off x="8343909" y="1376098"/>
              <a:ext cx="3848089" cy="5260421"/>
            </a:xfrm>
            <a:prstGeom prst="rect">
              <a:avLst/>
            </a:prstGeom>
            <a:gradFill flip="none" rotWithShape="1">
              <a:gsLst>
                <a:gs pos="28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2" name="Rectangle 21">
              <a:extLst>
                <a:ext uri="{FF2B5EF4-FFF2-40B4-BE49-F238E27FC236}">
                  <a16:creationId xmlns="" xmlns:a16="http://schemas.microsoft.com/office/drawing/2014/main" id="{A526A7F5-6E08-49A4-A894-85B35B49A075}"/>
                </a:ext>
              </a:extLst>
            </p:cNvPr>
            <p:cNvSpPr/>
            <p:nvPr userDrawn="1"/>
          </p:nvSpPr>
          <p:spPr>
            <a:xfrm>
              <a:off x="8343910" y="948037"/>
              <a:ext cx="3848089" cy="443734"/>
            </a:xfrm>
            <a:prstGeom prst="rect">
              <a:avLst/>
            </a:prstGeom>
            <a:solidFill>
              <a:schemeClr val="accent3"/>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sz="1800" dirty="0">
                <a:solidFill>
                  <a:schemeClr val="tx1"/>
                </a:solidFill>
              </a:endParaRPr>
            </a:p>
          </p:txBody>
        </p:sp>
      </p:grpSp>
      <p:sp>
        <p:nvSpPr>
          <p:cNvPr id="14" name="Text Placeholder 2">
            <a:extLst>
              <a:ext uri="{FF2B5EF4-FFF2-40B4-BE49-F238E27FC236}">
                <a16:creationId xmlns="" xmlns:a16="http://schemas.microsoft.com/office/drawing/2014/main" id="{A568B759-9EAF-4F57-B09C-A71D9D5B516C}"/>
              </a:ext>
            </a:extLst>
          </p:cNvPr>
          <p:cNvSpPr>
            <a:spLocks noGrp="1"/>
          </p:cNvSpPr>
          <p:nvPr userDrawn="1">
            <p:ph type="body" idx="1"/>
          </p:nvPr>
        </p:nvSpPr>
        <p:spPr>
          <a:xfrm>
            <a:off x="293774" y="1005840"/>
            <a:ext cx="3811425" cy="370258"/>
          </a:xfrm>
          <a:noFill/>
          <a:ln w="12700">
            <a:noFill/>
          </a:ln>
        </p:spPr>
        <p:txBody>
          <a:bodyPr tIns="91440" bIns="91440" anchor="ctr"/>
          <a:lstStyle>
            <a:lvl1pPr marL="0" indent="0">
              <a:buNone/>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5" name="Content Placeholder 3">
            <a:extLst>
              <a:ext uri="{FF2B5EF4-FFF2-40B4-BE49-F238E27FC236}">
                <a16:creationId xmlns="" xmlns:a16="http://schemas.microsoft.com/office/drawing/2014/main" id="{62AD586E-7375-402D-9BA8-7C07EB8240E8}"/>
              </a:ext>
            </a:extLst>
          </p:cNvPr>
          <p:cNvSpPr>
            <a:spLocks noGrp="1"/>
          </p:cNvSpPr>
          <p:nvPr userDrawn="1">
            <p:ph sz="half" idx="2"/>
          </p:nvPr>
        </p:nvSpPr>
        <p:spPr>
          <a:xfrm>
            <a:off x="293774" y="1527048"/>
            <a:ext cx="3811427" cy="501091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19" name="Text Placeholder 4">
            <a:extLst>
              <a:ext uri="{FF2B5EF4-FFF2-40B4-BE49-F238E27FC236}">
                <a16:creationId xmlns="" xmlns:a16="http://schemas.microsoft.com/office/drawing/2014/main" id="{21FF3A3E-474D-4F1F-9B01-4428215B857D}"/>
              </a:ext>
            </a:extLst>
          </p:cNvPr>
          <p:cNvSpPr>
            <a:spLocks noGrp="1"/>
          </p:cNvSpPr>
          <p:nvPr userDrawn="1">
            <p:ph type="body" sz="quarter" idx="10"/>
          </p:nvPr>
        </p:nvSpPr>
        <p:spPr>
          <a:xfrm>
            <a:off x="8370962" y="1005840"/>
            <a:ext cx="3815817" cy="370258"/>
          </a:xfrm>
          <a:noFill/>
          <a:ln w="12700">
            <a:noFill/>
          </a:ln>
        </p:spPr>
        <p:txBody>
          <a:bodyPr tIns="91440" bIns="91440" anchor="ctr"/>
          <a:lstStyle>
            <a:lvl1pPr marL="0" indent="0">
              <a:buNone/>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20" name="Content Placeholder 5">
            <a:extLst>
              <a:ext uri="{FF2B5EF4-FFF2-40B4-BE49-F238E27FC236}">
                <a16:creationId xmlns="" xmlns:a16="http://schemas.microsoft.com/office/drawing/2014/main" id="{EDB166DE-69D8-4E82-A304-FF11CEBD23D7}"/>
              </a:ext>
            </a:extLst>
          </p:cNvPr>
          <p:cNvSpPr>
            <a:spLocks noGrp="1"/>
          </p:cNvSpPr>
          <p:nvPr userDrawn="1">
            <p:ph sz="quarter" idx="11"/>
          </p:nvPr>
        </p:nvSpPr>
        <p:spPr>
          <a:xfrm>
            <a:off x="8370962" y="1527048"/>
            <a:ext cx="3815817"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32" name="Rectangle 31">
            <a:extLst>
              <a:ext uri="{FF2B5EF4-FFF2-40B4-BE49-F238E27FC236}">
                <a16:creationId xmlns="" xmlns:a16="http://schemas.microsoft.com/office/drawing/2014/main" id="{4A1CB721-FBCB-4DC7-9C2A-15C90E984F90}"/>
              </a:ext>
            </a:extLst>
          </p:cNvPr>
          <p:cNvSpPr/>
          <p:nvPr userDrawn="1"/>
        </p:nvSpPr>
        <p:spPr>
          <a:xfrm>
            <a:off x="426721" y="320040"/>
            <a:ext cx="11765280"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 xmlns:a16="http://schemas.microsoft.com/office/drawing/2014/main" id="{9FDFB4D2-95C3-44FB-85E0-FB87B96D0DC8}"/>
              </a:ext>
            </a:extLst>
          </p:cNvPr>
          <p:cNvSpPr>
            <a:spLocks noGrp="1"/>
          </p:cNvSpPr>
          <p:nvPr userDrawn="1">
            <p:ph type="title"/>
          </p:nvPr>
        </p:nvSpPr>
        <p:spPr>
          <a:xfrm>
            <a:off x="457200" y="371051"/>
            <a:ext cx="11752438" cy="401224"/>
          </a:xfrm>
        </p:spPr>
        <p:txBody>
          <a:bodyPr/>
          <a:lstStyle>
            <a:lvl1pPr>
              <a:defRPr sz="2400" b="0">
                <a:solidFill>
                  <a:schemeClr val="tx1"/>
                </a:solidFill>
                <a:latin typeface="+mn-lt"/>
              </a:defRPr>
            </a:lvl1pPr>
          </a:lstStyle>
          <a:p>
            <a:r>
              <a:rPr lang="en-US" dirty="0"/>
              <a:t>Click to edit Master title style</a:t>
            </a:r>
          </a:p>
        </p:txBody>
      </p:sp>
      <p:sp>
        <p:nvSpPr>
          <p:cNvPr id="24" name="Rectangle 23">
            <a:extLst>
              <a:ext uri="{FF2B5EF4-FFF2-40B4-BE49-F238E27FC236}">
                <a16:creationId xmlns="" xmlns:a16="http://schemas.microsoft.com/office/drawing/2014/main" id="{6CDDBDFD-39A6-0043-BAD4-065FAFF6A9DA}"/>
              </a:ext>
            </a:extLst>
          </p:cNvPr>
          <p:cNvSpPr/>
          <p:nvPr userDrawn="1"/>
        </p:nvSpPr>
        <p:spPr>
          <a:xfrm>
            <a:off x="304800" y="320040"/>
            <a:ext cx="152400" cy="510909"/>
          </a:xfrm>
          <a:prstGeom prst="rect">
            <a:avLst/>
          </a:prstGeom>
          <a:solidFill>
            <a:schemeClr val="accent3"/>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 xmlns:a16="http://schemas.microsoft.com/office/drawing/2014/main" id="{F20E070A-FF02-490F-91F7-767E82133AD8}"/>
              </a:ext>
            </a:extLst>
          </p:cNvPr>
          <p:cNvSpPr>
            <a:spLocks noChangeArrowheads="1"/>
          </p:cNvSpPr>
          <p:nvPr userDrawn="1"/>
        </p:nvSpPr>
        <p:spPr bwMode="auto">
          <a:xfrm flipH="1">
            <a:off x="11849100" y="6636518"/>
            <a:ext cx="280401" cy="142013"/>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bg1">
                    <a:lumMod val="65000"/>
                  </a:schemeClr>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bg1">
                  <a:lumMod val="65000"/>
                </a:schemeClr>
              </a:solidFill>
              <a:latin typeface="+mn-lt"/>
              <a:cs typeface="Times New Roman" panose="02020603050405020304" pitchFamily="18" charset="0"/>
            </a:endParaRPr>
          </a:p>
        </p:txBody>
      </p:sp>
      <p:pic>
        <p:nvPicPr>
          <p:cNvPr id="35" name="Picture 34">
            <a:extLst>
              <a:ext uri="{FF2B5EF4-FFF2-40B4-BE49-F238E27FC236}">
                <a16:creationId xmlns="" xmlns:a16="http://schemas.microsoft.com/office/drawing/2014/main" id="{A9FA5920-8F8E-4860-872E-2CA4CDDC3B2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9799" y="6318074"/>
            <a:ext cx="1517521" cy="410372"/>
          </a:xfrm>
          <a:prstGeom prst="rect">
            <a:avLst/>
          </a:prstGeom>
        </p:spPr>
      </p:pic>
      <p:pic>
        <p:nvPicPr>
          <p:cNvPr id="36" name="Picture 35">
            <a:extLst>
              <a:ext uri="{FF2B5EF4-FFF2-40B4-BE49-F238E27FC236}">
                <a16:creationId xmlns="" xmlns:a16="http://schemas.microsoft.com/office/drawing/2014/main" id="{8330713C-B6BE-44C7-BD3A-E89F9DA0717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723" t="98890" r="25122" b="450"/>
          <a:stretch/>
        </p:blipFill>
        <p:spPr>
          <a:xfrm>
            <a:off x="0" y="6812281"/>
            <a:ext cx="12192000" cy="45719"/>
          </a:xfrm>
          <a:prstGeom prst="rect">
            <a:avLst/>
          </a:prstGeom>
          <a:effectLst/>
        </p:spPr>
      </p:pic>
    </p:spTree>
    <p:extLst>
      <p:ext uri="{BB962C8B-B14F-4D97-AF65-F5344CB8AC3E}">
        <p14:creationId xmlns:p14="http://schemas.microsoft.com/office/powerpoint/2010/main" val="92851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7_Question slides">
    <p:spTree>
      <p:nvGrpSpPr>
        <p:cNvPr id="1" name=""/>
        <p:cNvGrpSpPr/>
        <p:nvPr/>
      </p:nvGrpSpPr>
      <p:grpSpPr>
        <a:xfrm>
          <a:off x="0" y="0"/>
          <a:ext cx="0" cy="0"/>
          <a:chOff x="0" y="0"/>
          <a:chExt cx="0" cy="0"/>
        </a:xfrm>
      </p:grpSpPr>
      <p:grpSp>
        <p:nvGrpSpPr>
          <p:cNvPr id="2" name="Group 1">
            <a:extLst>
              <a:ext uri="{FF2B5EF4-FFF2-40B4-BE49-F238E27FC236}">
                <a16:creationId xmlns="" xmlns:a16="http://schemas.microsoft.com/office/drawing/2014/main" id="{DA440C9B-5899-407D-BC65-8B8988B0C2A4}"/>
              </a:ext>
            </a:extLst>
          </p:cNvPr>
          <p:cNvGrpSpPr/>
          <p:nvPr userDrawn="1"/>
        </p:nvGrpSpPr>
        <p:grpSpPr>
          <a:xfrm>
            <a:off x="308368" y="320039"/>
            <a:ext cx="11883633" cy="919959"/>
            <a:chOff x="308368" y="320040"/>
            <a:chExt cx="11883633" cy="510909"/>
          </a:xfrm>
        </p:grpSpPr>
        <p:sp>
          <p:nvSpPr>
            <p:cNvPr id="32" name="Rectangle 31">
              <a:extLst>
                <a:ext uri="{FF2B5EF4-FFF2-40B4-BE49-F238E27FC236}">
                  <a16:creationId xmlns="" xmlns:a16="http://schemas.microsoft.com/office/drawing/2014/main" id="{4A1CB721-FBCB-4DC7-9C2A-15C90E984F90}"/>
                </a:ext>
              </a:extLst>
            </p:cNvPr>
            <p:cNvSpPr/>
            <p:nvPr userDrawn="1"/>
          </p:nvSpPr>
          <p:spPr>
            <a:xfrm>
              <a:off x="426721" y="320040"/>
              <a:ext cx="11765280"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4" name="Rectangle 23">
              <a:extLst>
                <a:ext uri="{FF2B5EF4-FFF2-40B4-BE49-F238E27FC236}">
                  <a16:creationId xmlns="" xmlns:a16="http://schemas.microsoft.com/office/drawing/2014/main" id="{6CDDBDFD-39A6-0043-BAD4-065FAFF6A9DA}"/>
                </a:ext>
              </a:extLst>
            </p:cNvPr>
            <p:cNvSpPr/>
            <p:nvPr userDrawn="1"/>
          </p:nvSpPr>
          <p:spPr>
            <a:xfrm>
              <a:off x="308368" y="320040"/>
              <a:ext cx="152400" cy="510909"/>
            </a:xfrm>
            <a:prstGeom prst="rect">
              <a:avLst/>
            </a:prstGeom>
            <a:solidFill>
              <a:schemeClr val="accent3"/>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grpSp>
      <p:sp>
        <p:nvSpPr>
          <p:cNvPr id="38" name="Rectangle 37">
            <a:extLst>
              <a:ext uri="{FF2B5EF4-FFF2-40B4-BE49-F238E27FC236}">
                <a16:creationId xmlns="" xmlns:a16="http://schemas.microsoft.com/office/drawing/2014/main" id="{1DC80716-D7F2-40BD-B894-87B7C5521D93}"/>
              </a:ext>
            </a:extLst>
          </p:cNvPr>
          <p:cNvSpPr/>
          <p:nvPr userDrawn="1"/>
        </p:nvSpPr>
        <p:spPr>
          <a:xfrm>
            <a:off x="304800" y="1384275"/>
            <a:ext cx="11887200" cy="5252245"/>
          </a:xfrm>
          <a:prstGeom prst="rect">
            <a:avLst/>
          </a:prstGeom>
          <a:gradFill flip="none" rotWithShape="1">
            <a:gsLst>
              <a:gs pos="28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5" name="Content Placeholder 3">
            <a:extLst>
              <a:ext uri="{FF2B5EF4-FFF2-40B4-BE49-F238E27FC236}">
                <a16:creationId xmlns="" xmlns:a16="http://schemas.microsoft.com/office/drawing/2014/main" id="{62AD586E-7375-402D-9BA8-7C07EB8240E8}"/>
              </a:ext>
            </a:extLst>
          </p:cNvPr>
          <p:cNvSpPr>
            <a:spLocks noGrp="1"/>
          </p:cNvSpPr>
          <p:nvPr userDrawn="1">
            <p:ph sz="half" idx="2"/>
          </p:nvPr>
        </p:nvSpPr>
        <p:spPr>
          <a:xfrm>
            <a:off x="426719" y="1467134"/>
            <a:ext cx="11750331" cy="5070826"/>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33" name="Title 1">
            <a:extLst>
              <a:ext uri="{FF2B5EF4-FFF2-40B4-BE49-F238E27FC236}">
                <a16:creationId xmlns="" xmlns:a16="http://schemas.microsoft.com/office/drawing/2014/main" id="{9FDFB4D2-95C3-44FB-85E0-FB87B96D0DC8}"/>
              </a:ext>
            </a:extLst>
          </p:cNvPr>
          <p:cNvSpPr>
            <a:spLocks noGrp="1"/>
          </p:cNvSpPr>
          <p:nvPr userDrawn="1">
            <p:ph type="title" hasCustomPrompt="1"/>
          </p:nvPr>
        </p:nvSpPr>
        <p:spPr>
          <a:xfrm>
            <a:off x="460768" y="320040"/>
            <a:ext cx="11716282" cy="905234"/>
          </a:xfrm>
        </p:spPr>
        <p:txBody>
          <a:bodyPr anchor="ctr"/>
          <a:lstStyle>
            <a:lvl1pPr>
              <a:defRPr sz="2000" b="0">
                <a:solidFill>
                  <a:schemeClr val="tx1"/>
                </a:solidFill>
                <a:latin typeface="+mn-lt"/>
              </a:defRPr>
            </a:lvl1pPr>
          </a:lstStyle>
          <a:p>
            <a:r>
              <a:rPr lang="en-US" dirty="0"/>
              <a:t>Click to edit Master </a:t>
            </a:r>
            <a:br>
              <a:rPr lang="en-US" dirty="0"/>
            </a:br>
            <a:r>
              <a:rPr lang="en-US" dirty="0"/>
              <a:t>title style</a:t>
            </a:r>
          </a:p>
        </p:txBody>
      </p:sp>
      <p:sp>
        <p:nvSpPr>
          <p:cNvPr id="21" name="Rectangle 6">
            <a:extLst>
              <a:ext uri="{FF2B5EF4-FFF2-40B4-BE49-F238E27FC236}">
                <a16:creationId xmlns="" xmlns:a16="http://schemas.microsoft.com/office/drawing/2014/main" id="{F20E070A-FF02-490F-91F7-767E82133AD8}"/>
              </a:ext>
            </a:extLst>
          </p:cNvPr>
          <p:cNvSpPr>
            <a:spLocks noChangeArrowheads="1"/>
          </p:cNvSpPr>
          <p:nvPr userDrawn="1"/>
        </p:nvSpPr>
        <p:spPr bwMode="auto">
          <a:xfrm flipH="1">
            <a:off x="11849100" y="6636518"/>
            <a:ext cx="280401" cy="142013"/>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bg1">
                    <a:lumMod val="65000"/>
                  </a:schemeClr>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bg1">
                  <a:lumMod val="65000"/>
                </a:schemeClr>
              </a:solidFill>
              <a:latin typeface="+mn-lt"/>
              <a:cs typeface="Times New Roman" panose="02020603050405020304" pitchFamily="18" charset="0"/>
            </a:endParaRPr>
          </a:p>
        </p:txBody>
      </p:sp>
      <p:pic>
        <p:nvPicPr>
          <p:cNvPr id="35" name="Picture 34">
            <a:extLst>
              <a:ext uri="{FF2B5EF4-FFF2-40B4-BE49-F238E27FC236}">
                <a16:creationId xmlns="" xmlns:a16="http://schemas.microsoft.com/office/drawing/2014/main" id="{A9FA5920-8F8E-4860-872E-2CA4CDDC3B2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9799" y="6318074"/>
            <a:ext cx="1517521" cy="410372"/>
          </a:xfrm>
          <a:prstGeom prst="rect">
            <a:avLst/>
          </a:prstGeom>
        </p:spPr>
      </p:pic>
      <p:pic>
        <p:nvPicPr>
          <p:cNvPr id="36" name="Picture 35">
            <a:extLst>
              <a:ext uri="{FF2B5EF4-FFF2-40B4-BE49-F238E27FC236}">
                <a16:creationId xmlns="" xmlns:a16="http://schemas.microsoft.com/office/drawing/2014/main" id="{8330713C-B6BE-44C7-BD3A-E89F9DA0717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723" t="98890" r="25122" b="450"/>
          <a:stretch/>
        </p:blipFill>
        <p:spPr>
          <a:xfrm>
            <a:off x="0" y="6812281"/>
            <a:ext cx="12192000" cy="45719"/>
          </a:xfrm>
          <a:prstGeom prst="rect">
            <a:avLst/>
          </a:prstGeom>
          <a:effectLst/>
        </p:spPr>
      </p:pic>
    </p:spTree>
    <p:extLst>
      <p:ext uri="{BB962C8B-B14F-4D97-AF65-F5344CB8AC3E}">
        <p14:creationId xmlns:p14="http://schemas.microsoft.com/office/powerpoint/2010/main" val="33526030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 Content">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0D96EEDE-6486-774B-B0E3-751BBA42CE35}"/>
              </a:ext>
            </a:extLst>
          </p:cNvPr>
          <p:cNvSpPr/>
          <p:nvPr userDrawn="1"/>
        </p:nvSpPr>
        <p:spPr>
          <a:xfrm>
            <a:off x="4191000" y="0"/>
            <a:ext cx="8001000" cy="6858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a:xfrm>
            <a:off x="11661914" y="6477000"/>
            <a:ext cx="377686" cy="381000"/>
          </a:xfrm>
          <a:prstGeom prst="rect">
            <a:avLst/>
          </a:prstGeom>
        </p:spPr>
        <p:txBody>
          <a:bodyPr lIns="0" tIns="0" rIns="0" bIns="0" anchor="ctr" anchorCtr="0"/>
          <a:lstStyle>
            <a:lvl1pPr algn="r">
              <a:defRPr sz="1000">
                <a:solidFill>
                  <a:srgbClr val="B3B3B3"/>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6" name="Title 1">
            <a:extLst>
              <a:ext uri="{FF2B5EF4-FFF2-40B4-BE49-F238E27FC236}">
                <a16:creationId xmlns="" xmlns:a16="http://schemas.microsoft.com/office/drawing/2014/main" id="{7C1406DC-BAEC-4717-8F68-46C92F16638A}"/>
              </a:ext>
            </a:extLst>
          </p:cNvPr>
          <p:cNvSpPr>
            <a:spLocks noGrp="1"/>
          </p:cNvSpPr>
          <p:nvPr>
            <p:ph type="title" hasCustomPrompt="1"/>
          </p:nvPr>
        </p:nvSpPr>
        <p:spPr>
          <a:xfrm>
            <a:off x="2667000" y="225778"/>
            <a:ext cx="9144000" cy="1092483"/>
          </a:xfrm>
          <a:prstGeom prst="rect">
            <a:avLst/>
          </a:prstGeom>
        </p:spPr>
        <p:txBody>
          <a:bodyPr lIns="0" anchor="b"/>
          <a:lstStyle>
            <a:lvl1pPr>
              <a:defRPr lang="en-US" sz="3000" b="1" kern="1200" dirty="0">
                <a:solidFill>
                  <a:srgbClr val="C8722E"/>
                </a:solidFill>
                <a:latin typeface="Arial" panose="020B0604020202020204" pitchFamily="34" charset="0"/>
                <a:ea typeface="+mn-ea"/>
                <a:cs typeface="Arial" panose="020B0604020202020204" pitchFamily="34" charset="0"/>
              </a:defRPr>
            </a:lvl1pPr>
          </a:lstStyle>
          <a:p>
            <a:r>
              <a:rPr lang="en-US" dirty="0"/>
              <a:t>Click to edit slide title</a:t>
            </a:r>
          </a:p>
        </p:txBody>
      </p:sp>
      <p:sp>
        <p:nvSpPr>
          <p:cNvPr id="10" name="Content Placeholder 4">
            <a:extLst>
              <a:ext uri="{FF2B5EF4-FFF2-40B4-BE49-F238E27FC236}">
                <a16:creationId xmlns="" xmlns:a16="http://schemas.microsoft.com/office/drawing/2014/main" id="{028E3363-7137-4431-9927-3AE087A5B2BE}"/>
              </a:ext>
            </a:extLst>
          </p:cNvPr>
          <p:cNvSpPr>
            <a:spLocks noGrp="1"/>
          </p:cNvSpPr>
          <p:nvPr>
            <p:ph sz="quarter" idx="20"/>
          </p:nvPr>
        </p:nvSpPr>
        <p:spPr>
          <a:xfrm>
            <a:off x="1143000" y="1714500"/>
            <a:ext cx="10668000" cy="4572001"/>
          </a:xfrm>
          <a:prstGeom prst="rect">
            <a:avLst/>
          </a:prstGeom>
        </p:spPr>
        <p:txBody>
          <a:bodyPr/>
          <a:lstStyle>
            <a:lvl1pPr>
              <a:defRPr sz="2333">
                <a:latin typeface="Arial" panose="020B0604020202020204" pitchFamily="34" charset="0"/>
                <a:cs typeface="Arial" panose="020B0604020202020204" pitchFamily="34" charset="0"/>
              </a:defRPr>
            </a:lvl1pPr>
            <a:lvl2pPr marL="685773" indent="-228591">
              <a:buFont typeface="Wingdings" panose="05000000000000000000" pitchFamily="2" charset="2"/>
              <a:buChar char="§"/>
              <a:defRPr sz="2000">
                <a:latin typeface="Arial" panose="020B0604020202020204" pitchFamily="34" charset="0"/>
                <a:cs typeface="Arial" panose="020B0604020202020204" pitchFamily="34" charset="0"/>
              </a:defRPr>
            </a:lvl2pPr>
            <a:lvl3pPr marL="1142954" indent="-228591">
              <a:buFont typeface="Wingdings" panose="05000000000000000000" pitchFamily="2" charset="2"/>
              <a:buChar char="ü"/>
              <a:defRPr sz="1667">
                <a:latin typeface="Arial" panose="020B0604020202020204" pitchFamily="34" charset="0"/>
                <a:cs typeface="Arial" panose="020B0604020202020204" pitchFamily="34" charset="0"/>
              </a:defRPr>
            </a:lvl3pPr>
            <a:lvl4pPr>
              <a:defRPr sz="1500">
                <a:latin typeface="Arial" panose="020B0604020202020204" pitchFamily="34" charset="0"/>
                <a:cs typeface="Arial" panose="020B0604020202020204" pitchFamily="34" charset="0"/>
              </a:defRPr>
            </a:lvl4pPr>
            <a:lvl5pPr marL="2057318" indent="-228591">
              <a:buFont typeface="Wingdings" panose="05000000000000000000" pitchFamily="2" charset="2"/>
              <a:buChar char="§"/>
              <a:defRPr sz="1333">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Date Placeholder 1">
            <a:extLst>
              <a:ext uri="{FF2B5EF4-FFF2-40B4-BE49-F238E27FC236}">
                <a16:creationId xmlns="" xmlns:a16="http://schemas.microsoft.com/office/drawing/2014/main" id="{E76F451D-D169-4CA9-91EE-97F19A35C6DE}"/>
              </a:ext>
            </a:extLst>
          </p:cNvPr>
          <p:cNvSpPr>
            <a:spLocks noGrp="1"/>
          </p:cNvSpPr>
          <p:nvPr>
            <p:ph type="dt" sz="half" idx="2"/>
          </p:nvPr>
        </p:nvSpPr>
        <p:spPr>
          <a:xfrm>
            <a:off x="8919507" y="6495963"/>
            <a:ext cx="2590006" cy="362038"/>
          </a:xfrm>
          <a:prstGeom prst="rect">
            <a:avLst/>
          </a:prstGeom>
        </p:spPr>
        <p:txBody>
          <a:bodyPr vert="horz" lIns="91440" tIns="45720" rIns="91440" bIns="45720" rtlCol="0" anchor="ctr"/>
          <a:lstStyle>
            <a:lvl1pPr algn="r">
              <a:defRPr sz="1000">
                <a:solidFill>
                  <a:schemeClr val="tx1">
                    <a:tint val="75000"/>
                  </a:schemeClr>
                </a:solidFill>
              </a:defRPr>
            </a:lvl1pPr>
          </a:lstStyle>
          <a:p>
            <a:r>
              <a:rPr lang="en-US"/>
              <a:t>February 6, 2019</a:t>
            </a:r>
            <a:endParaRPr lang="en-US" dirty="0"/>
          </a:p>
        </p:txBody>
      </p:sp>
      <p:sp>
        <p:nvSpPr>
          <p:cNvPr id="15" name="Footer Placeholder 2">
            <a:extLst>
              <a:ext uri="{FF2B5EF4-FFF2-40B4-BE49-F238E27FC236}">
                <a16:creationId xmlns="" xmlns:a16="http://schemas.microsoft.com/office/drawing/2014/main" id="{8A19F790-0343-4862-A140-1B409986B7FB}"/>
              </a:ext>
            </a:extLst>
          </p:cNvPr>
          <p:cNvSpPr>
            <a:spLocks noGrp="1"/>
          </p:cNvSpPr>
          <p:nvPr>
            <p:ph type="ftr" sz="quarter" idx="3"/>
          </p:nvPr>
        </p:nvSpPr>
        <p:spPr>
          <a:xfrm>
            <a:off x="774372" y="6477000"/>
            <a:ext cx="10006518"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US" dirty="0"/>
          </a:p>
        </p:txBody>
      </p:sp>
    </p:spTree>
    <p:extLst>
      <p:ext uri="{BB962C8B-B14F-4D97-AF65-F5344CB8AC3E}">
        <p14:creationId xmlns:p14="http://schemas.microsoft.com/office/powerpoint/2010/main" val="2640407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8_Title Slide">
    <p:spTree>
      <p:nvGrpSpPr>
        <p:cNvPr id="1" name=""/>
        <p:cNvGrpSpPr/>
        <p:nvPr/>
      </p:nvGrpSpPr>
      <p:grpSpPr>
        <a:xfrm>
          <a:off x="0" y="0"/>
          <a:ext cx="0" cy="0"/>
          <a:chOff x="0" y="0"/>
          <a:chExt cx="0" cy="0"/>
        </a:xfrm>
      </p:grpSpPr>
      <p:pic>
        <p:nvPicPr>
          <p:cNvPr id="21" name="Picture 20">
            <a:extLst>
              <a:ext uri="{FF2B5EF4-FFF2-40B4-BE49-F238E27FC236}">
                <a16:creationId xmlns="" xmlns:a16="http://schemas.microsoft.com/office/drawing/2014/main" id="{7EE845FF-FE6B-4C05-AD90-73F7E809757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4723" t="50050" r="25122" b="449"/>
          <a:stretch/>
        </p:blipFill>
        <p:spPr>
          <a:xfrm>
            <a:off x="0" y="-1"/>
            <a:ext cx="12192000" cy="3429001"/>
          </a:xfrm>
          <a:prstGeom prst="rect">
            <a:avLst/>
          </a:prstGeom>
          <a:effectLst/>
        </p:spPr>
      </p:pic>
      <p:pic>
        <p:nvPicPr>
          <p:cNvPr id="26" name="Picture 25">
            <a:extLst>
              <a:ext uri="{FF2B5EF4-FFF2-40B4-BE49-F238E27FC236}">
                <a16:creationId xmlns="" xmlns:a16="http://schemas.microsoft.com/office/drawing/2014/main" id="{7572306A-6D28-4B79-9F33-F65B3290E929}"/>
              </a:ext>
            </a:extLst>
          </p:cNvPr>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093482" y="2590800"/>
            <a:ext cx="2573413" cy="695909"/>
          </a:xfrm>
          <a:prstGeom prst="rect">
            <a:avLst/>
          </a:prstGeom>
          <a:effectLst>
            <a:outerShdw blurRad="50800" dist="38100" dir="2700000" algn="tl" rotWithShape="0">
              <a:prstClr val="black">
                <a:alpha val="40000"/>
              </a:prstClr>
            </a:outerShdw>
          </a:effectLst>
        </p:spPr>
      </p:pic>
      <p:sp>
        <p:nvSpPr>
          <p:cNvPr id="4" name="Rectangle 3">
            <a:extLst>
              <a:ext uri="{FF2B5EF4-FFF2-40B4-BE49-F238E27FC236}">
                <a16:creationId xmlns="" xmlns:a16="http://schemas.microsoft.com/office/drawing/2014/main" id="{B9853B16-5BA4-4AF0-8A80-CD86D6EAD828}"/>
              </a:ext>
            </a:extLst>
          </p:cNvPr>
          <p:cNvSpPr/>
          <p:nvPr userDrawn="1"/>
        </p:nvSpPr>
        <p:spPr>
          <a:xfrm>
            <a:off x="0" y="0"/>
            <a:ext cx="12192000" cy="3429001"/>
          </a:xfrm>
          <a:prstGeom prst="rect">
            <a:avLst/>
          </a:prstGeom>
          <a:gradFill>
            <a:gsLst>
              <a:gs pos="25000">
                <a:srgbClr val="0E5B82"/>
              </a:gs>
              <a:gs pos="2000">
                <a:srgbClr val="06456F"/>
              </a:gs>
              <a:gs pos="100000">
                <a:schemeClr val="accent3">
                  <a:alpha val="0"/>
                </a:schemeClr>
              </a:gs>
            </a:gsLst>
            <a:lin ang="0" scaled="1"/>
          </a:gradFill>
          <a:ln w="1905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dirty="0">
              <a:solidFill>
                <a:schemeClr val="tx1"/>
              </a:solidFill>
            </a:endParaRPr>
          </a:p>
        </p:txBody>
      </p:sp>
      <p:sp>
        <p:nvSpPr>
          <p:cNvPr id="2" name="Title 1"/>
          <p:cNvSpPr>
            <a:spLocks noGrp="1"/>
          </p:cNvSpPr>
          <p:nvPr userDrawn="1">
            <p:ph type="ctrTitle"/>
          </p:nvPr>
        </p:nvSpPr>
        <p:spPr>
          <a:xfrm>
            <a:off x="190499" y="100853"/>
            <a:ext cx="7915275" cy="2489947"/>
          </a:xfrm>
        </p:spPr>
        <p:txBody>
          <a:bodyPr anchor="b"/>
          <a:lstStyle>
            <a:lvl1pPr algn="l">
              <a:defRPr sz="3600" b="0" baseline="0">
                <a:solidFill>
                  <a:schemeClr val="bg1"/>
                </a:solidFill>
                <a:latin typeface="+mj-lt"/>
              </a:defRPr>
            </a:lvl1pPr>
          </a:lstStyle>
          <a:p>
            <a:r>
              <a:rPr lang="en-US" dirty="0"/>
              <a:t>Click to edit Master title style</a:t>
            </a:r>
          </a:p>
        </p:txBody>
      </p:sp>
      <p:sp>
        <p:nvSpPr>
          <p:cNvPr id="3" name="Subtitle 2"/>
          <p:cNvSpPr>
            <a:spLocks noGrp="1"/>
          </p:cNvSpPr>
          <p:nvPr userDrawn="1">
            <p:ph type="subTitle" idx="1"/>
          </p:nvPr>
        </p:nvSpPr>
        <p:spPr>
          <a:xfrm>
            <a:off x="190500" y="3571291"/>
            <a:ext cx="8753475" cy="2138654"/>
          </a:xfrm>
        </p:spPr>
        <p:txBody>
          <a:bodyPr/>
          <a:lstStyle>
            <a:lvl1pPr marL="0" indent="0" algn="l">
              <a:buNone/>
              <a:defRPr sz="2000" baseline="0">
                <a:solidFill>
                  <a:schemeClr val="tx1"/>
                </a:solidFill>
                <a:latin typeface="+mn-lt"/>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a:extLst>
              <a:ext uri="{FF2B5EF4-FFF2-40B4-BE49-F238E27FC236}">
                <a16:creationId xmlns="" xmlns:a16="http://schemas.microsoft.com/office/drawing/2014/main" id="{1F0A5EAC-900C-4667-A5FC-E744A5D87EF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4723" t="98890" r="25122" b="450"/>
          <a:stretch/>
        </p:blipFill>
        <p:spPr>
          <a:xfrm>
            <a:off x="0" y="6812281"/>
            <a:ext cx="12192000" cy="45719"/>
          </a:xfrm>
          <a:prstGeom prst="rect">
            <a:avLst/>
          </a:prstGeom>
          <a:effectLst/>
        </p:spPr>
      </p:pic>
    </p:spTree>
    <p:extLst>
      <p:ext uri="{BB962C8B-B14F-4D97-AF65-F5344CB8AC3E}">
        <p14:creationId xmlns:p14="http://schemas.microsoft.com/office/powerpoint/2010/main" val="2810330845"/>
      </p:ext>
    </p:extLst>
  </p:cSld>
  <p:clrMapOvr>
    <a:masterClrMapping/>
  </p:clrMapOvr>
  <p:extLst>
    <p:ext uri="{DCECCB84-F9BA-43D5-87BE-67443E8EF086}">
      <p15:sldGuideLst xmlns:p15="http://schemas.microsoft.com/office/powerpoint/2012/main">
        <p15:guide id="1" pos="213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0500" y="230017"/>
            <a:ext cx="11658600" cy="908221"/>
          </a:xfrm>
        </p:spPr>
        <p:txBody>
          <a:bodyPr/>
          <a:lstStyle>
            <a:lvl1pPr>
              <a:lnSpc>
                <a:spcPct val="90000"/>
              </a:lnSpc>
              <a:defRPr sz="3000"/>
            </a:lvl1pPr>
          </a:lstStyle>
          <a:p>
            <a:r>
              <a:rPr lang="en-US" dirty="0"/>
              <a:t>Click to edit Master title style</a:t>
            </a:r>
          </a:p>
        </p:txBody>
      </p:sp>
      <p:sp>
        <p:nvSpPr>
          <p:cNvPr id="3" name="Content Placeholder 2"/>
          <p:cNvSpPr>
            <a:spLocks noGrp="1"/>
          </p:cNvSpPr>
          <p:nvPr>
            <p:ph idx="1"/>
          </p:nvPr>
        </p:nvSpPr>
        <p:spPr>
          <a:xfrm>
            <a:off x="190500" y="1450072"/>
            <a:ext cx="11658600" cy="4610100"/>
          </a:xfrm>
        </p:spPr>
        <p:txBody>
          <a:bodyPr/>
          <a:lstStyle>
            <a:lvl1pPr marL="228600" indent="-228600">
              <a:spcBef>
                <a:spcPts val="1800"/>
              </a:spcBef>
              <a:buClr>
                <a:schemeClr val="tx1"/>
              </a:buClr>
              <a:buSzPct val="90000"/>
              <a:buFont typeface="Century Gothic" panose="020B0502020202020204" pitchFamily="34" charset="0"/>
              <a:buChar char="•"/>
              <a:tabLst/>
              <a:defRPr lang="en-US" sz="2000" kern="1200" dirty="0">
                <a:solidFill>
                  <a:schemeClr val="tx1"/>
                </a:solidFill>
                <a:latin typeface="+mn-lt"/>
                <a:ea typeface="+mn-ea"/>
                <a:cs typeface="+mn-cs"/>
              </a:defRPr>
            </a:lvl1pPr>
            <a:lvl2pPr marL="571500" indent="-228600">
              <a:buClr>
                <a:schemeClr val="tx1"/>
              </a:buClr>
              <a:buSzPct val="90000"/>
              <a:buFont typeface="Century Gothic" panose="020B0502020202020204" pitchFamily="34" charset="0"/>
              <a:buChar char="–"/>
              <a:tabLst/>
              <a:defRPr sz="1800">
                <a:latin typeface="+mn-lt"/>
                <a:cs typeface="Arial" panose="020B0604020202020204" pitchFamily="34" charset="0"/>
              </a:defRPr>
            </a:lvl2pPr>
            <a:lvl3pPr marL="857250" indent="-171450">
              <a:buClr>
                <a:schemeClr val="tx1"/>
              </a:buClr>
              <a:buSzPct val="90000"/>
              <a:buFont typeface="Century Gothic" panose="020B0502020202020204" pitchFamily="34" charset="0"/>
              <a:buChar char="•"/>
              <a:defRPr sz="1600">
                <a:latin typeface="+mn-lt"/>
                <a:cs typeface="Arial" panose="020B0604020202020204" pitchFamily="34" charset="0"/>
              </a:defRPr>
            </a:lvl3pPr>
            <a:lvl4pPr>
              <a:buClr>
                <a:schemeClr val="tx1"/>
              </a:buClr>
              <a:defRPr>
                <a:latin typeface="+mn-lt"/>
                <a:cs typeface="Arial" panose="020B0604020202020204" pitchFamily="34" charset="0"/>
              </a:defRPr>
            </a:lvl4pPr>
            <a:lvl5pPr marL="1482725" indent="-222250">
              <a:buClr>
                <a:schemeClr val="tx1"/>
              </a:buClr>
              <a:buFont typeface="Arial" panose="020B0604020202020204" pitchFamily="34" charset="0"/>
              <a:buChar char="•"/>
              <a:defRPr>
                <a:latin typeface="+mn-lt"/>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991637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break">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F679D6E9-7CB6-4816-BA71-A98C108727C8}"/>
              </a:ext>
            </a:extLst>
          </p:cNvPr>
          <p:cNvSpPr/>
          <p:nvPr userDrawn="1"/>
        </p:nvSpPr>
        <p:spPr>
          <a:xfrm>
            <a:off x="0" y="1073594"/>
            <a:ext cx="12191999" cy="4228673"/>
          </a:xfrm>
          <a:custGeom>
            <a:avLst/>
            <a:gdLst>
              <a:gd name="connsiteX0" fmla="*/ 0 w 12192000"/>
              <a:gd name="connsiteY0" fmla="*/ 0 h 4497186"/>
              <a:gd name="connsiteX1" fmla="*/ 12192000 w 12192000"/>
              <a:gd name="connsiteY1" fmla="*/ 0 h 4497186"/>
              <a:gd name="connsiteX2" fmla="*/ 12192000 w 12192000"/>
              <a:gd name="connsiteY2" fmla="*/ 4497186 h 4497186"/>
              <a:gd name="connsiteX3" fmla="*/ 0 w 12192000"/>
              <a:gd name="connsiteY3" fmla="*/ 4497186 h 4497186"/>
              <a:gd name="connsiteX4" fmla="*/ 0 w 12192000"/>
              <a:gd name="connsiteY4" fmla="*/ 0 h 4497186"/>
              <a:gd name="connsiteX0" fmla="*/ 0 w 12192000"/>
              <a:gd name="connsiteY0" fmla="*/ 0 h 4497186"/>
              <a:gd name="connsiteX1" fmla="*/ 12192000 w 12192000"/>
              <a:gd name="connsiteY1" fmla="*/ 0 h 4497186"/>
              <a:gd name="connsiteX2" fmla="*/ 12192000 w 12192000"/>
              <a:gd name="connsiteY2" fmla="*/ 4497186 h 4497186"/>
              <a:gd name="connsiteX3" fmla="*/ 0 w 12192000"/>
              <a:gd name="connsiteY3" fmla="*/ 4497186 h 4497186"/>
              <a:gd name="connsiteX4" fmla="*/ 0 w 12192000"/>
              <a:gd name="connsiteY4" fmla="*/ 1803862 h 4497186"/>
              <a:gd name="connsiteX5" fmla="*/ 0 w 12192000"/>
              <a:gd name="connsiteY5" fmla="*/ 0 h 4497186"/>
              <a:gd name="connsiteX0" fmla="*/ 38100 w 12230100"/>
              <a:gd name="connsiteY0" fmla="*/ 0 h 4497186"/>
              <a:gd name="connsiteX1" fmla="*/ 12230100 w 12230100"/>
              <a:gd name="connsiteY1" fmla="*/ 0 h 4497186"/>
              <a:gd name="connsiteX2" fmla="*/ 12230100 w 12230100"/>
              <a:gd name="connsiteY2" fmla="*/ 4497186 h 4497186"/>
              <a:gd name="connsiteX3" fmla="*/ 38100 w 12230100"/>
              <a:gd name="connsiteY3" fmla="*/ 4497186 h 4497186"/>
              <a:gd name="connsiteX4" fmla="*/ 38100 w 12230100"/>
              <a:gd name="connsiteY4" fmla="*/ 1803862 h 4497186"/>
              <a:gd name="connsiteX5" fmla="*/ 0 w 12230100"/>
              <a:gd name="connsiteY5" fmla="*/ 1575262 h 4497186"/>
              <a:gd name="connsiteX6" fmla="*/ 38100 w 12230100"/>
              <a:gd name="connsiteY6" fmla="*/ 0 h 4497186"/>
              <a:gd name="connsiteX0" fmla="*/ 0 w 12230100"/>
              <a:gd name="connsiteY0" fmla="*/ 1575262 h 4497186"/>
              <a:gd name="connsiteX1" fmla="*/ 38100 w 12230100"/>
              <a:gd name="connsiteY1" fmla="*/ 0 h 4497186"/>
              <a:gd name="connsiteX2" fmla="*/ 12230100 w 12230100"/>
              <a:gd name="connsiteY2" fmla="*/ 0 h 4497186"/>
              <a:gd name="connsiteX3" fmla="*/ 12230100 w 12230100"/>
              <a:gd name="connsiteY3" fmla="*/ 4497186 h 4497186"/>
              <a:gd name="connsiteX4" fmla="*/ 38100 w 12230100"/>
              <a:gd name="connsiteY4" fmla="*/ 4497186 h 4497186"/>
              <a:gd name="connsiteX5" fmla="*/ 38100 w 12230100"/>
              <a:gd name="connsiteY5" fmla="*/ 1803862 h 4497186"/>
              <a:gd name="connsiteX6" fmla="*/ 91440 w 12230100"/>
              <a:gd name="connsiteY6" fmla="*/ 1666702 h 4497186"/>
              <a:gd name="connsiteX0" fmla="*/ 8491 w 12200491"/>
              <a:gd name="connsiteY0" fmla="*/ 0 h 4497186"/>
              <a:gd name="connsiteX1" fmla="*/ 12200491 w 12200491"/>
              <a:gd name="connsiteY1" fmla="*/ 0 h 4497186"/>
              <a:gd name="connsiteX2" fmla="*/ 12200491 w 12200491"/>
              <a:gd name="connsiteY2" fmla="*/ 4497186 h 4497186"/>
              <a:gd name="connsiteX3" fmla="*/ 8491 w 12200491"/>
              <a:gd name="connsiteY3" fmla="*/ 4497186 h 4497186"/>
              <a:gd name="connsiteX4" fmla="*/ 8491 w 12200491"/>
              <a:gd name="connsiteY4" fmla="*/ 1803862 h 4497186"/>
              <a:gd name="connsiteX5" fmla="*/ 61831 w 12200491"/>
              <a:gd name="connsiteY5" fmla="*/ 1666702 h 4497186"/>
              <a:gd name="connsiteX0" fmla="*/ 0 w 12192000"/>
              <a:gd name="connsiteY0" fmla="*/ 0 h 4497186"/>
              <a:gd name="connsiteX1" fmla="*/ 12192000 w 12192000"/>
              <a:gd name="connsiteY1" fmla="*/ 0 h 4497186"/>
              <a:gd name="connsiteX2" fmla="*/ 12192000 w 12192000"/>
              <a:gd name="connsiteY2" fmla="*/ 4497186 h 4497186"/>
              <a:gd name="connsiteX3" fmla="*/ 0 w 12192000"/>
              <a:gd name="connsiteY3" fmla="*/ 4497186 h 4497186"/>
              <a:gd name="connsiteX4" fmla="*/ 53340 w 12192000"/>
              <a:gd name="connsiteY4" fmla="*/ 1666702 h 4497186"/>
              <a:gd name="connsiteX0" fmla="*/ 0 w 12192000"/>
              <a:gd name="connsiteY0" fmla="*/ 0 h 4497186"/>
              <a:gd name="connsiteX1" fmla="*/ 12192000 w 12192000"/>
              <a:gd name="connsiteY1" fmla="*/ 0 h 4497186"/>
              <a:gd name="connsiteX2" fmla="*/ 12192000 w 12192000"/>
              <a:gd name="connsiteY2" fmla="*/ 4497186 h 4497186"/>
              <a:gd name="connsiteX3" fmla="*/ 0 w 12192000"/>
              <a:gd name="connsiteY3" fmla="*/ 4497186 h 4497186"/>
            </a:gdLst>
            <a:ahLst/>
            <a:cxnLst>
              <a:cxn ang="0">
                <a:pos x="connsiteX0" y="connsiteY0"/>
              </a:cxn>
              <a:cxn ang="0">
                <a:pos x="connsiteX1" y="connsiteY1"/>
              </a:cxn>
              <a:cxn ang="0">
                <a:pos x="connsiteX2" y="connsiteY2"/>
              </a:cxn>
              <a:cxn ang="0">
                <a:pos x="connsiteX3" y="connsiteY3"/>
              </a:cxn>
            </a:cxnLst>
            <a:rect l="l" t="t" r="r" b="b"/>
            <a:pathLst>
              <a:path w="12192000" h="4497186">
                <a:moveTo>
                  <a:pt x="0" y="0"/>
                </a:moveTo>
                <a:lnTo>
                  <a:pt x="12192000" y="0"/>
                </a:lnTo>
                <a:lnTo>
                  <a:pt x="12192000" y="4497186"/>
                </a:lnTo>
                <a:lnTo>
                  <a:pt x="0" y="4497186"/>
                </a:lnTo>
              </a:path>
            </a:pathLst>
          </a:custGeom>
          <a:solidFill>
            <a:schemeClr val="bg1"/>
          </a:solidFill>
          <a:ln>
            <a:solidFill>
              <a:schemeClr val="tx1"/>
            </a:solidFill>
          </a:ln>
          <a:effectLst>
            <a:outerShdw blurRad="50800" dist="38100" dir="2700000" algn="tl" rotWithShape="0">
              <a:prstClr val="black">
                <a:alpha val="40000"/>
              </a:prstClr>
            </a:outerShdw>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 name="Title 1">
            <a:extLst>
              <a:ext uri="{FF2B5EF4-FFF2-40B4-BE49-F238E27FC236}">
                <a16:creationId xmlns="" xmlns:a16="http://schemas.microsoft.com/office/drawing/2014/main" id="{C2F2F47A-E421-4CE0-A746-76A8C436B135}"/>
              </a:ext>
            </a:extLst>
          </p:cNvPr>
          <p:cNvSpPr>
            <a:spLocks noGrp="1"/>
          </p:cNvSpPr>
          <p:nvPr>
            <p:ph type="title"/>
          </p:nvPr>
        </p:nvSpPr>
        <p:spPr>
          <a:xfrm>
            <a:off x="346642" y="1352479"/>
            <a:ext cx="4101534" cy="923330"/>
          </a:xfrm>
        </p:spPr>
        <p:txBody>
          <a:bodyPr>
            <a:spAutoFit/>
          </a:bodyPr>
          <a:lstStyle>
            <a:lvl1pPr>
              <a:defRPr>
                <a:solidFill>
                  <a:schemeClr val="tx1"/>
                </a:solidFill>
                <a:effectLst/>
              </a:defRPr>
            </a:lvl1pPr>
          </a:lstStyle>
          <a:p>
            <a:r>
              <a:rPr lang="en-US" dirty="0"/>
              <a:t>Click to edit Master title style</a:t>
            </a:r>
          </a:p>
        </p:txBody>
      </p:sp>
      <p:pic>
        <p:nvPicPr>
          <p:cNvPr id="14" name="Picture 13">
            <a:extLst>
              <a:ext uri="{FF2B5EF4-FFF2-40B4-BE49-F238E27FC236}">
                <a16:creationId xmlns="" xmlns:a16="http://schemas.microsoft.com/office/drawing/2014/main" id="{6E16882D-8BEB-4DE9-9D6E-B66A4265552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4484" t="18779" r="22594" b="14403"/>
          <a:stretch/>
        </p:blipFill>
        <p:spPr>
          <a:xfrm>
            <a:off x="6096002" y="1073594"/>
            <a:ext cx="6095998" cy="4228673"/>
          </a:xfrm>
          <a:prstGeom prst="rect">
            <a:avLst/>
          </a:prstGeom>
        </p:spPr>
      </p:pic>
      <p:pic>
        <p:nvPicPr>
          <p:cNvPr id="21" name="Picture 20">
            <a:extLst>
              <a:ext uri="{FF2B5EF4-FFF2-40B4-BE49-F238E27FC236}">
                <a16:creationId xmlns="" xmlns:a16="http://schemas.microsoft.com/office/drawing/2014/main" id="{9EAFB177-595A-4BDE-9AC4-D7572B1CC5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342247" y="6366233"/>
            <a:ext cx="1517521" cy="410372"/>
          </a:xfrm>
          <a:prstGeom prst="rect">
            <a:avLst/>
          </a:prstGeom>
        </p:spPr>
      </p:pic>
    </p:spTree>
    <p:extLst>
      <p:ext uri="{BB962C8B-B14F-4D97-AF65-F5344CB8AC3E}">
        <p14:creationId xmlns:p14="http://schemas.microsoft.com/office/powerpoint/2010/main" val="439627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4834" y="235634"/>
            <a:ext cx="11676248" cy="907366"/>
          </a:xfrm>
        </p:spPr>
        <p:txBody>
          <a:bodyPr/>
          <a:lstStyle>
            <a:lvl1pPr>
              <a:lnSpc>
                <a:spcPct val="90000"/>
              </a:lnSpc>
              <a:defRPr sz="3000">
                <a:solidFill>
                  <a:schemeClr val="tx1"/>
                </a:solidFill>
              </a:defRPr>
            </a:lvl1pPr>
          </a:lstStyle>
          <a:p>
            <a:r>
              <a:rPr lang="en-US" dirty="0"/>
              <a:t>Click to edit Master title style</a:t>
            </a:r>
          </a:p>
        </p:txBody>
      </p:sp>
      <p:sp>
        <p:nvSpPr>
          <p:cNvPr id="4" name="Content Placeholder 3"/>
          <p:cNvSpPr>
            <a:spLocks noGrp="1"/>
          </p:cNvSpPr>
          <p:nvPr>
            <p:ph sz="half" idx="2"/>
          </p:nvPr>
        </p:nvSpPr>
        <p:spPr>
          <a:xfrm>
            <a:off x="194834" y="1454834"/>
            <a:ext cx="5782467" cy="4610100"/>
          </a:xfrm>
        </p:spPr>
        <p:txBody>
          <a:bodyPr/>
          <a:lstStyle>
            <a:lvl1pPr marL="230188" indent="-230188">
              <a:buClr>
                <a:schemeClr val="tx1"/>
              </a:buClr>
              <a:buFont typeface="Century Gothic" panose="020B0502020202020204" pitchFamily="34" charset="0"/>
              <a:buChar char="•"/>
              <a:defRPr sz="2000" baseline="0">
                <a:latin typeface="+mn-lt"/>
              </a:defRPr>
            </a:lvl1pPr>
            <a:lvl2pPr marL="625475" indent="-279400">
              <a:buClr>
                <a:schemeClr val="tx1"/>
              </a:buClr>
              <a:buSzPct val="90000"/>
              <a:buFont typeface="Century Gothic" panose="020B0502020202020204" pitchFamily="34" charset="0"/>
              <a:buChar char="–"/>
              <a:defRPr sz="1800">
                <a:latin typeface="+mn-lt"/>
              </a:defRPr>
            </a:lvl2pPr>
            <a:lvl3pPr marL="914400" indent="-230188">
              <a:buClr>
                <a:schemeClr val="tx1"/>
              </a:buClr>
              <a:buFont typeface="Century Gothic" panose="020B0502020202020204" pitchFamily="34" charset="0"/>
              <a:buChar char="•"/>
              <a:defRPr sz="1600" baseline="0">
                <a:latin typeface="Century Gothic" panose="020B0502020202020204" pitchFamily="34" charset="0"/>
              </a:defRPr>
            </a:lvl3pPr>
            <a:lvl4pPr marL="971550" indent="0">
              <a:buClr>
                <a:schemeClr val="tx1"/>
              </a:buClr>
              <a:buFont typeface="Century Gothic" panose="020B0502020202020204" pitchFamily="34" charset="0"/>
              <a:buNone/>
              <a:defRPr sz="1400">
                <a:latin typeface="+mn-lt"/>
              </a:defRPr>
            </a:lvl4pPr>
            <a:lvl5pPr marL="1482725" indent="-222250">
              <a:buClr>
                <a:schemeClr val="tx1"/>
              </a:buClr>
              <a:buFont typeface="Century Gothic" panose="020B0502020202020204" pitchFamily="34" charset="0"/>
              <a:buChar char="•"/>
              <a:defRPr sz="1600">
                <a:latin typeface="+mn-lt"/>
              </a:defRPr>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6" name="Content Placeholder 5"/>
          <p:cNvSpPr>
            <a:spLocks noGrp="1"/>
          </p:cNvSpPr>
          <p:nvPr>
            <p:ph sz="quarter" idx="4"/>
          </p:nvPr>
        </p:nvSpPr>
        <p:spPr>
          <a:xfrm>
            <a:off x="6184392" y="1454834"/>
            <a:ext cx="5686690" cy="4610100"/>
          </a:xfrm>
        </p:spPr>
        <p:txBody>
          <a:bodyPr/>
          <a:lstStyle>
            <a:lvl1pPr marL="287338" indent="-287338">
              <a:buClr>
                <a:schemeClr val="tx1"/>
              </a:buClr>
              <a:buFont typeface="Century Gothic" panose="020B0502020202020204" pitchFamily="34" charset="0"/>
              <a:buChar char="•"/>
              <a:defRPr sz="2000" baseline="0">
                <a:latin typeface="+mn-lt"/>
              </a:defRPr>
            </a:lvl1pPr>
            <a:lvl2pPr marL="625475" indent="-279400">
              <a:buClr>
                <a:schemeClr val="tx1"/>
              </a:buClr>
              <a:buSzPct val="90000"/>
              <a:buFont typeface="Century Gothic" panose="020B0502020202020204" pitchFamily="34" charset="0"/>
              <a:buChar char="–"/>
              <a:defRPr sz="1800" baseline="0">
                <a:latin typeface="+mn-lt"/>
              </a:defRPr>
            </a:lvl2pPr>
            <a:lvl3pPr marL="914400" indent="-230188">
              <a:buClr>
                <a:schemeClr val="tx1"/>
              </a:buClr>
              <a:buFont typeface="Century Gothic" panose="020B0502020202020204" pitchFamily="34" charset="0"/>
              <a:buChar char="•"/>
              <a:defRPr sz="1600">
                <a:latin typeface="+mn-lt"/>
              </a:defRPr>
            </a:lvl3pPr>
            <a:lvl4pPr marL="1144588" indent="-173038">
              <a:buClr>
                <a:schemeClr val="tx1"/>
              </a:buClr>
              <a:buFont typeface="Century Gothic" panose="020B0502020202020204" pitchFamily="34" charset="0"/>
              <a:buChar char="•"/>
              <a:defRPr sz="1400">
                <a:latin typeface="+mn-lt"/>
              </a:defRPr>
            </a:lvl4pPr>
            <a:lvl5pPr marL="1482725" indent="-222250">
              <a:buClr>
                <a:schemeClr val="tx1"/>
              </a:buClr>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12" name="Rectangle 256">
            <a:extLst>
              <a:ext uri="{FF2B5EF4-FFF2-40B4-BE49-F238E27FC236}">
                <a16:creationId xmlns="" xmlns:a16="http://schemas.microsoft.com/office/drawing/2014/main" id="{0ED8B866-A29F-4437-842E-6B7908B2FB7D}"/>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3884483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2024" y="237744"/>
            <a:ext cx="11657076" cy="905256"/>
          </a:xfrm>
        </p:spPr>
        <p:txBody>
          <a:bodyPr/>
          <a:lstStyle>
            <a:lvl1pPr>
              <a:lnSpc>
                <a:spcPct val="90000"/>
              </a:lnSpc>
              <a:defRPr sz="3000" baseline="0"/>
            </a:lvl1pPr>
          </a:lstStyle>
          <a:p>
            <a:r>
              <a:rPr lang="en-US" dirty="0"/>
              <a:t>Click to edit Master title style</a:t>
            </a:r>
          </a:p>
        </p:txBody>
      </p:sp>
    </p:spTree>
    <p:extLst>
      <p:ext uri="{BB962C8B-B14F-4D97-AF65-F5344CB8AC3E}">
        <p14:creationId xmlns:p14="http://schemas.microsoft.com/office/powerpoint/2010/main" val="2885835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Bottombar and 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6646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 boxes with reverse headers">
    <p:spTree>
      <p:nvGrpSpPr>
        <p:cNvPr id="1" name=""/>
        <p:cNvGrpSpPr/>
        <p:nvPr/>
      </p:nvGrpSpPr>
      <p:grpSpPr>
        <a:xfrm>
          <a:off x="0" y="0"/>
          <a:ext cx="0" cy="0"/>
          <a:chOff x="0" y="0"/>
          <a:chExt cx="0" cy="0"/>
        </a:xfrm>
      </p:grpSpPr>
      <p:sp>
        <p:nvSpPr>
          <p:cNvPr id="2" name="Title 1"/>
          <p:cNvSpPr>
            <a:spLocks noGrp="1"/>
          </p:cNvSpPr>
          <p:nvPr>
            <p:ph type="title"/>
          </p:nvPr>
        </p:nvSpPr>
        <p:spPr>
          <a:xfrm>
            <a:off x="192024" y="237744"/>
            <a:ext cx="11657076" cy="905256"/>
          </a:xfrm>
        </p:spPr>
        <p:txBody>
          <a:bodyPr/>
          <a:lstStyle>
            <a:lvl1pPr>
              <a:lnSpc>
                <a:spcPct val="90000"/>
              </a:lnSpc>
              <a:defRPr sz="3000"/>
            </a:lvl1pPr>
          </a:lstStyle>
          <a:p>
            <a:r>
              <a:rPr lang="en-US" dirty="0"/>
              <a:t>Click to edit Master title style</a:t>
            </a:r>
          </a:p>
        </p:txBody>
      </p:sp>
      <p:sp>
        <p:nvSpPr>
          <p:cNvPr id="3" name="Text Placeholder 2"/>
          <p:cNvSpPr>
            <a:spLocks noGrp="1"/>
          </p:cNvSpPr>
          <p:nvPr>
            <p:ph type="body" idx="1"/>
          </p:nvPr>
        </p:nvSpPr>
        <p:spPr>
          <a:xfrm>
            <a:off x="304800" y="1447800"/>
            <a:ext cx="5647944" cy="821190"/>
          </a:xfrm>
          <a:solidFill>
            <a:schemeClr val="tx2"/>
          </a:solidFill>
          <a:ln w="19050">
            <a:solidFill>
              <a:schemeClr val="tx2"/>
            </a:solidFill>
          </a:ln>
        </p:spPr>
        <p:txBody>
          <a:bodyPr tIns="91440" bIns="91440" anchor="b"/>
          <a:lstStyle>
            <a:lvl1pPr marL="0" indent="0">
              <a:lnSpc>
                <a:spcPct val="90000"/>
              </a:lnSpc>
              <a:buNone/>
              <a:defRPr sz="18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04800" y="2268990"/>
            <a:ext cx="5647944" cy="3813071"/>
          </a:xfrm>
          <a:ln w="1905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600" baseline="0"/>
            </a:lvl1pPr>
            <a:lvl2pPr marL="514350" indent="-225425">
              <a:lnSpc>
                <a:spcPct val="90000"/>
              </a:lnSpc>
              <a:buClr>
                <a:schemeClr val="tx1"/>
              </a:buClr>
              <a:buSzPct val="90000"/>
              <a:buFont typeface="Century Gothic" panose="020B0502020202020204" pitchFamily="34" charset="0"/>
              <a:buChar char="–"/>
              <a:defRPr sz="1400" baseline="0"/>
            </a:lvl2pPr>
            <a:lvl3pPr marL="742950" indent="-173038">
              <a:lnSpc>
                <a:spcPct val="90000"/>
              </a:lnSpc>
              <a:buClr>
                <a:schemeClr val="tx1"/>
              </a:buClr>
              <a:buFont typeface="Century Gothic" panose="020B0502020202020204" pitchFamily="34" charset="0"/>
              <a:buChar char="•"/>
              <a:defRPr sz="12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5" name="Text Placeholder 4"/>
          <p:cNvSpPr>
            <a:spLocks noGrp="1"/>
          </p:cNvSpPr>
          <p:nvPr>
            <p:ph type="body" sz="quarter" idx="3"/>
          </p:nvPr>
        </p:nvSpPr>
        <p:spPr>
          <a:xfrm>
            <a:off x="6201920" y="1447800"/>
            <a:ext cx="5647180" cy="821190"/>
          </a:xfrm>
          <a:solidFill>
            <a:schemeClr val="tx2"/>
          </a:solidFill>
          <a:ln w="19050">
            <a:solidFill>
              <a:schemeClr val="tx2"/>
            </a:solidFill>
          </a:ln>
        </p:spPr>
        <p:txBody>
          <a:bodyPr tIns="91440" bIns="91440" anchor="b"/>
          <a:lstStyle>
            <a:lvl1pPr marL="0" indent="0">
              <a:lnSpc>
                <a:spcPct val="90000"/>
              </a:lnSpc>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1920" y="2273382"/>
            <a:ext cx="5647180" cy="3813071"/>
          </a:xfrm>
          <a:ln w="1905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600"/>
            </a:lvl1pPr>
            <a:lvl2pPr marL="460375" indent="-171450">
              <a:lnSpc>
                <a:spcPct val="90000"/>
              </a:lnSpc>
              <a:buClr>
                <a:schemeClr val="tx1"/>
              </a:buClr>
              <a:buSzPct val="90000"/>
              <a:buFont typeface="Century Gothic" panose="020B0502020202020204" pitchFamily="34" charset="0"/>
              <a:buChar char="–"/>
              <a:defRPr lang="en-US" sz="14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2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14" name="Rectangle 256">
            <a:extLst>
              <a:ext uri="{FF2B5EF4-FFF2-40B4-BE49-F238E27FC236}">
                <a16:creationId xmlns="" xmlns:a16="http://schemas.microsoft.com/office/drawing/2014/main" id="{B764CAE0-734A-4D16-BDA1-3E43A810370F}"/>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3183887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_3 content boxes with reverse headers">
    <p:spTree>
      <p:nvGrpSpPr>
        <p:cNvPr id="1" name=""/>
        <p:cNvGrpSpPr/>
        <p:nvPr/>
      </p:nvGrpSpPr>
      <p:grpSpPr>
        <a:xfrm>
          <a:off x="0" y="0"/>
          <a:ext cx="0" cy="0"/>
          <a:chOff x="0" y="0"/>
          <a:chExt cx="0" cy="0"/>
        </a:xfrm>
      </p:grpSpPr>
      <p:sp>
        <p:nvSpPr>
          <p:cNvPr id="2" name="Title 1"/>
          <p:cNvSpPr>
            <a:spLocks noGrp="1"/>
          </p:cNvSpPr>
          <p:nvPr>
            <p:ph type="title"/>
          </p:nvPr>
        </p:nvSpPr>
        <p:spPr>
          <a:xfrm>
            <a:off x="192024" y="237744"/>
            <a:ext cx="11771376" cy="905256"/>
          </a:xfrm>
        </p:spPr>
        <p:txBody>
          <a:bodyPr/>
          <a:lstStyle>
            <a:lvl1pPr>
              <a:lnSpc>
                <a:spcPct val="90000"/>
              </a:lnSpc>
              <a:defRPr sz="3000"/>
            </a:lvl1pPr>
          </a:lstStyle>
          <a:p>
            <a:r>
              <a:rPr lang="en-US" dirty="0"/>
              <a:t>Click to edit Master title style</a:t>
            </a:r>
          </a:p>
        </p:txBody>
      </p:sp>
      <p:sp>
        <p:nvSpPr>
          <p:cNvPr id="3" name="Text Placeholder 2"/>
          <p:cNvSpPr>
            <a:spLocks noGrp="1"/>
          </p:cNvSpPr>
          <p:nvPr>
            <p:ph type="body" idx="1"/>
          </p:nvPr>
        </p:nvSpPr>
        <p:spPr>
          <a:xfrm>
            <a:off x="304800" y="1452618"/>
            <a:ext cx="3654912" cy="821190"/>
          </a:xfrm>
          <a:solidFill>
            <a:schemeClr val="tx2"/>
          </a:solidFill>
          <a:ln w="12700">
            <a:solidFill>
              <a:schemeClr val="tx2"/>
            </a:solidFill>
          </a:ln>
        </p:spPr>
        <p:txBody>
          <a:bodyPr tIns="91440" bIns="91440" anchor="b"/>
          <a:lstStyle>
            <a:lvl1pPr marL="0" indent="0">
              <a:lnSpc>
                <a:spcPct val="90000"/>
              </a:lnSpc>
              <a:buNone/>
              <a:defRPr sz="18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304800" y="2273808"/>
            <a:ext cx="3654912"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600" baseline="0"/>
            </a:lvl1pPr>
            <a:lvl2pPr marL="514350" indent="-225425">
              <a:lnSpc>
                <a:spcPct val="90000"/>
              </a:lnSpc>
              <a:buClr>
                <a:schemeClr val="tx1"/>
              </a:buClr>
              <a:buSzPct val="90000"/>
              <a:buFont typeface="Century Gothic" panose="020B0502020202020204" pitchFamily="34" charset="0"/>
              <a:buChar char="–"/>
              <a:defRPr sz="1400" baseline="0"/>
            </a:lvl2pPr>
            <a:lvl3pPr marL="742950" indent="-173038">
              <a:lnSpc>
                <a:spcPct val="90000"/>
              </a:lnSpc>
              <a:buClr>
                <a:schemeClr val="tx1"/>
              </a:buClr>
              <a:buFont typeface="Century Gothic" panose="020B0502020202020204" pitchFamily="34" charset="0"/>
              <a:buChar char="•"/>
              <a:defRPr sz="12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p:txBody>
      </p:sp>
      <p:sp>
        <p:nvSpPr>
          <p:cNvPr id="5" name="Text Placeholder 4"/>
          <p:cNvSpPr>
            <a:spLocks noGrp="1"/>
          </p:cNvSpPr>
          <p:nvPr>
            <p:ph type="body" sz="quarter" idx="3"/>
          </p:nvPr>
        </p:nvSpPr>
        <p:spPr>
          <a:xfrm>
            <a:off x="4255289" y="1452618"/>
            <a:ext cx="3657600" cy="821190"/>
          </a:xfrm>
          <a:solidFill>
            <a:schemeClr val="tx2"/>
          </a:solidFill>
          <a:ln w="12700">
            <a:solidFill>
              <a:schemeClr val="tx2"/>
            </a:solidFill>
          </a:ln>
        </p:spPr>
        <p:txBody>
          <a:bodyPr tIns="91440" bIns="91440" anchor="b"/>
          <a:lstStyle>
            <a:lvl1pPr marL="0" indent="0">
              <a:lnSpc>
                <a:spcPct val="90000"/>
              </a:lnSpc>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255289" y="2278200"/>
            <a:ext cx="3657600"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600"/>
            </a:lvl1pPr>
            <a:lvl2pPr marL="460375" indent="-171450">
              <a:lnSpc>
                <a:spcPct val="90000"/>
              </a:lnSpc>
              <a:buClr>
                <a:schemeClr val="tx1"/>
              </a:buClr>
              <a:buSzPct val="90000"/>
              <a:buFont typeface="Century Gothic" panose="020B0502020202020204" pitchFamily="34" charset="0"/>
              <a:buChar char="–"/>
              <a:defRPr lang="en-US" sz="14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2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7" name="Text Placeholder 4">
            <a:extLst>
              <a:ext uri="{FF2B5EF4-FFF2-40B4-BE49-F238E27FC236}">
                <a16:creationId xmlns="" xmlns:a16="http://schemas.microsoft.com/office/drawing/2014/main" id="{49D91D4C-0C90-4594-94C2-E939B6EF57C4}"/>
              </a:ext>
            </a:extLst>
          </p:cNvPr>
          <p:cNvSpPr>
            <a:spLocks noGrp="1"/>
          </p:cNvSpPr>
          <p:nvPr>
            <p:ph type="body" sz="quarter" idx="10"/>
          </p:nvPr>
        </p:nvSpPr>
        <p:spPr>
          <a:xfrm>
            <a:off x="8208466" y="1452618"/>
            <a:ext cx="3657600" cy="821190"/>
          </a:xfrm>
          <a:solidFill>
            <a:schemeClr val="tx2"/>
          </a:solidFill>
          <a:ln w="12700">
            <a:solidFill>
              <a:schemeClr val="tx2"/>
            </a:solidFill>
          </a:ln>
        </p:spPr>
        <p:txBody>
          <a:bodyPr tIns="91440" bIns="91440" anchor="b"/>
          <a:lstStyle>
            <a:lvl1pPr marL="0" indent="0">
              <a:lnSpc>
                <a:spcPct val="90000"/>
              </a:lnSpc>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8" name="Content Placeholder 5">
            <a:extLst>
              <a:ext uri="{FF2B5EF4-FFF2-40B4-BE49-F238E27FC236}">
                <a16:creationId xmlns="" xmlns:a16="http://schemas.microsoft.com/office/drawing/2014/main" id="{E1A87D9D-30BD-4BC1-AB79-1F900F87185B}"/>
              </a:ext>
            </a:extLst>
          </p:cNvPr>
          <p:cNvSpPr>
            <a:spLocks noGrp="1"/>
          </p:cNvSpPr>
          <p:nvPr>
            <p:ph sz="quarter" idx="11"/>
          </p:nvPr>
        </p:nvSpPr>
        <p:spPr>
          <a:xfrm>
            <a:off x="8208466" y="2278200"/>
            <a:ext cx="3657600"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600"/>
            </a:lvl1pPr>
            <a:lvl2pPr marL="460375" indent="-171450">
              <a:lnSpc>
                <a:spcPct val="90000"/>
              </a:lnSpc>
              <a:buClr>
                <a:schemeClr val="tx1"/>
              </a:buClr>
              <a:buSzPct val="90000"/>
              <a:buFont typeface="Century Gothic" panose="020B0502020202020204" pitchFamily="34" charset="0"/>
              <a:buChar char="–"/>
              <a:defRPr lang="en-US" sz="14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2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4" name="Rectangle 256">
            <a:extLst>
              <a:ext uri="{FF2B5EF4-FFF2-40B4-BE49-F238E27FC236}">
                <a16:creationId xmlns="" xmlns:a16="http://schemas.microsoft.com/office/drawing/2014/main" id="{B764CAE0-734A-4D16-BDA1-3E43A810370F}"/>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718099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94833" y="233022"/>
            <a:ext cx="11654267" cy="9099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lvl="0"/>
            <a:r>
              <a:rPr lang="en-US" dirty="0"/>
              <a:t>Click to edit Master title style</a:t>
            </a:r>
          </a:p>
        </p:txBody>
      </p:sp>
      <p:sp>
        <p:nvSpPr>
          <p:cNvPr id="1027" name="Text Placeholder 2"/>
          <p:cNvSpPr>
            <a:spLocks noGrp="1"/>
          </p:cNvSpPr>
          <p:nvPr>
            <p:ph type="body" idx="1"/>
          </p:nvPr>
        </p:nvSpPr>
        <p:spPr bwMode="auto">
          <a:xfrm>
            <a:off x="194833" y="1449473"/>
            <a:ext cx="11654267" cy="460315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lvl="0"/>
            <a:r>
              <a:rPr lang="en-US" dirty="0"/>
              <a:t>Edit Master text styles</a:t>
            </a:r>
          </a:p>
          <a:p>
            <a:pPr lvl="1"/>
            <a:r>
              <a:rPr lang="en-US" dirty="0"/>
              <a:t>Second level</a:t>
            </a:r>
          </a:p>
          <a:p>
            <a:pPr lvl="2"/>
            <a:r>
              <a:rPr lang="en-US" dirty="0"/>
              <a:t>Third level</a:t>
            </a:r>
          </a:p>
        </p:txBody>
      </p:sp>
      <p:sp>
        <p:nvSpPr>
          <p:cNvPr id="8" name="Rectangle 6"/>
          <p:cNvSpPr>
            <a:spLocks noChangeArrowheads="1"/>
          </p:cNvSpPr>
          <p:nvPr/>
        </p:nvSpPr>
        <p:spPr bwMode="auto">
          <a:xfrm flipH="1">
            <a:off x="11848362" y="6588336"/>
            <a:ext cx="280401" cy="152400"/>
          </a:xfrm>
          <a:prstGeom prst="rect">
            <a:avLst/>
          </a:prstGeom>
          <a:noFill/>
          <a:ln w="9525">
            <a:noFill/>
            <a:miter lim="800000"/>
            <a:headEnd/>
            <a:tailEnd/>
          </a:ln>
          <a:effectLst/>
        </p:spPr>
        <p:txBody>
          <a:bodyPr lIns="0" tIns="0" rIns="0" bIns="0" anchor="ctr"/>
          <a:lstStyle/>
          <a:p>
            <a:pPr algn="ctr" defTabSz="173038">
              <a:lnSpc>
                <a:spcPct val="90000"/>
              </a:lnSpc>
              <a:tabLst>
                <a:tab pos="230188" algn="l"/>
              </a:tabLst>
              <a:defRPr/>
            </a:pPr>
            <a:fld id="{040BB257-551A-4736-B50F-DCF1BA034C06}" type="slidenum">
              <a:rPr lang="en-US" sz="900" b="1" smtClean="0">
                <a:solidFill>
                  <a:schemeClr val="bg1">
                    <a:lumMod val="75000"/>
                  </a:schemeClr>
                </a:solidFill>
                <a:latin typeface="+mn-lt"/>
                <a:cs typeface="Times New Roman" panose="02020603050405020304" pitchFamily="18" charset="0"/>
              </a:rPr>
              <a:pPr algn="ctr" defTabSz="173038">
                <a:lnSpc>
                  <a:spcPct val="90000"/>
                </a:lnSpc>
                <a:tabLst>
                  <a:tab pos="230188" algn="l"/>
                </a:tabLst>
                <a:defRPr/>
              </a:pPr>
              <a:t>‹#›</a:t>
            </a:fld>
            <a:endParaRPr lang="en-US" sz="900" b="1" dirty="0">
              <a:solidFill>
                <a:schemeClr val="bg1">
                  <a:lumMod val="75000"/>
                </a:schemeClr>
              </a:solidFill>
              <a:latin typeface="+mn-lt"/>
              <a:cs typeface="Times New Roman" panose="02020603050405020304" pitchFamily="18" charset="0"/>
            </a:endParaRPr>
          </a:p>
        </p:txBody>
      </p:sp>
      <p:sp>
        <p:nvSpPr>
          <p:cNvPr id="10" name="Rectangle 256">
            <a:extLst>
              <a:ext uri="{FF2B5EF4-FFF2-40B4-BE49-F238E27FC236}">
                <a16:creationId xmlns="" xmlns:a16="http://schemas.microsoft.com/office/drawing/2014/main" id="{323F2AC7-81B7-4181-8965-07F2D3F8B684}"/>
              </a:ext>
            </a:extLst>
          </p:cNvPr>
          <p:cNvSpPr txBox="1">
            <a:spLocks noChangeArrowheads="1"/>
          </p:cNvSpPr>
          <p:nvPr userDrawn="1"/>
        </p:nvSpPr>
        <p:spPr>
          <a:xfrm>
            <a:off x="8097917" y="6573180"/>
            <a:ext cx="3860800" cy="182562"/>
          </a:xfrm>
          <a:prstGeom prst="rect">
            <a:avLst/>
          </a:prstGeom>
          <a:ln/>
        </p:spPr>
        <p:txBody>
          <a:bodyPr anchor="ctr"/>
          <a:lstStyle/>
          <a:p>
            <a:pPr algn="r"/>
            <a:r>
              <a:rPr lang="en-US" sz="1000" dirty="0">
                <a:solidFill>
                  <a:schemeClr val="bg1">
                    <a:lumMod val="75000"/>
                  </a:schemeClr>
                </a:solidFill>
                <a:latin typeface="+mn-lt"/>
                <a:cs typeface="Arial" pitchFamily="34" charset="0"/>
              </a:rPr>
              <a:t>  </a:t>
            </a:r>
          </a:p>
        </p:txBody>
      </p:sp>
      <p:pic>
        <p:nvPicPr>
          <p:cNvPr id="9" name="Picture 8">
            <a:extLst>
              <a:ext uri="{FF2B5EF4-FFF2-40B4-BE49-F238E27FC236}">
                <a16:creationId xmlns="" xmlns:a16="http://schemas.microsoft.com/office/drawing/2014/main" id="{8BF8E338-5546-49FD-9045-793529472DA0}"/>
              </a:ext>
            </a:extLst>
          </p:cNvPr>
          <p:cNvPicPr>
            <a:picLocks noChangeAspect="1"/>
          </p:cNvPicPr>
          <p:nvPr userDrawn="1"/>
        </p:nvPicPr>
        <p:blipFill rotWithShape="1">
          <a:blip r:embed="rId16">
            <a:extLst>
              <a:ext uri="{28A0092B-C50C-407E-A947-70E740481C1C}">
                <a14:useLocalDpi xmlns:a14="http://schemas.microsoft.com/office/drawing/2010/main" val="0"/>
              </a:ext>
            </a:extLst>
          </a:blip>
          <a:srcRect l="14723" t="98890" r="25122" b="450"/>
          <a:stretch/>
        </p:blipFill>
        <p:spPr>
          <a:xfrm>
            <a:off x="0" y="6812281"/>
            <a:ext cx="12192000" cy="45719"/>
          </a:xfrm>
          <a:prstGeom prst="rect">
            <a:avLst/>
          </a:prstGeom>
          <a:effectLst/>
        </p:spPr>
      </p:pic>
    </p:spTree>
    <p:extLst>
      <p:ext uri="{BB962C8B-B14F-4D97-AF65-F5344CB8AC3E}">
        <p14:creationId xmlns:p14="http://schemas.microsoft.com/office/powerpoint/2010/main" val="2781908755"/>
      </p:ext>
    </p:extLst>
  </p:cSld>
  <p:clrMap bg1="lt1" tx1="dk1" bg2="lt2" tx2="dk2" accent1="accent1" accent2="accent2" accent3="accent3" accent4="accent4" accent5="accent5" accent6="accent6" hlink="hlink" folHlink="folHlink"/>
  <p:sldLayoutIdLst>
    <p:sldLayoutId id="2147483768" r:id="rId1"/>
    <p:sldLayoutId id="2147483783" r:id="rId2"/>
    <p:sldLayoutId id="2147483769" r:id="rId3"/>
    <p:sldLayoutId id="2147483770" r:id="rId4"/>
    <p:sldLayoutId id="2147483771" r:id="rId5"/>
    <p:sldLayoutId id="2147483773" r:id="rId6"/>
    <p:sldLayoutId id="2147483774" r:id="rId7"/>
    <p:sldLayoutId id="2147483775" r:id="rId8"/>
    <p:sldLayoutId id="2147483776" r:id="rId9"/>
    <p:sldLayoutId id="2147483780" r:id="rId10"/>
    <p:sldLayoutId id="2147483781" r:id="rId11"/>
    <p:sldLayoutId id="2147483792" r:id="rId12"/>
    <p:sldLayoutId id="2147483782" r:id="rId13"/>
    <p:sldLayoutId id="2147483793" r:id="rId14"/>
  </p:sldLayoutIdLst>
  <p:txStyles>
    <p:titleStyle>
      <a:lvl1pPr algn="l" rtl="0" eaLnBrk="1" fontAlgn="base" hangingPunct="1">
        <a:lnSpc>
          <a:spcPct val="90000"/>
        </a:lnSpc>
        <a:spcBef>
          <a:spcPct val="0"/>
        </a:spcBef>
        <a:spcAft>
          <a:spcPct val="0"/>
        </a:spcAft>
        <a:defRPr sz="3000" b="0" kern="1200">
          <a:solidFill>
            <a:schemeClr val="tx1"/>
          </a:solidFill>
          <a:latin typeface="+mj-lt"/>
          <a:ea typeface="+mj-ea"/>
          <a:cs typeface="+mj-cs"/>
        </a:defRPr>
      </a:lvl1pPr>
      <a:lvl2pPr algn="l" rtl="0" eaLnBrk="1" fontAlgn="base" hangingPunct="1">
        <a:lnSpc>
          <a:spcPct val="85000"/>
        </a:lnSpc>
        <a:spcBef>
          <a:spcPct val="0"/>
        </a:spcBef>
        <a:spcAft>
          <a:spcPct val="0"/>
        </a:spcAft>
        <a:defRPr sz="3000">
          <a:solidFill>
            <a:srgbClr val="006C3A"/>
          </a:solidFill>
          <a:latin typeface="Arial Black" pitchFamily="34" charset="0"/>
        </a:defRPr>
      </a:lvl2pPr>
      <a:lvl3pPr algn="l" rtl="0" eaLnBrk="1" fontAlgn="base" hangingPunct="1">
        <a:lnSpc>
          <a:spcPct val="85000"/>
        </a:lnSpc>
        <a:spcBef>
          <a:spcPct val="0"/>
        </a:spcBef>
        <a:spcAft>
          <a:spcPct val="0"/>
        </a:spcAft>
        <a:defRPr sz="3000">
          <a:solidFill>
            <a:srgbClr val="006C3A"/>
          </a:solidFill>
          <a:latin typeface="Arial Black" pitchFamily="34" charset="0"/>
        </a:defRPr>
      </a:lvl3pPr>
      <a:lvl4pPr algn="l" rtl="0" eaLnBrk="1" fontAlgn="base" hangingPunct="1">
        <a:lnSpc>
          <a:spcPct val="85000"/>
        </a:lnSpc>
        <a:spcBef>
          <a:spcPct val="0"/>
        </a:spcBef>
        <a:spcAft>
          <a:spcPct val="0"/>
        </a:spcAft>
        <a:defRPr sz="3000">
          <a:solidFill>
            <a:srgbClr val="006C3A"/>
          </a:solidFill>
          <a:latin typeface="Arial Black" pitchFamily="34" charset="0"/>
        </a:defRPr>
      </a:lvl4pPr>
      <a:lvl5pPr algn="l" rtl="0" eaLnBrk="1" fontAlgn="base" hangingPunct="1">
        <a:lnSpc>
          <a:spcPct val="85000"/>
        </a:lnSpc>
        <a:spcBef>
          <a:spcPct val="0"/>
        </a:spcBef>
        <a:spcAft>
          <a:spcPct val="0"/>
        </a:spcAft>
        <a:defRPr sz="3000">
          <a:solidFill>
            <a:srgbClr val="006C3A"/>
          </a:solidFill>
          <a:latin typeface="Arial Black" pitchFamily="34" charset="0"/>
        </a:defRPr>
      </a:lvl5pPr>
      <a:lvl6pPr marL="457200" algn="l" rtl="0" eaLnBrk="1" fontAlgn="base" hangingPunct="1">
        <a:lnSpc>
          <a:spcPct val="85000"/>
        </a:lnSpc>
        <a:spcBef>
          <a:spcPct val="0"/>
        </a:spcBef>
        <a:spcAft>
          <a:spcPct val="0"/>
        </a:spcAft>
        <a:defRPr sz="3000">
          <a:solidFill>
            <a:srgbClr val="006C3A"/>
          </a:solidFill>
          <a:latin typeface="Arial Black" pitchFamily="34" charset="0"/>
        </a:defRPr>
      </a:lvl6pPr>
      <a:lvl7pPr marL="914400" algn="l" rtl="0" eaLnBrk="1" fontAlgn="base" hangingPunct="1">
        <a:lnSpc>
          <a:spcPct val="85000"/>
        </a:lnSpc>
        <a:spcBef>
          <a:spcPct val="0"/>
        </a:spcBef>
        <a:spcAft>
          <a:spcPct val="0"/>
        </a:spcAft>
        <a:defRPr sz="3000">
          <a:solidFill>
            <a:srgbClr val="006C3A"/>
          </a:solidFill>
          <a:latin typeface="Arial Black" pitchFamily="34" charset="0"/>
        </a:defRPr>
      </a:lvl7pPr>
      <a:lvl8pPr marL="1371600" algn="l" rtl="0" eaLnBrk="1" fontAlgn="base" hangingPunct="1">
        <a:lnSpc>
          <a:spcPct val="85000"/>
        </a:lnSpc>
        <a:spcBef>
          <a:spcPct val="0"/>
        </a:spcBef>
        <a:spcAft>
          <a:spcPct val="0"/>
        </a:spcAft>
        <a:defRPr sz="3000">
          <a:solidFill>
            <a:srgbClr val="006C3A"/>
          </a:solidFill>
          <a:latin typeface="Arial Black" pitchFamily="34" charset="0"/>
        </a:defRPr>
      </a:lvl8pPr>
      <a:lvl9pPr marL="1828800" algn="l" rtl="0" eaLnBrk="1" fontAlgn="base" hangingPunct="1">
        <a:lnSpc>
          <a:spcPct val="85000"/>
        </a:lnSpc>
        <a:spcBef>
          <a:spcPct val="0"/>
        </a:spcBef>
        <a:spcAft>
          <a:spcPct val="0"/>
        </a:spcAft>
        <a:defRPr sz="3000">
          <a:solidFill>
            <a:srgbClr val="006C3A"/>
          </a:solidFill>
          <a:latin typeface="Arial Black" pitchFamily="34" charset="0"/>
        </a:defRPr>
      </a:lvl9pPr>
    </p:titleStyle>
    <p:bodyStyle>
      <a:lvl1pPr marL="228600" indent="-228600" algn="l" rtl="0" eaLnBrk="1" fontAlgn="base" hangingPunct="1">
        <a:lnSpc>
          <a:spcPct val="90000"/>
        </a:lnSpc>
        <a:spcBef>
          <a:spcPts val="1400"/>
        </a:spcBef>
        <a:spcAft>
          <a:spcPct val="0"/>
        </a:spcAft>
        <a:buClr>
          <a:schemeClr val="tx1"/>
        </a:buClr>
        <a:buSzPct val="90000"/>
        <a:buFont typeface="Century Gothic" panose="020B0502020202020204" pitchFamily="34" charset="0"/>
        <a:buChar char="•"/>
        <a:defRPr sz="2000" kern="1200">
          <a:solidFill>
            <a:schemeClr val="tx1"/>
          </a:solidFill>
          <a:latin typeface="+mn-lt"/>
          <a:ea typeface="+mn-ea"/>
          <a:cs typeface="+mn-cs"/>
        </a:defRPr>
      </a:lvl1pPr>
      <a:lvl2pPr marL="571500" indent="-22860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1800" kern="1200">
          <a:solidFill>
            <a:schemeClr val="tx1"/>
          </a:solidFill>
          <a:latin typeface="+mn-lt"/>
          <a:ea typeface="+mn-ea"/>
          <a:cs typeface="+mn-cs"/>
        </a:defRPr>
      </a:lvl2pPr>
      <a:lvl3pPr marL="857250" indent="-1714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1600" kern="1200">
          <a:solidFill>
            <a:schemeClr val="tx1"/>
          </a:solidFill>
          <a:latin typeface="+mn-lt"/>
          <a:ea typeface="+mn-ea"/>
          <a:cs typeface="+mn-cs"/>
        </a:defRPr>
      </a:lvl3pPr>
      <a:lvl4pPr marL="1144588" indent="-173038" algn="l" rtl="0" eaLnBrk="1" fontAlgn="base" hangingPunct="1">
        <a:lnSpc>
          <a:spcPct val="90000"/>
        </a:lnSpc>
        <a:spcBef>
          <a:spcPts val="8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4pPr>
      <a:lvl5pPr marL="1482725" indent="-222250" algn="l" rtl="0" eaLnBrk="1" fontAlgn="base" hangingPunct="1">
        <a:lnSpc>
          <a:spcPct val="90000"/>
        </a:lnSpc>
        <a:spcBef>
          <a:spcPts val="6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3" orient="horz" pos="2160" userDrawn="1">
          <p15:clr>
            <a:srgbClr val="F26B43"/>
          </p15:clr>
        </p15:guide>
        <p15:guide id="4" pos="192" userDrawn="1">
          <p15:clr>
            <a:srgbClr val="F26B43"/>
          </p15:clr>
        </p15:guide>
        <p15:guide id="5" pos="7464" userDrawn="1">
          <p15:clr>
            <a:srgbClr val="F26B43"/>
          </p15:clr>
        </p15:guide>
        <p15:guide id="6" orient="horz" pos="192" userDrawn="1">
          <p15:clr>
            <a:srgbClr val="F26B43"/>
          </p15:clr>
        </p15:guide>
        <p15:guide id="8" orient="horz" pos="912" userDrawn="1">
          <p15:clr>
            <a:srgbClr val="F26B43"/>
          </p15:clr>
        </p15:guide>
        <p15:guide id="9" orient="horz" pos="72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8.tiff"/><Relationship Id="rId5" Type="http://schemas.openxmlformats.org/officeDocument/2006/relationships/image" Target="../media/image7.jp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90499" y="864652"/>
            <a:ext cx="7915275" cy="2489947"/>
          </a:xfrm>
        </p:spPr>
        <p:txBody>
          <a:bodyPr/>
          <a:lstStyle/>
          <a:p>
            <a:r>
              <a:rPr lang="en-US" dirty="0"/>
              <a:t>The Cross-Cut Group</a:t>
            </a:r>
            <a:br>
              <a:rPr lang="en-US" dirty="0"/>
            </a:br>
            <a:r>
              <a:rPr lang="en-US" dirty="0"/>
              <a:t/>
            </a:r>
            <a:br>
              <a:rPr lang="en-US" dirty="0"/>
            </a:br>
            <a:r>
              <a:rPr lang="en-US" sz="2800" dirty="0"/>
              <a:t/>
            </a:r>
            <a:br>
              <a:rPr lang="en-US" sz="2800" dirty="0"/>
            </a:br>
            <a:endParaRPr lang="en-US" i="1" dirty="0"/>
          </a:p>
        </p:txBody>
      </p:sp>
      <p:sp>
        <p:nvSpPr>
          <p:cNvPr id="5" name="Subtitle 4"/>
          <p:cNvSpPr>
            <a:spLocks noGrp="1"/>
          </p:cNvSpPr>
          <p:nvPr>
            <p:ph type="subTitle" idx="1"/>
          </p:nvPr>
        </p:nvSpPr>
        <p:spPr>
          <a:xfrm>
            <a:off x="190500" y="3571290"/>
            <a:ext cx="11585188" cy="2657387"/>
          </a:xfrm>
        </p:spPr>
        <p:txBody>
          <a:bodyPr/>
          <a:lstStyle/>
          <a:p>
            <a:pPr>
              <a:spcBef>
                <a:spcPts val="0"/>
              </a:spcBef>
            </a:pPr>
            <a:r>
              <a:rPr lang="en-US" dirty="0"/>
              <a:t>Marcel </a:t>
            </a:r>
            <a:r>
              <a:rPr lang="en-US" dirty="0" err="1"/>
              <a:t>Demarteau</a:t>
            </a:r>
            <a:r>
              <a:rPr lang="en-US" dirty="0"/>
              <a:t> (ORNL)</a:t>
            </a:r>
          </a:p>
          <a:p>
            <a:pPr>
              <a:spcBef>
                <a:spcPts val="0"/>
              </a:spcBef>
            </a:pPr>
            <a:r>
              <a:rPr lang="en-US" dirty="0"/>
              <a:t>Jim Fast (PNNL) </a:t>
            </a:r>
          </a:p>
          <a:p>
            <a:pPr>
              <a:spcBef>
                <a:spcPts val="0"/>
              </a:spcBef>
            </a:pPr>
            <a:r>
              <a:rPr lang="en-US" dirty="0" smtClean="0"/>
              <a:t>Young-</a:t>
            </a:r>
            <a:r>
              <a:rPr lang="en-US" dirty="0" err="1" smtClean="0"/>
              <a:t>Kee</a:t>
            </a:r>
            <a:r>
              <a:rPr lang="en-US" dirty="0" smtClean="0"/>
              <a:t> </a:t>
            </a:r>
            <a:r>
              <a:rPr lang="en-US" dirty="0"/>
              <a:t>Kim (Chicago) </a:t>
            </a:r>
          </a:p>
          <a:p>
            <a:pPr>
              <a:spcBef>
                <a:spcPts val="0"/>
              </a:spcBef>
            </a:pPr>
            <a:r>
              <a:rPr lang="en-US" dirty="0"/>
              <a:t>Sunil </a:t>
            </a:r>
            <a:r>
              <a:rPr lang="en-US" dirty="0" err="1"/>
              <a:t>Golwala</a:t>
            </a:r>
            <a:r>
              <a:rPr lang="en-US" dirty="0"/>
              <a:t> (Caltech) </a:t>
            </a:r>
            <a:br>
              <a:rPr lang="en-US" dirty="0"/>
            </a:br>
            <a:r>
              <a:rPr lang="en-US" dirty="0"/>
              <a:t>Abe </a:t>
            </a:r>
            <a:r>
              <a:rPr lang="en-US" dirty="0" err="1"/>
              <a:t>Seiden</a:t>
            </a:r>
            <a:r>
              <a:rPr lang="en-US" dirty="0"/>
              <a:t> (UCSC) </a:t>
            </a:r>
          </a:p>
          <a:p>
            <a:pPr>
              <a:spcBef>
                <a:spcPts val="0"/>
              </a:spcBef>
            </a:pPr>
            <a:endParaRPr lang="en-US" dirty="0"/>
          </a:p>
          <a:p>
            <a:pPr algn="r">
              <a:spcBef>
                <a:spcPts val="0"/>
              </a:spcBef>
            </a:pPr>
            <a:r>
              <a:rPr lang="en-US" dirty="0" smtClean="0"/>
              <a:t>BRN </a:t>
            </a:r>
            <a:r>
              <a:rPr lang="en-US" dirty="0"/>
              <a:t>Meeting</a:t>
            </a:r>
            <a:endParaRPr lang="en-US" i="1" dirty="0"/>
          </a:p>
          <a:p>
            <a:pPr algn="r">
              <a:spcBef>
                <a:spcPts val="0"/>
              </a:spcBef>
            </a:pPr>
            <a:r>
              <a:rPr lang="en-US" dirty="0" smtClean="0"/>
              <a:t>  </a:t>
            </a:r>
            <a:endParaRPr lang="en-US" dirty="0"/>
          </a:p>
          <a:p>
            <a:pPr algn="r">
              <a:spcBef>
                <a:spcPts val="0"/>
              </a:spcBef>
            </a:pPr>
            <a:r>
              <a:rPr lang="en-US" dirty="0"/>
              <a:t>December </a:t>
            </a:r>
            <a:r>
              <a:rPr lang="en-US" dirty="0" smtClean="0"/>
              <a:t>13, </a:t>
            </a:r>
            <a:r>
              <a:rPr lang="en-US" dirty="0"/>
              <a:t>2019</a:t>
            </a:r>
          </a:p>
        </p:txBody>
      </p:sp>
      <p:pic>
        <p:nvPicPr>
          <p:cNvPr id="10" name="Picture 9">
            <a:extLst>
              <a:ext uri="{FF2B5EF4-FFF2-40B4-BE49-F238E27FC236}">
                <a16:creationId xmlns="" xmlns:a16="http://schemas.microsoft.com/office/drawing/2014/main" id="{91D3B288-CEC8-2A4A-B95C-DD11BA2FC05A}"/>
              </a:ext>
            </a:extLst>
          </p:cNvPr>
          <p:cNvPicPr>
            <a:picLocks noChangeAspect="1"/>
          </p:cNvPicPr>
          <p:nvPr/>
        </p:nvPicPr>
        <p:blipFill>
          <a:blip r:embed="rId3"/>
          <a:stretch>
            <a:fillRect/>
          </a:stretch>
        </p:blipFill>
        <p:spPr>
          <a:xfrm>
            <a:off x="8307658" y="263386"/>
            <a:ext cx="3049083" cy="2978720"/>
          </a:xfrm>
          <a:prstGeom prst="rect">
            <a:avLst/>
          </a:prstGeom>
        </p:spPr>
      </p:pic>
    </p:spTree>
    <p:extLst>
      <p:ext uri="{BB962C8B-B14F-4D97-AF65-F5344CB8AC3E}">
        <p14:creationId xmlns:p14="http://schemas.microsoft.com/office/powerpoint/2010/main" val="35344706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Facilities </a:t>
            </a:r>
            <a:r>
              <a:rPr lang="en-US" dirty="0" smtClean="0"/>
              <a:t>Support: Part of 10 pager.</a:t>
            </a:r>
            <a:endParaRPr lang="en-US" dirty="0"/>
          </a:p>
        </p:txBody>
      </p:sp>
      <p:sp>
        <p:nvSpPr>
          <p:cNvPr id="44" name="Line 19"/>
          <p:cNvSpPr>
            <a:spLocks noChangeShapeType="1"/>
          </p:cNvSpPr>
          <p:nvPr/>
        </p:nvSpPr>
        <p:spPr bwMode="auto">
          <a:xfrm rot="5400000">
            <a:off x="10610693" y="1094111"/>
            <a:ext cx="0" cy="0"/>
          </a:xfrm>
          <a:prstGeom prst="line">
            <a:avLst/>
          </a:prstGeom>
          <a:gradFill flip="none" rotWithShape="1">
            <a:gsLst>
              <a:gs pos="98052">
                <a:schemeClr val="bg1"/>
              </a:gs>
              <a:gs pos="74000">
                <a:schemeClr val="bg1">
                  <a:lumMod val="85000"/>
                </a:schemeClr>
              </a:gs>
              <a:gs pos="0">
                <a:schemeClr val="bg1">
                  <a:lumMod val="65000"/>
                </a:schemeClr>
              </a:gs>
            </a:gsLst>
            <a:lin ang="5400000" scaled="1"/>
            <a:tileRect/>
          </a:gradFill>
          <a:ln>
            <a:solidFill>
              <a:schemeClr val="bg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a:latin typeface="+mn-lt"/>
              <a:cs typeface="+mn-cs"/>
            </a:endParaRPr>
          </a:p>
        </p:txBody>
      </p:sp>
      <p:sp>
        <p:nvSpPr>
          <p:cNvPr id="45" name="Line 20"/>
          <p:cNvSpPr>
            <a:spLocks noChangeShapeType="1"/>
          </p:cNvSpPr>
          <p:nvPr/>
        </p:nvSpPr>
        <p:spPr bwMode="auto">
          <a:xfrm rot="5400000">
            <a:off x="10610693" y="1094111"/>
            <a:ext cx="0" cy="0"/>
          </a:xfrm>
          <a:prstGeom prst="line">
            <a:avLst/>
          </a:prstGeom>
          <a:gradFill flip="none" rotWithShape="1">
            <a:gsLst>
              <a:gs pos="98052">
                <a:schemeClr val="bg1"/>
              </a:gs>
              <a:gs pos="74000">
                <a:schemeClr val="bg1">
                  <a:lumMod val="85000"/>
                </a:schemeClr>
              </a:gs>
              <a:gs pos="0">
                <a:schemeClr val="bg1">
                  <a:lumMod val="65000"/>
                </a:schemeClr>
              </a:gs>
            </a:gsLst>
            <a:lin ang="5400000" scaled="1"/>
            <a:tileRect/>
          </a:gradFill>
          <a:ln>
            <a:solidFill>
              <a:schemeClr val="bg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a:latin typeface="+mn-lt"/>
              <a:cs typeface="+mn-cs"/>
            </a:endParaRPr>
          </a:p>
        </p:txBody>
      </p:sp>
      <p:sp>
        <p:nvSpPr>
          <p:cNvPr id="50" name="Line 50"/>
          <p:cNvSpPr>
            <a:spLocks noChangeShapeType="1"/>
          </p:cNvSpPr>
          <p:nvPr/>
        </p:nvSpPr>
        <p:spPr bwMode="auto">
          <a:xfrm rot="5400000">
            <a:off x="10610693" y="1094111"/>
            <a:ext cx="0" cy="0"/>
          </a:xfrm>
          <a:prstGeom prst="line">
            <a:avLst/>
          </a:prstGeom>
          <a:gradFill flip="none" rotWithShape="1">
            <a:gsLst>
              <a:gs pos="98052">
                <a:schemeClr val="bg1"/>
              </a:gs>
              <a:gs pos="74000">
                <a:schemeClr val="bg1">
                  <a:lumMod val="85000"/>
                </a:schemeClr>
              </a:gs>
              <a:gs pos="0">
                <a:schemeClr val="bg1">
                  <a:lumMod val="65000"/>
                </a:schemeClr>
              </a:gs>
            </a:gsLst>
            <a:lin ang="5400000" scaled="1"/>
            <a:tileRect/>
          </a:gradFill>
          <a:ln>
            <a:solidFill>
              <a:schemeClr val="bg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a:latin typeface="+mn-lt"/>
              <a:cs typeface="+mn-cs"/>
            </a:endParaRPr>
          </a:p>
        </p:txBody>
      </p:sp>
      <p:sp>
        <p:nvSpPr>
          <p:cNvPr id="51" name="Line 51"/>
          <p:cNvSpPr>
            <a:spLocks noChangeShapeType="1"/>
          </p:cNvSpPr>
          <p:nvPr/>
        </p:nvSpPr>
        <p:spPr bwMode="auto">
          <a:xfrm rot="5400000">
            <a:off x="10610693" y="1094111"/>
            <a:ext cx="0" cy="0"/>
          </a:xfrm>
          <a:prstGeom prst="line">
            <a:avLst/>
          </a:prstGeom>
          <a:gradFill flip="none" rotWithShape="1">
            <a:gsLst>
              <a:gs pos="98052">
                <a:schemeClr val="bg1"/>
              </a:gs>
              <a:gs pos="74000">
                <a:schemeClr val="bg1">
                  <a:lumMod val="85000"/>
                </a:schemeClr>
              </a:gs>
              <a:gs pos="0">
                <a:schemeClr val="bg1">
                  <a:lumMod val="65000"/>
                </a:schemeClr>
              </a:gs>
            </a:gsLst>
            <a:lin ang="5400000" scaled="1"/>
            <a:tileRect/>
          </a:gradFill>
          <a:ln>
            <a:solidFill>
              <a:schemeClr val="bg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a:latin typeface="+mn-lt"/>
              <a:cs typeface="+mn-cs"/>
            </a:endParaRPr>
          </a:p>
        </p:txBody>
      </p:sp>
      <p:grpSp>
        <p:nvGrpSpPr>
          <p:cNvPr id="6" name="Group 5">
            <a:extLst>
              <a:ext uri="{FF2B5EF4-FFF2-40B4-BE49-F238E27FC236}">
                <a16:creationId xmlns="" xmlns:a16="http://schemas.microsoft.com/office/drawing/2014/main" id="{4F5FBA36-5C1D-534B-AF79-72156445E1C1}"/>
              </a:ext>
            </a:extLst>
          </p:cNvPr>
          <p:cNvGrpSpPr/>
          <p:nvPr/>
        </p:nvGrpSpPr>
        <p:grpSpPr>
          <a:xfrm>
            <a:off x="6177491" y="2108582"/>
            <a:ext cx="2656461" cy="3344365"/>
            <a:chOff x="7817469" y="2643836"/>
            <a:chExt cx="2656461" cy="3344365"/>
          </a:xfrm>
        </p:grpSpPr>
        <p:sp>
          <p:nvSpPr>
            <p:cNvPr id="41" name="Rectangle 40"/>
            <p:cNvSpPr/>
            <p:nvPr/>
          </p:nvSpPr>
          <p:spPr>
            <a:xfrm>
              <a:off x="7822170" y="2643836"/>
              <a:ext cx="2651760" cy="588496"/>
            </a:xfrm>
            <a:prstGeom prst="rect">
              <a:avLst/>
            </a:prstGeom>
            <a:solidFill>
              <a:schemeClr val="accent4">
                <a:lumMod val="75000"/>
              </a:schemeClr>
            </a:solidFill>
            <a:ln w="12700">
              <a:solidFill>
                <a:schemeClr val="accent4">
                  <a:lumMod val="75000"/>
                </a:schemeClr>
              </a:solidFill>
            </a:ln>
            <a:effectLst>
              <a:outerShdw blurRad="101600" sx="102000" sy="102000" algn="ctr" rotWithShape="0">
                <a:prstClr val="black">
                  <a:alpha val="20000"/>
                </a:prstClr>
              </a:outerShdw>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dirty="0">
                  <a:solidFill>
                    <a:schemeClr val="bg1"/>
                  </a:solidFill>
                </a:rPr>
                <a:t>Irradiation Facilities </a:t>
              </a:r>
            </a:p>
          </p:txBody>
        </p:sp>
        <p:sp>
          <p:nvSpPr>
            <p:cNvPr id="57" name="Rectangle 56"/>
            <p:cNvSpPr/>
            <p:nvPr/>
          </p:nvSpPr>
          <p:spPr>
            <a:xfrm>
              <a:off x="7817469" y="3232953"/>
              <a:ext cx="2651760" cy="2755248"/>
            </a:xfrm>
            <a:prstGeom prst="rect">
              <a:avLst/>
            </a:prstGeom>
            <a:ln w="12700">
              <a:solidFill>
                <a:schemeClr val="accent4"/>
              </a:solidFill>
            </a:ln>
          </p:spPr>
          <p:txBody>
            <a:bodyPr wrap="square" tIns="91440" anchor="t" anchorCtr="0">
              <a:noAutofit/>
            </a:bodyPr>
            <a:lstStyle/>
            <a:p>
              <a:pPr algn="ctr">
                <a:lnSpc>
                  <a:spcPct val="90000"/>
                </a:lnSpc>
                <a:spcBef>
                  <a:spcPts val="1200"/>
                </a:spcBef>
              </a:pPr>
              <a:r>
                <a:rPr lang="en-US" sz="1600" dirty="0"/>
                <a:t>Provides facilities to validate radiation resistance to extremely high fluences</a:t>
              </a:r>
            </a:p>
            <a:p>
              <a:pPr algn="ctr">
                <a:lnSpc>
                  <a:spcPct val="90000"/>
                </a:lnSpc>
                <a:spcBef>
                  <a:spcPts val="1200"/>
                </a:spcBef>
              </a:pPr>
              <a:r>
                <a:rPr lang="en-US" sz="1600" b="1" dirty="0">
                  <a:solidFill>
                    <a:schemeClr val="accent4">
                      <a:lumMod val="75000"/>
                    </a:schemeClr>
                  </a:solidFill>
                </a:rPr>
                <a:t>Essential for Energy and Intensity Frontier experiments</a:t>
              </a:r>
            </a:p>
          </p:txBody>
        </p:sp>
      </p:grpSp>
      <p:grpSp>
        <p:nvGrpSpPr>
          <p:cNvPr id="5" name="Group 4">
            <a:extLst>
              <a:ext uri="{FF2B5EF4-FFF2-40B4-BE49-F238E27FC236}">
                <a16:creationId xmlns="" xmlns:a16="http://schemas.microsoft.com/office/drawing/2014/main" id="{3B49FB0C-FD9E-E44A-80F8-F75A0C68E8E0}"/>
              </a:ext>
            </a:extLst>
          </p:cNvPr>
          <p:cNvGrpSpPr/>
          <p:nvPr/>
        </p:nvGrpSpPr>
        <p:grpSpPr>
          <a:xfrm>
            <a:off x="3379572" y="2108582"/>
            <a:ext cx="2653688" cy="3344365"/>
            <a:chOff x="4435993" y="2643836"/>
            <a:chExt cx="2653688" cy="3344365"/>
          </a:xfrm>
        </p:grpSpPr>
        <p:sp>
          <p:nvSpPr>
            <p:cNvPr id="40" name="Rectangle 39"/>
            <p:cNvSpPr/>
            <p:nvPr/>
          </p:nvSpPr>
          <p:spPr>
            <a:xfrm>
              <a:off x="4435993" y="2643836"/>
              <a:ext cx="2651760" cy="588496"/>
            </a:xfrm>
            <a:prstGeom prst="rect">
              <a:avLst/>
            </a:prstGeom>
            <a:solidFill>
              <a:schemeClr val="accent1"/>
            </a:solidFill>
            <a:ln w="12700">
              <a:solidFill>
                <a:schemeClr val="accent1"/>
              </a:solidFill>
            </a:ln>
            <a:effectLst>
              <a:outerShdw blurRad="101600" sx="102000" sy="102000" algn="ctr" rotWithShape="0">
                <a:prstClr val="black">
                  <a:alpha val="20000"/>
                </a:prstClr>
              </a:outerShdw>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dirty="0">
                  <a:solidFill>
                    <a:schemeClr val="bg1"/>
                  </a:solidFill>
                </a:rPr>
                <a:t>Test Beams </a:t>
              </a:r>
            </a:p>
          </p:txBody>
        </p:sp>
        <p:sp>
          <p:nvSpPr>
            <p:cNvPr id="58" name="Rectangle 57"/>
            <p:cNvSpPr/>
            <p:nvPr/>
          </p:nvSpPr>
          <p:spPr>
            <a:xfrm>
              <a:off x="4437921" y="3232953"/>
              <a:ext cx="2651760" cy="2755248"/>
            </a:xfrm>
            <a:prstGeom prst="rect">
              <a:avLst/>
            </a:prstGeom>
            <a:ln w="12700">
              <a:solidFill>
                <a:schemeClr val="accent1"/>
              </a:solidFill>
            </a:ln>
          </p:spPr>
          <p:txBody>
            <a:bodyPr wrap="square" tIns="91440" anchor="t" anchorCtr="0">
              <a:noAutofit/>
            </a:bodyPr>
            <a:lstStyle/>
            <a:p>
              <a:pPr marL="0" lvl="1" algn="ctr">
                <a:lnSpc>
                  <a:spcPct val="90000"/>
                </a:lnSpc>
                <a:spcBef>
                  <a:spcPts val="0"/>
                </a:spcBef>
              </a:pPr>
              <a:r>
                <a:rPr lang="en-US" sz="1600" dirty="0"/>
                <a:t>Provides high-quality beams and data taking infrastructure to develop and characterize new detector technologies  </a:t>
              </a:r>
            </a:p>
            <a:p>
              <a:pPr marL="0" lvl="1" algn="ctr">
                <a:lnSpc>
                  <a:spcPct val="90000"/>
                </a:lnSpc>
                <a:spcBef>
                  <a:spcPts val="0"/>
                </a:spcBef>
              </a:pPr>
              <a:endParaRPr lang="en-US" sz="1600" b="1" dirty="0">
                <a:solidFill>
                  <a:schemeClr val="accent3">
                    <a:lumMod val="50000"/>
                  </a:schemeClr>
                </a:solidFill>
              </a:endParaRPr>
            </a:p>
            <a:p>
              <a:pPr marL="0" lvl="1" algn="ctr">
                <a:lnSpc>
                  <a:spcPct val="90000"/>
                </a:lnSpc>
                <a:spcBef>
                  <a:spcPts val="0"/>
                </a:spcBef>
              </a:pPr>
              <a:r>
                <a:rPr lang="en-US" sz="1600" b="1" dirty="0">
                  <a:solidFill>
                    <a:schemeClr val="accent1"/>
                  </a:solidFill>
                </a:rPr>
                <a:t>Critical need to explore new technologies</a:t>
              </a:r>
              <a:endParaRPr lang="en-US" sz="1600" dirty="0">
                <a:solidFill>
                  <a:schemeClr val="accent1"/>
                </a:solidFill>
              </a:endParaRPr>
            </a:p>
          </p:txBody>
        </p:sp>
      </p:grpSp>
      <p:sp>
        <p:nvSpPr>
          <p:cNvPr id="39" name="Rectangle 38"/>
          <p:cNvSpPr/>
          <p:nvPr/>
        </p:nvSpPr>
        <p:spPr>
          <a:xfrm>
            <a:off x="578880" y="2108582"/>
            <a:ext cx="2651760" cy="588496"/>
          </a:xfrm>
          <a:prstGeom prst="rect">
            <a:avLst/>
          </a:prstGeom>
          <a:solidFill>
            <a:schemeClr val="accent2"/>
          </a:solidFill>
          <a:ln w="12700">
            <a:solidFill>
              <a:schemeClr val="accent2"/>
            </a:solidFill>
          </a:ln>
          <a:effectLst>
            <a:outerShdw blurRad="101600" sx="102000" sy="102000" algn="ctr" rotWithShape="0">
              <a:prstClr val="black">
                <a:alpha val="20000"/>
              </a:prstClr>
            </a:outerShdw>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dirty="0">
                <a:solidFill>
                  <a:schemeClr val="bg1"/>
                </a:solidFill>
              </a:rPr>
              <a:t>Low Background Facility </a:t>
            </a:r>
          </a:p>
        </p:txBody>
      </p:sp>
      <p:sp>
        <p:nvSpPr>
          <p:cNvPr id="59" name="Rectangle 58"/>
          <p:cNvSpPr/>
          <p:nvPr/>
        </p:nvSpPr>
        <p:spPr>
          <a:xfrm>
            <a:off x="578880" y="2708850"/>
            <a:ext cx="2651760" cy="2740383"/>
          </a:xfrm>
          <a:prstGeom prst="rect">
            <a:avLst/>
          </a:prstGeom>
          <a:ln w="12700">
            <a:solidFill>
              <a:schemeClr val="accent2"/>
            </a:solidFill>
          </a:ln>
        </p:spPr>
        <p:txBody>
          <a:bodyPr wrap="square" tIns="91440" anchor="t" anchorCtr="0">
            <a:noAutofit/>
          </a:bodyPr>
          <a:lstStyle/>
          <a:p>
            <a:pPr marL="0" lvl="1" algn="ctr">
              <a:lnSpc>
                <a:spcPct val="90000"/>
              </a:lnSpc>
              <a:spcBef>
                <a:spcPts val="0"/>
              </a:spcBef>
            </a:pPr>
            <a:r>
              <a:rPr lang="en-US" sz="1600" dirty="0"/>
              <a:t>Provides support for low-background experiments in the areas of materials and assay</a:t>
            </a:r>
          </a:p>
          <a:p>
            <a:pPr marL="0" lvl="1" algn="ctr">
              <a:lnSpc>
                <a:spcPct val="90000"/>
              </a:lnSpc>
              <a:spcBef>
                <a:spcPts val="0"/>
              </a:spcBef>
            </a:pPr>
            <a:endParaRPr lang="en-US" sz="1600" dirty="0"/>
          </a:p>
          <a:p>
            <a:pPr algn="ctr">
              <a:lnSpc>
                <a:spcPct val="90000"/>
              </a:lnSpc>
              <a:spcBef>
                <a:spcPts val="1200"/>
              </a:spcBef>
            </a:pPr>
            <a:r>
              <a:rPr lang="en-US" sz="1600" b="1" dirty="0">
                <a:solidFill>
                  <a:schemeClr val="accent2">
                    <a:lumMod val="75000"/>
                  </a:schemeClr>
                </a:solidFill>
              </a:rPr>
              <a:t>Critical need for low-background experiments</a:t>
            </a:r>
            <a:endParaRPr lang="en-US" sz="1600" dirty="0">
              <a:solidFill>
                <a:schemeClr val="accent2">
                  <a:lumMod val="75000"/>
                </a:schemeClr>
              </a:solidFill>
            </a:endParaRPr>
          </a:p>
        </p:txBody>
      </p:sp>
      <p:sp>
        <p:nvSpPr>
          <p:cNvPr id="26" name="Content Placeholder 2">
            <a:extLst>
              <a:ext uri="{FF2B5EF4-FFF2-40B4-BE49-F238E27FC236}">
                <a16:creationId xmlns="" xmlns:a16="http://schemas.microsoft.com/office/drawing/2014/main" id="{4ABB2903-2904-2542-A2E4-DE96017A557D}"/>
              </a:ext>
            </a:extLst>
          </p:cNvPr>
          <p:cNvSpPr txBox="1">
            <a:spLocks/>
          </p:cNvSpPr>
          <p:nvPr/>
        </p:nvSpPr>
        <p:spPr>
          <a:xfrm>
            <a:off x="190500" y="1137844"/>
            <a:ext cx="11658600" cy="4610100"/>
          </a:xfrm>
          <a:prstGeom prst="rect">
            <a:avLst/>
          </a:prstGeom>
        </p:spPr>
        <p:txBody>
          <a:bodyPr/>
          <a:lstStyle>
            <a:lvl1pPr marL="228600" indent="-228600" algn="l" rtl="0" eaLnBrk="1" fontAlgn="base" hangingPunct="1">
              <a:lnSpc>
                <a:spcPct val="90000"/>
              </a:lnSpc>
              <a:spcBef>
                <a:spcPts val="1400"/>
              </a:spcBef>
              <a:spcAft>
                <a:spcPct val="0"/>
              </a:spcAft>
              <a:buClr>
                <a:schemeClr val="tx1"/>
              </a:buClr>
              <a:buSzPct val="90000"/>
              <a:buFont typeface="Century Gothic" panose="020B0502020202020204" pitchFamily="34" charset="0"/>
              <a:buChar char="•"/>
              <a:defRPr sz="2000" kern="1200">
                <a:solidFill>
                  <a:schemeClr val="tx1"/>
                </a:solidFill>
                <a:latin typeface="+mn-lt"/>
                <a:ea typeface="+mn-ea"/>
                <a:cs typeface="+mn-cs"/>
              </a:defRPr>
            </a:lvl1pPr>
            <a:lvl2pPr marL="571500" indent="-22860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1800" kern="1200">
                <a:solidFill>
                  <a:schemeClr val="tx1"/>
                </a:solidFill>
                <a:latin typeface="+mn-lt"/>
                <a:ea typeface="+mn-ea"/>
                <a:cs typeface="+mn-cs"/>
              </a:defRPr>
            </a:lvl2pPr>
            <a:lvl3pPr marL="857250" indent="-1714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1600" kern="1200">
                <a:solidFill>
                  <a:schemeClr val="tx1"/>
                </a:solidFill>
                <a:latin typeface="+mn-lt"/>
                <a:ea typeface="+mn-ea"/>
                <a:cs typeface="+mn-cs"/>
              </a:defRPr>
            </a:lvl3pPr>
            <a:lvl4pPr marL="1144588" indent="-173038" algn="l" rtl="0" eaLnBrk="1" fontAlgn="base" hangingPunct="1">
              <a:lnSpc>
                <a:spcPct val="90000"/>
              </a:lnSpc>
              <a:spcBef>
                <a:spcPts val="8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4pPr>
            <a:lvl5pPr marL="1482725" indent="-222250" algn="l" rtl="0" eaLnBrk="1" fontAlgn="base" hangingPunct="1">
              <a:lnSpc>
                <a:spcPct val="90000"/>
              </a:lnSpc>
              <a:spcBef>
                <a:spcPts val="6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To deliver on the priority research directions, a key element is the availability of test facilities to support the instrumentation development, which will not be listed as a PRD </a:t>
            </a:r>
          </a:p>
        </p:txBody>
      </p:sp>
      <p:grpSp>
        <p:nvGrpSpPr>
          <p:cNvPr id="7" name="Group 6">
            <a:extLst>
              <a:ext uri="{FF2B5EF4-FFF2-40B4-BE49-F238E27FC236}">
                <a16:creationId xmlns="" xmlns:a16="http://schemas.microsoft.com/office/drawing/2014/main" id="{A480A0F7-8DAA-9F47-A106-D23D53F2F1E6}"/>
              </a:ext>
            </a:extLst>
          </p:cNvPr>
          <p:cNvGrpSpPr/>
          <p:nvPr/>
        </p:nvGrpSpPr>
        <p:grpSpPr>
          <a:xfrm>
            <a:off x="8984634" y="2104868"/>
            <a:ext cx="2656461" cy="3344365"/>
            <a:chOff x="9207654" y="2640122"/>
            <a:chExt cx="2656461" cy="3344365"/>
          </a:xfrm>
        </p:grpSpPr>
        <p:sp>
          <p:nvSpPr>
            <p:cNvPr id="27" name="Rectangle 26">
              <a:extLst>
                <a:ext uri="{FF2B5EF4-FFF2-40B4-BE49-F238E27FC236}">
                  <a16:creationId xmlns="" xmlns:a16="http://schemas.microsoft.com/office/drawing/2014/main" id="{520E911E-C2D8-C445-AF5D-20A34E19E7C8}"/>
                </a:ext>
              </a:extLst>
            </p:cNvPr>
            <p:cNvSpPr/>
            <p:nvPr/>
          </p:nvSpPr>
          <p:spPr>
            <a:xfrm>
              <a:off x="9212355" y="2640122"/>
              <a:ext cx="2651760" cy="588496"/>
            </a:xfrm>
            <a:prstGeom prst="rect">
              <a:avLst/>
            </a:prstGeom>
            <a:solidFill>
              <a:schemeClr val="accent6">
                <a:lumMod val="75000"/>
              </a:schemeClr>
            </a:solidFill>
            <a:ln w="12700">
              <a:solidFill>
                <a:schemeClr val="accent6">
                  <a:lumMod val="75000"/>
                </a:schemeClr>
              </a:solidFill>
            </a:ln>
            <a:effectLst>
              <a:outerShdw blurRad="101600" sx="102000" sy="102000" algn="ctr" rotWithShape="0">
                <a:prstClr val="black">
                  <a:alpha val="20000"/>
                </a:prstClr>
              </a:outerShdw>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dirty="0">
                  <a:solidFill>
                    <a:schemeClr val="bg1"/>
                  </a:solidFill>
                </a:rPr>
                <a:t>Characterization Platforms </a:t>
              </a:r>
            </a:p>
          </p:txBody>
        </p:sp>
        <p:sp>
          <p:nvSpPr>
            <p:cNvPr id="28" name="Rectangle 27">
              <a:extLst>
                <a:ext uri="{FF2B5EF4-FFF2-40B4-BE49-F238E27FC236}">
                  <a16:creationId xmlns="" xmlns:a16="http://schemas.microsoft.com/office/drawing/2014/main" id="{1D75766B-D3F1-E440-BC76-8F8FF5DBD2C1}"/>
                </a:ext>
              </a:extLst>
            </p:cNvPr>
            <p:cNvSpPr/>
            <p:nvPr/>
          </p:nvSpPr>
          <p:spPr>
            <a:xfrm>
              <a:off x="9207654" y="3229239"/>
              <a:ext cx="2651760" cy="2755248"/>
            </a:xfrm>
            <a:prstGeom prst="rect">
              <a:avLst/>
            </a:prstGeom>
            <a:ln w="12700">
              <a:solidFill>
                <a:schemeClr val="accent6">
                  <a:lumMod val="75000"/>
                </a:schemeClr>
              </a:solidFill>
            </a:ln>
          </p:spPr>
          <p:txBody>
            <a:bodyPr wrap="square" tIns="91440" anchor="t" anchorCtr="0">
              <a:noAutofit/>
            </a:bodyPr>
            <a:lstStyle/>
            <a:p>
              <a:pPr algn="ctr">
                <a:lnSpc>
                  <a:spcPct val="90000"/>
                </a:lnSpc>
                <a:spcBef>
                  <a:spcPts val="1200"/>
                </a:spcBef>
              </a:pPr>
              <a:r>
                <a:rPr lang="en-US" sz="1600" dirty="0"/>
                <a:t>Provides platforms for determining fundamental physics of materials</a:t>
              </a:r>
            </a:p>
            <a:p>
              <a:pPr algn="ctr">
                <a:lnSpc>
                  <a:spcPct val="90000"/>
                </a:lnSpc>
                <a:spcBef>
                  <a:spcPts val="1200"/>
                </a:spcBef>
              </a:pPr>
              <a:r>
                <a:rPr lang="en-US" sz="1600" b="1" dirty="0">
                  <a:solidFill>
                    <a:schemeClr val="accent6">
                      <a:lumMod val="75000"/>
                    </a:schemeClr>
                  </a:solidFill>
                </a:rPr>
                <a:t>Vital for determining proof of principle and long-term viability of proposed materials and environments </a:t>
              </a:r>
            </a:p>
          </p:txBody>
        </p:sp>
      </p:grpSp>
      <p:pic>
        <p:nvPicPr>
          <p:cNvPr id="9" name="Picture 8">
            <a:extLst>
              <a:ext uri="{FF2B5EF4-FFF2-40B4-BE49-F238E27FC236}">
                <a16:creationId xmlns="" xmlns:a16="http://schemas.microsoft.com/office/drawing/2014/main" id="{565B7C86-5F5D-F243-92FA-606BB3A2C5CE}"/>
              </a:ext>
            </a:extLst>
          </p:cNvPr>
          <p:cNvPicPr>
            <a:picLocks noChangeAspect="1"/>
          </p:cNvPicPr>
          <p:nvPr/>
        </p:nvPicPr>
        <p:blipFill>
          <a:blip r:embed="rId3"/>
          <a:stretch>
            <a:fillRect/>
          </a:stretch>
        </p:blipFill>
        <p:spPr>
          <a:xfrm>
            <a:off x="1213757" y="4700236"/>
            <a:ext cx="2088179" cy="1315955"/>
          </a:xfrm>
          <a:prstGeom prst="ellipse">
            <a:avLst/>
          </a:prstGeom>
          <a:ln w="28575">
            <a:solidFill>
              <a:schemeClr val="accent2"/>
            </a:solidFill>
          </a:ln>
        </p:spPr>
      </p:pic>
      <p:pic>
        <p:nvPicPr>
          <p:cNvPr id="36" name="Picture 14" descr="newmeson">
            <a:extLst>
              <a:ext uri="{FF2B5EF4-FFF2-40B4-BE49-F238E27FC236}">
                <a16:creationId xmlns="" xmlns:a16="http://schemas.microsoft.com/office/drawing/2014/main" id="{060FC24D-BCE2-3B4A-A06B-CE0403D748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1051" y="4838229"/>
            <a:ext cx="1645920" cy="1661385"/>
          </a:xfrm>
          <a:prstGeom prst="ellipse">
            <a:avLst/>
          </a:prstGeom>
          <a:noFill/>
          <a:ln w="28575">
            <a:solidFill>
              <a:schemeClr val="accent1"/>
            </a:solidFill>
          </a:ln>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 xmlns:a16="http://schemas.microsoft.com/office/drawing/2014/main" id="{9363E73A-AB89-6B45-B3EA-475228C60AAB}"/>
              </a:ext>
            </a:extLst>
          </p:cNvPr>
          <p:cNvPicPr>
            <a:picLocks noChangeAspect="1"/>
          </p:cNvPicPr>
          <p:nvPr/>
        </p:nvPicPr>
        <p:blipFill rotWithShape="1">
          <a:blip r:embed="rId5"/>
          <a:srcRect l="10468" r="10576"/>
          <a:stretch/>
        </p:blipFill>
        <p:spPr>
          <a:xfrm>
            <a:off x="7256298" y="4604220"/>
            <a:ext cx="1645920" cy="1637435"/>
          </a:xfrm>
          <a:prstGeom prst="ellipse">
            <a:avLst/>
          </a:prstGeom>
          <a:ln w="28575">
            <a:solidFill>
              <a:schemeClr val="accent4">
                <a:lumMod val="75000"/>
              </a:schemeClr>
            </a:solidFill>
          </a:ln>
        </p:spPr>
      </p:pic>
      <p:pic>
        <p:nvPicPr>
          <p:cNvPr id="13" name="Picture 12">
            <a:extLst>
              <a:ext uri="{FF2B5EF4-FFF2-40B4-BE49-F238E27FC236}">
                <a16:creationId xmlns="" xmlns:a16="http://schemas.microsoft.com/office/drawing/2014/main" id="{C577F226-E352-7945-B8F6-798A26688BA3}"/>
              </a:ext>
            </a:extLst>
          </p:cNvPr>
          <p:cNvPicPr>
            <a:picLocks noChangeAspect="1"/>
          </p:cNvPicPr>
          <p:nvPr/>
        </p:nvPicPr>
        <p:blipFill rotWithShape="1">
          <a:blip r:embed="rId6"/>
          <a:srcRect t="13004" b="44258"/>
          <a:stretch/>
        </p:blipFill>
        <p:spPr>
          <a:xfrm>
            <a:off x="10348332" y="4754142"/>
            <a:ext cx="1645920" cy="1658090"/>
          </a:xfrm>
          <a:prstGeom prst="ellipse">
            <a:avLst/>
          </a:prstGeom>
          <a:ln w="38100">
            <a:solidFill>
              <a:schemeClr val="accent6">
                <a:lumMod val="75000"/>
              </a:schemeClr>
            </a:solidFill>
          </a:ln>
        </p:spPr>
      </p:pic>
    </p:spTree>
    <p:extLst>
      <p:ext uri="{BB962C8B-B14F-4D97-AF65-F5344CB8AC3E}">
        <p14:creationId xmlns:p14="http://schemas.microsoft.com/office/powerpoint/2010/main" val="1320416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7F1EA31-0119-C149-8328-050C55093632}"/>
              </a:ext>
            </a:extLst>
          </p:cNvPr>
          <p:cNvSpPr>
            <a:spLocks noGrp="1"/>
          </p:cNvSpPr>
          <p:nvPr>
            <p:ph type="title"/>
          </p:nvPr>
        </p:nvSpPr>
        <p:spPr/>
        <p:txBody>
          <a:bodyPr/>
          <a:lstStyle/>
          <a:p>
            <a:r>
              <a:rPr lang="en-US" dirty="0"/>
              <a:t>Report Structure</a:t>
            </a:r>
          </a:p>
        </p:txBody>
      </p:sp>
      <p:sp>
        <p:nvSpPr>
          <p:cNvPr id="3" name="Freeform 2">
            <a:extLst>
              <a:ext uri="{FF2B5EF4-FFF2-40B4-BE49-F238E27FC236}">
                <a16:creationId xmlns="" xmlns:a16="http://schemas.microsoft.com/office/drawing/2014/main" id="{513BBDF9-E101-2B4D-9539-F69DDD14C20A}"/>
              </a:ext>
            </a:extLst>
          </p:cNvPr>
          <p:cNvSpPr/>
          <p:nvPr/>
        </p:nvSpPr>
        <p:spPr>
          <a:xfrm>
            <a:off x="8163925" y="1591759"/>
            <a:ext cx="3656647" cy="4504382"/>
          </a:xfrm>
          <a:custGeom>
            <a:avLst/>
            <a:gdLst>
              <a:gd name="connsiteX0" fmla="*/ 0 w 1857374"/>
              <a:gd name="connsiteY0" fmla="*/ 0 h 3497129"/>
              <a:gd name="connsiteX1" fmla="*/ 1857374 w 1857374"/>
              <a:gd name="connsiteY1" fmla="*/ 0 h 3497129"/>
              <a:gd name="connsiteX2" fmla="*/ 1857374 w 1857374"/>
              <a:gd name="connsiteY2" fmla="*/ 3497129 h 3497129"/>
              <a:gd name="connsiteX3" fmla="*/ 0 w 1857374"/>
              <a:gd name="connsiteY3" fmla="*/ 3497129 h 3497129"/>
              <a:gd name="connsiteX4" fmla="*/ 0 w 1857374"/>
              <a:gd name="connsiteY4" fmla="*/ 0 h 3497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7374" h="3497129">
                <a:moveTo>
                  <a:pt x="0" y="0"/>
                </a:moveTo>
                <a:lnTo>
                  <a:pt x="1857374" y="0"/>
                </a:lnTo>
                <a:lnTo>
                  <a:pt x="1857374" y="3497129"/>
                </a:lnTo>
                <a:lnTo>
                  <a:pt x="0" y="3497129"/>
                </a:lnTo>
                <a:lnTo>
                  <a:pt x="0" y="0"/>
                </a:lnTo>
                <a:close/>
              </a:path>
            </a:pathLst>
          </a:custGeom>
          <a:noFill/>
          <a:ln w="10795" cap="flat" cmpd="sng" algn="ctr">
            <a:gradFill flip="none" rotWithShape="1">
              <a:gsLst>
                <a:gs pos="0">
                  <a:srgbClr val="8FBB55"/>
                </a:gs>
                <a:gs pos="100000">
                  <a:srgbClr val="FFFFFF">
                    <a:alpha val="0"/>
                  </a:srgbClr>
                </a:gs>
              </a:gsLst>
              <a:lin ang="5400000" scaled="1"/>
              <a:tileRect/>
            </a:gradFill>
            <a:prstDash val="solid"/>
          </a:ln>
          <a:effectLst/>
        </p:spPr>
        <p:txBody>
          <a:bodyPr spcFirstLastPara="0" vert="horz" wrap="square" lIns="69324" tIns="91416" rIns="92432" bIns="103986" numCol="1" spcCol="1270" anchor="t" anchorCtr="0">
            <a:noAutofit/>
          </a:bodyPr>
          <a:lstStyle/>
          <a:p>
            <a:pPr marL="172986" marR="0" lvl="1" indent="-172986" defTabSz="577677" eaLnBrk="1" fontAlgn="auto" latinLnBrk="0" hangingPunct="1">
              <a:lnSpc>
                <a:spcPct val="90000"/>
              </a:lnSpc>
              <a:spcBef>
                <a:spcPts val="1200"/>
              </a:spcBef>
              <a:spcAft>
                <a:spcPts val="0"/>
              </a:spcAft>
              <a:buClrTx/>
              <a:buSzTx/>
              <a:buFontTx/>
              <a:buChar char="••"/>
              <a:tabLst/>
              <a:defRPr/>
            </a:pPr>
            <a:r>
              <a:rPr kumimoji="0" lang="en-US" sz="1800" b="0" i="0" u="none" strike="noStrike" kern="0" cap="none" spc="0" normalizeH="0" baseline="0" noProof="0" dirty="0">
                <a:ln>
                  <a:noFill/>
                </a:ln>
                <a:solidFill>
                  <a:prstClr val="black">
                    <a:hueOff val="0"/>
                    <a:satOff val="0"/>
                    <a:lumOff val="0"/>
                    <a:alphaOff val="0"/>
                  </a:prstClr>
                </a:solidFill>
                <a:effectLst/>
                <a:uLnTx/>
                <a:uFillTx/>
                <a:latin typeface="Century Gothic" panose="020F0302020204030204"/>
                <a:ea typeface="+mn-ea"/>
                <a:cs typeface="+mn-cs"/>
              </a:rPr>
              <a:t>Audience: OHEP and HEP community </a:t>
            </a:r>
          </a:p>
          <a:p>
            <a:pPr marL="172986" marR="0" lvl="1" indent="-172986" defTabSz="577677" eaLnBrk="1" fontAlgn="auto" latinLnBrk="0" hangingPunct="1">
              <a:lnSpc>
                <a:spcPct val="90000"/>
              </a:lnSpc>
              <a:spcBef>
                <a:spcPts val="1200"/>
              </a:spcBef>
              <a:spcAft>
                <a:spcPts val="0"/>
              </a:spcAft>
              <a:buClrTx/>
              <a:buSzTx/>
              <a:buFontTx/>
              <a:buChar char="••"/>
              <a:tabLst/>
              <a:defRPr/>
            </a:pPr>
            <a:r>
              <a:rPr lang="en-US" kern="0" dirty="0">
                <a:solidFill>
                  <a:prstClr val="black">
                    <a:hueOff val="0"/>
                    <a:satOff val="0"/>
                    <a:lumOff val="0"/>
                    <a:alphaOff val="0"/>
                  </a:prstClr>
                </a:solidFill>
                <a:latin typeface="Century Gothic" panose="020F0302020204030204"/>
                <a:cs typeface="+mn-cs"/>
              </a:rPr>
              <a:t>Length: ~100 pages </a:t>
            </a:r>
          </a:p>
          <a:p>
            <a:pPr marL="172986" marR="0" lvl="1" indent="-172986" defTabSz="577677" eaLnBrk="1" fontAlgn="auto" latinLnBrk="0" hangingPunct="1">
              <a:lnSpc>
                <a:spcPct val="90000"/>
              </a:lnSpc>
              <a:spcBef>
                <a:spcPts val="1200"/>
              </a:spcBef>
              <a:spcAft>
                <a:spcPts val="0"/>
              </a:spcAft>
              <a:buClrTx/>
              <a:buSzTx/>
              <a:buFontTx/>
              <a:buChar char="••"/>
              <a:tabLst/>
              <a:defRPr/>
            </a:pPr>
            <a:r>
              <a:rPr lang="en-US" kern="0" dirty="0">
                <a:solidFill>
                  <a:prstClr val="black">
                    <a:hueOff val="0"/>
                    <a:satOff val="0"/>
                    <a:lumOff val="0"/>
                    <a:alphaOff val="0"/>
                  </a:prstClr>
                </a:solidFill>
                <a:latin typeface="Century Gothic" panose="020F0302020204030204"/>
                <a:cs typeface="+mn-cs"/>
              </a:rPr>
              <a:t>In-depth discussion – with specificity – of all the PRDs</a:t>
            </a:r>
          </a:p>
          <a:p>
            <a:pPr marL="172986" marR="0" lvl="1" indent="-172986" defTabSz="577677" eaLnBrk="1" fontAlgn="auto" latinLnBrk="0" hangingPunct="1">
              <a:lnSpc>
                <a:spcPct val="90000"/>
              </a:lnSpc>
              <a:spcBef>
                <a:spcPts val="1200"/>
              </a:spcBef>
              <a:spcAft>
                <a:spcPts val="0"/>
              </a:spcAft>
              <a:buClrTx/>
              <a:buSzTx/>
              <a:buFontTx/>
              <a:buChar char="••"/>
              <a:tabLst/>
              <a:defRPr/>
            </a:pPr>
            <a:r>
              <a:rPr kumimoji="0" lang="en-US" sz="1800" b="0" i="0" u="none" strike="noStrike" kern="0" cap="none" spc="0" normalizeH="0" baseline="0" noProof="0" dirty="0">
                <a:ln>
                  <a:noFill/>
                </a:ln>
                <a:solidFill>
                  <a:prstClr val="black">
                    <a:hueOff val="0"/>
                    <a:satOff val="0"/>
                    <a:lumOff val="0"/>
                    <a:alphaOff val="0"/>
                  </a:prstClr>
                </a:solidFill>
                <a:effectLst/>
                <a:uLnTx/>
                <a:uFillTx/>
                <a:latin typeface="Century Gothic" panose="020F0302020204030204"/>
                <a:ea typeface="+mn-ea"/>
                <a:cs typeface="+mn-cs"/>
              </a:rPr>
              <a:t>The PRDs have to be </a:t>
            </a:r>
            <a:r>
              <a:rPr kumimoji="0" lang="en-US" sz="1800" b="1" i="0" u="none" strike="noStrike" kern="0" cap="none" spc="0" normalizeH="0" baseline="0" noProof="0" dirty="0">
                <a:ln>
                  <a:noFill/>
                </a:ln>
                <a:solidFill>
                  <a:prstClr val="black">
                    <a:hueOff val="0"/>
                    <a:satOff val="0"/>
                    <a:lumOff val="0"/>
                    <a:alphaOff val="0"/>
                  </a:prstClr>
                </a:solidFill>
                <a:effectLst/>
                <a:uLnTx/>
                <a:uFillTx/>
                <a:latin typeface="Century Gothic" panose="020F0302020204030204"/>
                <a:ea typeface="+mn-ea"/>
                <a:cs typeface="+mn-cs"/>
              </a:rPr>
              <a:t>actionable </a:t>
            </a:r>
          </a:p>
        </p:txBody>
      </p:sp>
      <p:sp>
        <p:nvSpPr>
          <p:cNvPr id="4" name="Freeform 3">
            <a:extLst>
              <a:ext uri="{FF2B5EF4-FFF2-40B4-BE49-F238E27FC236}">
                <a16:creationId xmlns="" xmlns:a16="http://schemas.microsoft.com/office/drawing/2014/main" id="{9424155A-FF04-B24B-B295-A63928140CBB}"/>
              </a:ext>
            </a:extLst>
          </p:cNvPr>
          <p:cNvSpPr/>
          <p:nvPr/>
        </p:nvSpPr>
        <p:spPr>
          <a:xfrm>
            <a:off x="8163925" y="941175"/>
            <a:ext cx="3656647" cy="636688"/>
          </a:xfrm>
          <a:custGeom>
            <a:avLst/>
            <a:gdLst>
              <a:gd name="connsiteX0" fmla="*/ 0 w 1857374"/>
              <a:gd name="connsiteY0" fmla="*/ 0 h 455020"/>
              <a:gd name="connsiteX1" fmla="*/ 1857374 w 1857374"/>
              <a:gd name="connsiteY1" fmla="*/ 0 h 455020"/>
              <a:gd name="connsiteX2" fmla="*/ 1857374 w 1857374"/>
              <a:gd name="connsiteY2" fmla="*/ 455020 h 455020"/>
              <a:gd name="connsiteX3" fmla="*/ 0 w 1857374"/>
              <a:gd name="connsiteY3" fmla="*/ 455020 h 455020"/>
              <a:gd name="connsiteX4" fmla="*/ 0 w 1857374"/>
              <a:gd name="connsiteY4" fmla="*/ 0 h 455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7374" h="455020">
                <a:moveTo>
                  <a:pt x="0" y="0"/>
                </a:moveTo>
                <a:lnTo>
                  <a:pt x="1857374" y="0"/>
                </a:lnTo>
                <a:lnTo>
                  <a:pt x="1857374" y="455020"/>
                </a:lnTo>
                <a:lnTo>
                  <a:pt x="0" y="455020"/>
                </a:lnTo>
                <a:lnTo>
                  <a:pt x="0" y="0"/>
                </a:lnTo>
                <a:close/>
              </a:path>
            </a:pathLst>
          </a:custGeom>
          <a:solidFill>
            <a:srgbClr val="8FBB55"/>
          </a:solidFill>
          <a:ln w="10795" cap="flat" cmpd="sng" algn="ctr">
            <a:solidFill>
              <a:srgbClr val="8FBB55"/>
            </a:solidFill>
            <a:prstDash val="solid"/>
          </a:ln>
          <a:effectLst/>
        </p:spPr>
        <p:txBody>
          <a:bodyPr spcFirstLastPara="0" vert="horz" wrap="square" lIns="92432" tIns="52818" rIns="92432" bIns="52818" numCol="1" spcCol="1270" anchor="ctr" anchorCtr="0">
            <a:noAutofit/>
          </a:bodyPr>
          <a:lstStyle/>
          <a:p>
            <a:pPr marL="0" marR="0" lvl="0" indent="0" algn="ctr" defTabSz="577677" eaLnBrk="1" fontAlgn="auto" latinLnBrk="0" hangingPunct="1">
              <a:lnSpc>
                <a:spcPct val="90000"/>
              </a:lnSpc>
              <a:spcBef>
                <a:spcPts val="0"/>
              </a:spcBef>
              <a:spcAft>
                <a:spcPct val="35000"/>
              </a:spcAft>
              <a:buClrTx/>
              <a:buSzTx/>
              <a:buFontTx/>
              <a:buNone/>
              <a:tabLst/>
              <a:defRPr/>
            </a:pPr>
            <a:r>
              <a:rPr lang="en-US" sz="2400" b="1" kern="0" dirty="0">
                <a:solidFill>
                  <a:prstClr val="black"/>
                </a:solidFill>
                <a:latin typeface="Century Gothic" panose="020F0302020204030204"/>
                <a:cs typeface="+mn-cs"/>
              </a:rPr>
              <a:t>Panel Report</a:t>
            </a:r>
            <a:endParaRPr kumimoji="0" lang="en-US" sz="1800" b="0" i="0" u="none" strike="noStrike" kern="0" cap="none" spc="0" normalizeH="0" baseline="0" noProof="0" dirty="0">
              <a:ln>
                <a:noFill/>
              </a:ln>
              <a:solidFill>
                <a:prstClr val="black"/>
              </a:solidFill>
              <a:effectLst/>
              <a:uLnTx/>
              <a:uFillTx/>
              <a:latin typeface="Century Gothic" panose="020F0302020204030204"/>
              <a:ea typeface="+mn-ea"/>
              <a:cs typeface="+mn-cs"/>
            </a:endParaRPr>
          </a:p>
        </p:txBody>
      </p:sp>
      <p:sp>
        <p:nvSpPr>
          <p:cNvPr id="5" name="Freeform 4">
            <a:extLst>
              <a:ext uri="{FF2B5EF4-FFF2-40B4-BE49-F238E27FC236}">
                <a16:creationId xmlns="" xmlns:a16="http://schemas.microsoft.com/office/drawing/2014/main" id="{637DEA07-E79E-3C4A-9C47-FAFADB9A166D}"/>
              </a:ext>
            </a:extLst>
          </p:cNvPr>
          <p:cNvSpPr/>
          <p:nvPr/>
        </p:nvSpPr>
        <p:spPr>
          <a:xfrm>
            <a:off x="4347359" y="941175"/>
            <a:ext cx="3656647" cy="636688"/>
          </a:xfrm>
          <a:custGeom>
            <a:avLst/>
            <a:gdLst>
              <a:gd name="connsiteX0" fmla="*/ 0 w 1857374"/>
              <a:gd name="connsiteY0" fmla="*/ 0 h 455020"/>
              <a:gd name="connsiteX1" fmla="*/ 1857374 w 1857374"/>
              <a:gd name="connsiteY1" fmla="*/ 0 h 455020"/>
              <a:gd name="connsiteX2" fmla="*/ 1857374 w 1857374"/>
              <a:gd name="connsiteY2" fmla="*/ 455020 h 455020"/>
              <a:gd name="connsiteX3" fmla="*/ 0 w 1857374"/>
              <a:gd name="connsiteY3" fmla="*/ 455020 h 455020"/>
              <a:gd name="connsiteX4" fmla="*/ 0 w 1857374"/>
              <a:gd name="connsiteY4" fmla="*/ 0 h 455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7374" h="455020">
                <a:moveTo>
                  <a:pt x="0" y="0"/>
                </a:moveTo>
                <a:lnTo>
                  <a:pt x="1857374" y="0"/>
                </a:lnTo>
                <a:lnTo>
                  <a:pt x="1857374" y="455020"/>
                </a:lnTo>
                <a:lnTo>
                  <a:pt x="0" y="455020"/>
                </a:lnTo>
                <a:lnTo>
                  <a:pt x="0" y="0"/>
                </a:lnTo>
                <a:close/>
              </a:path>
            </a:pathLst>
          </a:custGeom>
          <a:solidFill>
            <a:srgbClr val="8FBB55"/>
          </a:solidFill>
          <a:ln w="10795" cap="flat" cmpd="sng" algn="ctr">
            <a:solidFill>
              <a:srgbClr val="8FBB55"/>
            </a:solidFill>
            <a:prstDash val="solid"/>
          </a:ln>
          <a:effectLst/>
        </p:spPr>
        <p:txBody>
          <a:bodyPr spcFirstLastPara="0" vert="horz" wrap="square" lIns="92432" tIns="52818" rIns="92432" bIns="52818" numCol="1" spcCol="1270" anchor="ctr" anchorCtr="0">
            <a:noAutofit/>
          </a:bodyPr>
          <a:lstStyle/>
          <a:p>
            <a:pPr marL="0" marR="0" lvl="0" indent="0" algn="ctr" defTabSz="577677" eaLnBrk="1" fontAlgn="auto" latinLnBrk="0" hangingPunct="1">
              <a:lnSpc>
                <a:spcPct val="90000"/>
              </a:lnSpc>
              <a:spcBef>
                <a:spcPts val="0"/>
              </a:spcBef>
              <a:spcAft>
                <a:spcPct val="35000"/>
              </a:spcAft>
              <a:buClrTx/>
              <a:buSzTx/>
              <a:buFontTx/>
              <a:buNone/>
              <a:tabLst/>
              <a:defRPr/>
            </a:pPr>
            <a:r>
              <a:rPr lang="en-US" sz="2400" b="1" kern="0" dirty="0">
                <a:solidFill>
                  <a:prstClr val="black"/>
                </a:solidFill>
                <a:latin typeface="Century Gothic" panose="020F0302020204030204"/>
                <a:cs typeface="+mn-cs"/>
              </a:rPr>
              <a:t>Science Impact</a:t>
            </a:r>
            <a:endParaRPr lang="en-US" sz="2800" b="1" kern="0" dirty="0">
              <a:solidFill>
                <a:prstClr val="black"/>
              </a:solidFill>
              <a:latin typeface="Century Gothic" panose="020F0302020204030204"/>
              <a:cs typeface="+mn-cs"/>
            </a:endParaRPr>
          </a:p>
        </p:txBody>
      </p:sp>
      <p:sp>
        <p:nvSpPr>
          <p:cNvPr id="6" name="Freeform 5">
            <a:extLst>
              <a:ext uri="{FF2B5EF4-FFF2-40B4-BE49-F238E27FC236}">
                <a16:creationId xmlns="" xmlns:a16="http://schemas.microsoft.com/office/drawing/2014/main" id="{333FDFD6-6352-924B-BB77-72F86B5B080B}"/>
              </a:ext>
            </a:extLst>
          </p:cNvPr>
          <p:cNvSpPr/>
          <p:nvPr/>
        </p:nvSpPr>
        <p:spPr>
          <a:xfrm>
            <a:off x="4344738" y="1591759"/>
            <a:ext cx="3656647" cy="3976604"/>
          </a:xfrm>
          <a:custGeom>
            <a:avLst/>
            <a:gdLst>
              <a:gd name="connsiteX0" fmla="*/ 0 w 1857374"/>
              <a:gd name="connsiteY0" fmla="*/ 0 h 3497129"/>
              <a:gd name="connsiteX1" fmla="*/ 1857374 w 1857374"/>
              <a:gd name="connsiteY1" fmla="*/ 0 h 3497129"/>
              <a:gd name="connsiteX2" fmla="*/ 1857374 w 1857374"/>
              <a:gd name="connsiteY2" fmla="*/ 3497129 h 3497129"/>
              <a:gd name="connsiteX3" fmla="*/ 0 w 1857374"/>
              <a:gd name="connsiteY3" fmla="*/ 3497129 h 3497129"/>
              <a:gd name="connsiteX4" fmla="*/ 0 w 1857374"/>
              <a:gd name="connsiteY4" fmla="*/ 0 h 3497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7374" h="3497129">
                <a:moveTo>
                  <a:pt x="0" y="0"/>
                </a:moveTo>
                <a:lnTo>
                  <a:pt x="1857374" y="0"/>
                </a:lnTo>
                <a:lnTo>
                  <a:pt x="1857374" y="3497129"/>
                </a:lnTo>
                <a:lnTo>
                  <a:pt x="0" y="3497129"/>
                </a:lnTo>
                <a:lnTo>
                  <a:pt x="0" y="0"/>
                </a:lnTo>
                <a:close/>
              </a:path>
            </a:pathLst>
          </a:custGeom>
          <a:noFill/>
          <a:ln w="10795" cap="flat" cmpd="sng" algn="ctr">
            <a:gradFill flip="none" rotWithShape="1">
              <a:gsLst>
                <a:gs pos="0">
                  <a:srgbClr val="8FBB55"/>
                </a:gs>
                <a:gs pos="100000">
                  <a:srgbClr val="FFFFFF">
                    <a:alpha val="0"/>
                  </a:srgbClr>
                </a:gs>
              </a:gsLst>
              <a:lin ang="5400000" scaled="1"/>
              <a:tileRect/>
            </a:gradFill>
            <a:prstDash val="solid"/>
          </a:ln>
          <a:effectLst/>
        </p:spPr>
        <p:txBody>
          <a:bodyPr spcFirstLastPara="0" vert="horz" wrap="square" lIns="69324" tIns="91416" rIns="92432" bIns="103986" numCol="1" spcCol="1270" anchor="t" anchorCtr="0">
            <a:noAutofit/>
          </a:bodyPr>
          <a:lstStyle/>
          <a:p>
            <a:pPr marL="172986" lvl="1" indent="-172986" defTabSz="577677" fontAlgn="auto">
              <a:lnSpc>
                <a:spcPct val="90000"/>
              </a:lnSpc>
              <a:spcBef>
                <a:spcPts val="900"/>
              </a:spcBef>
              <a:spcAft>
                <a:spcPts val="0"/>
              </a:spcAft>
              <a:buFontTx/>
              <a:buChar char="••"/>
              <a:defRPr/>
            </a:pPr>
            <a:r>
              <a:rPr lang="en-US" kern="0" dirty="0">
                <a:solidFill>
                  <a:prstClr val="black">
                    <a:hueOff val="0"/>
                    <a:satOff val="0"/>
                    <a:lumOff val="0"/>
                    <a:alphaOff val="0"/>
                  </a:prstClr>
                </a:solidFill>
                <a:latin typeface="Century Gothic" panose="020F0302020204030204"/>
                <a:cs typeface="+mn-cs"/>
              </a:rPr>
              <a:t>Audience: Office of Science </a:t>
            </a:r>
          </a:p>
          <a:p>
            <a:pPr marL="172986" lvl="1" indent="-172986" defTabSz="577677" fontAlgn="auto">
              <a:lnSpc>
                <a:spcPct val="90000"/>
              </a:lnSpc>
              <a:spcBef>
                <a:spcPts val="900"/>
              </a:spcBef>
              <a:spcAft>
                <a:spcPts val="0"/>
              </a:spcAft>
              <a:buFontTx/>
              <a:buChar char="••"/>
              <a:defRPr/>
            </a:pPr>
            <a:r>
              <a:rPr lang="en-US" kern="0" dirty="0">
                <a:solidFill>
                  <a:prstClr val="black">
                    <a:hueOff val="0"/>
                    <a:satOff val="0"/>
                    <a:lumOff val="0"/>
                    <a:alphaOff val="0"/>
                  </a:prstClr>
                </a:solidFill>
                <a:latin typeface="Century Gothic" panose="020F0302020204030204"/>
                <a:cs typeface="+mn-cs"/>
              </a:rPr>
              <a:t>Length: ~5-10 pages </a:t>
            </a:r>
          </a:p>
          <a:p>
            <a:pPr marL="172986" lvl="1" indent="-172986" defTabSz="577677" fontAlgn="auto">
              <a:lnSpc>
                <a:spcPct val="90000"/>
              </a:lnSpc>
              <a:spcBef>
                <a:spcPts val="900"/>
              </a:spcBef>
              <a:spcAft>
                <a:spcPts val="0"/>
              </a:spcAft>
              <a:buFontTx/>
              <a:buChar char="••"/>
              <a:defRPr/>
            </a:pPr>
            <a:r>
              <a:rPr lang="en-US" kern="0" dirty="0">
                <a:solidFill>
                  <a:prstClr val="black">
                    <a:hueOff val="0"/>
                    <a:satOff val="0"/>
                    <a:lumOff val="0"/>
                    <a:alphaOff val="0"/>
                  </a:prstClr>
                </a:solidFill>
                <a:latin typeface="Century Gothic" panose="020F0302020204030204"/>
                <a:cs typeface="+mn-cs"/>
              </a:rPr>
              <a:t>Describes the new horizons that the technology development will open for science </a:t>
            </a:r>
          </a:p>
          <a:p>
            <a:pPr marL="172986" lvl="1" indent="-172986" defTabSz="577677" fontAlgn="auto">
              <a:lnSpc>
                <a:spcPct val="90000"/>
              </a:lnSpc>
              <a:spcBef>
                <a:spcPts val="900"/>
              </a:spcBef>
              <a:spcAft>
                <a:spcPts val="0"/>
              </a:spcAft>
              <a:buFontTx/>
              <a:buChar char="••"/>
              <a:defRPr/>
            </a:pPr>
            <a:r>
              <a:rPr lang="en-US" kern="0" dirty="0">
                <a:solidFill>
                  <a:prstClr val="black">
                    <a:hueOff val="0"/>
                    <a:satOff val="0"/>
                    <a:lumOff val="0"/>
                    <a:alphaOff val="0"/>
                  </a:prstClr>
                </a:solidFill>
                <a:latin typeface="Century Gothic" panose="020F0302020204030204"/>
                <a:cs typeface="+mn-cs"/>
              </a:rPr>
              <a:t>Describes the science impact “without numbers” in “catchy” phrases </a:t>
            </a:r>
          </a:p>
          <a:p>
            <a:pPr marL="172986" lvl="1" indent="-172986" defTabSz="577677" fontAlgn="auto">
              <a:lnSpc>
                <a:spcPct val="90000"/>
              </a:lnSpc>
              <a:spcBef>
                <a:spcPts val="900"/>
              </a:spcBef>
              <a:spcAft>
                <a:spcPts val="0"/>
              </a:spcAft>
              <a:buFontTx/>
              <a:buChar char="••"/>
              <a:defRPr/>
            </a:pPr>
            <a:r>
              <a:rPr lang="en-US" kern="0" dirty="0">
                <a:solidFill>
                  <a:prstClr val="black">
                    <a:hueOff val="0"/>
                    <a:satOff val="0"/>
                    <a:lumOff val="0"/>
                    <a:alphaOff val="0"/>
                  </a:prstClr>
                </a:solidFill>
                <a:latin typeface="Century Gothic" panose="020F0302020204030204"/>
                <a:cs typeface="+mn-cs"/>
              </a:rPr>
              <a:t>Emphasizes: </a:t>
            </a:r>
          </a:p>
          <a:p>
            <a:pPr marL="630186" lvl="2" indent="-172986" defTabSz="577677" fontAlgn="auto">
              <a:lnSpc>
                <a:spcPct val="90000"/>
              </a:lnSpc>
              <a:spcBef>
                <a:spcPts val="900"/>
              </a:spcBef>
              <a:spcAft>
                <a:spcPts val="0"/>
              </a:spcAft>
              <a:buFontTx/>
              <a:buChar char="••"/>
              <a:defRPr/>
            </a:pPr>
            <a:r>
              <a:rPr lang="en-US" kern="0" dirty="0">
                <a:solidFill>
                  <a:prstClr val="black">
                    <a:hueOff val="0"/>
                    <a:satOff val="0"/>
                    <a:lumOff val="0"/>
                    <a:alphaOff val="0"/>
                  </a:prstClr>
                </a:solidFill>
                <a:latin typeface="Century Gothic" panose="020F0302020204030204"/>
                <a:cs typeface="+mn-cs"/>
              </a:rPr>
              <a:t>Need for facilities </a:t>
            </a:r>
          </a:p>
          <a:p>
            <a:pPr marL="630186" lvl="2" indent="-172986" defTabSz="577677" fontAlgn="auto">
              <a:lnSpc>
                <a:spcPct val="90000"/>
              </a:lnSpc>
              <a:spcBef>
                <a:spcPts val="900"/>
              </a:spcBef>
              <a:spcAft>
                <a:spcPts val="0"/>
              </a:spcAft>
              <a:buFontTx/>
              <a:buChar char="••"/>
              <a:defRPr/>
            </a:pPr>
            <a:r>
              <a:rPr lang="en-US" kern="0" dirty="0">
                <a:solidFill>
                  <a:prstClr val="black">
                    <a:hueOff val="0"/>
                    <a:satOff val="0"/>
                    <a:lumOff val="0"/>
                    <a:alphaOff val="0"/>
                  </a:prstClr>
                </a:solidFill>
                <a:latin typeface="Century Gothic" panose="020F0302020204030204"/>
                <a:cs typeface="+mn-cs"/>
              </a:rPr>
              <a:t>Workforce development </a:t>
            </a:r>
          </a:p>
          <a:p>
            <a:pPr marL="630186" lvl="2" indent="-172986" defTabSz="577677" fontAlgn="auto">
              <a:lnSpc>
                <a:spcPct val="90000"/>
              </a:lnSpc>
              <a:spcBef>
                <a:spcPts val="900"/>
              </a:spcBef>
              <a:spcAft>
                <a:spcPts val="0"/>
              </a:spcAft>
              <a:buFontTx/>
              <a:buChar char="••"/>
              <a:defRPr/>
            </a:pPr>
            <a:r>
              <a:rPr lang="en-US" kern="0" dirty="0">
                <a:solidFill>
                  <a:prstClr val="black">
                    <a:hueOff val="0"/>
                    <a:satOff val="0"/>
                    <a:lumOff val="0"/>
                    <a:alphaOff val="0"/>
                  </a:prstClr>
                </a:solidFill>
                <a:latin typeface="Century Gothic" panose="020F0302020204030204"/>
                <a:cs typeface="+mn-cs"/>
              </a:rPr>
              <a:t>Connection to other science disciplines </a:t>
            </a:r>
          </a:p>
          <a:p>
            <a:pPr marL="630186" lvl="2" indent="-172986" defTabSz="577677" fontAlgn="auto">
              <a:lnSpc>
                <a:spcPct val="90000"/>
              </a:lnSpc>
              <a:spcBef>
                <a:spcPts val="900"/>
              </a:spcBef>
              <a:spcAft>
                <a:spcPts val="0"/>
              </a:spcAft>
              <a:buFontTx/>
              <a:buChar char="••"/>
              <a:defRPr/>
            </a:pPr>
            <a:r>
              <a:rPr lang="en-US" kern="0" dirty="0">
                <a:solidFill>
                  <a:prstClr val="black">
                    <a:hueOff val="0"/>
                    <a:satOff val="0"/>
                    <a:lumOff val="0"/>
                    <a:alphaOff val="0"/>
                  </a:prstClr>
                </a:solidFill>
                <a:latin typeface="Century Gothic" panose="020F0302020204030204"/>
                <a:cs typeface="+mn-cs"/>
              </a:rPr>
              <a:t>Connection to high priority topics: AI/ML, QIS </a:t>
            </a:r>
          </a:p>
        </p:txBody>
      </p:sp>
      <p:sp>
        <p:nvSpPr>
          <p:cNvPr id="7" name="Freeform 6">
            <a:extLst>
              <a:ext uri="{FF2B5EF4-FFF2-40B4-BE49-F238E27FC236}">
                <a16:creationId xmlns="" xmlns:a16="http://schemas.microsoft.com/office/drawing/2014/main" id="{1025A2F8-9DF6-AC43-BDE2-E0D3B30D5796}"/>
              </a:ext>
            </a:extLst>
          </p:cNvPr>
          <p:cNvSpPr/>
          <p:nvPr/>
        </p:nvSpPr>
        <p:spPr>
          <a:xfrm>
            <a:off x="530792" y="941175"/>
            <a:ext cx="3656647" cy="636688"/>
          </a:xfrm>
          <a:custGeom>
            <a:avLst/>
            <a:gdLst>
              <a:gd name="connsiteX0" fmla="*/ 0 w 1857374"/>
              <a:gd name="connsiteY0" fmla="*/ 0 h 455020"/>
              <a:gd name="connsiteX1" fmla="*/ 1857374 w 1857374"/>
              <a:gd name="connsiteY1" fmla="*/ 0 h 455020"/>
              <a:gd name="connsiteX2" fmla="*/ 1857374 w 1857374"/>
              <a:gd name="connsiteY2" fmla="*/ 455020 h 455020"/>
              <a:gd name="connsiteX3" fmla="*/ 0 w 1857374"/>
              <a:gd name="connsiteY3" fmla="*/ 455020 h 455020"/>
              <a:gd name="connsiteX4" fmla="*/ 0 w 1857374"/>
              <a:gd name="connsiteY4" fmla="*/ 0 h 455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7374" h="455020">
                <a:moveTo>
                  <a:pt x="0" y="0"/>
                </a:moveTo>
                <a:lnTo>
                  <a:pt x="1857374" y="0"/>
                </a:lnTo>
                <a:lnTo>
                  <a:pt x="1857374" y="455020"/>
                </a:lnTo>
                <a:lnTo>
                  <a:pt x="0" y="455020"/>
                </a:lnTo>
                <a:lnTo>
                  <a:pt x="0" y="0"/>
                </a:lnTo>
                <a:close/>
              </a:path>
            </a:pathLst>
          </a:custGeom>
          <a:solidFill>
            <a:srgbClr val="8FBB55"/>
          </a:solidFill>
          <a:ln w="10795" cap="flat" cmpd="sng" algn="ctr">
            <a:solidFill>
              <a:srgbClr val="8FBB55"/>
            </a:solidFill>
            <a:prstDash val="solid"/>
          </a:ln>
          <a:effectLst/>
        </p:spPr>
        <p:txBody>
          <a:bodyPr spcFirstLastPara="0" vert="horz" wrap="square" lIns="92432" tIns="52818" rIns="92432" bIns="52818" numCol="1" spcCol="1270" anchor="ctr" anchorCtr="0">
            <a:noAutofit/>
          </a:bodyPr>
          <a:lstStyle/>
          <a:p>
            <a:pPr marL="0" marR="0" lvl="0" indent="0" algn="ctr" defTabSz="577677" eaLnBrk="1" fontAlgn="auto" latinLnBrk="0" hangingPunct="1">
              <a:lnSpc>
                <a:spcPct val="90000"/>
              </a:lnSpc>
              <a:spcBef>
                <a:spcPts val="0"/>
              </a:spcBef>
              <a:spcAft>
                <a:spcPct val="35000"/>
              </a:spcAft>
              <a:buClrTx/>
              <a:buSzTx/>
              <a:buFontTx/>
              <a:buNone/>
              <a:tabLst/>
              <a:defRPr/>
            </a:pPr>
            <a:r>
              <a:rPr kumimoji="0" lang="en-US" sz="2400" b="1" i="0" u="none" strike="noStrike" kern="0" cap="none" spc="0" normalizeH="0" baseline="0" noProof="0" dirty="0">
                <a:ln>
                  <a:noFill/>
                </a:ln>
                <a:effectLst/>
                <a:uLnTx/>
                <a:uFillTx/>
                <a:latin typeface="Century Gothic" panose="020F0302020204030204"/>
                <a:ea typeface="+mn-ea"/>
                <a:cs typeface="+mn-cs"/>
              </a:rPr>
              <a:t>Exec Summary</a:t>
            </a:r>
          </a:p>
        </p:txBody>
      </p:sp>
      <p:sp>
        <p:nvSpPr>
          <p:cNvPr id="8" name="Freeform 7">
            <a:extLst>
              <a:ext uri="{FF2B5EF4-FFF2-40B4-BE49-F238E27FC236}">
                <a16:creationId xmlns="" xmlns:a16="http://schemas.microsoft.com/office/drawing/2014/main" id="{0FE58209-27DC-A648-AD5B-9E48F408CD31}"/>
              </a:ext>
            </a:extLst>
          </p:cNvPr>
          <p:cNvSpPr/>
          <p:nvPr/>
        </p:nvSpPr>
        <p:spPr>
          <a:xfrm>
            <a:off x="530792" y="1591759"/>
            <a:ext cx="3656647" cy="3976604"/>
          </a:xfrm>
          <a:custGeom>
            <a:avLst/>
            <a:gdLst>
              <a:gd name="connsiteX0" fmla="*/ 0 w 1857374"/>
              <a:gd name="connsiteY0" fmla="*/ 0 h 3497129"/>
              <a:gd name="connsiteX1" fmla="*/ 1857374 w 1857374"/>
              <a:gd name="connsiteY1" fmla="*/ 0 h 3497129"/>
              <a:gd name="connsiteX2" fmla="*/ 1857374 w 1857374"/>
              <a:gd name="connsiteY2" fmla="*/ 3497129 h 3497129"/>
              <a:gd name="connsiteX3" fmla="*/ 0 w 1857374"/>
              <a:gd name="connsiteY3" fmla="*/ 3497129 h 3497129"/>
              <a:gd name="connsiteX4" fmla="*/ 0 w 1857374"/>
              <a:gd name="connsiteY4" fmla="*/ 0 h 3497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7374" h="3497129">
                <a:moveTo>
                  <a:pt x="0" y="0"/>
                </a:moveTo>
                <a:lnTo>
                  <a:pt x="1857374" y="0"/>
                </a:lnTo>
                <a:lnTo>
                  <a:pt x="1857374" y="3497129"/>
                </a:lnTo>
                <a:lnTo>
                  <a:pt x="0" y="3497129"/>
                </a:lnTo>
                <a:lnTo>
                  <a:pt x="0" y="0"/>
                </a:lnTo>
                <a:close/>
              </a:path>
            </a:pathLst>
          </a:custGeom>
          <a:noFill/>
          <a:ln w="10795" cap="flat" cmpd="sng" algn="ctr">
            <a:gradFill flip="none" rotWithShape="1">
              <a:gsLst>
                <a:gs pos="0">
                  <a:srgbClr val="8FBB55"/>
                </a:gs>
                <a:gs pos="100000">
                  <a:srgbClr val="FFFFFF">
                    <a:alpha val="0"/>
                  </a:srgbClr>
                </a:gs>
              </a:gsLst>
              <a:lin ang="5400000" scaled="1"/>
              <a:tileRect/>
            </a:gradFill>
            <a:prstDash val="solid"/>
          </a:ln>
          <a:effectLst/>
        </p:spPr>
        <p:txBody>
          <a:bodyPr spcFirstLastPara="0" vert="horz" wrap="square" lIns="69324" tIns="91416" rIns="92432" bIns="103986" numCol="1" spcCol="1270" anchor="t" anchorCtr="0">
            <a:noAutofit/>
          </a:bodyPr>
          <a:lstStyle/>
          <a:p>
            <a:pPr marL="172986" lvl="1" indent="-172986" defTabSz="577677" fontAlgn="auto">
              <a:lnSpc>
                <a:spcPct val="90000"/>
              </a:lnSpc>
              <a:spcBef>
                <a:spcPts val="900"/>
              </a:spcBef>
              <a:spcAft>
                <a:spcPts val="0"/>
              </a:spcAft>
              <a:buFontTx/>
              <a:buChar char="••"/>
              <a:defRPr/>
            </a:pPr>
            <a:r>
              <a:rPr lang="en-US" kern="0" dirty="0">
                <a:solidFill>
                  <a:prstClr val="black">
                    <a:hueOff val="0"/>
                    <a:satOff val="0"/>
                    <a:lumOff val="0"/>
                    <a:alphaOff val="0"/>
                  </a:prstClr>
                </a:solidFill>
                <a:latin typeface="Century Gothic" panose="020F0302020204030204"/>
                <a:cs typeface="+mn-cs"/>
              </a:rPr>
              <a:t>Audience: policy makers </a:t>
            </a:r>
          </a:p>
          <a:p>
            <a:pPr marL="172986" lvl="1" indent="-172986" defTabSz="577677" fontAlgn="auto">
              <a:lnSpc>
                <a:spcPct val="90000"/>
              </a:lnSpc>
              <a:spcBef>
                <a:spcPts val="900"/>
              </a:spcBef>
              <a:spcAft>
                <a:spcPts val="0"/>
              </a:spcAft>
              <a:buFontTx/>
              <a:buChar char="••"/>
              <a:defRPr/>
            </a:pPr>
            <a:r>
              <a:rPr lang="en-US" kern="0" dirty="0">
                <a:solidFill>
                  <a:prstClr val="black">
                    <a:hueOff val="0"/>
                    <a:satOff val="0"/>
                    <a:lumOff val="0"/>
                    <a:alphaOff val="0"/>
                  </a:prstClr>
                </a:solidFill>
                <a:latin typeface="Century Gothic" panose="020F0302020204030204"/>
                <a:cs typeface="+mn-cs"/>
              </a:rPr>
              <a:t>Length: ~1 page </a:t>
            </a:r>
          </a:p>
          <a:p>
            <a:pPr marL="172986" lvl="1" indent="-172986" defTabSz="577677" fontAlgn="auto">
              <a:lnSpc>
                <a:spcPct val="90000"/>
              </a:lnSpc>
              <a:spcBef>
                <a:spcPts val="900"/>
              </a:spcBef>
              <a:spcAft>
                <a:spcPts val="0"/>
              </a:spcAft>
              <a:buFontTx/>
              <a:buChar char="••"/>
              <a:defRPr/>
            </a:pPr>
            <a:r>
              <a:rPr lang="en-US" kern="0" dirty="0">
                <a:solidFill>
                  <a:prstClr val="black">
                    <a:hueOff val="0"/>
                    <a:satOff val="0"/>
                    <a:lumOff val="0"/>
                    <a:alphaOff val="0"/>
                  </a:prstClr>
                </a:solidFill>
                <a:latin typeface="Century Gothic" panose="020F0302020204030204"/>
                <a:cs typeface="+mn-cs"/>
              </a:rPr>
              <a:t>Describes the Key Challenges</a:t>
            </a:r>
            <a:endParaRPr kumimoji="0" lang="en-US" sz="1800" b="0" i="0" u="none" strike="noStrike" kern="0" cap="none" spc="0" normalizeH="0" baseline="0" noProof="0" dirty="0">
              <a:ln>
                <a:noFill/>
              </a:ln>
              <a:solidFill>
                <a:prstClr val="black">
                  <a:hueOff val="0"/>
                  <a:satOff val="0"/>
                  <a:lumOff val="0"/>
                  <a:alphaOff val="0"/>
                </a:prstClr>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3775586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 xmlns:a16="http://schemas.microsoft.com/office/drawing/2014/main" id="{07C5907E-E221-E04D-B6C4-55655787D6A7}"/>
              </a:ext>
            </a:extLst>
          </p:cNvPr>
          <p:cNvGraphicFramePr/>
          <p:nvPr>
            <p:extLst>
              <p:ext uri="{D42A27DB-BD31-4B8C-83A1-F6EECF244321}">
                <p14:modId xmlns:p14="http://schemas.microsoft.com/office/powerpoint/2010/main" val="1994152354"/>
              </p:ext>
            </p:extLst>
          </p:nvPr>
        </p:nvGraphicFramePr>
        <p:xfrm>
          <a:off x="1255132" y="-7866"/>
          <a:ext cx="9007706" cy="59426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 xmlns:a16="http://schemas.microsoft.com/office/drawing/2014/main" id="{0E4F8BE1-F798-804A-B7DA-CF2CA943F154}"/>
              </a:ext>
            </a:extLst>
          </p:cNvPr>
          <p:cNvSpPr>
            <a:spLocks noGrp="1"/>
          </p:cNvSpPr>
          <p:nvPr>
            <p:ph type="title"/>
          </p:nvPr>
        </p:nvSpPr>
        <p:spPr/>
        <p:txBody>
          <a:bodyPr/>
          <a:lstStyle/>
          <a:p>
            <a:r>
              <a:rPr lang="en-US" dirty="0"/>
              <a:t>The Flow </a:t>
            </a:r>
          </a:p>
        </p:txBody>
      </p:sp>
      <p:sp>
        <p:nvSpPr>
          <p:cNvPr id="3" name="Content Placeholder 2">
            <a:extLst>
              <a:ext uri="{FF2B5EF4-FFF2-40B4-BE49-F238E27FC236}">
                <a16:creationId xmlns="" xmlns:a16="http://schemas.microsoft.com/office/drawing/2014/main" id="{ADF744BF-C079-964D-A322-21A777CC449B}"/>
              </a:ext>
            </a:extLst>
          </p:cNvPr>
          <p:cNvSpPr>
            <a:spLocks noGrp="1"/>
          </p:cNvSpPr>
          <p:nvPr>
            <p:ph idx="1"/>
          </p:nvPr>
        </p:nvSpPr>
        <p:spPr>
          <a:xfrm>
            <a:off x="190500" y="1048629"/>
            <a:ext cx="11658600" cy="4610100"/>
          </a:xfrm>
        </p:spPr>
        <p:txBody>
          <a:bodyPr/>
          <a:lstStyle/>
          <a:p>
            <a:pPr marL="0" indent="0">
              <a:buNone/>
            </a:pPr>
            <a:endParaRPr lang="en-US" dirty="0"/>
          </a:p>
          <a:p>
            <a:pPr marL="0" indent="0">
              <a:buNone/>
            </a:pPr>
            <a:endParaRPr lang="en-US" dirty="0"/>
          </a:p>
        </p:txBody>
      </p:sp>
      <p:cxnSp>
        <p:nvCxnSpPr>
          <p:cNvPr id="9" name="Straight Connector 8">
            <a:extLst>
              <a:ext uri="{FF2B5EF4-FFF2-40B4-BE49-F238E27FC236}">
                <a16:creationId xmlns="" xmlns:a16="http://schemas.microsoft.com/office/drawing/2014/main" id="{74AAC068-85E8-0A48-8DF5-6D5F9857A251}"/>
              </a:ext>
            </a:extLst>
          </p:cNvPr>
          <p:cNvCxnSpPr/>
          <p:nvPr/>
        </p:nvCxnSpPr>
        <p:spPr>
          <a:xfrm>
            <a:off x="691376" y="3780265"/>
            <a:ext cx="10694019" cy="0"/>
          </a:xfrm>
          <a:prstGeom prst="line">
            <a:avLst/>
          </a:prstGeom>
          <a:ln w="12700">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6653719" y="3833101"/>
            <a:ext cx="4202349" cy="341632"/>
          </a:xfrm>
          <a:prstGeom prst="rect">
            <a:avLst/>
          </a:prstGeom>
          <a:noFill/>
        </p:spPr>
        <p:txBody>
          <a:bodyPr wrap="square" rtlCol="0">
            <a:spAutoFit/>
          </a:bodyPr>
          <a:lstStyle/>
          <a:p>
            <a:pPr algn="l">
              <a:lnSpc>
                <a:spcPct val="90000"/>
              </a:lnSpc>
            </a:pPr>
            <a:r>
              <a:rPr lang="en-US" dirty="0" smtClean="0">
                <a:latin typeface="+mn-lt"/>
              </a:rPr>
              <a:t>    25 PRDs         5 Key Challenges</a:t>
            </a:r>
          </a:p>
        </p:txBody>
      </p:sp>
    </p:spTree>
    <p:extLst>
      <p:ext uri="{BB962C8B-B14F-4D97-AF65-F5344CB8AC3E}">
        <p14:creationId xmlns:p14="http://schemas.microsoft.com/office/powerpoint/2010/main" val="1388208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7149267D-1D37-AA49-A0B1-490FFBA80F39}"/>
              </a:ext>
            </a:extLst>
          </p:cNvPr>
          <p:cNvSpPr>
            <a:spLocks noGrp="1"/>
          </p:cNvSpPr>
          <p:nvPr>
            <p:ph type="title"/>
          </p:nvPr>
        </p:nvSpPr>
        <p:spPr/>
        <p:txBody>
          <a:bodyPr/>
          <a:lstStyle/>
          <a:p>
            <a:r>
              <a:rPr lang="en-US" dirty="0"/>
              <a:t>Key Challenges</a:t>
            </a:r>
          </a:p>
        </p:txBody>
      </p:sp>
      <p:sp>
        <p:nvSpPr>
          <p:cNvPr id="6" name="Content Placeholder 5">
            <a:extLst>
              <a:ext uri="{FF2B5EF4-FFF2-40B4-BE49-F238E27FC236}">
                <a16:creationId xmlns="" xmlns:a16="http://schemas.microsoft.com/office/drawing/2014/main" id="{924B6087-1F31-1448-B2C3-F1007B36C1AC}"/>
              </a:ext>
            </a:extLst>
          </p:cNvPr>
          <p:cNvSpPr>
            <a:spLocks noGrp="1"/>
          </p:cNvSpPr>
          <p:nvPr>
            <p:ph sz="quarter" idx="20"/>
          </p:nvPr>
        </p:nvSpPr>
        <p:spPr/>
        <p:txBody>
          <a:bodyPr/>
          <a:lstStyle/>
          <a:p>
            <a:pPr marL="0" indent="0">
              <a:buNone/>
            </a:pPr>
            <a:endParaRPr lang="en-US" dirty="0"/>
          </a:p>
          <a:p>
            <a:r>
              <a:rPr lang="en-US" dirty="0"/>
              <a:t>Breaking the picosecond time barrier</a:t>
            </a:r>
          </a:p>
          <a:p>
            <a:r>
              <a:rPr lang="en-US" dirty="0"/>
              <a:t>Advancing </a:t>
            </a:r>
            <a:r>
              <a:rPr lang="en-US" dirty="0" smtClean="0"/>
              <a:t>detectors to new regimes</a:t>
            </a:r>
            <a:r>
              <a:rPr lang="en-US" dirty="0" smtClean="0"/>
              <a:t> </a:t>
            </a:r>
            <a:r>
              <a:rPr lang="en-US" dirty="0"/>
              <a:t>of sensitivity, integration and scalability</a:t>
            </a:r>
          </a:p>
          <a:p>
            <a:r>
              <a:rPr lang="en-US" dirty="0"/>
              <a:t>Building with novel materials and advanced techniques</a:t>
            </a:r>
          </a:p>
          <a:p>
            <a:r>
              <a:rPr lang="en-US" dirty="0"/>
              <a:t>Mastering the challenges of extreme environments </a:t>
            </a:r>
          </a:p>
          <a:p>
            <a:r>
              <a:rPr lang="en-US" dirty="0"/>
              <a:t>Converting exabytes to physical quantities in real time at the sensor</a:t>
            </a:r>
          </a:p>
        </p:txBody>
      </p:sp>
      <p:sp>
        <p:nvSpPr>
          <p:cNvPr id="7" name="Date Placeholder 5">
            <a:extLst>
              <a:ext uri="{FF2B5EF4-FFF2-40B4-BE49-F238E27FC236}">
                <a16:creationId xmlns="" xmlns:a16="http://schemas.microsoft.com/office/drawing/2014/main" id="{5D2BB721-3261-724C-908F-BFB7124BB325}"/>
              </a:ext>
            </a:extLst>
          </p:cNvPr>
          <p:cNvSpPr>
            <a:spLocks noGrp="1"/>
          </p:cNvSpPr>
          <p:nvPr>
            <p:ph type="dt" sz="half" idx="2"/>
          </p:nvPr>
        </p:nvSpPr>
        <p:spPr/>
        <p:txBody>
          <a:bodyPr/>
          <a:lstStyle/>
          <a:p>
            <a:endParaRPr lang="en-US" dirty="0"/>
          </a:p>
        </p:txBody>
      </p:sp>
    </p:spTree>
    <p:extLst>
      <p:ext uri="{BB962C8B-B14F-4D97-AF65-F5344CB8AC3E}">
        <p14:creationId xmlns:p14="http://schemas.microsoft.com/office/powerpoint/2010/main" val="16548710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565AE30D-AF12-6646-B0F4-FC3CADC8C17D}"/>
              </a:ext>
            </a:extLst>
          </p:cNvPr>
          <p:cNvSpPr>
            <a:spLocks noGrp="1"/>
          </p:cNvSpPr>
          <p:nvPr>
            <p:ph type="sldNum" sz="quarter" idx="12"/>
          </p:nvPr>
        </p:nvSpPr>
        <p:spPr/>
        <p:txBody>
          <a:bodyPr/>
          <a:lstStyle/>
          <a:p>
            <a:fld id="{FE7A4BB3-E848-5A44-82DF-322201952CD8}" type="slidenum">
              <a:rPr lang="en-US" smtClean="0"/>
              <a:pPr/>
              <a:t>5</a:t>
            </a:fld>
            <a:endParaRPr lang="en-US" dirty="0"/>
          </a:p>
        </p:txBody>
      </p:sp>
      <p:sp>
        <p:nvSpPr>
          <p:cNvPr id="3" name="Title 2">
            <a:extLst>
              <a:ext uri="{FF2B5EF4-FFF2-40B4-BE49-F238E27FC236}">
                <a16:creationId xmlns="" xmlns:a16="http://schemas.microsoft.com/office/drawing/2014/main" id="{4765AB21-BCA3-FB4E-A0AE-04C8844B5C12}"/>
              </a:ext>
            </a:extLst>
          </p:cNvPr>
          <p:cNvSpPr>
            <a:spLocks noGrp="1"/>
          </p:cNvSpPr>
          <p:nvPr>
            <p:ph type="title"/>
          </p:nvPr>
        </p:nvSpPr>
        <p:spPr/>
        <p:txBody>
          <a:bodyPr/>
          <a:lstStyle/>
          <a:p>
            <a:r>
              <a:rPr lang="en-US" dirty="0"/>
              <a:t>Breaking the picosecond time barrier</a:t>
            </a:r>
          </a:p>
        </p:txBody>
      </p:sp>
      <p:sp>
        <p:nvSpPr>
          <p:cNvPr id="4" name="Content Placeholder 3">
            <a:extLst>
              <a:ext uri="{FF2B5EF4-FFF2-40B4-BE49-F238E27FC236}">
                <a16:creationId xmlns="" xmlns:a16="http://schemas.microsoft.com/office/drawing/2014/main" id="{573E2629-6C47-6543-B85C-7012AFFF81C9}"/>
              </a:ext>
            </a:extLst>
          </p:cNvPr>
          <p:cNvSpPr>
            <a:spLocks noGrp="1"/>
          </p:cNvSpPr>
          <p:nvPr>
            <p:ph sz="quarter" idx="20"/>
          </p:nvPr>
        </p:nvSpPr>
        <p:spPr/>
        <p:txBody>
          <a:bodyPr/>
          <a:lstStyle/>
          <a:p>
            <a:pPr marL="0" indent="0">
              <a:buNone/>
            </a:pPr>
            <a:r>
              <a:rPr lang="en-US" dirty="0"/>
              <a:t>The particle physics program of the future will require the capability to resolve phenomena separated by mere picoseconds of time, as well as to synchronize large numbers of sensors with picosecond precision, to handle unprecedented particle collision rates and energies.  This picosecond synchronization capability, now translated to km and larger scales makes it possible to create coherent detection systems to study the cosmos.</a:t>
            </a:r>
          </a:p>
        </p:txBody>
      </p:sp>
      <p:sp>
        <p:nvSpPr>
          <p:cNvPr id="5" name="Date Placeholder 4">
            <a:extLst>
              <a:ext uri="{FF2B5EF4-FFF2-40B4-BE49-F238E27FC236}">
                <a16:creationId xmlns="" xmlns:a16="http://schemas.microsoft.com/office/drawing/2014/main" id="{7220E04C-047F-6A4F-A79E-E71F9292AE61}"/>
              </a:ext>
            </a:extLst>
          </p:cNvPr>
          <p:cNvSpPr>
            <a:spLocks noGrp="1"/>
          </p:cNvSpPr>
          <p:nvPr>
            <p:ph type="dt" sz="half" idx="2"/>
          </p:nvPr>
        </p:nvSpPr>
        <p:spPr/>
        <p:txBody>
          <a:bodyPr/>
          <a:lstStyle/>
          <a:p>
            <a:r>
              <a:rPr lang="en-US"/>
              <a:t>February 6, 2019</a:t>
            </a:r>
            <a:endParaRPr lang="en-US" dirty="0"/>
          </a:p>
        </p:txBody>
      </p:sp>
    </p:spTree>
    <p:extLst>
      <p:ext uri="{BB962C8B-B14F-4D97-AF65-F5344CB8AC3E}">
        <p14:creationId xmlns:p14="http://schemas.microsoft.com/office/powerpoint/2010/main" val="1292171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2B46EA7B-8137-3640-B155-DF2F2557D74B}"/>
              </a:ext>
            </a:extLst>
          </p:cNvPr>
          <p:cNvSpPr>
            <a:spLocks noGrp="1"/>
          </p:cNvSpPr>
          <p:nvPr>
            <p:ph type="sldNum" sz="quarter" idx="12"/>
          </p:nvPr>
        </p:nvSpPr>
        <p:spPr/>
        <p:txBody>
          <a:bodyPr/>
          <a:lstStyle/>
          <a:p>
            <a:fld id="{FE7A4BB3-E848-5A44-82DF-322201952CD8}" type="slidenum">
              <a:rPr lang="en-US" smtClean="0"/>
              <a:pPr/>
              <a:t>6</a:t>
            </a:fld>
            <a:endParaRPr lang="en-US" dirty="0"/>
          </a:p>
        </p:txBody>
      </p:sp>
      <p:sp>
        <p:nvSpPr>
          <p:cNvPr id="3" name="Title 2">
            <a:extLst>
              <a:ext uri="{FF2B5EF4-FFF2-40B4-BE49-F238E27FC236}">
                <a16:creationId xmlns="" xmlns:a16="http://schemas.microsoft.com/office/drawing/2014/main" id="{6D74083B-E893-134C-B637-688F6C409D96}"/>
              </a:ext>
            </a:extLst>
          </p:cNvPr>
          <p:cNvSpPr>
            <a:spLocks noGrp="1"/>
          </p:cNvSpPr>
          <p:nvPr>
            <p:ph type="title"/>
          </p:nvPr>
        </p:nvSpPr>
        <p:spPr>
          <a:xfrm>
            <a:off x="1143000" y="225778"/>
            <a:ext cx="10668000" cy="1092483"/>
          </a:xfrm>
        </p:spPr>
        <p:txBody>
          <a:bodyPr/>
          <a:lstStyle/>
          <a:p>
            <a:r>
              <a:rPr lang="en-US" dirty="0"/>
              <a:t>Advancing </a:t>
            </a:r>
            <a:r>
              <a:rPr lang="en-US" dirty="0" smtClean="0"/>
              <a:t>detectors</a:t>
            </a:r>
            <a:r>
              <a:rPr lang="en-US" dirty="0" smtClean="0"/>
              <a:t> to new regimes </a:t>
            </a:r>
            <a:r>
              <a:rPr lang="en-US" dirty="0"/>
              <a:t>of sensitivity, integration and scalability</a:t>
            </a:r>
          </a:p>
        </p:txBody>
      </p:sp>
      <p:sp>
        <p:nvSpPr>
          <p:cNvPr id="4" name="Content Placeholder 3">
            <a:extLst>
              <a:ext uri="{FF2B5EF4-FFF2-40B4-BE49-F238E27FC236}">
                <a16:creationId xmlns="" xmlns:a16="http://schemas.microsoft.com/office/drawing/2014/main" id="{A462156F-8CE6-4248-B390-2FD4C3B58304}"/>
              </a:ext>
            </a:extLst>
          </p:cNvPr>
          <p:cNvSpPr>
            <a:spLocks noGrp="1"/>
          </p:cNvSpPr>
          <p:nvPr>
            <p:ph sz="quarter" idx="20"/>
          </p:nvPr>
        </p:nvSpPr>
        <p:spPr/>
        <p:txBody>
          <a:bodyPr/>
          <a:lstStyle/>
          <a:p>
            <a:pPr marL="0" indent="0">
              <a:buNone/>
            </a:pPr>
            <a:r>
              <a:rPr lang="en-US" dirty="0"/>
              <a:t>The particle physics program of the future will require </a:t>
            </a:r>
            <a:r>
              <a:rPr lang="en-US" dirty="0" err="1"/>
              <a:t>en</a:t>
            </a:r>
            <a:r>
              <a:rPr lang="en-US" dirty="0"/>
              <a:t> masse use of sensors based on emerging and future technologies.  Research and development will be needed to establish and enhance their sensitivity and demonstrate scalability to real detection systems.  A key enabler of scalability is integration of many functions on, and extraction of multidimensional information from the sensor.</a:t>
            </a:r>
          </a:p>
        </p:txBody>
      </p:sp>
      <p:sp>
        <p:nvSpPr>
          <p:cNvPr id="5" name="Date Placeholder 4">
            <a:extLst>
              <a:ext uri="{FF2B5EF4-FFF2-40B4-BE49-F238E27FC236}">
                <a16:creationId xmlns="" xmlns:a16="http://schemas.microsoft.com/office/drawing/2014/main" id="{78C24B15-90FC-584D-B970-6FC23DED2A1B}"/>
              </a:ext>
            </a:extLst>
          </p:cNvPr>
          <p:cNvSpPr>
            <a:spLocks noGrp="1"/>
          </p:cNvSpPr>
          <p:nvPr>
            <p:ph type="dt" sz="half" idx="2"/>
          </p:nvPr>
        </p:nvSpPr>
        <p:spPr/>
        <p:txBody>
          <a:bodyPr/>
          <a:lstStyle/>
          <a:p>
            <a:r>
              <a:rPr lang="en-US"/>
              <a:t>February 6, 2019</a:t>
            </a:r>
            <a:endParaRPr lang="en-US" dirty="0"/>
          </a:p>
        </p:txBody>
      </p:sp>
    </p:spTree>
    <p:extLst>
      <p:ext uri="{BB962C8B-B14F-4D97-AF65-F5344CB8AC3E}">
        <p14:creationId xmlns:p14="http://schemas.microsoft.com/office/powerpoint/2010/main" val="3082604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C360C0E1-CE69-DB48-8475-EB955898C187}"/>
              </a:ext>
            </a:extLst>
          </p:cNvPr>
          <p:cNvSpPr>
            <a:spLocks noGrp="1"/>
          </p:cNvSpPr>
          <p:nvPr>
            <p:ph type="sldNum" sz="quarter" idx="12"/>
          </p:nvPr>
        </p:nvSpPr>
        <p:spPr/>
        <p:txBody>
          <a:bodyPr/>
          <a:lstStyle/>
          <a:p>
            <a:fld id="{FE7A4BB3-E848-5A44-82DF-322201952CD8}" type="slidenum">
              <a:rPr lang="en-US" smtClean="0"/>
              <a:pPr/>
              <a:t>7</a:t>
            </a:fld>
            <a:endParaRPr lang="en-US" dirty="0"/>
          </a:p>
        </p:txBody>
      </p:sp>
      <p:sp>
        <p:nvSpPr>
          <p:cNvPr id="3" name="Title 2">
            <a:extLst>
              <a:ext uri="{FF2B5EF4-FFF2-40B4-BE49-F238E27FC236}">
                <a16:creationId xmlns="" xmlns:a16="http://schemas.microsoft.com/office/drawing/2014/main" id="{07B68F5A-BE56-AE45-BE64-49D633D966A4}"/>
              </a:ext>
            </a:extLst>
          </p:cNvPr>
          <p:cNvSpPr>
            <a:spLocks noGrp="1"/>
          </p:cNvSpPr>
          <p:nvPr>
            <p:ph type="title"/>
          </p:nvPr>
        </p:nvSpPr>
        <p:spPr/>
        <p:txBody>
          <a:bodyPr/>
          <a:lstStyle/>
          <a:p>
            <a:r>
              <a:rPr lang="en-US" dirty="0"/>
              <a:t>Building with novel materials and advanced techniques</a:t>
            </a:r>
          </a:p>
        </p:txBody>
      </p:sp>
      <p:sp>
        <p:nvSpPr>
          <p:cNvPr id="4" name="Content Placeholder 3">
            <a:extLst>
              <a:ext uri="{FF2B5EF4-FFF2-40B4-BE49-F238E27FC236}">
                <a16:creationId xmlns="" xmlns:a16="http://schemas.microsoft.com/office/drawing/2014/main" id="{675155F4-77F3-EB4B-A410-8143C655CC87}"/>
              </a:ext>
            </a:extLst>
          </p:cNvPr>
          <p:cNvSpPr>
            <a:spLocks noGrp="1"/>
          </p:cNvSpPr>
          <p:nvPr>
            <p:ph sz="quarter" idx="20"/>
          </p:nvPr>
        </p:nvSpPr>
        <p:spPr/>
        <p:txBody>
          <a:bodyPr/>
          <a:lstStyle/>
          <a:p>
            <a:pPr marL="0" indent="0">
              <a:buNone/>
            </a:pPr>
            <a:r>
              <a:rPr lang="en-US" dirty="0"/>
              <a:t>To do the physics described earlier will take us beyond what is possible with the detection and construction materials and techniques with which we are familiar. Meeting these challenges will require identifying novel materials that provide new properties or capabilities and adapting them to our needs as well as taking advantage of advanced techniques for design and manufacturing.</a:t>
            </a:r>
          </a:p>
        </p:txBody>
      </p:sp>
      <p:sp>
        <p:nvSpPr>
          <p:cNvPr id="5" name="Date Placeholder 4">
            <a:extLst>
              <a:ext uri="{FF2B5EF4-FFF2-40B4-BE49-F238E27FC236}">
                <a16:creationId xmlns="" xmlns:a16="http://schemas.microsoft.com/office/drawing/2014/main" id="{9CFEF4CB-B11D-5A4A-A956-8A65C177BB9C}"/>
              </a:ext>
            </a:extLst>
          </p:cNvPr>
          <p:cNvSpPr>
            <a:spLocks noGrp="1"/>
          </p:cNvSpPr>
          <p:nvPr>
            <p:ph type="dt" sz="half" idx="2"/>
          </p:nvPr>
        </p:nvSpPr>
        <p:spPr/>
        <p:txBody>
          <a:bodyPr/>
          <a:lstStyle/>
          <a:p>
            <a:r>
              <a:rPr lang="en-US"/>
              <a:t>February 6, 2019</a:t>
            </a:r>
            <a:endParaRPr lang="en-US" dirty="0"/>
          </a:p>
        </p:txBody>
      </p:sp>
    </p:spTree>
    <p:extLst>
      <p:ext uri="{BB962C8B-B14F-4D97-AF65-F5344CB8AC3E}">
        <p14:creationId xmlns:p14="http://schemas.microsoft.com/office/powerpoint/2010/main" val="2372626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D5FA6E50-6B26-4940-A09B-5EFB662A6FC4}"/>
              </a:ext>
            </a:extLst>
          </p:cNvPr>
          <p:cNvSpPr>
            <a:spLocks noGrp="1"/>
          </p:cNvSpPr>
          <p:nvPr>
            <p:ph type="sldNum" sz="quarter" idx="12"/>
          </p:nvPr>
        </p:nvSpPr>
        <p:spPr/>
        <p:txBody>
          <a:bodyPr/>
          <a:lstStyle/>
          <a:p>
            <a:fld id="{FE7A4BB3-E848-5A44-82DF-322201952CD8}" type="slidenum">
              <a:rPr lang="en-US" smtClean="0"/>
              <a:pPr/>
              <a:t>8</a:t>
            </a:fld>
            <a:endParaRPr lang="en-US" dirty="0"/>
          </a:p>
        </p:txBody>
      </p:sp>
      <p:sp>
        <p:nvSpPr>
          <p:cNvPr id="3" name="Title 2">
            <a:extLst>
              <a:ext uri="{FF2B5EF4-FFF2-40B4-BE49-F238E27FC236}">
                <a16:creationId xmlns="" xmlns:a16="http://schemas.microsoft.com/office/drawing/2014/main" id="{BAA44503-2C8A-5F4F-9AB2-B2A254505630}"/>
              </a:ext>
            </a:extLst>
          </p:cNvPr>
          <p:cNvSpPr>
            <a:spLocks noGrp="1"/>
          </p:cNvSpPr>
          <p:nvPr>
            <p:ph type="title"/>
          </p:nvPr>
        </p:nvSpPr>
        <p:spPr/>
        <p:txBody>
          <a:bodyPr/>
          <a:lstStyle/>
          <a:p>
            <a:r>
              <a:rPr lang="en-US" dirty="0"/>
              <a:t>Mastering the challenges of extreme environments</a:t>
            </a:r>
          </a:p>
        </p:txBody>
      </p:sp>
      <p:sp>
        <p:nvSpPr>
          <p:cNvPr id="4" name="Content Placeholder 3">
            <a:extLst>
              <a:ext uri="{FF2B5EF4-FFF2-40B4-BE49-F238E27FC236}">
                <a16:creationId xmlns="" xmlns:a16="http://schemas.microsoft.com/office/drawing/2014/main" id="{4EA4D982-57C5-3343-BBDC-1372577EE514}"/>
              </a:ext>
            </a:extLst>
          </p:cNvPr>
          <p:cNvSpPr>
            <a:spLocks noGrp="1"/>
          </p:cNvSpPr>
          <p:nvPr>
            <p:ph sz="quarter" idx="20"/>
          </p:nvPr>
        </p:nvSpPr>
        <p:spPr/>
        <p:txBody>
          <a:bodyPr/>
          <a:lstStyle/>
          <a:p>
            <a:pPr marL="0" indent="0">
              <a:buNone/>
            </a:pPr>
            <a:r>
              <a:rPr lang="en-US" dirty="0"/>
              <a:t>The physics program planned will take us into a number of extreme environments, including very high radiation doses, extraordinarily low temperatures, and incredible purity.  These environments pose enormous challenges that require engagement with allied fields such as material science, chemistry, and engineering.</a:t>
            </a:r>
          </a:p>
        </p:txBody>
      </p:sp>
      <p:sp>
        <p:nvSpPr>
          <p:cNvPr id="5" name="Date Placeholder 4">
            <a:extLst>
              <a:ext uri="{FF2B5EF4-FFF2-40B4-BE49-F238E27FC236}">
                <a16:creationId xmlns="" xmlns:a16="http://schemas.microsoft.com/office/drawing/2014/main" id="{E59B1F5C-18FC-2340-8C09-CDF18C6DB3A4}"/>
              </a:ext>
            </a:extLst>
          </p:cNvPr>
          <p:cNvSpPr>
            <a:spLocks noGrp="1"/>
          </p:cNvSpPr>
          <p:nvPr>
            <p:ph type="dt" sz="half" idx="2"/>
          </p:nvPr>
        </p:nvSpPr>
        <p:spPr/>
        <p:txBody>
          <a:bodyPr/>
          <a:lstStyle/>
          <a:p>
            <a:r>
              <a:rPr lang="en-US"/>
              <a:t>February 6, 2019</a:t>
            </a:r>
            <a:endParaRPr lang="en-US" dirty="0"/>
          </a:p>
        </p:txBody>
      </p:sp>
    </p:spTree>
    <p:extLst>
      <p:ext uri="{BB962C8B-B14F-4D97-AF65-F5344CB8AC3E}">
        <p14:creationId xmlns:p14="http://schemas.microsoft.com/office/powerpoint/2010/main" val="1926864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B3DFAB71-F8ED-0A4B-9FF2-7288F73C747D}"/>
              </a:ext>
            </a:extLst>
          </p:cNvPr>
          <p:cNvSpPr>
            <a:spLocks noGrp="1"/>
          </p:cNvSpPr>
          <p:nvPr>
            <p:ph type="sldNum" sz="quarter" idx="12"/>
          </p:nvPr>
        </p:nvSpPr>
        <p:spPr/>
        <p:txBody>
          <a:bodyPr/>
          <a:lstStyle/>
          <a:p>
            <a:fld id="{FE7A4BB3-E848-5A44-82DF-322201952CD8}" type="slidenum">
              <a:rPr lang="en-US" smtClean="0"/>
              <a:pPr/>
              <a:t>9</a:t>
            </a:fld>
            <a:endParaRPr lang="en-US" dirty="0"/>
          </a:p>
        </p:txBody>
      </p:sp>
      <p:sp>
        <p:nvSpPr>
          <p:cNvPr id="3" name="Title 2">
            <a:extLst>
              <a:ext uri="{FF2B5EF4-FFF2-40B4-BE49-F238E27FC236}">
                <a16:creationId xmlns="" xmlns:a16="http://schemas.microsoft.com/office/drawing/2014/main" id="{37620966-A4BC-B246-AB13-14A7F2B9267B}"/>
              </a:ext>
            </a:extLst>
          </p:cNvPr>
          <p:cNvSpPr>
            <a:spLocks noGrp="1"/>
          </p:cNvSpPr>
          <p:nvPr>
            <p:ph type="title"/>
          </p:nvPr>
        </p:nvSpPr>
        <p:spPr/>
        <p:txBody>
          <a:bodyPr/>
          <a:lstStyle/>
          <a:p>
            <a:r>
              <a:rPr lang="en-US" dirty="0"/>
              <a:t>Converting exabytes to physical quantities in real time at the sensor</a:t>
            </a:r>
          </a:p>
        </p:txBody>
      </p:sp>
      <p:sp>
        <p:nvSpPr>
          <p:cNvPr id="4" name="Content Placeholder 3">
            <a:extLst>
              <a:ext uri="{FF2B5EF4-FFF2-40B4-BE49-F238E27FC236}">
                <a16:creationId xmlns="" xmlns:a16="http://schemas.microsoft.com/office/drawing/2014/main" id="{0D0026FF-5FDD-5A48-9611-0673F7EBC3DE}"/>
              </a:ext>
            </a:extLst>
          </p:cNvPr>
          <p:cNvSpPr>
            <a:spLocks noGrp="1"/>
          </p:cNvSpPr>
          <p:nvPr>
            <p:ph sz="quarter" idx="20"/>
          </p:nvPr>
        </p:nvSpPr>
        <p:spPr/>
        <p:txBody>
          <a:bodyPr/>
          <a:lstStyle/>
          <a:p>
            <a:pPr marL="0" indent="0">
              <a:buNone/>
            </a:pPr>
            <a:r>
              <a:rPr lang="en-US" dirty="0"/>
              <a:t>Future particle physics experiments will generate exabytes of information to explore elusive phenomena.  Rather than a brute-force approach to the problem, real-time analysis at the sensor converts raw bits to physical quantities to reduce the data volume by many orders of magnitude.  To do so requires intimate integration of intelligent computing with sensor technology.</a:t>
            </a:r>
          </a:p>
        </p:txBody>
      </p:sp>
      <p:sp>
        <p:nvSpPr>
          <p:cNvPr id="5" name="Date Placeholder 4">
            <a:extLst>
              <a:ext uri="{FF2B5EF4-FFF2-40B4-BE49-F238E27FC236}">
                <a16:creationId xmlns="" xmlns:a16="http://schemas.microsoft.com/office/drawing/2014/main" id="{623A480B-3FD8-E44A-B734-2F8126361F1A}"/>
              </a:ext>
            </a:extLst>
          </p:cNvPr>
          <p:cNvSpPr>
            <a:spLocks noGrp="1"/>
          </p:cNvSpPr>
          <p:nvPr>
            <p:ph type="dt" sz="half" idx="2"/>
          </p:nvPr>
        </p:nvSpPr>
        <p:spPr/>
        <p:txBody>
          <a:bodyPr/>
          <a:lstStyle/>
          <a:p>
            <a:r>
              <a:rPr lang="en-US"/>
              <a:t>February 6, 2019</a:t>
            </a:r>
            <a:endParaRPr lang="en-US" dirty="0"/>
          </a:p>
        </p:txBody>
      </p:sp>
    </p:spTree>
    <p:extLst>
      <p:ext uri="{BB962C8B-B14F-4D97-AF65-F5344CB8AC3E}">
        <p14:creationId xmlns:p14="http://schemas.microsoft.com/office/powerpoint/2010/main" val="4161359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ORNL">
  <a:themeElements>
    <a:clrScheme name="ECP 190214">
      <a:dk1>
        <a:sysClr val="windowText" lastClr="000000"/>
      </a:dk1>
      <a:lt1>
        <a:sysClr val="window" lastClr="FFFFFF"/>
      </a:lt1>
      <a:dk2>
        <a:srgbClr val="266092"/>
      </a:dk2>
      <a:lt2>
        <a:srgbClr val="FFFFFF"/>
      </a:lt2>
      <a:accent1>
        <a:srgbClr val="206C9E"/>
      </a:accent1>
      <a:accent2>
        <a:srgbClr val="84B641"/>
      </a:accent2>
      <a:accent3>
        <a:srgbClr val="1CA9C0"/>
      </a:accent3>
      <a:accent4>
        <a:srgbClr val="D33139"/>
      </a:accent4>
      <a:accent5>
        <a:srgbClr val="C8970C"/>
      </a:accent5>
      <a:accent6>
        <a:srgbClr val="5157A1"/>
      </a:accent6>
      <a:hlink>
        <a:srgbClr val="A03123"/>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9050">
          <a:solidFill>
            <a:schemeClr val="accent1">
              <a:lumMod val="50000"/>
            </a:schemeClr>
          </a:solidFill>
          <a:miter lim="800000"/>
        </a:ln>
        <a:effectLst/>
        <a:scene3d>
          <a:camera prst="orthographicFront">
            <a:rot lat="0" lon="0" rev="0"/>
          </a:camera>
          <a:lightRig rig="threePt" dir="t">
            <a:rot lat="0" lon="0" rev="1200000"/>
          </a:lightRig>
        </a:scene3d>
        <a:sp3d/>
      </a:spPr>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defPPr algn="l">
          <a:lnSpc>
            <a:spcPct val="90000"/>
          </a:lnSpc>
          <a:defRPr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lnDef>
      <a:spPr>
        <a:ln w="28575">
          <a:solidFill>
            <a:schemeClr val="bg1">
              <a:lumMod val="50000"/>
            </a:schemeClr>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lnSpc>
            <a:spcPct val="90000"/>
          </a:lnSpc>
          <a:defRPr dirty="0" smtClean="0">
            <a:latin typeface="+mn-lt"/>
          </a:defRPr>
        </a:defPPr>
      </a:lstStyle>
    </a:txDef>
  </a:objectDefaults>
  <a:extraClrSchemeLst/>
  <a:extLst>
    <a:ext uri="{05A4C25C-085E-4340-85A3-A5531E510DB2}">
      <thm15:themeFamily xmlns:thm15="http://schemas.microsoft.com/office/thememl/2012/main" name="ECP template 16x9 190214" id="{A02F64FE-5291-4ACC-9EF5-3317EB1D1396}" vid="{2E02C1B1-FBEC-4689-AC9A-55943F7255E3}"/>
    </a:ext>
  </a:extLst>
</a:theme>
</file>

<file path=ppt/theme/theme2.xml><?xml version="1.0" encoding="utf-8"?>
<a:theme xmlns:a="http://schemas.openxmlformats.org/drawingml/2006/main" name="Office Theme">
  <a:themeElements>
    <a:clrScheme name="ORNL presentation palette 180710">
      <a:dk1>
        <a:sysClr val="windowText" lastClr="000000"/>
      </a:dk1>
      <a:lt1>
        <a:sysClr val="window" lastClr="FFFFFF"/>
      </a:lt1>
      <a:dk2>
        <a:srgbClr val="447E59"/>
      </a:dk2>
      <a:lt2>
        <a:srgbClr val="FFFFFF"/>
      </a:lt2>
      <a:accent1>
        <a:srgbClr val="17A6B6"/>
      </a:accent1>
      <a:accent2>
        <a:srgbClr val="98BA6A"/>
      </a:accent2>
      <a:accent3>
        <a:srgbClr val="5085C0"/>
      </a:accent3>
      <a:accent4>
        <a:srgbClr val="EC855C"/>
      </a:accent4>
      <a:accent5>
        <a:srgbClr val="8E7B6C"/>
      </a:accent5>
      <a:accent6>
        <a:srgbClr val="C75653"/>
      </a:accent6>
      <a:hlink>
        <a:srgbClr val="397D52"/>
      </a:hlink>
      <a:folHlink>
        <a:srgbClr val="00000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RNL presentation palette 180710">
      <a:dk1>
        <a:sysClr val="windowText" lastClr="000000"/>
      </a:dk1>
      <a:lt1>
        <a:sysClr val="window" lastClr="FFFFFF"/>
      </a:lt1>
      <a:dk2>
        <a:srgbClr val="447E59"/>
      </a:dk2>
      <a:lt2>
        <a:srgbClr val="FFFFFF"/>
      </a:lt2>
      <a:accent1>
        <a:srgbClr val="17A6B6"/>
      </a:accent1>
      <a:accent2>
        <a:srgbClr val="98BA6A"/>
      </a:accent2>
      <a:accent3>
        <a:srgbClr val="5085C0"/>
      </a:accent3>
      <a:accent4>
        <a:srgbClr val="EC855C"/>
      </a:accent4>
      <a:accent5>
        <a:srgbClr val="8E7B6C"/>
      </a:accent5>
      <a:accent6>
        <a:srgbClr val="C75653"/>
      </a:accent6>
      <a:hlink>
        <a:srgbClr val="397D52"/>
      </a:hlink>
      <a:folHlink>
        <a:srgbClr val="00000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221EA58D2CA0E48989F3091C39E8904" ma:contentTypeVersion="1" ma:contentTypeDescription="Create a new document." ma:contentTypeScope="" ma:versionID="b5692e278ce0d8e8cf8f2fe6625cfb46">
  <xsd:schema xmlns:xsd="http://www.w3.org/2001/XMLSchema" xmlns:xs="http://www.w3.org/2001/XMLSchema" xmlns:p="http://schemas.microsoft.com/office/2006/metadata/properties" xmlns:ns2="ccd827ec-57f4-43ef-93e4-a777ee610c4c" targetNamespace="http://schemas.microsoft.com/office/2006/metadata/properties" ma:root="true" ma:fieldsID="879a0f4fe8a5a74e021d85629465c2dd" ns2:_="">
    <xsd:import namespace="ccd827ec-57f4-43ef-93e4-a777ee610c4c"/>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d827ec-57f4-43ef-93e4-a777ee610c4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14FB6BD-000C-41AF-9DE8-4264F777F37F}">
  <ds:schemaRefs>
    <ds:schemaRef ds:uri="http://schemas.microsoft.com/sharepoint/v3/contenttype/forms"/>
  </ds:schemaRefs>
</ds:datastoreItem>
</file>

<file path=customXml/itemProps2.xml><?xml version="1.0" encoding="utf-8"?>
<ds:datastoreItem xmlns:ds="http://schemas.openxmlformats.org/officeDocument/2006/customXml" ds:itemID="{5BA20C22-D077-412B-81BA-8B2541026FAD}">
  <ds:schemaRefs>
    <ds:schemaRef ds:uri="http://schemas.microsoft.com/office/2006/documentManagement/types"/>
    <ds:schemaRef ds:uri="ccd827ec-57f4-43ef-93e4-a777ee610c4c"/>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335050D0-D97A-41C3-876B-27BA7C8B62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d827ec-57f4-43ef-93e4-a777ee610c4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683</Words>
  <Application>Microsoft Office PowerPoint</Application>
  <PresentationFormat>Widescreen</PresentationFormat>
  <Paragraphs>83</Paragraphs>
  <Slides>10</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Arial Black</vt:lpstr>
      <vt:lpstr>Century Gothic</vt:lpstr>
      <vt:lpstr>Times New Roman</vt:lpstr>
      <vt:lpstr>Wingdings</vt:lpstr>
      <vt:lpstr>1_ORNL</vt:lpstr>
      <vt:lpstr>The Cross-Cut Group   </vt:lpstr>
      <vt:lpstr>Report Structure</vt:lpstr>
      <vt:lpstr>The Flow </vt:lpstr>
      <vt:lpstr>Key Challenges</vt:lpstr>
      <vt:lpstr>Breaking the picosecond time barrier</vt:lpstr>
      <vt:lpstr>Advancing detectors to new regimes of sensitivity, integration and scalability</vt:lpstr>
      <vt:lpstr>Building with novel materials and advanced techniques</vt:lpstr>
      <vt:lpstr>Mastering the challenges of extreme environments</vt:lpstr>
      <vt:lpstr>Converting exabytes to physical quantities in real time at the sensor</vt:lpstr>
      <vt:lpstr>Facilities Support: Part of 10 pager.</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cp:lastPrinted>2019-12-10T04:43:47Z</cp:lastPrinted>
  <dcterms:created xsi:type="dcterms:W3CDTF">2018-10-25T20:34:01Z</dcterms:created>
  <dcterms:modified xsi:type="dcterms:W3CDTF">2019-12-13T20:59:56Z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0x0101003221EA58D2CA0E48989F3091C39E8904</vt:lpwstr>
  </property>
</Properties>
</file>