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15"/>
  </p:notesMasterIdLst>
  <p:sldIdLst>
    <p:sldId id="256" r:id="rId2"/>
    <p:sldId id="271" r:id="rId3"/>
    <p:sldId id="258" r:id="rId4"/>
    <p:sldId id="268" r:id="rId5"/>
    <p:sldId id="259" r:id="rId6"/>
    <p:sldId id="260" r:id="rId7"/>
    <p:sldId id="261" r:id="rId8"/>
    <p:sldId id="262" r:id="rId9"/>
    <p:sldId id="269" r:id="rId10"/>
    <p:sldId id="266" r:id="rId11"/>
    <p:sldId id="270" r:id="rId12"/>
    <p:sldId id="267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8FE241-E01D-8348-83A9-D3F9A1D54CC0}" v="442" dt="2025-03-10T23:50:53.427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080" autoAdjust="0"/>
    <p:restoredTop sz="70620"/>
  </p:normalViewPr>
  <p:slideViewPr>
    <p:cSldViewPr snapToGrid="0">
      <p:cViewPr>
        <p:scale>
          <a:sx n="68" d="100"/>
          <a:sy n="68" d="100"/>
        </p:scale>
        <p:origin x="1160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rina Wang" userId="94fd0d66-fe10-45bb-a9c9-f720dfbc7dd9" providerId="ADAL" clId="{B18FE241-E01D-8348-83A9-D3F9A1D54CC0}"/>
    <pc:docChg chg="undo custSel addSld delSld modSld sldOrd">
      <pc:chgData name="Sabrina Wang" userId="94fd0d66-fe10-45bb-a9c9-f720dfbc7dd9" providerId="ADAL" clId="{B18FE241-E01D-8348-83A9-D3F9A1D54CC0}" dt="2025-03-11T13:44:54.349" v="3823" actId="1076"/>
      <pc:docMkLst>
        <pc:docMk/>
      </pc:docMkLst>
      <pc:sldChg chg="addSp modSp mod modNotesTx">
        <pc:chgData name="Sabrina Wang" userId="94fd0d66-fe10-45bb-a9c9-f720dfbc7dd9" providerId="ADAL" clId="{B18FE241-E01D-8348-83A9-D3F9A1D54CC0}" dt="2025-02-24T16:27:01.177" v="1881" actId="20577"/>
        <pc:sldMkLst>
          <pc:docMk/>
          <pc:sldMk cId="3117212635" sldId="256"/>
        </pc:sldMkLst>
        <pc:spChg chg="mod">
          <ac:chgData name="Sabrina Wang" userId="94fd0d66-fe10-45bb-a9c9-f720dfbc7dd9" providerId="ADAL" clId="{B18FE241-E01D-8348-83A9-D3F9A1D54CC0}" dt="2025-02-24T10:39:22.582" v="1531" actId="20577"/>
          <ac:spMkLst>
            <pc:docMk/>
            <pc:sldMk cId="3117212635" sldId="256"/>
            <ac:spMk id="2" creationId="{AC14D744-1BEA-AE63-ABB4-E3424B58FC22}"/>
          </ac:spMkLst>
        </pc:spChg>
        <pc:spChg chg="mod">
          <ac:chgData name="Sabrina Wang" userId="94fd0d66-fe10-45bb-a9c9-f720dfbc7dd9" providerId="ADAL" clId="{B18FE241-E01D-8348-83A9-D3F9A1D54CC0}" dt="2025-02-24T15:05:36.282" v="1744" actId="20577"/>
          <ac:spMkLst>
            <pc:docMk/>
            <pc:sldMk cId="3117212635" sldId="256"/>
            <ac:spMk id="3" creationId="{8AC8FBE1-CE16-0641-DE8B-2AC39018ABE2}"/>
          </ac:spMkLst>
        </pc:spChg>
        <pc:spChg chg="add mod">
          <ac:chgData name="Sabrina Wang" userId="94fd0d66-fe10-45bb-a9c9-f720dfbc7dd9" providerId="ADAL" clId="{B18FE241-E01D-8348-83A9-D3F9A1D54CC0}" dt="2025-02-24T15:19:52.454" v="1759"/>
          <ac:spMkLst>
            <pc:docMk/>
            <pc:sldMk cId="3117212635" sldId="256"/>
            <ac:spMk id="4" creationId="{66BFB3C6-3384-D0ED-6E55-B2218F8A618A}"/>
          </ac:spMkLst>
        </pc:spChg>
        <pc:picChg chg="mod">
          <ac:chgData name="Sabrina Wang" userId="94fd0d66-fe10-45bb-a9c9-f720dfbc7dd9" providerId="ADAL" clId="{B18FE241-E01D-8348-83A9-D3F9A1D54CC0}" dt="2025-02-24T10:36:26.165" v="1511" actId="1076"/>
          <ac:picMkLst>
            <pc:docMk/>
            <pc:sldMk cId="3117212635" sldId="256"/>
            <ac:picMk id="3076" creationId="{FF51593F-E9C8-75CB-9FAA-028A94E68D2B}"/>
          </ac:picMkLst>
        </pc:picChg>
      </pc:sldChg>
      <pc:sldChg chg="addSp delSp modSp mod delAnim modAnim modNotesTx">
        <pc:chgData name="Sabrina Wang" userId="94fd0d66-fe10-45bb-a9c9-f720dfbc7dd9" providerId="ADAL" clId="{B18FE241-E01D-8348-83A9-D3F9A1D54CC0}" dt="2025-03-10T23:50:42.527" v="3783" actId="20577"/>
        <pc:sldMkLst>
          <pc:docMk/>
          <pc:sldMk cId="3062096234" sldId="258"/>
        </pc:sldMkLst>
        <pc:spChg chg="mod">
          <ac:chgData name="Sabrina Wang" userId="94fd0d66-fe10-45bb-a9c9-f720dfbc7dd9" providerId="ADAL" clId="{B18FE241-E01D-8348-83A9-D3F9A1D54CC0}" dt="2025-03-07T18:34:22.918" v="3014" actId="20577"/>
          <ac:spMkLst>
            <pc:docMk/>
            <pc:sldMk cId="3062096234" sldId="258"/>
            <ac:spMk id="2" creationId="{96F276AE-A2A6-97CE-083F-5522DA81E4E6}"/>
          </ac:spMkLst>
        </pc:spChg>
        <pc:spChg chg="mod">
          <ac:chgData name="Sabrina Wang" userId="94fd0d66-fe10-45bb-a9c9-f720dfbc7dd9" providerId="ADAL" clId="{B18FE241-E01D-8348-83A9-D3F9A1D54CC0}" dt="2025-03-07T18:30:19.591" v="2991" actId="27636"/>
          <ac:spMkLst>
            <pc:docMk/>
            <pc:sldMk cId="3062096234" sldId="258"/>
            <ac:spMk id="3" creationId="{F7F3B457-F64C-367B-7EFB-F2803C200C33}"/>
          </ac:spMkLst>
        </pc:spChg>
        <pc:spChg chg="mod">
          <ac:chgData name="Sabrina Wang" userId="94fd0d66-fe10-45bb-a9c9-f720dfbc7dd9" providerId="ADAL" clId="{B18FE241-E01D-8348-83A9-D3F9A1D54CC0}" dt="2025-03-10T23:50:42.527" v="3783" actId="20577"/>
          <ac:spMkLst>
            <pc:docMk/>
            <pc:sldMk cId="3062096234" sldId="258"/>
            <ac:spMk id="4" creationId="{5E676728-0C98-DE99-99CD-E6786660EE9C}"/>
          </ac:spMkLst>
        </pc:spChg>
        <pc:spChg chg="add mod">
          <ac:chgData name="Sabrina Wang" userId="94fd0d66-fe10-45bb-a9c9-f720dfbc7dd9" providerId="ADAL" clId="{B18FE241-E01D-8348-83A9-D3F9A1D54CC0}" dt="2025-02-24T15:19:52.454" v="1759"/>
          <ac:spMkLst>
            <pc:docMk/>
            <pc:sldMk cId="3062096234" sldId="258"/>
            <ac:spMk id="6" creationId="{D0D6EBD0-C521-8793-F7A5-BAA6F143F5A2}"/>
          </ac:spMkLst>
        </pc:spChg>
        <pc:picChg chg="add mod">
          <ac:chgData name="Sabrina Wang" userId="94fd0d66-fe10-45bb-a9c9-f720dfbc7dd9" providerId="ADAL" clId="{B18FE241-E01D-8348-83A9-D3F9A1D54CC0}" dt="2025-03-06T16:18:10.478" v="2565" actId="1076"/>
          <ac:picMkLst>
            <pc:docMk/>
            <pc:sldMk cId="3062096234" sldId="258"/>
            <ac:picMk id="1026" creationId="{A10A3DE6-CFAD-7EED-D05F-4EC187CF571F}"/>
          </ac:picMkLst>
        </pc:picChg>
        <pc:picChg chg="add mod">
          <ac:chgData name="Sabrina Wang" userId="94fd0d66-fe10-45bb-a9c9-f720dfbc7dd9" providerId="ADAL" clId="{B18FE241-E01D-8348-83A9-D3F9A1D54CC0}" dt="2025-03-06T16:18:08.278" v="2564" actId="14100"/>
          <ac:picMkLst>
            <pc:docMk/>
            <pc:sldMk cId="3062096234" sldId="258"/>
            <ac:picMk id="2050" creationId="{3767C729-4C48-20CA-6BAE-8CF34D7A292B}"/>
          </ac:picMkLst>
        </pc:picChg>
      </pc:sldChg>
      <pc:sldChg chg="addSp delSp modSp mod modAnim modNotesTx">
        <pc:chgData name="Sabrina Wang" userId="94fd0d66-fe10-45bb-a9c9-f720dfbc7dd9" providerId="ADAL" clId="{B18FE241-E01D-8348-83A9-D3F9A1D54CC0}" dt="2025-03-09T21:06:27.550" v="3742"/>
        <pc:sldMkLst>
          <pc:docMk/>
          <pc:sldMk cId="708818983" sldId="259"/>
        </pc:sldMkLst>
        <pc:spChg chg="mod">
          <ac:chgData name="Sabrina Wang" userId="94fd0d66-fe10-45bb-a9c9-f720dfbc7dd9" providerId="ADAL" clId="{B18FE241-E01D-8348-83A9-D3F9A1D54CC0}" dt="2025-03-07T18:48:47.921" v="3176" actId="27636"/>
          <ac:spMkLst>
            <pc:docMk/>
            <pc:sldMk cId="708818983" sldId="259"/>
            <ac:spMk id="3" creationId="{4B3C2B61-D194-6389-FA2B-5978A47740F5}"/>
          </ac:spMkLst>
        </pc:spChg>
        <pc:spChg chg="add mod">
          <ac:chgData name="Sabrina Wang" userId="94fd0d66-fe10-45bb-a9c9-f720dfbc7dd9" providerId="ADAL" clId="{B18FE241-E01D-8348-83A9-D3F9A1D54CC0}" dt="2025-02-24T15:19:52.454" v="1759"/>
          <ac:spMkLst>
            <pc:docMk/>
            <pc:sldMk cId="708818983" sldId="259"/>
            <ac:spMk id="4" creationId="{AB55D458-8F9A-42B3-9C95-6BD558076B6B}"/>
          </ac:spMkLst>
        </pc:spChg>
        <pc:spChg chg="add mod">
          <ac:chgData name="Sabrina Wang" userId="94fd0d66-fe10-45bb-a9c9-f720dfbc7dd9" providerId="ADAL" clId="{B18FE241-E01D-8348-83A9-D3F9A1D54CC0}" dt="2025-03-07T18:48:47.919" v="3175" actId="27636"/>
          <ac:spMkLst>
            <pc:docMk/>
            <pc:sldMk cId="708818983" sldId="259"/>
            <ac:spMk id="7" creationId="{372F03E5-1745-C5F9-73C5-FD624D693346}"/>
          </ac:spMkLst>
        </pc:spChg>
        <pc:picChg chg="mod">
          <ac:chgData name="Sabrina Wang" userId="94fd0d66-fe10-45bb-a9c9-f720dfbc7dd9" providerId="ADAL" clId="{B18FE241-E01D-8348-83A9-D3F9A1D54CC0}" dt="2025-03-06T16:19:53.805" v="2584" actId="1076"/>
          <ac:picMkLst>
            <pc:docMk/>
            <pc:sldMk cId="708818983" sldId="259"/>
            <ac:picMk id="1026" creationId="{226673F4-7D10-F4A6-0B09-F89E2DEA88E1}"/>
          </ac:picMkLst>
        </pc:picChg>
        <pc:picChg chg="add mod">
          <ac:chgData name="Sabrina Wang" userId="94fd0d66-fe10-45bb-a9c9-f720dfbc7dd9" providerId="ADAL" clId="{B18FE241-E01D-8348-83A9-D3F9A1D54CC0}" dt="2025-03-07T18:39:35.508" v="3098" actId="1076"/>
          <ac:picMkLst>
            <pc:docMk/>
            <pc:sldMk cId="708818983" sldId="259"/>
            <ac:picMk id="3074" creationId="{FEC35B79-BC0A-C851-65A8-99A1E4645C9E}"/>
          </ac:picMkLst>
        </pc:picChg>
      </pc:sldChg>
      <pc:sldChg chg="addSp delSp modSp mod modNotesTx">
        <pc:chgData name="Sabrina Wang" userId="94fd0d66-fe10-45bb-a9c9-f720dfbc7dd9" providerId="ADAL" clId="{B18FE241-E01D-8348-83A9-D3F9A1D54CC0}" dt="2025-03-07T18:45:53.995" v="3169" actId="20577"/>
        <pc:sldMkLst>
          <pc:docMk/>
          <pc:sldMk cId="3460414820" sldId="260"/>
        </pc:sldMkLst>
        <pc:spChg chg="mod">
          <ac:chgData name="Sabrina Wang" userId="94fd0d66-fe10-45bb-a9c9-f720dfbc7dd9" providerId="ADAL" clId="{B18FE241-E01D-8348-83A9-D3F9A1D54CC0}" dt="2025-02-24T10:30:19.349" v="1432" actId="20577"/>
          <ac:spMkLst>
            <pc:docMk/>
            <pc:sldMk cId="3460414820" sldId="260"/>
            <ac:spMk id="2" creationId="{DE4004A5-2F45-1A58-31F9-B19F9EFC1F14}"/>
          </ac:spMkLst>
        </pc:spChg>
        <pc:spChg chg="mod">
          <ac:chgData name="Sabrina Wang" userId="94fd0d66-fe10-45bb-a9c9-f720dfbc7dd9" providerId="ADAL" clId="{B18FE241-E01D-8348-83A9-D3F9A1D54CC0}" dt="2025-03-07T18:45:53.995" v="3169" actId="20577"/>
          <ac:spMkLst>
            <pc:docMk/>
            <pc:sldMk cId="3460414820" sldId="260"/>
            <ac:spMk id="3" creationId="{8A128B29-CE87-F152-BA4F-B426D4027B70}"/>
          </ac:spMkLst>
        </pc:spChg>
        <pc:spChg chg="add mod">
          <ac:chgData name="Sabrina Wang" userId="94fd0d66-fe10-45bb-a9c9-f720dfbc7dd9" providerId="ADAL" clId="{B18FE241-E01D-8348-83A9-D3F9A1D54CC0}" dt="2025-02-24T15:19:52.454" v="1759"/>
          <ac:spMkLst>
            <pc:docMk/>
            <pc:sldMk cId="3460414820" sldId="260"/>
            <ac:spMk id="5" creationId="{0062D4B7-D5CD-4979-B1AC-FD4763C10DBF}"/>
          </ac:spMkLst>
        </pc:spChg>
      </pc:sldChg>
      <pc:sldChg chg="addSp delSp modSp mod modAnim modNotesTx">
        <pc:chgData name="Sabrina Wang" userId="94fd0d66-fe10-45bb-a9c9-f720dfbc7dd9" providerId="ADAL" clId="{B18FE241-E01D-8348-83A9-D3F9A1D54CC0}" dt="2025-03-09T21:09:04.070" v="3747"/>
        <pc:sldMkLst>
          <pc:docMk/>
          <pc:sldMk cId="796291061" sldId="261"/>
        </pc:sldMkLst>
        <pc:spChg chg="mod">
          <ac:chgData name="Sabrina Wang" userId="94fd0d66-fe10-45bb-a9c9-f720dfbc7dd9" providerId="ADAL" clId="{B18FE241-E01D-8348-83A9-D3F9A1D54CC0}" dt="2025-03-08T00:32:01.678" v="3483" actId="20577"/>
          <ac:spMkLst>
            <pc:docMk/>
            <pc:sldMk cId="796291061" sldId="261"/>
            <ac:spMk id="2" creationId="{0594C640-1F83-A22C-B05F-2287E4754099}"/>
          </ac:spMkLst>
        </pc:spChg>
        <pc:spChg chg="mod">
          <ac:chgData name="Sabrina Wang" userId="94fd0d66-fe10-45bb-a9c9-f720dfbc7dd9" providerId="ADAL" clId="{B18FE241-E01D-8348-83A9-D3F9A1D54CC0}" dt="2025-03-08T00:31:03.306" v="3473" actId="1076"/>
          <ac:spMkLst>
            <pc:docMk/>
            <pc:sldMk cId="796291061" sldId="261"/>
            <ac:spMk id="3" creationId="{167AE4F6-0CE5-04C9-6F3B-C80090F7610F}"/>
          </ac:spMkLst>
        </pc:spChg>
        <pc:spChg chg="add mod">
          <ac:chgData name="Sabrina Wang" userId="94fd0d66-fe10-45bb-a9c9-f720dfbc7dd9" providerId="ADAL" clId="{B18FE241-E01D-8348-83A9-D3F9A1D54CC0}" dt="2025-02-24T15:19:52.454" v="1759"/>
          <ac:spMkLst>
            <pc:docMk/>
            <pc:sldMk cId="796291061" sldId="261"/>
            <ac:spMk id="7" creationId="{9ADE3844-B395-9BAB-4130-3EC7C86045AA}"/>
          </ac:spMkLst>
        </pc:spChg>
        <pc:graphicFrameChg chg="add mod">
          <ac:chgData name="Sabrina Wang" userId="94fd0d66-fe10-45bb-a9c9-f720dfbc7dd9" providerId="ADAL" clId="{B18FE241-E01D-8348-83A9-D3F9A1D54CC0}" dt="2025-03-08T00:22:58.436" v="3422" actId="20577"/>
          <ac:graphicFrameMkLst>
            <pc:docMk/>
            <pc:sldMk cId="796291061" sldId="261"/>
            <ac:graphicFrameMk id="2052" creationId="{C3BEFE9C-EDD0-8C10-A5F8-010307350E53}"/>
          </ac:graphicFrameMkLst>
        </pc:graphicFrameChg>
        <pc:picChg chg="add mod">
          <ac:chgData name="Sabrina Wang" userId="94fd0d66-fe10-45bb-a9c9-f720dfbc7dd9" providerId="ADAL" clId="{B18FE241-E01D-8348-83A9-D3F9A1D54CC0}" dt="2025-02-24T10:15:48.004" v="1318" actId="1076"/>
          <ac:picMkLst>
            <pc:docMk/>
            <pc:sldMk cId="796291061" sldId="261"/>
            <ac:picMk id="5" creationId="{7980923E-7234-8A8C-28A9-30C792F06F88}"/>
          </ac:picMkLst>
        </pc:picChg>
        <pc:picChg chg="add mod">
          <ac:chgData name="Sabrina Wang" userId="94fd0d66-fe10-45bb-a9c9-f720dfbc7dd9" providerId="ADAL" clId="{B18FE241-E01D-8348-83A9-D3F9A1D54CC0}" dt="2025-03-07T14:08:58.922" v="2607" actId="14100"/>
          <ac:picMkLst>
            <pc:docMk/>
            <pc:sldMk cId="796291061" sldId="261"/>
            <ac:picMk id="2050" creationId="{D7D643A1-E265-A917-ADE3-5B2D52BE045E}"/>
          </ac:picMkLst>
        </pc:picChg>
      </pc:sldChg>
      <pc:sldChg chg="addSp delSp modSp mod modAnim modNotesTx">
        <pc:chgData name="Sabrina Wang" userId="94fd0d66-fe10-45bb-a9c9-f720dfbc7dd9" providerId="ADAL" clId="{B18FE241-E01D-8348-83A9-D3F9A1D54CC0}" dt="2025-03-09T21:09:24.544" v="3748"/>
        <pc:sldMkLst>
          <pc:docMk/>
          <pc:sldMk cId="945116107" sldId="262"/>
        </pc:sldMkLst>
        <pc:spChg chg="mod">
          <ac:chgData name="Sabrina Wang" userId="94fd0d66-fe10-45bb-a9c9-f720dfbc7dd9" providerId="ADAL" clId="{B18FE241-E01D-8348-83A9-D3F9A1D54CC0}" dt="2025-03-08T00:32:19.687" v="3488" actId="1076"/>
          <ac:spMkLst>
            <pc:docMk/>
            <pc:sldMk cId="945116107" sldId="262"/>
            <ac:spMk id="2" creationId="{55C6973C-24B2-27EC-4AC0-777AFB511DC3}"/>
          </ac:spMkLst>
        </pc:spChg>
        <pc:spChg chg="add mod">
          <ac:chgData name="Sabrina Wang" userId="94fd0d66-fe10-45bb-a9c9-f720dfbc7dd9" providerId="ADAL" clId="{B18FE241-E01D-8348-83A9-D3F9A1D54CC0}" dt="2025-02-24T15:19:52.454" v="1759"/>
          <ac:spMkLst>
            <pc:docMk/>
            <pc:sldMk cId="945116107" sldId="262"/>
            <ac:spMk id="3" creationId="{33412FE1-27C1-0076-2CF4-E43D6BFE972B}"/>
          </ac:spMkLst>
        </pc:spChg>
        <pc:spChg chg="mod">
          <ac:chgData name="Sabrina Wang" userId="94fd0d66-fe10-45bb-a9c9-f720dfbc7dd9" providerId="ADAL" clId="{B18FE241-E01D-8348-83A9-D3F9A1D54CC0}" dt="2025-03-08T00:32:27.786" v="3490" actId="1076"/>
          <ac:spMkLst>
            <pc:docMk/>
            <pc:sldMk cId="945116107" sldId="262"/>
            <ac:spMk id="14" creationId="{8CA6A433-457C-8A57-85B9-4495A2CE40A9}"/>
          </ac:spMkLst>
        </pc:spChg>
        <pc:graphicFrameChg chg="add mod">
          <ac:chgData name="Sabrina Wang" userId="94fd0d66-fe10-45bb-a9c9-f720dfbc7dd9" providerId="ADAL" clId="{B18FE241-E01D-8348-83A9-D3F9A1D54CC0}" dt="2025-03-08T00:32:10.789" v="3486" actId="1076"/>
          <ac:graphicFrameMkLst>
            <pc:docMk/>
            <pc:sldMk cId="945116107" sldId="262"/>
            <ac:graphicFrameMk id="8" creationId="{32A56923-1F0C-D126-AA82-6DCEF685EA33}"/>
          </ac:graphicFrameMkLst>
        </pc:graphicFrameChg>
        <pc:picChg chg="mod">
          <ac:chgData name="Sabrina Wang" userId="94fd0d66-fe10-45bb-a9c9-f720dfbc7dd9" providerId="ADAL" clId="{B18FE241-E01D-8348-83A9-D3F9A1D54CC0}" dt="2025-03-08T00:32:08.057" v="3485" actId="1076"/>
          <ac:picMkLst>
            <pc:docMk/>
            <pc:sldMk cId="945116107" sldId="262"/>
            <ac:picMk id="2050" creationId="{70F84144-993E-65D6-C1A6-A52DF6056646}"/>
          </ac:picMkLst>
        </pc:picChg>
        <pc:picChg chg="add mod">
          <ac:chgData name="Sabrina Wang" userId="94fd0d66-fe10-45bb-a9c9-f720dfbc7dd9" providerId="ADAL" clId="{B18FE241-E01D-8348-83A9-D3F9A1D54CC0}" dt="2025-03-08T00:32:34.680" v="3493" actId="14100"/>
          <ac:picMkLst>
            <pc:docMk/>
            <pc:sldMk cId="945116107" sldId="262"/>
            <ac:picMk id="3074" creationId="{7A4FA8BD-9BE6-4200-3D39-C1AC3BA469DA}"/>
          </ac:picMkLst>
        </pc:picChg>
      </pc:sldChg>
      <pc:sldChg chg="addSp delSp modSp del mod">
        <pc:chgData name="Sabrina Wang" userId="94fd0d66-fe10-45bb-a9c9-f720dfbc7dd9" providerId="ADAL" clId="{B18FE241-E01D-8348-83A9-D3F9A1D54CC0}" dt="2025-02-24T10:15:00.384" v="1305" actId="2696"/>
        <pc:sldMkLst>
          <pc:docMk/>
          <pc:sldMk cId="2409647888" sldId="263"/>
        </pc:sldMkLst>
      </pc:sldChg>
      <pc:sldChg chg="addSp delSp modSp del mod">
        <pc:chgData name="Sabrina Wang" userId="94fd0d66-fe10-45bb-a9c9-f720dfbc7dd9" providerId="ADAL" clId="{B18FE241-E01D-8348-83A9-D3F9A1D54CC0}" dt="2025-02-24T10:33:04.259" v="1452" actId="2696"/>
        <pc:sldMkLst>
          <pc:docMk/>
          <pc:sldMk cId="3658799162" sldId="264"/>
        </pc:sldMkLst>
      </pc:sldChg>
      <pc:sldChg chg="addSp modSp mod modNotesTx">
        <pc:chgData name="Sabrina Wang" userId="94fd0d66-fe10-45bb-a9c9-f720dfbc7dd9" providerId="ADAL" clId="{B18FE241-E01D-8348-83A9-D3F9A1D54CC0}" dt="2025-03-08T00:33:08.097" v="3497" actId="2711"/>
        <pc:sldMkLst>
          <pc:docMk/>
          <pc:sldMk cId="4173830525" sldId="265"/>
        </pc:sldMkLst>
        <pc:spChg chg="mod">
          <ac:chgData name="Sabrina Wang" userId="94fd0d66-fe10-45bb-a9c9-f720dfbc7dd9" providerId="ADAL" clId="{B18FE241-E01D-8348-83A9-D3F9A1D54CC0}" dt="2025-02-23T19:08:40.363" v="886" actId="1076"/>
          <ac:spMkLst>
            <pc:docMk/>
            <pc:sldMk cId="4173830525" sldId="265"/>
            <ac:spMk id="2" creationId="{3B4019DE-4121-7003-50BF-E26AA5280455}"/>
          </ac:spMkLst>
        </pc:spChg>
        <pc:spChg chg="mod">
          <ac:chgData name="Sabrina Wang" userId="94fd0d66-fe10-45bb-a9c9-f720dfbc7dd9" providerId="ADAL" clId="{B18FE241-E01D-8348-83A9-D3F9A1D54CC0}" dt="2025-03-08T00:33:01.056" v="3496" actId="27636"/>
          <ac:spMkLst>
            <pc:docMk/>
            <pc:sldMk cId="4173830525" sldId="265"/>
            <ac:spMk id="3" creationId="{28CE045A-F9D9-E400-F0EA-AC63A7DE1EAA}"/>
          </ac:spMkLst>
        </pc:spChg>
        <pc:spChg chg="mod">
          <ac:chgData name="Sabrina Wang" userId="94fd0d66-fe10-45bb-a9c9-f720dfbc7dd9" providerId="ADAL" clId="{B18FE241-E01D-8348-83A9-D3F9A1D54CC0}" dt="2025-03-08T00:33:08.097" v="3497" actId="2711"/>
          <ac:spMkLst>
            <pc:docMk/>
            <pc:sldMk cId="4173830525" sldId="265"/>
            <ac:spMk id="4" creationId="{297C2381-60B4-176F-28FC-5B4876B71623}"/>
          </ac:spMkLst>
        </pc:spChg>
        <pc:spChg chg="add mod">
          <ac:chgData name="Sabrina Wang" userId="94fd0d66-fe10-45bb-a9c9-f720dfbc7dd9" providerId="ADAL" clId="{B18FE241-E01D-8348-83A9-D3F9A1D54CC0}" dt="2025-02-24T15:19:52.454" v="1759"/>
          <ac:spMkLst>
            <pc:docMk/>
            <pc:sldMk cId="4173830525" sldId="265"/>
            <ac:spMk id="5" creationId="{2D6C32BD-EA08-59F2-BC55-B7E643F153A6}"/>
          </ac:spMkLst>
        </pc:spChg>
        <pc:picChg chg="add mod">
          <ac:chgData name="Sabrina Wang" userId="94fd0d66-fe10-45bb-a9c9-f720dfbc7dd9" providerId="ADAL" clId="{B18FE241-E01D-8348-83A9-D3F9A1D54CC0}" dt="2025-02-24T14:48:34.195" v="1618" actId="1076"/>
          <ac:picMkLst>
            <pc:docMk/>
            <pc:sldMk cId="4173830525" sldId="265"/>
            <ac:picMk id="1026" creationId="{D1BBACFA-CFD6-A175-8096-3CE48A8ADC2A}"/>
          </ac:picMkLst>
        </pc:picChg>
        <pc:picChg chg="add mod">
          <ac:chgData name="Sabrina Wang" userId="94fd0d66-fe10-45bb-a9c9-f720dfbc7dd9" providerId="ADAL" clId="{B18FE241-E01D-8348-83A9-D3F9A1D54CC0}" dt="2025-02-23T19:12:36.158" v="894" actId="14100"/>
          <ac:picMkLst>
            <pc:docMk/>
            <pc:sldMk cId="4173830525" sldId="265"/>
            <ac:picMk id="1028" creationId="{990AE3FA-5870-E0BD-5B13-40E7C2EF06BF}"/>
          </ac:picMkLst>
        </pc:picChg>
      </pc:sldChg>
      <pc:sldChg chg="addSp delSp modSp new mod modNotesTx">
        <pc:chgData name="Sabrina Wang" userId="94fd0d66-fe10-45bb-a9c9-f720dfbc7dd9" providerId="ADAL" clId="{B18FE241-E01D-8348-83A9-D3F9A1D54CC0}" dt="2025-03-11T13:44:54.349" v="3823" actId="1076"/>
        <pc:sldMkLst>
          <pc:docMk/>
          <pc:sldMk cId="336417844" sldId="266"/>
        </pc:sldMkLst>
        <pc:spChg chg="mod">
          <ac:chgData name="Sabrina Wang" userId="94fd0d66-fe10-45bb-a9c9-f720dfbc7dd9" providerId="ADAL" clId="{B18FE241-E01D-8348-83A9-D3F9A1D54CC0}" dt="2025-03-11T13:44:54.349" v="3823" actId="1076"/>
          <ac:spMkLst>
            <pc:docMk/>
            <pc:sldMk cId="336417844" sldId="266"/>
            <ac:spMk id="2" creationId="{F3C9E0D8-929E-D5FF-4256-D0A73763EF15}"/>
          </ac:spMkLst>
        </pc:spChg>
        <pc:spChg chg="add mod">
          <ac:chgData name="Sabrina Wang" userId="94fd0d66-fe10-45bb-a9c9-f720dfbc7dd9" providerId="ADAL" clId="{B18FE241-E01D-8348-83A9-D3F9A1D54CC0}" dt="2025-02-24T15:19:52.454" v="1759"/>
          <ac:spMkLst>
            <pc:docMk/>
            <pc:sldMk cId="336417844" sldId="266"/>
            <ac:spMk id="3" creationId="{F57C2B7E-0ADD-A6E0-281C-E0C14786E0B3}"/>
          </ac:spMkLst>
        </pc:spChg>
        <pc:graphicFrameChg chg="add mod modGraphic">
          <ac:chgData name="Sabrina Wang" userId="94fd0d66-fe10-45bb-a9c9-f720dfbc7dd9" providerId="ADAL" clId="{B18FE241-E01D-8348-83A9-D3F9A1D54CC0}" dt="2025-03-11T13:44:47.957" v="3822" actId="14100"/>
          <ac:graphicFrameMkLst>
            <pc:docMk/>
            <pc:sldMk cId="336417844" sldId="266"/>
            <ac:graphicFrameMk id="5" creationId="{1CFFD10B-0126-0070-E3C1-337477778B31}"/>
          </ac:graphicFrameMkLst>
        </pc:graphicFrameChg>
      </pc:sldChg>
      <pc:sldChg chg="addSp delSp modSp new mod ord modClrScheme chgLayout">
        <pc:chgData name="Sabrina Wang" userId="94fd0d66-fe10-45bb-a9c9-f720dfbc7dd9" providerId="ADAL" clId="{B18FE241-E01D-8348-83A9-D3F9A1D54CC0}" dt="2025-03-09T21:05:38.634" v="3725" actId="20578"/>
        <pc:sldMkLst>
          <pc:docMk/>
          <pc:sldMk cId="864805480" sldId="267"/>
        </pc:sldMkLst>
        <pc:spChg chg="add mod">
          <ac:chgData name="Sabrina Wang" userId="94fd0d66-fe10-45bb-a9c9-f720dfbc7dd9" providerId="ADAL" clId="{B18FE241-E01D-8348-83A9-D3F9A1D54CC0}" dt="2025-03-07T18:12:27.619" v="2908" actId="20577"/>
          <ac:spMkLst>
            <pc:docMk/>
            <pc:sldMk cId="864805480" sldId="267"/>
            <ac:spMk id="3" creationId="{B3B0B23D-2B8A-F676-9756-F7B2998FDC55}"/>
          </ac:spMkLst>
        </pc:spChg>
        <pc:spChg chg="add mod ord">
          <ac:chgData name="Sabrina Wang" userId="94fd0d66-fe10-45bb-a9c9-f720dfbc7dd9" providerId="ADAL" clId="{B18FE241-E01D-8348-83A9-D3F9A1D54CC0}" dt="2025-03-07T14:17:51.622" v="2868" actId="1076"/>
          <ac:spMkLst>
            <pc:docMk/>
            <pc:sldMk cId="864805480" sldId="267"/>
            <ac:spMk id="5" creationId="{4C4F324D-E4F7-A171-99C7-59ECE0159BF0}"/>
          </ac:spMkLst>
        </pc:spChg>
        <pc:spChg chg="add mod">
          <ac:chgData name="Sabrina Wang" userId="94fd0d66-fe10-45bb-a9c9-f720dfbc7dd9" providerId="ADAL" clId="{B18FE241-E01D-8348-83A9-D3F9A1D54CC0}" dt="2025-02-24T15:19:52.454" v="1759"/>
          <ac:spMkLst>
            <pc:docMk/>
            <pc:sldMk cId="864805480" sldId="267"/>
            <ac:spMk id="6" creationId="{77DB1225-555C-BE79-FD5F-77B716130AAB}"/>
          </ac:spMkLst>
        </pc:spChg>
      </pc:sldChg>
      <pc:sldChg chg="addSp delSp modSp new mod setBg modAnim modNotesTx">
        <pc:chgData name="Sabrina Wang" userId="94fd0d66-fe10-45bb-a9c9-f720dfbc7dd9" providerId="ADAL" clId="{B18FE241-E01D-8348-83A9-D3F9A1D54CC0}" dt="2025-03-10T23:50:53.427" v="3787" actId="20577"/>
        <pc:sldMkLst>
          <pc:docMk/>
          <pc:sldMk cId="2795562888" sldId="268"/>
        </pc:sldMkLst>
        <pc:spChg chg="mod">
          <ac:chgData name="Sabrina Wang" userId="94fd0d66-fe10-45bb-a9c9-f720dfbc7dd9" providerId="ADAL" clId="{B18FE241-E01D-8348-83A9-D3F9A1D54CC0}" dt="2025-03-09T21:06:03.474" v="3741" actId="26606"/>
          <ac:spMkLst>
            <pc:docMk/>
            <pc:sldMk cId="2795562888" sldId="268"/>
            <ac:spMk id="2" creationId="{45568D1C-82B6-7812-88CF-73DD90C2B0EB}"/>
          </ac:spMkLst>
        </pc:spChg>
        <pc:spChg chg="mod ord">
          <ac:chgData name="Sabrina Wang" userId="94fd0d66-fe10-45bb-a9c9-f720dfbc7dd9" providerId="ADAL" clId="{B18FE241-E01D-8348-83A9-D3F9A1D54CC0}" dt="2025-03-09T21:06:03.474" v="3741" actId="26606"/>
          <ac:spMkLst>
            <pc:docMk/>
            <pc:sldMk cId="2795562888" sldId="268"/>
            <ac:spMk id="5" creationId="{DBAEEFC8-6B9A-0D34-8D7E-32CC2046E88A}"/>
          </ac:spMkLst>
        </pc:spChg>
        <pc:spChg chg="add mod">
          <ac:chgData name="Sabrina Wang" userId="94fd0d66-fe10-45bb-a9c9-f720dfbc7dd9" providerId="ADAL" clId="{B18FE241-E01D-8348-83A9-D3F9A1D54CC0}" dt="2025-03-10T23:50:53.427" v="3787" actId="20577"/>
          <ac:spMkLst>
            <pc:docMk/>
            <pc:sldMk cId="2795562888" sldId="268"/>
            <ac:spMk id="6" creationId="{AF745521-5E30-720B-FF9C-64847EDE2CD3}"/>
          </ac:spMkLst>
        </pc:spChg>
        <pc:spChg chg="add">
          <ac:chgData name="Sabrina Wang" userId="94fd0d66-fe10-45bb-a9c9-f720dfbc7dd9" providerId="ADAL" clId="{B18FE241-E01D-8348-83A9-D3F9A1D54CC0}" dt="2025-03-09T21:06:03.474" v="3741" actId="26606"/>
          <ac:spMkLst>
            <pc:docMk/>
            <pc:sldMk cId="2795562888" sldId="268"/>
            <ac:spMk id="4110" creationId="{744CAA32-F237-419C-A2DD-43C28D920D3C}"/>
          </ac:spMkLst>
        </pc:spChg>
        <pc:picChg chg="add mod ord">
          <ac:chgData name="Sabrina Wang" userId="94fd0d66-fe10-45bb-a9c9-f720dfbc7dd9" providerId="ADAL" clId="{B18FE241-E01D-8348-83A9-D3F9A1D54CC0}" dt="2025-03-09T21:06:03.474" v="3741" actId="26606"/>
          <ac:picMkLst>
            <pc:docMk/>
            <pc:sldMk cId="2795562888" sldId="268"/>
            <ac:picMk id="8" creationId="{6BC5F179-0B49-19D5-29B9-B9DA141BD187}"/>
          </ac:picMkLst>
        </pc:picChg>
        <pc:picChg chg="add mod">
          <ac:chgData name="Sabrina Wang" userId="94fd0d66-fe10-45bb-a9c9-f720dfbc7dd9" providerId="ADAL" clId="{B18FE241-E01D-8348-83A9-D3F9A1D54CC0}" dt="2025-03-09T21:06:03.474" v="3741" actId="26606"/>
          <ac:picMkLst>
            <pc:docMk/>
            <pc:sldMk cId="2795562888" sldId="268"/>
            <ac:picMk id="4098" creationId="{FCE13539-46F8-498B-4524-77BB95F4E6F1}"/>
          </ac:picMkLst>
        </pc:picChg>
        <pc:cxnChg chg="add">
          <ac:chgData name="Sabrina Wang" userId="94fd0d66-fe10-45bb-a9c9-f720dfbc7dd9" providerId="ADAL" clId="{B18FE241-E01D-8348-83A9-D3F9A1D54CC0}" dt="2025-03-09T21:06:03.474" v="3741" actId="26606"/>
          <ac:cxnSpMkLst>
            <pc:docMk/>
            <pc:sldMk cId="2795562888" sldId="268"/>
            <ac:cxnSpMk id="4109" creationId="{118E06E4-607B-144B-382B-AD3D06B1EE8C}"/>
          </ac:cxnSpMkLst>
        </pc:cxnChg>
        <pc:cxnChg chg="add">
          <ac:chgData name="Sabrina Wang" userId="94fd0d66-fe10-45bb-a9c9-f720dfbc7dd9" providerId="ADAL" clId="{B18FE241-E01D-8348-83A9-D3F9A1D54CC0}" dt="2025-03-09T21:06:03.474" v="3741" actId="26606"/>
          <ac:cxnSpMkLst>
            <pc:docMk/>
            <pc:sldMk cId="2795562888" sldId="268"/>
            <ac:cxnSpMk id="4111" creationId="{753FE100-D0AB-4AE2-824B-60CFA31EC6A2}"/>
          </ac:cxnSpMkLst>
        </pc:cxnChg>
      </pc:sldChg>
      <pc:sldChg chg="addSp delSp modSp new mod setBg">
        <pc:chgData name="Sabrina Wang" userId="94fd0d66-fe10-45bb-a9c9-f720dfbc7dd9" providerId="ADAL" clId="{B18FE241-E01D-8348-83A9-D3F9A1D54CC0}" dt="2025-03-08T00:14:51.247" v="3289" actId="1076"/>
        <pc:sldMkLst>
          <pc:docMk/>
          <pc:sldMk cId="1059466383" sldId="269"/>
        </pc:sldMkLst>
        <pc:spChg chg="mod">
          <ac:chgData name="Sabrina Wang" userId="94fd0d66-fe10-45bb-a9c9-f720dfbc7dd9" providerId="ADAL" clId="{B18FE241-E01D-8348-83A9-D3F9A1D54CC0}" dt="2025-03-06T16:15:53.060" v="2553" actId="26606"/>
          <ac:spMkLst>
            <pc:docMk/>
            <pc:sldMk cId="1059466383" sldId="269"/>
            <ac:spMk id="2" creationId="{1D3E7BCF-89B7-86D2-D8FF-47E7B14E1D21}"/>
          </ac:spMkLst>
        </pc:spChg>
        <pc:spChg chg="mod">
          <ac:chgData name="Sabrina Wang" userId="94fd0d66-fe10-45bb-a9c9-f720dfbc7dd9" providerId="ADAL" clId="{B18FE241-E01D-8348-83A9-D3F9A1D54CC0}" dt="2025-03-06T16:15:53.060" v="2553" actId="26606"/>
          <ac:spMkLst>
            <pc:docMk/>
            <pc:sldMk cId="1059466383" sldId="269"/>
            <ac:spMk id="4" creationId="{3258A552-5A9D-801D-1BEA-D258949DB46B}"/>
          </ac:spMkLst>
        </pc:spChg>
        <pc:spChg chg="mod">
          <ac:chgData name="Sabrina Wang" userId="94fd0d66-fe10-45bb-a9c9-f720dfbc7dd9" providerId="ADAL" clId="{B18FE241-E01D-8348-83A9-D3F9A1D54CC0}" dt="2025-03-06T16:15:53.060" v="2553" actId="26606"/>
          <ac:spMkLst>
            <pc:docMk/>
            <pc:sldMk cId="1059466383" sldId="269"/>
            <ac:spMk id="5" creationId="{ED79BD1A-AF85-AAB7-3DA9-5B0FB23CF219}"/>
          </ac:spMkLst>
        </pc:spChg>
        <pc:spChg chg="add mod">
          <ac:chgData name="Sabrina Wang" userId="94fd0d66-fe10-45bb-a9c9-f720dfbc7dd9" providerId="ADAL" clId="{B18FE241-E01D-8348-83A9-D3F9A1D54CC0}" dt="2025-03-08T00:14:42.084" v="3285" actId="478"/>
          <ac:spMkLst>
            <pc:docMk/>
            <pc:sldMk cId="1059466383" sldId="269"/>
            <ac:spMk id="7" creationId="{3D923A57-2489-8270-2F8A-1B002A0EB935}"/>
          </ac:spMkLst>
        </pc:spChg>
        <pc:spChg chg="add">
          <ac:chgData name="Sabrina Wang" userId="94fd0d66-fe10-45bb-a9c9-f720dfbc7dd9" providerId="ADAL" clId="{B18FE241-E01D-8348-83A9-D3F9A1D54CC0}" dt="2025-03-06T16:15:53.060" v="2553" actId="26606"/>
          <ac:spMkLst>
            <pc:docMk/>
            <pc:sldMk cId="1059466383" sldId="269"/>
            <ac:spMk id="13" creationId="{744CAA32-F237-419C-A2DD-43C28D920D3C}"/>
          </ac:spMkLst>
        </pc:spChg>
        <pc:picChg chg="add mod">
          <ac:chgData name="Sabrina Wang" userId="94fd0d66-fe10-45bb-a9c9-f720dfbc7dd9" providerId="ADAL" clId="{B18FE241-E01D-8348-83A9-D3F9A1D54CC0}" dt="2025-03-08T00:14:51.247" v="3289" actId="1076"/>
          <ac:picMkLst>
            <pc:docMk/>
            <pc:sldMk cId="1059466383" sldId="269"/>
            <ac:picMk id="8" creationId="{46230180-7B28-4551-4E87-B204E7EFF699}"/>
          </ac:picMkLst>
        </pc:picChg>
        <pc:cxnChg chg="add">
          <ac:chgData name="Sabrina Wang" userId="94fd0d66-fe10-45bb-a9c9-f720dfbc7dd9" providerId="ADAL" clId="{B18FE241-E01D-8348-83A9-D3F9A1D54CC0}" dt="2025-03-06T16:15:53.060" v="2553" actId="26606"/>
          <ac:cxnSpMkLst>
            <pc:docMk/>
            <pc:sldMk cId="1059466383" sldId="269"/>
            <ac:cxnSpMk id="11" creationId="{118E06E4-607B-144B-382B-AD3D06B1EE8C}"/>
          </ac:cxnSpMkLst>
        </pc:cxnChg>
        <pc:cxnChg chg="add">
          <ac:chgData name="Sabrina Wang" userId="94fd0d66-fe10-45bb-a9c9-f720dfbc7dd9" providerId="ADAL" clId="{B18FE241-E01D-8348-83A9-D3F9A1D54CC0}" dt="2025-03-06T16:15:53.060" v="2553" actId="26606"/>
          <ac:cxnSpMkLst>
            <pc:docMk/>
            <pc:sldMk cId="1059466383" sldId="269"/>
            <ac:cxnSpMk id="15" creationId="{02C7985C-B0C3-CC50-E86A-B5EBA40E01DF}"/>
          </ac:cxnSpMkLst>
        </pc:cxnChg>
      </pc:sldChg>
      <pc:sldChg chg="addSp delSp modSp new mod ord setBg">
        <pc:chgData name="Sabrina Wang" userId="94fd0d66-fe10-45bb-a9c9-f720dfbc7dd9" providerId="ADAL" clId="{B18FE241-E01D-8348-83A9-D3F9A1D54CC0}" dt="2025-03-09T21:10:38.474" v="3778" actId="1076"/>
        <pc:sldMkLst>
          <pc:docMk/>
          <pc:sldMk cId="2683463680" sldId="270"/>
        </pc:sldMkLst>
        <pc:spChg chg="mod">
          <ac:chgData name="Sabrina Wang" userId="94fd0d66-fe10-45bb-a9c9-f720dfbc7dd9" providerId="ADAL" clId="{B18FE241-E01D-8348-83A9-D3F9A1D54CC0}" dt="2025-03-09T21:01:31.329" v="3691" actId="26606"/>
          <ac:spMkLst>
            <pc:docMk/>
            <pc:sldMk cId="2683463680" sldId="270"/>
            <ac:spMk id="2" creationId="{641A7CE1-36D7-9344-08F4-1DA38E25A0E1}"/>
          </ac:spMkLst>
        </pc:spChg>
        <pc:spChg chg="mod">
          <ac:chgData name="Sabrina Wang" userId="94fd0d66-fe10-45bb-a9c9-f720dfbc7dd9" providerId="ADAL" clId="{B18FE241-E01D-8348-83A9-D3F9A1D54CC0}" dt="2025-03-09T21:10:38.474" v="3778" actId="1076"/>
          <ac:spMkLst>
            <pc:docMk/>
            <pc:sldMk cId="2683463680" sldId="270"/>
            <ac:spMk id="3" creationId="{0DEB8B20-8E68-ACF4-76AE-3D635A52C6DF}"/>
          </ac:spMkLst>
        </pc:spChg>
        <pc:spChg chg="mod">
          <ac:chgData name="Sabrina Wang" userId="94fd0d66-fe10-45bb-a9c9-f720dfbc7dd9" providerId="ADAL" clId="{B18FE241-E01D-8348-83A9-D3F9A1D54CC0}" dt="2025-03-09T21:01:31.329" v="3691" actId="26606"/>
          <ac:spMkLst>
            <pc:docMk/>
            <pc:sldMk cId="2683463680" sldId="270"/>
            <ac:spMk id="5" creationId="{CE5D2DBF-D79E-A050-9F53-C494221D83D2}"/>
          </ac:spMkLst>
        </pc:spChg>
        <pc:spChg chg="add">
          <ac:chgData name="Sabrina Wang" userId="94fd0d66-fe10-45bb-a9c9-f720dfbc7dd9" providerId="ADAL" clId="{B18FE241-E01D-8348-83A9-D3F9A1D54CC0}" dt="2025-03-09T21:01:31.329" v="3691" actId="26606"/>
          <ac:spMkLst>
            <pc:docMk/>
            <pc:sldMk cId="2683463680" sldId="270"/>
            <ac:spMk id="16" creationId="{744CAA32-F237-419C-A2DD-43C28D920D3C}"/>
          </ac:spMkLst>
        </pc:spChg>
        <pc:picChg chg="add mod ord">
          <ac:chgData name="Sabrina Wang" userId="94fd0d66-fe10-45bb-a9c9-f720dfbc7dd9" providerId="ADAL" clId="{B18FE241-E01D-8348-83A9-D3F9A1D54CC0}" dt="2025-03-09T21:02:08.656" v="3705" actId="1076"/>
          <ac:picMkLst>
            <pc:docMk/>
            <pc:sldMk cId="2683463680" sldId="270"/>
            <ac:picMk id="6" creationId="{FCF1F176-1483-F040-10EC-CF65277D91FD}"/>
          </ac:picMkLst>
        </pc:picChg>
        <pc:picChg chg="add mod">
          <ac:chgData name="Sabrina Wang" userId="94fd0d66-fe10-45bb-a9c9-f720dfbc7dd9" providerId="ADAL" clId="{B18FE241-E01D-8348-83A9-D3F9A1D54CC0}" dt="2025-03-09T21:02:26.141" v="3711" actId="1076"/>
          <ac:picMkLst>
            <pc:docMk/>
            <pc:sldMk cId="2683463680" sldId="270"/>
            <ac:picMk id="7" creationId="{8EAF9F2C-A861-F14C-FB06-A1E1946CFFD4}"/>
          </ac:picMkLst>
        </pc:picChg>
        <pc:picChg chg="add mod ord">
          <ac:chgData name="Sabrina Wang" userId="94fd0d66-fe10-45bb-a9c9-f720dfbc7dd9" providerId="ADAL" clId="{B18FE241-E01D-8348-83A9-D3F9A1D54CC0}" dt="2025-03-09T21:09:53.831" v="3752" actId="1035"/>
          <ac:picMkLst>
            <pc:docMk/>
            <pc:sldMk cId="2683463680" sldId="270"/>
            <ac:picMk id="8" creationId="{67BC17B5-8DBA-B6FD-3488-B288EEC88B61}"/>
          </ac:picMkLst>
        </pc:picChg>
        <pc:picChg chg="add mod ord">
          <ac:chgData name="Sabrina Wang" userId="94fd0d66-fe10-45bb-a9c9-f720dfbc7dd9" providerId="ADAL" clId="{B18FE241-E01D-8348-83A9-D3F9A1D54CC0}" dt="2025-03-09T21:10:26.052" v="3776" actId="1035"/>
          <ac:picMkLst>
            <pc:docMk/>
            <pc:sldMk cId="2683463680" sldId="270"/>
            <ac:picMk id="9" creationId="{B3E8FE62-3DC5-D7A7-6ED0-6621273EECF8}"/>
          </ac:picMkLst>
        </pc:picChg>
        <pc:cxnChg chg="add">
          <ac:chgData name="Sabrina Wang" userId="94fd0d66-fe10-45bb-a9c9-f720dfbc7dd9" providerId="ADAL" clId="{B18FE241-E01D-8348-83A9-D3F9A1D54CC0}" dt="2025-03-09T21:01:31.329" v="3691" actId="26606"/>
          <ac:cxnSpMkLst>
            <pc:docMk/>
            <pc:sldMk cId="2683463680" sldId="270"/>
            <ac:cxnSpMk id="14" creationId="{118E06E4-607B-144B-382B-AD3D06B1EE8C}"/>
          </ac:cxnSpMkLst>
        </pc:cxnChg>
        <pc:cxnChg chg="add">
          <ac:chgData name="Sabrina Wang" userId="94fd0d66-fe10-45bb-a9c9-f720dfbc7dd9" providerId="ADAL" clId="{B18FE241-E01D-8348-83A9-D3F9A1D54CC0}" dt="2025-03-09T21:01:31.329" v="3691" actId="26606"/>
          <ac:cxnSpMkLst>
            <pc:docMk/>
            <pc:sldMk cId="2683463680" sldId="270"/>
            <ac:cxnSpMk id="18" creationId="{5F36BA04-2CA4-4727-91BA-40C378D1403F}"/>
          </ac:cxnSpMkLst>
        </pc:cxnChg>
      </pc:sldChg>
      <pc:sldChg chg="modSp new mod">
        <pc:chgData name="Sabrina Wang" userId="94fd0d66-fe10-45bb-a9c9-f720dfbc7dd9" providerId="ADAL" clId="{B18FE241-E01D-8348-83A9-D3F9A1D54CC0}" dt="2025-03-09T23:34:06.711" v="3780" actId="20577"/>
        <pc:sldMkLst>
          <pc:docMk/>
          <pc:sldMk cId="2469108095" sldId="271"/>
        </pc:sldMkLst>
        <pc:spChg chg="mod">
          <ac:chgData name="Sabrina Wang" userId="94fd0d66-fe10-45bb-a9c9-f720dfbc7dd9" providerId="ADAL" clId="{B18FE241-E01D-8348-83A9-D3F9A1D54CC0}" dt="2025-03-07T14:14:52.717" v="2663" actId="20577"/>
          <ac:spMkLst>
            <pc:docMk/>
            <pc:sldMk cId="2469108095" sldId="271"/>
            <ac:spMk id="2" creationId="{BCC3BBD7-AB7D-50F6-BB34-36581DD18D06}"/>
          </ac:spMkLst>
        </pc:spChg>
        <pc:spChg chg="mod">
          <ac:chgData name="Sabrina Wang" userId="94fd0d66-fe10-45bb-a9c9-f720dfbc7dd9" providerId="ADAL" clId="{B18FE241-E01D-8348-83A9-D3F9A1D54CC0}" dt="2025-03-09T23:34:06.711" v="3780" actId="20577"/>
          <ac:spMkLst>
            <pc:docMk/>
            <pc:sldMk cId="2469108095" sldId="271"/>
            <ac:spMk id="3" creationId="{ABA7A905-CA3D-AEE4-7CA9-36D68D7106E2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6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1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4" Type="http://schemas.openxmlformats.org/officeDocument/2006/relationships/image" Target="../media/image1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9846C1-2AE0-4114-82A6-9FC315391AF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1AB950-C75F-4305-B5E9-179B4706AAA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N</a:t>
          </a:r>
          <a:r>
            <a:rPr lang="en-GB" b="0" i="0" dirty="0"/>
            <a:t>eutron-rich radioisotopes</a:t>
          </a:r>
          <a:r>
            <a:rPr lang="en-GB" dirty="0"/>
            <a:t> e.g.</a:t>
          </a:r>
          <a:r>
            <a:rPr lang="en-GB" b="0" i="0" dirty="0"/>
            <a:t> </a:t>
          </a:r>
          <a:r>
            <a:rPr lang="en-GB" b="0" i="0" baseline="30000" dirty="0"/>
            <a:t>99</a:t>
          </a:r>
          <a:r>
            <a:rPr lang="en-GB" b="0" i="0" dirty="0"/>
            <a:t> </a:t>
          </a:r>
          <a:r>
            <a:rPr lang="en-GB" b="0" i="0" baseline="30000" dirty="0" err="1"/>
            <a:t>m</a:t>
          </a:r>
          <a:r>
            <a:rPr lang="en-GB" b="0" i="0" dirty="0" err="1"/>
            <a:t>Tc</a:t>
          </a:r>
          <a:r>
            <a:rPr lang="en-GB" b="0" i="0" dirty="0"/>
            <a:t>, </a:t>
          </a:r>
          <a:r>
            <a:rPr lang="en-GB" b="0" i="0" baseline="30000" dirty="0"/>
            <a:t>60</a:t>
          </a:r>
          <a:r>
            <a:rPr lang="en-GB" b="0" i="0" dirty="0"/>
            <a:t>Co, </a:t>
          </a:r>
          <a:r>
            <a:rPr lang="en-GB" b="0" i="0" baseline="30000" dirty="0"/>
            <a:t>192</a:t>
          </a:r>
          <a:r>
            <a:rPr lang="en-GB" b="0" i="0" dirty="0"/>
            <a:t>Ir, </a:t>
          </a:r>
          <a:r>
            <a:rPr lang="en-GB" b="0" i="0" baseline="30000" dirty="0"/>
            <a:t>131</a:t>
          </a:r>
          <a:r>
            <a:rPr lang="en-GB" b="0" i="0" dirty="0"/>
            <a:t>I, </a:t>
          </a:r>
          <a:r>
            <a:rPr lang="en-GB" b="0" i="0" baseline="30000" dirty="0"/>
            <a:t>166</a:t>
          </a:r>
          <a:r>
            <a:rPr lang="en-GB" b="0" i="0" dirty="0"/>
            <a:t>Ho, </a:t>
          </a:r>
          <a:r>
            <a:rPr lang="en-GB" b="0" i="0" baseline="30000" dirty="0"/>
            <a:t>177</a:t>
          </a:r>
          <a:r>
            <a:rPr lang="en-GB" b="0" i="0" dirty="0"/>
            <a:t>Lu</a:t>
          </a:r>
          <a:endParaRPr lang="en-US" dirty="0"/>
        </a:p>
      </dgm:t>
    </dgm:pt>
    <dgm:pt modelId="{8E8E4991-A5B8-493D-8CF0-8C990307EAA7}" type="parTrans" cxnId="{07F6FF9D-D4BB-4727-9F5A-88C72454411F}">
      <dgm:prSet/>
      <dgm:spPr/>
      <dgm:t>
        <a:bodyPr/>
        <a:lstStyle/>
        <a:p>
          <a:endParaRPr lang="en-US"/>
        </a:p>
      </dgm:t>
    </dgm:pt>
    <dgm:pt modelId="{95636983-D56B-4E40-879E-8B4E160DE9A1}" type="sibTrans" cxnId="{07F6FF9D-D4BB-4727-9F5A-88C72454411F}">
      <dgm:prSet/>
      <dgm:spPr/>
      <dgm:t>
        <a:bodyPr/>
        <a:lstStyle/>
        <a:p>
          <a:endParaRPr lang="en-US"/>
        </a:p>
      </dgm:t>
    </dgm:pt>
    <dgm:pt modelId="{172F48C9-3499-44E9-A284-8F5E3462281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R</a:t>
          </a:r>
          <a:r>
            <a:rPr lang="en-GB" b="0" i="0" dirty="0"/>
            <a:t>elatively longer half-lives</a:t>
          </a:r>
          <a:endParaRPr lang="en-US" dirty="0"/>
        </a:p>
      </dgm:t>
    </dgm:pt>
    <dgm:pt modelId="{BE07D240-ED82-4E1A-BCE6-BB0A96F3B20F}" type="parTrans" cxnId="{13F16DF4-C5B2-4353-947C-FB8155E6BBBD}">
      <dgm:prSet/>
      <dgm:spPr/>
      <dgm:t>
        <a:bodyPr/>
        <a:lstStyle/>
        <a:p>
          <a:endParaRPr lang="en-US"/>
        </a:p>
      </dgm:t>
    </dgm:pt>
    <dgm:pt modelId="{64B9C6AE-77C2-4F37-B64D-36C92F418A2A}" type="sibTrans" cxnId="{13F16DF4-C5B2-4353-947C-FB8155E6BBBD}">
      <dgm:prSet/>
      <dgm:spPr/>
      <dgm:t>
        <a:bodyPr/>
        <a:lstStyle/>
        <a:p>
          <a:endParaRPr lang="en-US"/>
        </a:p>
      </dgm:t>
    </dgm:pt>
    <dgm:pt modelId="{D64731B6-68C1-4221-9427-F94D198FE3EE}" type="pres">
      <dgm:prSet presAssocID="{099846C1-2AE0-4114-82A6-9FC315391AF3}" presName="root" presStyleCnt="0">
        <dgm:presLayoutVars>
          <dgm:dir/>
          <dgm:resizeHandles val="exact"/>
        </dgm:presLayoutVars>
      </dgm:prSet>
      <dgm:spPr/>
    </dgm:pt>
    <dgm:pt modelId="{ADB0C8BF-8D3E-4696-A4E6-51EC643ED8DE}" type="pres">
      <dgm:prSet presAssocID="{F61AB950-C75F-4305-B5E9-179B4706AAA7}" presName="compNode" presStyleCnt="0"/>
      <dgm:spPr/>
    </dgm:pt>
    <dgm:pt modelId="{B564A399-E8C5-40BF-AF2B-DC2F8352C13F}" type="pres">
      <dgm:prSet presAssocID="{F61AB950-C75F-4305-B5E9-179B4706AAA7}" presName="bgRect" presStyleLbl="bgShp" presStyleIdx="0" presStyleCnt="2"/>
      <dgm:spPr/>
    </dgm:pt>
    <dgm:pt modelId="{4DC10FE0-BDBC-431B-9F7B-4F19FE51042F}" type="pres">
      <dgm:prSet presAssocID="{F61AB950-C75F-4305-B5E9-179B4706AAA7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26AEB15D-4AF8-4226-B9DA-2A8593314D21}" type="pres">
      <dgm:prSet presAssocID="{F61AB950-C75F-4305-B5E9-179B4706AAA7}" presName="spaceRect" presStyleCnt="0"/>
      <dgm:spPr/>
    </dgm:pt>
    <dgm:pt modelId="{011115DF-8C1F-4F88-9DD8-C49B0CC8AC06}" type="pres">
      <dgm:prSet presAssocID="{F61AB950-C75F-4305-B5E9-179B4706AAA7}" presName="parTx" presStyleLbl="revTx" presStyleIdx="0" presStyleCnt="2">
        <dgm:presLayoutVars>
          <dgm:chMax val="0"/>
          <dgm:chPref val="0"/>
        </dgm:presLayoutVars>
      </dgm:prSet>
      <dgm:spPr/>
    </dgm:pt>
    <dgm:pt modelId="{90A7411C-4DFF-4073-99B3-A1B210D4BE75}" type="pres">
      <dgm:prSet presAssocID="{95636983-D56B-4E40-879E-8B4E160DE9A1}" presName="sibTrans" presStyleCnt="0"/>
      <dgm:spPr/>
    </dgm:pt>
    <dgm:pt modelId="{24930B49-3B18-4782-A34B-623D7505716A}" type="pres">
      <dgm:prSet presAssocID="{172F48C9-3499-44E9-A284-8F5E34622816}" presName="compNode" presStyleCnt="0"/>
      <dgm:spPr/>
    </dgm:pt>
    <dgm:pt modelId="{DA5407BD-FC0C-4802-AC41-1CBAB48C87F9}" type="pres">
      <dgm:prSet presAssocID="{172F48C9-3499-44E9-A284-8F5E34622816}" presName="bgRect" presStyleLbl="bgShp" presStyleIdx="1" presStyleCnt="2"/>
      <dgm:spPr/>
    </dgm:pt>
    <dgm:pt modelId="{85E76EDF-D6FE-44FD-8170-A8CD30A0D58B}" type="pres">
      <dgm:prSet presAssocID="{172F48C9-3499-44E9-A284-8F5E34622816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urtle"/>
        </a:ext>
      </dgm:extLst>
    </dgm:pt>
    <dgm:pt modelId="{B58C9476-7B6B-4DE4-9EFB-80B4BB90FEC9}" type="pres">
      <dgm:prSet presAssocID="{172F48C9-3499-44E9-A284-8F5E34622816}" presName="spaceRect" presStyleCnt="0"/>
      <dgm:spPr/>
    </dgm:pt>
    <dgm:pt modelId="{2A6E7301-78DD-490F-8DB6-1D0769DCD6FE}" type="pres">
      <dgm:prSet presAssocID="{172F48C9-3499-44E9-A284-8F5E34622816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5D7651B-148F-43E3-8227-55894D7DEDBA}" type="presOf" srcId="{099846C1-2AE0-4114-82A6-9FC315391AF3}" destId="{D64731B6-68C1-4221-9427-F94D198FE3EE}" srcOrd="0" destOrd="0" presId="urn:microsoft.com/office/officeart/2018/2/layout/IconVerticalSolidList"/>
    <dgm:cxn modelId="{D44E6C29-A3AB-46A0-A641-66AA9FAFECCC}" type="presOf" srcId="{F61AB950-C75F-4305-B5E9-179B4706AAA7}" destId="{011115DF-8C1F-4F88-9DD8-C49B0CC8AC06}" srcOrd="0" destOrd="0" presId="urn:microsoft.com/office/officeart/2018/2/layout/IconVerticalSolidList"/>
    <dgm:cxn modelId="{07F6FF9D-D4BB-4727-9F5A-88C72454411F}" srcId="{099846C1-2AE0-4114-82A6-9FC315391AF3}" destId="{F61AB950-C75F-4305-B5E9-179B4706AAA7}" srcOrd="0" destOrd="0" parTransId="{8E8E4991-A5B8-493D-8CF0-8C990307EAA7}" sibTransId="{95636983-D56B-4E40-879E-8B4E160DE9A1}"/>
    <dgm:cxn modelId="{1D29D4C8-D7C6-45A2-AEEA-0DE4B8A97F78}" type="presOf" srcId="{172F48C9-3499-44E9-A284-8F5E34622816}" destId="{2A6E7301-78DD-490F-8DB6-1D0769DCD6FE}" srcOrd="0" destOrd="0" presId="urn:microsoft.com/office/officeart/2018/2/layout/IconVerticalSolidList"/>
    <dgm:cxn modelId="{13F16DF4-C5B2-4353-947C-FB8155E6BBBD}" srcId="{099846C1-2AE0-4114-82A6-9FC315391AF3}" destId="{172F48C9-3499-44E9-A284-8F5E34622816}" srcOrd="1" destOrd="0" parTransId="{BE07D240-ED82-4E1A-BCE6-BB0A96F3B20F}" sibTransId="{64B9C6AE-77C2-4F37-B64D-36C92F418A2A}"/>
    <dgm:cxn modelId="{E4084040-B8D8-4694-91A3-32A11141E901}" type="presParOf" srcId="{D64731B6-68C1-4221-9427-F94D198FE3EE}" destId="{ADB0C8BF-8D3E-4696-A4E6-51EC643ED8DE}" srcOrd="0" destOrd="0" presId="urn:microsoft.com/office/officeart/2018/2/layout/IconVerticalSolidList"/>
    <dgm:cxn modelId="{9AC9843F-0057-492B-9E7C-B260B202EEC9}" type="presParOf" srcId="{ADB0C8BF-8D3E-4696-A4E6-51EC643ED8DE}" destId="{B564A399-E8C5-40BF-AF2B-DC2F8352C13F}" srcOrd="0" destOrd="0" presId="urn:microsoft.com/office/officeart/2018/2/layout/IconVerticalSolidList"/>
    <dgm:cxn modelId="{04F7D20A-607F-4D18-8B9B-4CD87677D10E}" type="presParOf" srcId="{ADB0C8BF-8D3E-4696-A4E6-51EC643ED8DE}" destId="{4DC10FE0-BDBC-431B-9F7B-4F19FE51042F}" srcOrd="1" destOrd="0" presId="urn:microsoft.com/office/officeart/2018/2/layout/IconVerticalSolidList"/>
    <dgm:cxn modelId="{89F63393-B91B-454E-A02A-123CA01AF3D3}" type="presParOf" srcId="{ADB0C8BF-8D3E-4696-A4E6-51EC643ED8DE}" destId="{26AEB15D-4AF8-4226-B9DA-2A8593314D21}" srcOrd="2" destOrd="0" presId="urn:microsoft.com/office/officeart/2018/2/layout/IconVerticalSolidList"/>
    <dgm:cxn modelId="{132EC830-AE39-469C-91B6-041BE13E946F}" type="presParOf" srcId="{ADB0C8BF-8D3E-4696-A4E6-51EC643ED8DE}" destId="{011115DF-8C1F-4F88-9DD8-C49B0CC8AC06}" srcOrd="3" destOrd="0" presId="urn:microsoft.com/office/officeart/2018/2/layout/IconVerticalSolidList"/>
    <dgm:cxn modelId="{29537E3B-1912-4C83-AB29-ACD516CA5DE3}" type="presParOf" srcId="{D64731B6-68C1-4221-9427-F94D198FE3EE}" destId="{90A7411C-4DFF-4073-99B3-A1B210D4BE75}" srcOrd="1" destOrd="0" presId="urn:microsoft.com/office/officeart/2018/2/layout/IconVerticalSolidList"/>
    <dgm:cxn modelId="{3F97E943-64AB-47A4-9C66-8A02C4D88BE6}" type="presParOf" srcId="{D64731B6-68C1-4221-9427-F94D198FE3EE}" destId="{24930B49-3B18-4782-A34B-623D7505716A}" srcOrd="2" destOrd="0" presId="urn:microsoft.com/office/officeart/2018/2/layout/IconVerticalSolidList"/>
    <dgm:cxn modelId="{67B0EBD2-E9F0-490E-A78C-B51D378072D0}" type="presParOf" srcId="{24930B49-3B18-4782-A34B-623D7505716A}" destId="{DA5407BD-FC0C-4802-AC41-1CBAB48C87F9}" srcOrd="0" destOrd="0" presId="urn:microsoft.com/office/officeart/2018/2/layout/IconVerticalSolidList"/>
    <dgm:cxn modelId="{1E8625DF-3D6C-43F7-B0C8-C092CCC4CB93}" type="presParOf" srcId="{24930B49-3B18-4782-A34B-623D7505716A}" destId="{85E76EDF-D6FE-44FD-8170-A8CD30A0D58B}" srcOrd="1" destOrd="0" presId="urn:microsoft.com/office/officeart/2018/2/layout/IconVerticalSolidList"/>
    <dgm:cxn modelId="{5A4854C8-76DB-43ED-92A5-0D62B9649C33}" type="presParOf" srcId="{24930B49-3B18-4782-A34B-623D7505716A}" destId="{B58C9476-7B6B-4DE4-9EFB-80B4BB90FEC9}" srcOrd="2" destOrd="0" presId="urn:microsoft.com/office/officeart/2018/2/layout/IconVerticalSolidList"/>
    <dgm:cxn modelId="{5E41DC6E-9877-4859-AA3A-6120CAE91C9D}" type="presParOf" srcId="{24930B49-3B18-4782-A34B-623D7505716A}" destId="{2A6E7301-78DD-490F-8DB6-1D0769DCD6F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9846C1-2AE0-4114-82A6-9FC315391AF3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61AB950-C75F-4305-B5E9-179B4706AAA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Proton</a:t>
          </a:r>
          <a:r>
            <a:rPr lang="en-GB" b="0" i="0" dirty="0"/>
            <a:t>-rich radioisotopes</a:t>
          </a:r>
          <a:r>
            <a:rPr lang="en-GB" dirty="0"/>
            <a:t> e.g.</a:t>
          </a:r>
          <a:r>
            <a:rPr lang="en-GB" b="0" i="0" dirty="0"/>
            <a:t> </a:t>
          </a:r>
          <a:r>
            <a:rPr lang="en-GB" altLang="zh-CN" baseline="30000" dirty="0"/>
            <a:t>11</a:t>
          </a:r>
          <a:r>
            <a:rPr lang="en-US" altLang="zh-CN" dirty="0"/>
            <a:t>C</a:t>
          </a:r>
          <a:r>
            <a:rPr lang="zh-CN" altLang="en-US" dirty="0"/>
            <a:t>  </a:t>
          </a:r>
          <a:r>
            <a:rPr lang="en-US" altLang="zh-CN" baseline="30000" dirty="0"/>
            <a:t>18</a:t>
          </a:r>
          <a:r>
            <a:rPr lang="en-US" altLang="zh-CN" dirty="0"/>
            <a:t>F, </a:t>
          </a:r>
          <a:r>
            <a:rPr lang="en-US" altLang="zh-CN" baseline="30000" dirty="0"/>
            <a:t>15</a:t>
          </a:r>
          <a:r>
            <a:rPr lang="en-US" altLang="zh-CN" dirty="0"/>
            <a:t>O, </a:t>
          </a:r>
          <a:r>
            <a:rPr lang="en-US" altLang="zh-CN" baseline="30000" dirty="0"/>
            <a:t>13</a:t>
          </a:r>
          <a:r>
            <a:rPr lang="en-US" altLang="zh-CN" dirty="0"/>
            <a:t>N</a:t>
          </a:r>
          <a:endParaRPr lang="en-US" dirty="0"/>
        </a:p>
      </dgm:t>
    </dgm:pt>
    <dgm:pt modelId="{8E8E4991-A5B8-493D-8CF0-8C990307EAA7}" type="parTrans" cxnId="{07F6FF9D-D4BB-4727-9F5A-88C72454411F}">
      <dgm:prSet/>
      <dgm:spPr/>
      <dgm:t>
        <a:bodyPr/>
        <a:lstStyle/>
        <a:p>
          <a:endParaRPr lang="en-US"/>
        </a:p>
      </dgm:t>
    </dgm:pt>
    <dgm:pt modelId="{95636983-D56B-4E40-879E-8B4E160DE9A1}" type="sibTrans" cxnId="{07F6FF9D-D4BB-4727-9F5A-88C72454411F}">
      <dgm:prSet/>
      <dgm:spPr/>
      <dgm:t>
        <a:bodyPr/>
        <a:lstStyle/>
        <a:p>
          <a:endParaRPr lang="en-US"/>
        </a:p>
      </dgm:t>
    </dgm:pt>
    <dgm:pt modelId="{172F48C9-3499-44E9-A284-8F5E3462281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R</a:t>
          </a:r>
          <a:r>
            <a:rPr lang="en-GB" b="0" i="0" dirty="0"/>
            <a:t>elatively shorter half-lives, ideal for </a:t>
          </a:r>
          <a:r>
            <a:rPr lang="en-US" dirty="0"/>
            <a:t>PET and SPECT</a:t>
          </a:r>
        </a:p>
      </dgm:t>
    </dgm:pt>
    <dgm:pt modelId="{BE07D240-ED82-4E1A-BCE6-BB0A96F3B20F}" type="parTrans" cxnId="{13F16DF4-C5B2-4353-947C-FB8155E6BBBD}">
      <dgm:prSet/>
      <dgm:spPr/>
      <dgm:t>
        <a:bodyPr/>
        <a:lstStyle/>
        <a:p>
          <a:endParaRPr lang="en-US"/>
        </a:p>
      </dgm:t>
    </dgm:pt>
    <dgm:pt modelId="{64B9C6AE-77C2-4F37-B64D-36C92F418A2A}" type="sibTrans" cxnId="{13F16DF4-C5B2-4353-947C-FB8155E6BBBD}">
      <dgm:prSet/>
      <dgm:spPr/>
      <dgm:t>
        <a:bodyPr/>
        <a:lstStyle/>
        <a:p>
          <a:endParaRPr lang="en-US"/>
        </a:p>
      </dgm:t>
    </dgm:pt>
    <dgm:pt modelId="{D64731B6-68C1-4221-9427-F94D198FE3EE}" type="pres">
      <dgm:prSet presAssocID="{099846C1-2AE0-4114-82A6-9FC315391AF3}" presName="root" presStyleCnt="0">
        <dgm:presLayoutVars>
          <dgm:dir/>
          <dgm:resizeHandles val="exact"/>
        </dgm:presLayoutVars>
      </dgm:prSet>
      <dgm:spPr/>
    </dgm:pt>
    <dgm:pt modelId="{ADB0C8BF-8D3E-4696-A4E6-51EC643ED8DE}" type="pres">
      <dgm:prSet presAssocID="{F61AB950-C75F-4305-B5E9-179B4706AAA7}" presName="compNode" presStyleCnt="0"/>
      <dgm:spPr/>
    </dgm:pt>
    <dgm:pt modelId="{B564A399-E8C5-40BF-AF2B-DC2F8352C13F}" type="pres">
      <dgm:prSet presAssocID="{F61AB950-C75F-4305-B5E9-179B4706AAA7}" presName="bgRect" presStyleLbl="bgShp" presStyleIdx="0" presStyleCnt="2"/>
      <dgm:spPr/>
    </dgm:pt>
    <dgm:pt modelId="{4DC10FE0-BDBC-431B-9F7B-4F19FE51042F}" type="pres">
      <dgm:prSet presAssocID="{F61AB950-C75F-4305-B5E9-179B4706AAA7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26AEB15D-4AF8-4226-B9DA-2A8593314D21}" type="pres">
      <dgm:prSet presAssocID="{F61AB950-C75F-4305-B5E9-179B4706AAA7}" presName="spaceRect" presStyleCnt="0"/>
      <dgm:spPr/>
    </dgm:pt>
    <dgm:pt modelId="{011115DF-8C1F-4F88-9DD8-C49B0CC8AC06}" type="pres">
      <dgm:prSet presAssocID="{F61AB950-C75F-4305-B5E9-179B4706AAA7}" presName="parTx" presStyleLbl="revTx" presStyleIdx="0" presStyleCnt="2">
        <dgm:presLayoutVars>
          <dgm:chMax val="0"/>
          <dgm:chPref val="0"/>
        </dgm:presLayoutVars>
      </dgm:prSet>
      <dgm:spPr/>
    </dgm:pt>
    <dgm:pt modelId="{90A7411C-4DFF-4073-99B3-A1B210D4BE75}" type="pres">
      <dgm:prSet presAssocID="{95636983-D56B-4E40-879E-8B4E160DE9A1}" presName="sibTrans" presStyleCnt="0"/>
      <dgm:spPr/>
    </dgm:pt>
    <dgm:pt modelId="{24930B49-3B18-4782-A34B-623D7505716A}" type="pres">
      <dgm:prSet presAssocID="{172F48C9-3499-44E9-A284-8F5E34622816}" presName="compNode" presStyleCnt="0"/>
      <dgm:spPr/>
    </dgm:pt>
    <dgm:pt modelId="{DA5407BD-FC0C-4802-AC41-1CBAB48C87F9}" type="pres">
      <dgm:prSet presAssocID="{172F48C9-3499-44E9-A284-8F5E34622816}" presName="bgRect" presStyleLbl="bgShp" presStyleIdx="1" presStyleCnt="2"/>
      <dgm:spPr/>
    </dgm:pt>
    <dgm:pt modelId="{85E76EDF-D6FE-44FD-8170-A8CD30A0D58B}" type="pres">
      <dgm:prSet presAssocID="{172F48C9-3499-44E9-A284-8F5E34622816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1000" r="-1000"/>
          </a:stretch>
        </a:blipFill>
      </dgm:spPr>
    </dgm:pt>
    <dgm:pt modelId="{B58C9476-7B6B-4DE4-9EFB-80B4BB90FEC9}" type="pres">
      <dgm:prSet presAssocID="{172F48C9-3499-44E9-A284-8F5E34622816}" presName="spaceRect" presStyleCnt="0"/>
      <dgm:spPr/>
    </dgm:pt>
    <dgm:pt modelId="{2A6E7301-78DD-490F-8DB6-1D0769DCD6FE}" type="pres">
      <dgm:prSet presAssocID="{172F48C9-3499-44E9-A284-8F5E34622816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A5D7651B-148F-43E3-8227-55894D7DEDBA}" type="presOf" srcId="{099846C1-2AE0-4114-82A6-9FC315391AF3}" destId="{D64731B6-68C1-4221-9427-F94D198FE3EE}" srcOrd="0" destOrd="0" presId="urn:microsoft.com/office/officeart/2018/2/layout/IconVerticalSolidList"/>
    <dgm:cxn modelId="{D44E6C29-A3AB-46A0-A641-66AA9FAFECCC}" type="presOf" srcId="{F61AB950-C75F-4305-B5E9-179B4706AAA7}" destId="{011115DF-8C1F-4F88-9DD8-C49B0CC8AC06}" srcOrd="0" destOrd="0" presId="urn:microsoft.com/office/officeart/2018/2/layout/IconVerticalSolidList"/>
    <dgm:cxn modelId="{07F6FF9D-D4BB-4727-9F5A-88C72454411F}" srcId="{099846C1-2AE0-4114-82A6-9FC315391AF3}" destId="{F61AB950-C75F-4305-B5E9-179B4706AAA7}" srcOrd="0" destOrd="0" parTransId="{8E8E4991-A5B8-493D-8CF0-8C990307EAA7}" sibTransId="{95636983-D56B-4E40-879E-8B4E160DE9A1}"/>
    <dgm:cxn modelId="{1D29D4C8-D7C6-45A2-AEEA-0DE4B8A97F78}" type="presOf" srcId="{172F48C9-3499-44E9-A284-8F5E34622816}" destId="{2A6E7301-78DD-490F-8DB6-1D0769DCD6FE}" srcOrd="0" destOrd="0" presId="urn:microsoft.com/office/officeart/2018/2/layout/IconVerticalSolidList"/>
    <dgm:cxn modelId="{13F16DF4-C5B2-4353-947C-FB8155E6BBBD}" srcId="{099846C1-2AE0-4114-82A6-9FC315391AF3}" destId="{172F48C9-3499-44E9-A284-8F5E34622816}" srcOrd="1" destOrd="0" parTransId="{BE07D240-ED82-4E1A-BCE6-BB0A96F3B20F}" sibTransId="{64B9C6AE-77C2-4F37-B64D-36C92F418A2A}"/>
    <dgm:cxn modelId="{E4084040-B8D8-4694-91A3-32A11141E901}" type="presParOf" srcId="{D64731B6-68C1-4221-9427-F94D198FE3EE}" destId="{ADB0C8BF-8D3E-4696-A4E6-51EC643ED8DE}" srcOrd="0" destOrd="0" presId="urn:microsoft.com/office/officeart/2018/2/layout/IconVerticalSolidList"/>
    <dgm:cxn modelId="{9AC9843F-0057-492B-9E7C-B260B202EEC9}" type="presParOf" srcId="{ADB0C8BF-8D3E-4696-A4E6-51EC643ED8DE}" destId="{B564A399-E8C5-40BF-AF2B-DC2F8352C13F}" srcOrd="0" destOrd="0" presId="urn:microsoft.com/office/officeart/2018/2/layout/IconVerticalSolidList"/>
    <dgm:cxn modelId="{04F7D20A-607F-4D18-8B9B-4CD87677D10E}" type="presParOf" srcId="{ADB0C8BF-8D3E-4696-A4E6-51EC643ED8DE}" destId="{4DC10FE0-BDBC-431B-9F7B-4F19FE51042F}" srcOrd="1" destOrd="0" presId="urn:microsoft.com/office/officeart/2018/2/layout/IconVerticalSolidList"/>
    <dgm:cxn modelId="{89F63393-B91B-454E-A02A-123CA01AF3D3}" type="presParOf" srcId="{ADB0C8BF-8D3E-4696-A4E6-51EC643ED8DE}" destId="{26AEB15D-4AF8-4226-B9DA-2A8593314D21}" srcOrd="2" destOrd="0" presId="urn:microsoft.com/office/officeart/2018/2/layout/IconVerticalSolidList"/>
    <dgm:cxn modelId="{132EC830-AE39-469C-91B6-041BE13E946F}" type="presParOf" srcId="{ADB0C8BF-8D3E-4696-A4E6-51EC643ED8DE}" destId="{011115DF-8C1F-4F88-9DD8-C49B0CC8AC06}" srcOrd="3" destOrd="0" presId="urn:microsoft.com/office/officeart/2018/2/layout/IconVerticalSolidList"/>
    <dgm:cxn modelId="{29537E3B-1912-4C83-AB29-ACD516CA5DE3}" type="presParOf" srcId="{D64731B6-68C1-4221-9427-F94D198FE3EE}" destId="{90A7411C-4DFF-4073-99B3-A1B210D4BE75}" srcOrd="1" destOrd="0" presId="urn:microsoft.com/office/officeart/2018/2/layout/IconVerticalSolidList"/>
    <dgm:cxn modelId="{3F97E943-64AB-47A4-9C66-8A02C4D88BE6}" type="presParOf" srcId="{D64731B6-68C1-4221-9427-F94D198FE3EE}" destId="{24930B49-3B18-4782-A34B-623D7505716A}" srcOrd="2" destOrd="0" presId="urn:microsoft.com/office/officeart/2018/2/layout/IconVerticalSolidList"/>
    <dgm:cxn modelId="{67B0EBD2-E9F0-490E-A78C-B51D378072D0}" type="presParOf" srcId="{24930B49-3B18-4782-A34B-623D7505716A}" destId="{DA5407BD-FC0C-4802-AC41-1CBAB48C87F9}" srcOrd="0" destOrd="0" presId="urn:microsoft.com/office/officeart/2018/2/layout/IconVerticalSolidList"/>
    <dgm:cxn modelId="{1E8625DF-3D6C-43F7-B0C8-C092CCC4CB93}" type="presParOf" srcId="{24930B49-3B18-4782-A34B-623D7505716A}" destId="{85E76EDF-D6FE-44FD-8170-A8CD30A0D58B}" srcOrd="1" destOrd="0" presId="urn:microsoft.com/office/officeart/2018/2/layout/IconVerticalSolidList"/>
    <dgm:cxn modelId="{5A4854C8-76DB-43ED-92A5-0D62B9649C33}" type="presParOf" srcId="{24930B49-3B18-4782-A34B-623D7505716A}" destId="{B58C9476-7B6B-4DE4-9EFB-80B4BB90FEC9}" srcOrd="2" destOrd="0" presId="urn:microsoft.com/office/officeart/2018/2/layout/IconVerticalSolidList"/>
    <dgm:cxn modelId="{5E41DC6E-9877-4859-AA3A-6120CAE91C9D}" type="presParOf" srcId="{24930B49-3B18-4782-A34B-623D7505716A}" destId="{2A6E7301-78DD-490F-8DB6-1D0769DCD6F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64A399-E8C5-40BF-AF2B-DC2F8352C13F}">
      <dsp:nvSpPr>
        <dsp:cNvPr id="0" name=""/>
        <dsp:cNvSpPr/>
      </dsp:nvSpPr>
      <dsp:spPr>
        <a:xfrm>
          <a:off x="0" y="408607"/>
          <a:ext cx="4931505" cy="75435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C10FE0-BDBC-431B-9F7B-4F19FE51042F}">
      <dsp:nvSpPr>
        <dsp:cNvPr id="0" name=""/>
        <dsp:cNvSpPr/>
      </dsp:nvSpPr>
      <dsp:spPr>
        <a:xfrm>
          <a:off x="228191" y="578336"/>
          <a:ext cx="414893" cy="41489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1115DF-8C1F-4F88-9DD8-C49B0CC8AC06}">
      <dsp:nvSpPr>
        <dsp:cNvPr id="0" name=""/>
        <dsp:cNvSpPr/>
      </dsp:nvSpPr>
      <dsp:spPr>
        <a:xfrm>
          <a:off x="871277" y="408607"/>
          <a:ext cx="4060227" cy="7543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836" tIns="79836" rIns="79836" bIns="7983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N</a:t>
          </a:r>
          <a:r>
            <a:rPr lang="en-GB" sz="1900" b="0" i="0" kern="1200" dirty="0"/>
            <a:t>eutron-rich radioisotopes</a:t>
          </a:r>
          <a:r>
            <a:rPr lang="en-GB" sz="1900" kern="1200" dirty="0"/>
            <a:t> e.g.</a:t>
          </a:r>
          <a:r>
            <a:rPr lang="en-GB" sz="1900" b="0" i="0" kern="1200" dirty="0"/>
            <a:t> </a:t>
          </a:r>
          <a:r>
            <a:rPr lang="en-GB" sz="1900" b="0" i="0" kern="1200" baseline="30000" dirty="0"/>
            <a:t>99</a:t>
          </a:r>
          <a:r>
            <a:rPr lang="en-GB" sz="1900" b="0" i="0" kern="1200" dirty="0"/>
            <a:t> </a:t>
          </a:r>
          <a:r>
            <a:rPr lang="en-GB" sz="1900" b="0" i="0" kern="1200" baseline="30000" dirty="0" err="1"/>
            <a:t>m</a:t>
          </a:r>
          <a:r>
            <a:rPr lang="en-GB" sz="1900" b="0" i="0" kern="1200" dirty="0" err="1"/>
            <a:t>Tc</a:t>
          </a:r>
          <a:r>
            <a:rPr lang="en-GB" sz="1900" b="0" i="0" kern="1200" dirty="0"/>
            <a:t>, </a:t>
          </a:r>
          <a:r>
            <a:rPr lang="en-GB" sz="1900" b="0" i="0" kern="1200" baseline="30000" dirty="0"/>
            <a:t>60</a:t>
          </a:r>
          <a:r>
            <a:rPr lang="en-GB" sz="1900" b="0" i="0" kern="1200" dirty="0"/>
            <a:t>Co, </a:t>
          </a:r>
          <a:r>
            <a:rPr lang="en-GB" sz="1900" b="0" i="0" kern="1200" baseline="30000" dirty="0"/>
            <a:t>192</a:t>
          </a:r>
          <a:r>
            <a:rPr lang="en-GB" sz="1900" b="0" i="0" kern="1200" dirty="0"/>
            <a:t>Ir, </a:t>
          </a:r>
          <a:r>
            <a:rPr lang="en-GB" sz="1900" b="0" i="0" kern="1200" baseline="30000" dirty="0"/>
            <a:t>131</a:t>
          </a:r>
          <a:r>
            <a:rPr lang="en-GB" sz="1900" b="0" i="0" kern="1200" dirty="0"/>
            <a:t>I, </a:t>
          </a:r>
          <a:r>
            <a:rPr lang="en-GB" sz="1900" b="0" i="0" kern="1200" baseline="30000" dirty="0"/>
            <a:t>166</a:t>
          </a:r>
          <a:r>
            <a:rPr lang="en-GB" sz="1900" b="0" i="0" kern="1200" dirty="0"/>
            <a:t>Ho, </a:t>
          </a:r>
          <a:r>
            <a:rPr lang="en-GB" sz="1900" b="0" i="0" kern="1200" baseline="30000" dirty="0"/>
            <a:t>177</a:t>
          </a:r>
          <a:r>
            <a:rPr lang="en-GB" sz="1900" b="0" i="0" kern="1200" dirty="0"/>
            <a:t>Lu</a:t>
          </a:r>
          <a:endParaRPr lang="en-US" sz="1900" kern="1200" dirty="0"/>
        </a:p>
      </dsp:txBody>
      <dsp:txXfrm>
        <a:off x="871277" y="408607"/>
        <a:ext cx="4060227" cy="754352"/>
      </dsp:txXfrm>
    </dsp:sp>
    <dsp:sp modelId="{DA5407BD-FC0C-4802-AC41-1CBAB48C87F9}">
      <dsp:nvSpPr>
        <dsp:cNvPr id="0" name=""/>
        <dsp:cNvSpPr/>
      </dsp:nvSpPr>
      <dsp:spPr>
        <a:xfrm>
          <a:off x="0" y="1351548"/>
          <a:ext cx="4931505" cy="75435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E76EDF-D6FE-44FD-8170-A8CD30A0D58B}">
      <dsp:nvSpPr>
        <dsp:cNvPr id="0" name=""/>
        <dsp:cNvSpPr/>
      </dsp:nvSpPr>
      <dsp:spPr>
        <a:xfrm>
          <a:off x="228191" y="1521277"/>
          <a:ext cx="414893" cy="41489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E7301-78DD-490F-8DB6-1D0769DCD6FE}">
      <dsp:nvSpPr>
        <dsp:cNvPr id="0" name=""/>
        <dsp:cNvSpPr/>
      </dsp:nvSpPr>
      <dsp:spPr>
        <a:xfrm>
          <a:off x="871277" y="1351548"/>
          <a:ext cx="4060227" cy="7543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9836" tIns="79836" rIns="79836" bIns="79836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R</a:t>
          </a:r>
          <a:r>
            <a:rPr lang="en-GB" sz="1900" b="0" i="0" kern="1200" dirty="0"/>
            <a:t>elatively longer half-lives</a:t>
          </a:r>
          <a:endParaRPr lang="en-US" sz="1900" kern="1200" dirty="0"/>
        </a:p>
      </dsp:txBody>
      <dsp:txXfrm>
        <a:off x="871277" y="1351548"/>
        <a:ext cx="4060227" cy="7543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64A399-E8C5-40BF-AF2B-DC2F8352C13F}">
      <dsp:nvSpPr>
        <dsp:cNvPr id="0" name=""/>
        <dsp:cNvSpPr/>
      </dsp:nvSpPr>
      <dsp:spPr>
        <a:xfrm>
          <a:off x="0" y="374481"/>
          <a:ext cx="4948943" cy="6913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C10FE0-BDBC-431B-9F7B-4F19FE51042F}">
      <dsp:nvSpPr>
        <dsp:cNvPr id="0" name=""/>
        <dsp:cNvSpPr/>
      </dsp:nvSpPr>
      <dsp:spPr>
        <a:xfrm>
          <a:off x="209133" y="530035"/>
          <a:ext cx="380242" cy="38024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1115DF-8C1F-4F88-9DD8-C49B0CC8AC06}">
      <dsp:nvSpPr>
        <dsp:cNvPr id="0" name=""/>
        <dsp:cNvSpPr/>
      </dsp:nvSpPr>
      <dsp:spPr>
        <a:xfrm>
          <a:off x="798509" y="374481"/>
          <a:ext cx="4150433" cy="691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168" tIns="73168" rIns="73168" bIns="73168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Proton</a:t>
          </a:r>
          <a:r>
            <a:rPr lang="en-GB" sz="1700" b="0" i="0" kern="1200" dirty="0"/>
            <a:t>-rich radioisotopes</a:t>
          </a:r>
          <a:r>
            <a:rPr lang="en-GB" sz="1700" kern="1200" dirty="0"/>
            <a:t> e.g.</a:t>
          </a:r>
          <a:r>
            <a:rPr lang="en-GB" sz="1700" b="0" i="0" kern="1200" dirty="0"/>
            <a:t> </a:t>
          </a:r>
          <a:r>
            <a:rPr lang="en-GB" altLang="zh-CN" sz="1700" kern="1200" baseline="30000" dirty="0"/>
            <a:t>11</a:t>
          </a:r>
          <a:r>
            <a:rPr lang="en-US" altLang="zh-CN" sz="1700" kern="1200" dirty="0"/>
            <a:t>C</a:t>
          </a:r>
          <a:r>
            <a:rPr lang="zh-CN" altLang="en-US" sz="1700" kern="1200" dirty="0"/>
            <a:t>  </a:t>
          </a:r>
          <a:r>
            <a:rPr lang="en-US" altLang="zh-CN" sz="1700" kern="1200" baseline="30000" dirty="0"/>
            <a:t>18</a:t>
          </a:r>
          <a:r>
            <a:rPr lang="en-US" altLang="zh-CN" sz="1700" kern="1200" dirty="0"/>
            <a:t>F, </a:t>
          </a:r>
          <a:r>
            <a:rPr lang="en-US" altLang="zh-CN" sz="1700" kern="1200" baseline="30000" dirty="0"/>
            <a:t>15</a:t>
          </a:r>
          <a:r>
            <a:rPr lang="en-US" altLang="zh-CN" sz="1700" kern="1200" dirty="0"/>
            <a:t>O, </a:t>
          </a:r>
          <a:r>
            <a:rPr lang="en-US" altLang="zh-CN" sz="1700" kern="1200" baseline="30000" dirty="0"/>
            <a:t>13</a:t>
          </a:r>
          <a:r>
            <a:rPr lang="en-US" altLang="zh-CN" sz="1700" kern="1200" dirty="0"/>
            <a:t>N</a:t>
          </a:r>
          <a:endParaRPr lang="en-US" sz="1700" kern="1200" dirty="0"/>
        </a:p>
      </dsp:txBody>
      <dsp:txXfrm>
        <a:off x="798509" y="374481"/>
        <a:ext cx="4150433" cy="691350"/>
      </dsp:txXfrm>
    </dsp:sp>
    <dsp:sp modelId="{DA5407BD-FC0C-4802-AC41-1CBAB48C87F9}">
      <dsp:nvSpPr>
        <dsp:cNvPr id="0" name=""/>
        <dsp:cNvSpPr/>
      </dsp:nvSpPr>
      <dsp:spPr>
        <a:xfrm>
          <a:off x="0" y="1238669"/>
          <a:ext cx="4948943" cy="69135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E76EDF-D6FE-44FD-8170-A8CD30A0D58B}">
      <dsp:nvSpPr>
        <dsp:cNvPr id="0" name=""/>
        <dsp:cNvSpPr/>
      </dsp:nvSpPr>
      <dsp:spPr>
        <a:xfrm>
          <a:off x="209133" y="1394223"/>
          <a:ext cx="380242" cy="38024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 l="-1000" r="-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E7301-78DD-490F-8DB6-1D0769DCD6FE}">
      <dsp:nvSpPr>
        <dsp:cNvPr id="0" name=""/>
        <dsp:cNvSpPr/>
      </dsp:nvSpPr>
      <dsp:spPr>
        <a:xfrm>
          <a:off x="798509" y="1238669"/>
          <a:ext cx="4150433" cy="691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3168" tIns="73168" rIns="73168" bIns="73168" numCol="1" spcCol="1270" anchor="ctr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R</a:t>
          </a:r>
          <a:r>
            <a:rPr lang="en-GB" sz="1700" b="0" i="0" kern="1200" dirty="0"/>
            <a:t>elatively shorter half-lives, ideal for </a:t>
          </a:r>
          <a:r>
            <a:rPr lang="en-US" sz="1700" kern="1200" dirty="0"/>
            <a:t>PET and SPECT</a:t>
          </a:r>
        </a:p>
      </dsp:txBody>
      <dsp:txXfrm>
        <a:off x="798509" y="1238669"/>
        <a:ext cx="4150433" cy="691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5342D-8A07-A641-B008-42B4B8D4BFC1}" type="datetimeFigureOut">
              <a:rPr lang="en-US" smtClean="0"/>
              <a:t>2/24/25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AE9FF-485E-FF4C-ABA5-6CF5743550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91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cite</a:t>
            </a:r>
            <a:r>
              <a:rPr lang="zh-CN" altLang="en-US" dirty="0"/>
              <a:t> </a:t>
            </a:r>
            <a:r>
              <a:rPr lang="en-US" altLang="zh-CN" dirty="0"/>
              <a:t>papers</a:t>
            </a:r>
            <a:r>
              <a:rPr lang="zh-CN" altLang="en-US" dirty="0"/>
              <a:t> </a:t>
            </a:r>
            <a:r>
              <a:rPr lang="en-US" altLang="zh-CN" dirty="0"/>
              <a:t>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AAE9FF-485E-FF4C-ABA5-6CF57435507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712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medical</a:t>
            </a:r>
            <a:r>
              <a:rPr lang="zh-CN" altLang="en-US" dirty="0"/>
              <a:t> </a:t>
            </a:r>
            <a:r>
              <a:rPr lang="en-US" altLang="zh-CN" dirty="0" err="1"/>
              <a:t>adnoramlities</a:t>
            </a:r>
            <a:r>
              <a:rPr lang="en-US" altLang="zh-CN" dirty="0"/>
              <a:t>--</a:t>
            </a:r>
            <a:r>
              <a:rPr lang="zh-CN" altLang="en-US" dirty="0"/>
              <a:t> </a:t>
            </a:r>
            <a:r>
              <a:rPr lang="en-US" altLang="zh-CN" dirty="0"/>
              <a:t>more</a:t>
            </a:r>
            <a:r>
              <a:rPr lang="zh-CN" altLang="en-US" dirty="0"/>
              <a:t> </a:t>
            </a:r>
            <a:r>
              <a:rPr lang="en-US" altLang="zh-CN" dirty="0"/>
              <a:t>metabolism</a:t>
            </a:r>
            <a:r>
              <a:rPr lang="zh-CN" altLang="en-US" dirty="0"/>
              <a:t> </a:t>
            </a:r>
            <a:r>
              <a:rPr lang="en-US" altLang="zh-CN" dirty="0"/>
              <a:t>picture</a:t>
            </a:r>
          </a:p>
          <a:p>
            <a:endParaRPr lang="en-US" altLang="zh-CN" dirty="0"/>
          </a:p>
          <a:p>
            <a:endParaRPr lang="en-US" altLang="zh-CN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AAE9FF-485E-FF4C-ABA5-6CF57435507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433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/>
            <a:r>
              <a:rPr lang="en-GB" dirty="0"/>
              <a:t>Iodine-123, technetium-99m, and thallium-201. </a:t>
            </a:r>
            <a:endParaRPr lang="en-GB" altLang="zh-CN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AAE9FF-485E-FF4C-ABA5-6CF57435507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191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/>
              <a:t>captalisation</a:t>
            </a:r>
            <a:endParaRPr lang="en-US" altLang="zh-CN" dirty="0"/>
          </a:p>
          <a:p>
            <a:r>
              <a:rPr lang="en-US" altLang="zh-CN" dirty="0"/>
              <a:t>cite</a:t>
            </a:r>
            <a:r>
              <a:rPr lang="zh-CN" altLang="en-US" dirty="0"/>
              <a:t> </a:t>
            </a:r>
            <a:r>
              <a:rPr lang="en-US" altLang="zh-CN" dirty="0"/>
              <a:t>properly</a:t>
            </a:r>
          </a:p>
          <a:p>
            <a:r>
              <a:rPr lang="en-US" altLang="zh-CN" dirty="0"/>
              <a:t>flip</a:t>
            </a:r>
            <a:r>
              <a:rPr lang="zh-CN" altLang="en-US" dirty="0"/>
              <a:t> </a:t>
            </a:r>
            <a:r>
              <a:rPr lang="en-US" altLang="zh-CN" dirty="0"/>
              <a:t>image</a:t>
            </a:r>
            <a:r>
              <a:rPr lang="zh-CN" altLang="en-US" dirty="0"/>
              <a:t> </a:t>
            </a:r>
            <a:r>
              <a:rPr lang="en-US" altLang="zh-CN" dirty="0"/>
              <a:t>order</a:t>
            </a:r>
          </a:p>
          <a:p>
            <a:r>
              <a:rPr lang="en-US" altLang="zh-CN" dirty="0"/>
              <a:t>3rd</a:t>
            </a:r>
            <a:r>
              <a:rPr lang="zh-CN" altLang="en-US" dirty="0"/>
              <a:t> </a:t>
            </a:r>
            <a:r>
              <a:rPr lang="en-US" altLang="zh-CN" dirty="0"/>
              <a:t>bullet-</a:t>
            </a:r>
            <a:r>
              <a:rPr lang="zh-CN" altLang="en-US" dirty="0"/>
              <a:t> </a:t>
            </a:r>
            <a:r>
              <a:rPr lang="en-US" altLang="zh-CN" dirty="0"/>
              <a:t>types</a:t>
            </a:r>
          </a:p>
          <a:p>
            <a:r>
              <a:rPr lang="en-US" altLang="zh-CN" dirty="0"/>
              <a:t>chemicals</a:t>
            </a:r>
            <a:r>
              <a:rPr lang="zh-CN" altLang="en-US" dirty="0"/>
              <a:t> </a:t>
            </a:r>
            <a:r>
              <a:rPr lang="en-US" altLang="zh-CN" dirty="0"/>
              <a:t>format</a:t>
            </a:r>
            <a:r>
              <a:rPr lang="zh-CN" altLang="en-US" dirty="0"/>
              <a:t> </a:t>
            </a:r>
            <a:r>
              <a:rPr lang="en-US" altLang="zh-CN" dirty="0"/>
              <a:t>properly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AAE9FF-485E-FF4C-ABA5-6CF57435507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64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fill</a:t>
            </a:r>
            <a:r>
              <a:rPr lang="zh-CN" altLang="en-US" dirty="0"/>
              <a:t> </a:t>
            </a:r>
            <a:r>
              <a:rPr lang="en-US" altLang="zh-CN" dirty="0"/>
              <a:t>space,</a:t>
            </a:r>
            <a:r>
              <a:rPr lang="zh-CN" altLang="en-US" dirty="0"/>
              <a:t> </a:t>
            </a:r>
            <a:r>
              <a:rPr lang="en-US" altLang="zh-CN" dirty="0"/>
              <a:t>font</a:t>
            </a:r>
            <a:r>
              <a:rPr lang="zh-CN" altLang="en-US" dirty="0"/>
              <a:t> </a:t>
            </a:r>
            <a:r>
              <a:rPr lang="en-US" altLang="zh-CN" dirty="0"/>
              <a:t>size</a:t>
            </a:r>
          </a:p>
          <a:p>
            <a:r>
              <a:rPr lang="en-US" altLang="zh-CN" dirty="0"/>
              <a:t>large</a:t>
            </a:r>
            <a:r>
              <a:rPr lang="zh-CN" altLang="en-US" dirty="0"/>
              <a:t> </a:t>
            </a:r>
            <a:r>
              <a:rPr lang="en-US" altLang="zh-CN" dirty="0"/>
              <a:t>radioactivity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AAE9FF-485E-FF4C-ABA5-6CF5743550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30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Font</a:t>
            </a:r>
          </a:p>
          <a:p>
            <a:r>
              <a:rPr lang="en-US" altLang="zh-CN" dirty="0"/>
              <a:t>sort</a:t>
            </a:r>
            <a:r>
              <a:rPr lang="zh-CN" altLang="en-US" dirty="0"/>
              <a:t> </a:t>
            </a:r>
            <a:r>
              <a:rPr lang="en-US" altLang="zh-CN" dirty="0"/>
              <a:t>bullets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AAE9FF-485E-FF4C-ABA5-6CF57435507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5640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condense</a:t>
            </a:r>
            <a:r>
              <a:rPr lang="zh-CN" altLang="en-US" dirty="0"/>
              <a:t> </a:t>
            </a:r>
            <a:r>
              <a:rPr lang="en-US" altLang="zh-CN" dirty="0"/>
              <a:t>first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r>
              <a:rPr lang="zh-CN" altLang="en-US" dirty="0"/>
              <a:t> </a:t>
            </a:r>
            <a:r>
              <a:rPr lang="en-US" altLang="zh-CN" dirty="0"/>
              <a:t>bullets</a:t>
            </a:r>
          </a:p>
          <a:p>
            <a:r>
              <a:rPr lang="en-US" altLang="zh-CN" dirty="0"/>
              <a:t>image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how</a:t>
            </a:r>
            <a:r>
              <a:rPr lang="zh-CN" altLang="en-US" dirty="0"/>
              <a:t> </a:t>
            </a:r>
            <a:r>
              <a:rPr lang="en-US" altLang="zh-CN" dirty="0"/>
              <a:t>cyclotron</a:t>
            </a:r>
            <a:r>
              <a:rPr lang="zh-CN" altLang="en-US" dirty="0"/>
              <a:t> </a:t>
            </a:r>
            <a:r>
              <a:rPr lang="en-US" altLang="zh-CN" dirty="0"/>
              <a:t>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AAE9FF-485E-FF4C-ABA5-6CF57435507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7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u="none" strike="noStrike" dirty="0">
                <a:solidFill>
                  <a:srgbClr val="1F1F1F"/>
                </a:solidFill>
                <a:effectLst/>
                <a:latin typeface="ElsevierGulliver"/>
              </a:rPr>
              <a:t>powered by electricity rather than fission reactions, they generate far less than 10% of the waste of research reactors. Furthermore, accelerator-produced waste is less hazardous than waste produced by a research reactor. Finally, accelerators do not pose a nuclear weapon proliferation risk.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AAE9FF-485E-FF4C-ABA5-6CF57435507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4386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effectLst/>
                <a:latin typeface="JmgbkcRpsdfkSglmjgMyriad"/>
              </a:rPr>
              <a:t>Addition of proton changes atomic number (reactors only change neutron number)</a:t>
            </a:r>
          </a:p>
          <a:p>
            <a:endParaRPr lang="en-US" dirty="0"/>
          </a:p>
          <a:p>
            <a:r>
              <a:rPr lang="en-US" altLang="zh-CN" dirty="0"/>
              <a:t>cut</a:t>
            </a:r>
            <a:r>
              <a:rPr lang="zh-CN" altLang="en-US" dirty="0"/>
              <a:t> </a:t>
            </a:r>
            <a:r>
              <a:rPr lang="en-US" altLang="zh-CN" dirty="0"/>
              <a:t>down</a:t>
            </a:r>
            <a:r>
              <a:rPr lang="zh-CN" altLang="en-US" dirty="0"/>
              <a:t> </a:t>
            </a:r>
            <a:r>
              <a:rPr lang="en-US" altLang="zh-CN" dirty="0"/>
              <a:t>slide</a:t>
            </a:r>
          </a:p>
          <a:p>
            <a:r>
              <a:rPr lang="en-US" altLang="zh-CN" dirty="0"/>
              <a:t>other</a:t>
            </a:r>
            <a:r>
              <a:rPr lang="zh-CN" altLang="en-US" dirty="0"/>
              <a:t> </a:t>
            </a:r>
            <a:r>
              <a:rPr lang="en-US" altLang="zh-CN" dirty="0"/>
              <a:t>examples...</a:t>
            </a:r>
            <a:r>
              <a:rPr lang="zh-CN" altLang="en-US" dirty="0"/>
              <a:t> </a:t>
            </a:r>
            <a:r>
              <a:rPr lang="en-US" altLang="zh-CN" dirty="0"/>
              <a:t>4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right</a:t>
            </a:r>
            <a:endParaRPr lang="en-US" dirty="0"/>
          </a:p>
          <a:p>
            <a:r>
              <a:rPr lang="en-GB" b="1" dirty="0">
                <a:solidFill>
                  <a:srgbClr val="404040"/>
                </a:solidFill>
                <a:latin typeface="Inter"/>
              </a:rPr>
              <a:t>S</a:t>
            </a:r>
            <a:r>
              <a:rPr lang="en-GB" b="1" i="0" u="none" strike="noStrike" dirty="0">
                <a:solidFill>
                  <a:srgbClr val="404040"/>
                </a:solidFill>
                <a:effectLst/>
                <a:latin typeface="Inter"/>
              </a:rPr>
              <a:t>olvent extraction</a:t>
            </a:r>
            <a:endParaRPr lang="en-GB" b="0" i="0" u="none" strike="noStrike" dirty="0">
              <a:solidFill>
                <a:srgbClr val="404040"/>
              </a:solidFill>
              <a:effectLst/>
              <a:latin typeface="Inter"/>
            </a:endParaRPr>
          </a:p>
          <a:p>
            <a:pPr lvl="1"/>
            <a:r>
              <a:rPr lang="en-GB" dirty="0">
                <a:solidFill>
                  <a:srgbClr val="404040"/>
                </a:solidFill>
                <a:latin typeface="Inter"/>
              </a:rPr>
              <a:t>Based on difference in solubility</a:t>
            </a:r>
            <a:endParaRPr lang="en-GB" b="0" i="0" u="none" strike="noStrike" dirty="0">
              <a:solidFill>
                <a:srgbClr val="404040"/>
              </a:solidFill>
              <a:effectLst/>
              <a:latin typeface="Inter"/>
            </a:endParaRPr>
          </a:p>
          <a:p>
            <a:r>
              <a:rPr lang="en-US" altLang="zh-CN" b="1" dirty="0">
                <a:solidFill>
                  <a:srgbClr val="404040"/>
                </a:solidFill>
                <a:latin typeface="Inter"/>
              </a:rPr>
              <a:t>Distillation/Sublimation</a:t>
            </a:r>
            <a:endParaRPr lang="en-GB" altLang="zh-CN" b="1" dirty="0">
              <a:solidFill>
                <a:srgbClr val="404040"/>
              </a:solidFill>
              <a:latin typeface="Inter"/>
            </a:endParaRPr>
          </a:p>
          <a:p>
            <a:pPr lvl="1"/>
            <a:r>
              <a:rPr lang="en-US" altLang="zh-CN" b="0" i="0" u="none" strike="noStrike" dirty="0">
                <a:solidFill>
                  <a:srgbClr val="404040"/>
                </a:solidFill>
                <a:effectLst/>
                <a:latin typeface="Inter"/>
              </a:rPr>
              <a:t>Based</a:t>
            </a:r>
            <a:r>
              <a:rPr lang="zh-CN" altLang="en-US" b="0" i="0" u="none" strike="noStrike" dirty="0">
                <a:solidFill>
                  <a:srgbClr val="404040"/>
                </a:solidFill>
                <a:effectLst/>
                <a:latin typeface="Inter"/>
              </a:rPr>
              <a:t> </a:t>
            </a:r>
            <a:r>
              <a:rPr lang="en-US" altLang="zh-CN" b="0" i="0" u="none" strike="noStrike" dirty="0">
                <a:solidFill>
                  <a:srgbClr val="404040"/>
                </a:solidFill>
                <a:effectLst/>
                <a:latin typeface="Inter"/>
              </a:rPr>
              <a:t>on</a:t>
            </a:r>
            <a:r>
              <a:rPr lang="zh-CN" altLang="en-US" b="0" i="0" u="none" strike="noStrike" dirty="0">
                <a:solidFill>
                  <a:srgbClr val="404040"/>
                </a:solidFill>
                <a:effectLst/>
                <a:latin typeface="Inter"/>
              </a:rPr>
              <a:t> </a:t>
            </a:r>
            <a:r>
              <a:rPr lang="en-US" altLang="zh-CN" b="0" i="0" u="none" strike="noStrike" dirty="0">
                <a:solidFill>
                  <a:srgbClr val="404040"/>
                </a:solidFill>
                <a:effectLst/>
                <a:latin typeface="Inter"/>
              </a:rPr>
              <a:t>difference</a:t>
            </a:r>
            <a:r>
              <a:rPr lang="zh-CN" altLang="en-US" b="0" i="0" u="none" strike="noStrike" dirty="0">
                <a:solidFill>
                  <a:srgbClr val="404040"/>
                </a:solidFill>
                <a:effectLst/>
                <a:latin typeface="Inter"/>
              </a:rPr>
              <a:t> </a:t>
            </a:r>
            <a:r>
              <a:rPr lang="en-US" altLang="zh-CN" b="0" i="0" u="none" strike="noStrike" dirty="0">
                <a:solidFill>
                  <a:srgbClr val="404040"/>
                </a:solidFill>
                <a:effectLst/>
                <a:latin typeface="Inter"/>
              </a:rPr>
              <a:t>in</a:t>
            </a:r>
            <a:r>
              <a:rPr lang="zh-CN" altLang="en-US" b="0" i="0" u="none" strike="noStrike" dirty="0">
                <a:solidFill>
                  <a:srgbClr val="404040"/>
                </a:solidFill>
                <a:effectLst/>
                <a:latin typeface="Inter"/>
              </a:rPr>
              <a:t> </a:t>
            </a:r>
            <a:r>
              <a:rPr lang="en-US" altLang="zh-CN" b="0" i="0" u="none" strike="noStrike" dirty="0">
                <a:solidFill>
                  <a:srgbClr val="404040"/>
                </a:solidFill>
                <a:effectLst/>
                <a:latin typeface="Inter"/>
              </a:rPr>
              <a:t>vapor</a:t>
            </a:r>
            <a:r>
              <a:rPr lang="zh-CN" altLang="en-US" b="0" i="0" u="none" strike="noStrike" dirty="0">
                <a:solidFill>
                  <a:srgbClr val="404040"/>
                </a:solidFill>
                <a:effectLst/>
                <a:latin typeface="Inter"/>
              </a:rPr>
              <a:t> </a:t>
            </a:r>
            <a:r>
              <a:rPr lang="en-US" altLang="zh-CN" b="0" i="0" u="none" strike="noStrike" dirty="0">
                <a:solidFill>
                  <a:srgbClr val="404040"/>
                </a:solidFill>
                <a:effectLst/>
                <a:latin typeface="Inter"/>
              </a:rPr>
              <a:t>pressure</a:t>
            </a:r>
            <a:r>
              <a:rPr lang="en-US" altLang="zh-CN" dirty="0">
                <a:solidFill>
                  <a:srgbClr val="404040"/>
                </a:solidFill>
                <a:latin typeface="Inter"/>
              </a:rPr>
              <a:t>/boiling</a:t>
            </a:r>
            <a:r>
              <a:rPr lang="zh-CN" altLang="en-US" dirty="0">
                <a:solidFill>
                  <a:srgbClr val="404040"/>
                </a:solidFill>
                <a:latin typeface="Inter"/>
              </a:rPr>
              <a:t> </a:t>
            </a:r>
            <a:r>
              <a:rPr lang="en-US" altLang="zh-CN" dirty="0">
                <a:solidFill>
                  <a:srgbClr val="404040"/>
                </a:solidFill>
                <a:latin typeface="Inter"/>
              </a:rPr>
              <a:t>point</a:t>
            </a:r>
            <a:endParaRPr lang="en-GB" b="0" i="0" u="none" strike="noStrike" dirty="0">
              <a:solidFill>
                <a:srgbClr val="404040"/>
              </a:solidFill>
              <a:effectLst/>
              <a:latin typeface="Inter"/>
            </a:endParaRPr>
          </a:p>
          <a:p>
            <a:r>
              <a:rPr lang="en-GB" b="1" dirty="0">
                <a:solidFill>
                  <a:srgbClr val="404040"/>
                </a:solidFill>
                <a:latin typeface="Inter"/>
              </a:rPr>
              <a:t>S</a:t>
            </a:r>
            <a:r>
              <a:rPr lang="en-GB" b="1" i="0" u="none" strike="noStrike" dirty="0">
                <a:solidFill>
                  <a:srgbClr val="404040"/>
                </a:solidFill>
                <a:effectLst/>
                <a:latin typeface="Inter"/>
              </a:rPr>
              <a:t>olid-phase extraction</a:t>
            </a:r>
          </a:p>
          <a:p>
            <a:r>
              <a:rPr lang="en-GB" sz="1800" dirty="0">
                <a:solidFill>
                  <a:srgbClr val="404040"/>
                </a:solidFill>
                <a:latin typeface="Inter"/>
              </a:rPr>
              <a:t> target radionuclide is adsorbed onto a solid sorbent material</a:t>
            </a:r>
          </a:p>
          <a:p>
            <a:endParaRPr lang="en-US" dirty="0"/>
          </a:p>
          <a:p>
            <a:r>
              <a:rPr lang="en-US" altLang="zh-CN" dirty="0"/>
              <a:t>highlight</a:t>
            </a:r>
            <a:r>
              <a:rPr lang="zh-CN" altLang="en-US" dirty="0"/>
              <a:t> </a:t>
            </a:r>
            <a:r>
              <a:rPr lang="en-US" altLang="zh-CN" dirty="0"/>
              <a:t>physics</a:t>
            </a:r>
          </a:p>
          <a:p>
            <a:r>
              <a:rPr lang="en-US" altLang="zh-CN" dirty="0"/>
              <a:t>pictures</a:t>
            </a:r>
            <a:r>
              <a:rPr lang="zh-CN" altLang="en-US" dirty="0"/>
              <a:t> </a:t>
            </a:r>
            <a:r>
              <a:rPr lang="en-US" altLang="zh-CN" dirty="0"/>
              <a:t>align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AAE9FF-485E-FF4C-ABA5-6CF57435507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71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371599"/>
            <a:ext cx="6675120" cy="2951825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584879"/>
            <a:ext cx="667512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21B77-BF56-724F-AC8C-AB21C06F790B}" type="datetime1">
              <a:rPr lang="en-GB" smtClean="0"/>
              <a:t>24/02/2025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E4BB7-3F30-4C31-9BB2-8EC24FC0A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4134-70F5-4EE6-88BE-49D129630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9EABC7-C044-44DE-B303-55A0581DA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E1EC3-40B1-8B40-9CD2-FF7B6BD98913}" type="datetime1">
              <a:rPr lang="en-GB" smtClean="0"/>
              <a:t>24/02/2025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A63E1-5BC5-402E-9916-BAB84BCF0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F915-AF64-4ECC-8B1A-B7E6A89B7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95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1CB3635-47E1-90D8-B693-DA85A66B38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B09414-2AA1-4D8E-A00A-C092FBC92D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09219" y="640079"/>
            <a:ext cx="1811773" cy="55368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C3A78-37C5-46D0-9DF4-CB78AF883C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40080" y="640080"/>
            <a:ext cx="8412422" cy="55368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D8705E-925D-4F57-8268-107CE3CF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DC548-8D13-6443-BE41-3C13811B51F7}" type="datetime1">
              <a:rPr lang="en-GB" smtClean="0"/>
              <a:t>24/02/2025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E207E-070D-4EC8-A44C-21F1815FD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D01D1-C266-4161-A820-C084B9801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230604F-219C-2DEE-830E-27274CC2FE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rot="5400000">
            <a:off x="10872154" y="1192438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41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1D310-321C-6946-A71B-16BA23B69F79}" type="datetime1">
              <a:rPr lang="en-GB" smtClean="0"/>
              <a:t>24/02/2025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04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1BB59B6-79B9-97F5-AC3B-DF65899D39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91366"/>
            <a:ext cx="9214884" cy="315997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27E81-8894-6E4F-BABE-96A709D147F9}" type="datetime1">
              <a:rPr lang="en-GB" smtClean="0"/>
              <a:t>24/02/2025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05EAE5-4812-F718-6D75-962788418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6281" y="4715234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567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B477A4-4D01-45B6-9563-0BF13BA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E17E00-96AC-45F0-82B2-9F601E9B93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BA30CD-95C0-427B-A571-A7D8A53278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18928" y="2633472"/>
            <a:ext cx="5212080" cy="35661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F67CAC-53E4-44AF-BEAC-8FFB96F05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6F6C9-143D-B54F-AA41-9B4C549A4594}" type="datetime1">
              <a:rPr lang="en-GB" smtClean="0"/>
              <a:t>24/02/2025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3D9F3A-E7F0-45E7-AFA8-0D4A669EC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F008B-58BB-45FF-923F-5909DAB49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5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7B549-9E51-42E0-992A-73E775957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599"/>
            <a:ext cx="10890929" cy="93975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A5FDC-7C4B-45FB-8462-E2CE79919F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79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D8B686-2E92-45B9-A3D7-9DCAA0C50B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0079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ADB526-4A44-47B6-8D14-93202E590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18928" y="2311352"/>
            <a:ext cx="5212080" cy="69537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4177CA-5C13-4311-BFD3-B98FBD942D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18928" y="3006725"/>
            <a:ext cx="5212080" cy="31912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A255A-4CB5-40CA-B756-1AA5E27C2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2206B-8643-8B45-86C0-78A4C13A1F9F}" type="datetime1">
              <a:rPr lang="en-GB" smtClean="0"/>
              <a:t>24/02/2025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3072C4-10F1-49B8-B0BF-69204EDDC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5ACC97-44C1-4887-909B-E6732D3C1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5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7D313-943A-47E0-8A7A-DFFBCC297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AC25A7-81C8-4AA1-AD9F-C78A451F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5BFEC-120A-D749-9DA8-274CA7C276A3}" type="datetime1">
              <a:rPr lang="en-GB" smtClean="0"/>
              <a:t>24/02/2025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F54740-6022-46B2-9C55-B60E96516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9497C9-6B5E-46D6-8FE9-0A5E0CF7F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028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149F9F0F-FB8C-5565-247C-BDCC156B5CA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740D3C-270A-401A-810C-2F86BBBB8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A6996-CCCB-634F-A423-E4402DD656D0}" type="datetime1">
              <a:rPr lang="en-GB" smtClean="0"/>
              <a:t>24/02/2025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CBE9F8-1765-4F36-A4DE-1DB136025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0CF9E-A6C6-4873-ADBE-7A2939319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275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8CDF8-00AD-4441-A6D5-9D7A659E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330AF-CB7E-420A-AE8A-E02E90325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36519" y="1031001"/>
            <a:ext cx="6594490" cy="51663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3257AD-2422-4CDA-9C55-700F4B5BF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8"/>
            <a:ext cx="3859397" cy="322682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1B7454-C1CC-46F2-A6FB-1FE786C48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41F34-971B-F745-A27B-54F31FC23E6B}" type="datetime1">
              <a:rPr lang="en-GB" smtClean="0"/>
              <a:t>24/02/2025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077DBE-6CC7-421B-AB5E-341E20BD9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6EAB8F-7526-4CDB-B782-FAD8B3E70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389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31647F-5A61-44C9-81DC-331C9AE5D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371600"/>
            <a:ext cx="3859397" cy="1451723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627A0F-F1B8-49BE-A0FF-7FE16E3BDC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37760" y="1033271"/>
            <a:ext cx="6592824" cy="51663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6D1BD6-1519-4431-9FAF-7D4F412997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0080" y="2972167"/>
            <a:ext cx="3859397" cy="32268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A587A0-353B-42C2-BA96-B1ADEDF64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47777-77CF-A048-A7E0-5D2ADEF8BEB9}" type="datetime1">
              <a:rPr lang="en-GB" smtClean="0"/>
              <a:t>24/02/2025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5A88E-3957-4B76-B1BE-416402921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F7C5FD-E56A-4C66-8F23-087F95A2F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01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1"/>
            <a:ext cx="10890929" cy="1097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2633472"/>
            <a:ext cx="10890928" cy="35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AEEF305A-E23E-BC4B-85BA-C45E3155D064}" type="datetime1">
              <a:rPr lang="en-GB" smtClean="0"/>
              <a:t>24/02/2025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386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6" r:id="rId6"/>
    <p:sldLayoutId id="2147483701" r:id="rId7"/>
    <p:sldLayoutId id="2147483702" r:id="rId8"/>
    <p:sldLayoutId id="2147483703" r:id="rId9"/>
    <p:sldLayoutId id="2147483705" r:id="rId10"/>
    <p:sldLayoutId id="2147483704" r:id="rId11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14.jpeg"/><Relationship Id="rId9" Type="http://schemas.microsoft.com/office/2007/relationships/diagramDrawing" Target="../diagrams/drawing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8" name="Rectangle 3087">
            <a:extLst>
              <a:ext uri="{FF2B5EF4-FFF2-40B4-BE49-F238E27FC236}">
                <a16:creationId xmlns:a16="http://schemas.microsoft.com/office/drawing/2014/main" id="{59A9681A-2486-4655-A876-E26402CA2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Worldwide Medical Cyclotron Industry is projected to achieve a valuation  exceeding US$ 562.4 Million by the end of 2032, according to FMI -  PharmiWeb.com">
            <a:extLst>
              <a:ext uri="{FF2B5EF4-FFF2-40B4-BE49-F238E27FC236}">
                <a16:creationId xmlns:a16="http://schemas.microsoft.com/office/drawing/2014/main" id="{FF51593F-E9C8-75CB-9FAA-028A94E68D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"/>
          <a:stretch/>
        </p:blipFill>
        <p:spPr bwMode="auto">
          <a:xfrm>
            <a:off x="2" y="152"/>
            <a:ext cx="12191998" cy="685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0" name="Rectangle 3089">
            <a:extLst>
              <a:ext uri="{FF2B5EF4-FFF2-40B4-BE49-F238E27FC236}">
                <a16:creationId xmlns:a16="http://schemas.microsoft.com/office/drawing/2014/main" id="{C9BB6818-31C2-4340-98F8-64FF7F46A4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406" y="0"/>
            <a:ext cx="8543515" cy="6858000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58000">
                <a:srgbClr val="000000">
                  <a:alpha val="55000"/>
                </a:srgbClr>
              </a:gs>
              <a:gs pos="93000">
                <a:srgbClr val="000000">
                  <a:alpha val="64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14D744-1BEA-AE63-ABB4-E3424B58FC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371600"/>
            <a:ext cx="5758629" cy="2696866"/>
          </a:xfrm>
        </p:spPr>
        <p:txBody>
          <a:bodyPr anchor="t">
            <a:norm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The Hot Box- Radioisotope</a:t>
            </a:r>
            <a:r>
              <a:rPr lang="zh-CN" altLang="en-US" dirty="0">
                <a:solidFill>
                  <a:srgbClr val="FFFFFF"/>
                </a:solidFill>
              </a:rPr>
              <a:t> </a:t>
            </a:r>
            <a:r>
              <a:rPr lang="en-US" altLang="zh-CN" dirty="0">
                <a:solidFill>
                  <a:srgbClr val="FFFFFF"/>
                </a:solidFill>
              </a:rPr>
              <a:t>production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C8FBE1-CE16-0641-DE8B-2AC39018AB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584879"/>
            <a:ext cx="6402572" cy="1287887"/>
          </a:xfrm>
        </p:spPr>
        <p:txBody>
          <a:bodyPr anchor="b">
            <a:norm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Graduate</a:t>
            </a:r>
            <a:r>
              <a:rPr lang="zh-CN" altLang="en-US" dirty="0">
                <a:solidFill>
                  <a:srgbClr val="FFFFFF"/>
                </a:solidFill>
              </a:rPr>
              <a:t> </a:t>
            </a:r>
            <a:r>
              <a:rPr lang="en-US" altLang="zh-CN" dirty="0">
                <a:solidFill>
                  <a:srgbClr val="FFFFFF"/>
                </a:solidFill>
              </a:rPr>
              <a:t>Symposium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Sabrina Wang</a:t>
            </a:r>
          </a:p>
        </p:txBody>
      </p:sp>
      <p:cxnSp>
        <p:nvCxnSpPr>
          <p:cNvPr id="3092" name="Straight Connector 3091">
            <a:extLst>
              <a:ext uri="{FF2B5EF4-FFF2-40B4-BE49-F238E27FC236}">
                <a16:creationId xmlns:a16="http://schemas.microsoft.com/office/drawing/2014/main" id="{F0CE0765-E93C-4D37-9D5F-D464EFB10F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805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FB3C6-3384-D0ED-6E55-B2218F8A6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126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9E0D8-929E-D5FF-4256-D0A73763E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188086"/>
            <a:ext cx="10890929" cy="1097280"/>
          </a:xfrm>
        </p:spPr>
        <p:txBody>
          <a:bodyPr/>
          <a:lstStyle/>
          <a:p>
            <a:r>
              <a:rPr lang="en-US" dirty="0"/>
              <a:t>Advantages Comparison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1CFFD10B-0126-0070-E3C1-337477778B31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8758629"/>
              </p:ext>
            </p:extLst>
          </p:nvPr>
        </p:nvGraphicFramePr>
        <p:xfrm>
          <a:off x="640079" y="2244738"/>
          <a:ext cx="10022755" cy="438545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954809">
                  <a:extLst>
                    <a:ext uri="{9D8B030D-6E8A-4147-A177-3AD203B41FA5}">
                      <a16:colId xmlns:a16="http://schemas.microsoft.com/office/drawing/2014/main" val="1984369797"/>
                    </a:ext>
                  </a:extLst>
                </a:gridCol>
                <a:gridCol w="5067946">
                  <a:extLst>
                    <a:ext uri="{9D8B030D-6E8A-4147-A177-3AD203B41FA5}">
                      <a16:colId xmlns:a16="http://schemas.microsoft.com/office/drawing/2014/main" val="752783901"/>
                    </a:ext>
                  </a:extLst>
                </a:gridCol>
              </a:tblGrid>
              <a:tr h="627915"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endParaRPr lang="en-GB" sz="1800" b="1" dirty="0">
                        <a:effectLst/>
                      </a:endParaRPr>
                    </a:p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GB" sz="1800" b="1" dirty="0">
                          <a:effectLst/>
                        </a:rPr>
                        <a:t>Accelerator Produced</a:t>
                      </a:r>
                    </a:p>
                  </a:txBody>
                  <a:tcPr marL="41644" marR="41644" marT="19989" marB="49972"/>
                </a:tc>
                <a:tc>
                  <a:txBody>
                    <a:bodyPr/>
                    <a:lstStyle/>
                    <a:p>
                      <a:pPr algn="l" fontAlgn="t">
                        <a:lnSpc>
                          <a:spcPts val="1500"/>
                        </a:lnSpc>
                      </a:pPr>
                      <a:endParaRPr lang="en-GB" sz="1800" b="1" dirty="0">
                        <a:effectLst/>
                      </a:endParaRPr>
                    </a:p>
                    <a:p>
                      <a:pPr algn="l" fontAlgn="t">
                        <a:lnSpc>
                          <a:spcPts val="1500"/>
                        </a:lnSpc>
                      </a:pPr>
                      <a:r>
                        <a:rPr lang="en-GB" sz="1800" b="1" dirty="0">
                          <a:effectLst/>
                        </a:rPr>
                        <a:t>Nuclear Reactor Produced</a:t>
                      </a:r>
                    </a:p>
                  </a:txBody>
                  <a:tcPr marL="41644" marR="39978" marT="19989" marB="49972"/>
                </a:tc>
                <a:extLst>
                  <a:ext uri="{0D108BD9-81ED-4DB2-BD59-A6C34878D82A}">
                    <a16:rowId xmlns:a16="http://schemas.microsoft.com/office/drawing/2014/main" val="1857048791"/>
                  </a:ext>
                </a:extLst>
              </a:tr>
              <a:tr h="3483697">
                <a:tc>
                  <a:txBody>
                    <a:bodyPr/>
                    <a:lstStyle/>
                    <a:p>
                      <a:pPr marL="285750" indent="-285750" algn="l" fontAlgn="t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2000" b="1" dirty="0">
                          <a:effectLst/>
                        </a:rPr>
                        <a:t>On-demand</a:t>
                      </a:r>
                      <a:r>
                        <a:rPr lang="en-GB" sz="2000" dirty="0">
                          <a:effectLst/>
                        </a:rPr>
                        <a:t>, on-site production</a:t>
                      </a:r>
                    </a:p>
                    <a:p>
                      <a:pPr marL="285750" indent="-285750" algn="l" fontAlgn="t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effectLst/>
                        </a:rPr>
                        <a:t>Ability to produce </a:t>
                      </a:r>
                      <a:r>
                        <a:rPr lang="en-GB" sz="2000" b="1" dirty="0">
                          <a:effectLst/>
                        </a:rPr>
                        <a:t>short-lived</a:t>
                      </a:r>
                      <a:r>
                        <a:rPr lang="en-GB" sz="2000" dirty="0">
                          <a:effectLst/>
                        </a:rPr>
                        <a:t> isotopes</a:t>
                      </a:r>
                    </a:p>
                    <a:p>
                      <a:pPr marL="285750" marR="0" indent="-28575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1" dirty="0">
                          <a:effectLst/>
                        </a:rPr>
                        <a:t>Safer</a:t>
                      </a:r>
                      <a:r>
                        <a:rPr lang="en-GB" sz="2000" dirty="0">
                          <a:effectLst/>
                        </a:rPr>
                        <a:t>  </a:t>
                      </a:r>
                    </a:p>
                    <a:p>
                      <a:pPr marL="285750" marR="0" indent="-285750" algn="l" defTabSz="914400" rtl="0" eaLnBrk="1" fontAlgn="t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000" b="1" dirty="0">
                          <a:effectLst/>
                        </a:rPr>
                        <a:t>Cheaper</a:t>
                      </a:r>
                      <a:r>
                        <a:rPr lang="en-GB" sz="2000" dirty="0">
                          <a:effectLst/>
                        </a:rPr>
                        <a:t> operating and decommissioning cost</a:t>
                      </a:r>
                    </a:p>
                    <a:p>
                      <a:pPr marL="285750" indent="-285750" algn="l" fontAlgn="t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effectLst/>
                        </a:rPr>
                        <a:t>Less radioactive waste</a:t>
                      </a:r>
                    </a:p>
                    <a:p>
                      <a:pPr marL="285750" indent="-285750" algn="l" fontAlgn="t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effectLst/>
                        </a:rPr>
                        <a:t>Easier separation from reactants</a:t>
                      </a:r>
                    </a:p>
                    <a:p>
                      <a:pPr marL="285750" indent="-285750" algn="l" fontAlgn="t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endParaRPr lang="en-GB" sz="2000" dirty="0">
                        <a:effectLst/>
                      </a:endParaRPr>
                    </a:p>
                  </a:txBody>
                  <a:tcPr marL="41644" marR="41644" marT="49972" marB="49972"/>
                </a:tc>
                <a:tc>
                  <a:txBody>
                    <a:bodyPr/>
                    <a:lstStyle/>
                    <a:p>
                      <a:pPr marL="285750" indent="-285750" algn="l" fontAlgn="t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effectLst/>
                        </a:rPr>
                        <a:t>High production yield for certain isotopes</a:t>
                      </a:r>
                    </a:p>
                    <a:p>
                      <a:pPr marL="285750" indent="-285750" algn="l" fontAlgn="t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effectLst/>
                        </a:rPr>
                        <a:t>More varied isotopes</a:t>
                      </a:r>
                    </a:p>
                    <a:p>
                      <a:pPr marL="285750" indent="-285750" algn="l" fontAlgn="t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en-GB" sz="2000" dirty="0">
                          <a:effectLst/>
                        </a:rPr>
                        <a:t>Established technology</a:t>
                      </a:r>
                    </a:p>
                  </a:txBody>
                  <a:tcPr marL="41644" marR="39978" marT="49972" marB="49972"/>
                </a:tc>
                <a:extLst>
                  <a:ext uri="{0D108BD9-81ED-4DB2-BD59-A6C34878D82A}">
                    <a16:rowId xmlns:a16="http://schemas.microsoft.com/office/drawing/2014/main" val="3534691314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7C2B7E-0ADD-A6E0-281C-E0C14786E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17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744CAA32-F237-419C-A2DD-43C28D920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High Flux Isotope Reactor">
            <a:extLst>
              <a:ext uri="{FF2B5EF4-FFF2-40B4-BE49-F238E27FC236}">
                <a16:creationId xmlns:a16="http://schemas.microsoft.com/office/drawing/2014/main" id="{FCF1F176-1483-F040-10EC-CF65277D91F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7" r="27407" b="2"/>
          <a:stretch/>
        </p:blipFill>
        <p:spPr bwMode="auto">
          <a:xfrm>
            <a:off x="22048" y="3429000"/>
            <a:ext cx="325627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PET Scans in Cancer Cases">
            <a:extLst>
              <a:ext uri="{FF2B5EF4-FFF2-40B4-BE49-F238E27FC236}">
                <a16:creationId xmlns:a16="http://schemas.microsoft.com/office/drawing/2014/main" id="{67BC17B5-8DBA-B6FD-3488-B288EEC88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6" r="20950" b="3"/>
          <a:stretch/>
        </p:blipFill>
        <p:spPr bwMode="auto">
          <a:xfrm>
            <a:off x="13156" y="-7295"/>
            <a:ext cx="325627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A diagram of a molecule&#10;&#10;AI-generated content may be incorrect.">
            <a:extLst>
              <a:ext uri="{FF2B5EF4-FFF2-40B4-BE49-F238E27FC236}">
                <a16:creationId xmlns:a16="http://schemas.microsoft.com/office/drawing/2014/main" id="{B3E8FE62-3DC5-D7A7-6ED0-6621273EEC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583"/>
          <a:stretch/>
        </p:blipFill>
        <p:spPr bwMode="auto">
          <a:xfrm>
            <a:off x="3174458" y="-10145"/>
            <a:ext cx="325627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Worldwide Medical Cyclotron Industry is projected to achieve a valuation  exceeding US$ 562.4 Million by the end of 2032, according to FMI -  PharmiWeb.com">
            <a:extLst>
              <a:ext uri="{FF2B5EF4-FFF2-40B4-BE49-F238E27FC236}">
                <a16:creationId xmlns:a16="http://schemas.microsoft.com/office/drawing/2014/main" id="{8EAF9F2C-A861-F14C-FB06-A1E1946CF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5" r="19829"/>
          <a:stretch/>
        </p:blipFill>
        <p:spPr bwMode="auto">
          <a:xfrm>
            <a:off x="3183349" y="3437451"/>
            <a:ext cx="3256277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1A7CE1-36D7-9344-08F4-1DA38E25A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0515" y="1371600"/>
            <a:ext cx="4150494" cy="10972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600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B8B20-8E68-ACF4-76AE-3D635A52C6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80514" y="2162318"/>
            <a:ext cx="4150495" cy="366468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Radioisotopes used in diagnostics and in cancer treatment</a:t>
            </a:r>
          </a:p>
          <a:p>
            <a:r>
              <a:rPr lang="en-US" dirty="0"/>
              <a:t>Can be reactor-produced (longer lifetime)</a:t>
            </a:r>
          </a:p>
          <a:p>
            <a:r>
              <a:rPr lang="en-US" dirty="0"/>
              <a:t>Accelerator –produced (local production, shorter lifetime, safer)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5D2DBF-D79E-A050-9F53-C494221D8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7995" y="6356350"/>
            <a:ext cx="72301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70C12960-6E85-460F-B6E3-5B82CB31AF3D}" type="slidenum">
              <a:rPr lang="en-US" smtClean="0"/>
              <a:pPr defTabSz="914400">
                <a:spcAft>
                  <a:spcPts val="600"/>
                </a:spcAft>
              </a:pPr>
              <a:t>11</a:t>
            </a:fld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F36BA04-2CA4-4727-91BA-40C378D140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456715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463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4F324D-E4F7-A171-99C7-59ECE0159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646" y="1335339"/>
            <a:ext cx="10890929" cy="1097280"/>
          </a:xfrm>
        </p:spPr>
        <p:txBody>
          <a:bodyPr/>
          <a:lstStyle/>
          <a:p>
            <a:r>
              <a:rPr lang="en-GB" dirty="0"/>
              <a:t>References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B1225-555C-BE79-FD5F-77B716130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B0B23D-2B8A-F676-9756-F7B2998FDC55}"/>
              </a:ext>
            </a:extLst>
          </p:cNvPr>
          <p:cNvSpPr txBox="1"/>
          <p:nvPr/>
        </p:nvSpPr>
        <p:spPr>
          <a:xfrm>
            <a:off x="977462" y="2254469"/>
            <a:ext cx="983053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[1] Commission, C.N.S. (2019) </a:t>
            </a:r>
            <a:r>
              <a:rPr lang="en-GB" b="0" i="1" u="none" strike="noStrike" dirty="0">
                <a:solidFill>
                  <a:srgbClr val="000000"/>
                </a:solidFill>
                <a:effectLst/>
              </a:rPr>
              <a:t>Government of Canada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 </a:t>
            </a:r>
            <a:r>
              <a:rPr lang="en-GB" b="0" i="1" u="none" strike="noStrike" dirty="0">
                <a:solidFill>
                  <a:srgbClr val="000000"/>
                </a:solidFill>
                <a:effectLst/>
              </a:rPr>
              <a:t>Canadian Nuclear Safety Commission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. Available at: https://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www.cnsc-ccsn.gc.ca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/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eng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/resources/radiation/radiation-health-effects/ </a:t>
            </a:r>
          </a:p>
          <a:p>
            <a:pPr algn="l"/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[2] Knapp, F.F. and Dash, A. (2016) </a:t>
            </a:r>
            <a:r>
              <a:rPr lang="en-GB" b="0" i="1" u="none" strike="noStrike" dirty="0">
                <a:solidFill>
                  <a:srgbClr val="000000"/>
                </a:solidFill>
                <a:effectLst/>
              </a:rPr>
              <a:t>Radiopharmaceuticals for therapy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. New Delhi: Springer. </a:t>
            </a: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Wang, Y. </a:t>
            </a:r>
            <a:r>
              <a:rPr lang="en-GB" b="0" i="1" u="none" strike="noStrike" dirty="0">
                <a:solidFill>
                  <a:srgbClr val="000000"/>
                </a:solidFill>
                <a:effectLst/>
              </a:rPr>
              <a:t>et al.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(2022) ‘Production Review of Accelerator-based medical isotopes’, </a:t>
            </a:r>
            <a:r>
              <a:rPr lang="en-GB" b="0" i="1" u="none" strike="noStrike" dirty="0">
                <a:solidFill>
                  <a:srgbClr val="000000"/>
                </a:solidFill>
                <a:effectLst/>
              </a:rPr>
              <a:t>Molecules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27(16), p. 5294. doi:10.3390/molecules27165294. </a:t>
            </a:r>
          </a:p>
          <a:p>
            <a:pPr algn="l"/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b="0" i="1" u="none" strike="noStrike" dirty="0">
                <a:solidFill>
                  <a:srgbClr val="000000"/>
                </a:solidFill>
                <a:effectLst/>
              </a:rPr>
              <a:t>[3] What is an isotope?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(2023) </a:t>
            </a:r>
            <a:r>
              <a:rPr lang="en-GB" b="0" i="1" u="none" strike="noStrike" dirty="0">
                <a:solidFill>
                  <a:srgbClr val="000000"/>
                </a:solidFill>
                <a:effectLst/>
              </a:rPr>
              <a:t>Nuclear @ McMaster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. Available at: https://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nuclear.mcmaster.ca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/resources/make-a-radioisotope/ </a:t>
            </a:r>
          </a:p>
          <a:p>
            <a:pPr algn="l"/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b="0" i="1" u="none" strike="noStrike" dirty="0">
                <a:solidFill>
                  <a:srgbClr val="000000"/>
                </a:solidFill>
                <a:effectLst/>
              </a:rPr>
              <a:t>[4] Worldwide medical cyclotron industry is projected to achieve a valuation exceeding US$ 562.4 million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(no date) </a:t>
            </a:r>
            <a:r>
              <a:rPr lang="en-GB" b="0" i="1" u="none" strike="noStrike" dirty="0" err="1">
                <a:solidFill>
                  <a:srgbClr val="000000"/>
                </a:solidFill>
                <a:effectLst/>
              </a:rPr>
              <a:t>PharmiWeb.com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. Available at: https://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www.pharmiweb.com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/press-release/2023-11-20/worldwide-medical-cyclotron-industry-is-projected-to-achieve-a-valuation-exceeding-us-5624-million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805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019DE-4121-7003-50BF-E26AA5280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155594"/>
            <a:ext cx="10890929" cy="1097280"/>
          </a:xfrm>
        </p:spPr>
        <p:txBody>
          <a:bodyPr/>
          <a:lstStyle/>
          <a:p>
            <a:r>
              <a:rPr lang="en-US" altLang="zh-CN" dirty="0"/>
              <a:t>Radioisotope</a:t>
            </a:r>
            <a:r>
              <a:rPr lang="zh-CN" altLang="en-US" dirty="0"/>
              <a:t> </a:t>
            </a:r>
            <a:r>
              <a:rPr lang="en-US" altLang="zh-CN" dirty="0"/>
              <a:t>separation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E045A-F9D9-E400-F0EA-AC63A7DE1E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28766" y="2024207"/>
            <a:ext cx="4394883" cy="2809586"/>
          </a:xfrm>
        </p:spPr>
        <p:txBody>
          <a:bodyPr>
            <a:normAutofit fontScale="85000" lnSpcReduction="20000"/>
          </a:bodyPr>
          <a:lstStyle/>
          <a:p>
            <a:r>
              <a:rPr lang="en-GB" sz="1800" b="1" dirty="0">
                <a:effectLst/>
              </a:rPr>
              <a:t>Neutral Carrier Adsorption (NCA)</a:t>
            </a:r>
          </a:p>
          <a:p>
            <a:pPr lvl="1"/>
            <a:r>
              <a:rPr lang="en-GB" sz="1600" b="1" dirty="0"/>
              <a:t>Carriers bind to target radioisotopes</a:t>
            </a:r>
          </a:p>
          <a:p>
            <a:pPr lvl="1"/>
            <a:r>
              <a:rPr lang="en-GB" sz="1600" b="1" dirty="0">
                <a:effectLst/>
              </a:rPr>
              <a:t>Driven by weak interactions, e.g. </a:t>
            </a:r>
            <a:r>
              <a:rPr lang="en-GB" sz="1600" b="1" dirty="0"/>
              <a:t>Van de Waals</a:t>
            </a:r>
          </a:p>
          <a:p>
            <a:pPr lvl="1"/>
            <a:r>
              <a:rPr lang="en-GB" sz="1600" b="0" i="0" u="none" strike="noStrike" dirty="0">
                <a:solidFill>
                  <a:srgbClr val="404040"/>
                </a:solidFill>
                <a:effectLst/>
              </a:rPr>
              <a:t>filtration, centrifugation, or chromatography separation of carrier</a:t>
            </a:r>
          </a:p>
          <a:p>
            <a:pPr lvl="1"/>
            <a:r>
              <a:rPr lang="en-GB" sz="1600" dirty="0">
                <a:solidFill>
                  <a:srgbClr val="404040"/>
                </a:solidFill>
              </a:rPr>
              <a:t>Recovery of radioisotopes</a:t>
            </a:r>
            <a:endParaRPr lang="en-GB" sz="1600" b="1" dirty="0">
              <a:effectLst/>
            </a:endParaRPr>
          </a:p>
          <a:p>
            <a:r>
              <a:rPr lang="en-GB" sz="1800" b="1" dirty="0">
                <a:effectLst/>
              </a:rPr>
              <a:t>Ion Exchange Column Chromatography </a:t>
            </a:r>
          </a:p>
          <a:p>
            <a:r>
              <a:rPr lang="en-GB" sz="1600" dirty="0">
                <a:solidFill>
                  <a:srgbClr val="404040"/>
                </a:solidFill>
              </a:rPr>
              <a:t>Capture dissolved ions by insoluble support media, uses difference in charge density</a:t>
            </a:r>
          </a:p>
          <a:p>
            <a:pPr lvl="1"/>
            <a:endParaRPr lang="en-GB" sz="1600" b="1" dirty="0">
              <a:effectLst/>
            </a:endParaRPr>
          </a:p>
          <a:p>
            <a:endParaRPr lang="en-GB" sz="1800" b="1" dirty="0">
              <a:effectLst/>
            </a:endParaRPr>
          </a:p>
          <a:p>
            <a:endParaRPr lang="en-GB" sz="1800" b="1" dirty="0">
              <a:effectLst/>
            </a:endParaRPr>
          </a:p>
          <a:p>
            <a:pPr lvl="1"/>
            <a:endParaRPr lang="en-GB" sz="1600" b="1" dirty="0">
              <a:effectLst/>
            </a:endParaRP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7C2381-60B4-176F-28FC-5B4876B7162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>
                <a:solidFill>
                  <a:srgbClr val="404040"/>
                </a:solidFill>
              </a:rPr>
              <a:t>S</a:t>
            </a:r>
            <a:r>
              <a:rPr lang="en-GB" b="1" i="0" u="none" strike="noStrike" dirty="0">
                <a:solidFill>
                  <a:srgbClr val="404040"/>
                </a:solidFill>
                <a:effectLst/>
              </a:rPr>
              <a:t>olvent extraction</a:t>
            </a:r>
            <a:endParaRPr lang="en-GB" b="0" i="0" u="none" strike="noStrike" dirty="0">
              <a:solidFill>
                <a:srgbClr val="404040"/>
              </a:solidFill>
              <a:effectLst/>
            </a:endParaRPr>
          </a:p>
          <a:p>
            <a:pPr lvl="1"/>
            <a:r>
              <a:rPr lang="en-GB" dirty="0">
                <a:solidFill>
                  <a:srgbClr val="404040"/>
                </a:solidFill>
              </a:rPr>
              <a:t>Based on difference in solubility</a:t>
            </a:r>
            <a:endParaRPr lang="en-GB" b="0" i="0" u="none" strike="noStrike" dirty="0">
              <a:solidFill>
                <a:srgbClr val="404040"/>
              </a:solidFill>
              <a:effectLst/>
            </a:endParaRPr>
          </a:p>
          <a:p>
            <a:r>
              <a:rPr lang="en-US" altLang="zh-CN" b="1" dirty="0">
                <a:solidFill>
                  <a:srgbClr val="404040"/>
                </a:solidFill>
              </a:rPr>
              <a:t>Distillation/Sublimation</a:t>
            </a:r>
            <a:endParaRPr lang="en-GB" altLang="zh-CN" b="1" dirty="0">
              <a:solidFill>
                <a:srgbClr val="404040"/>
              </a:solidFill>
            </a:endParaRPr>
          </a:p>
          <a:p>
            <a:pPr lvl="1"/>
            <a:r>
              <a:rPr lang="en-US" altLang="zh-CN" b="0" i="0" u="none" strike="noStrike" dirty="0">
                <a:solidFill>
                  <a:srgbClr val="404040"/>
                </a:solidFill>
                <a:effectLst/>
              </a:rPr>
              <a:t>Based</a:t>
            </a:r>
            <a:r>
              <a:rPr lang="zh-CN" altLang="en-US" b="0" i="0" u="none" strike="noStrike" dirty="0">
                <a:solidFill>
                  <a:srgbClr val="404040"/>
                </a:solidFill>
                <a:effectLst/>
              </a:rPr>
              <a:t> </a:t>
            </a:r>
            <a:r>
              <a:rPr lang="en-US" altLang="zh-CN" b="0" i="0" u="none" strike="noStrike" dirty="0">
                <a:solidFill>
                  <a:srgbClr val="404040"/>
                </a:solidFill>
                <a:effectLst/>
              </a:rPr>
              <a:t>on</a:t>
            </a:r>
            <a:r>
              <a:rPr lang="zh-CN" altLang="en-US" b="0" i="0" u="none" strike="noStrike" dirty="0">
                <a:solidFill>
                  <a:srgbClr val="404040"/>
                </a:solidFill>
                <a:effectLst/>
              </a:rPr>
              <a:t> </a:t>
            </a:r>
            <a:r>
              <a:rPr lang="en-US" altLang="zh-CN" b="0" i="0" u="none" strike="noStrike" dirty="0">
                <a:solidFill>
                  <a:srgbClr val="404040"/>
                </a:solidFill>
                <a:effectLst/>
              </a:rPr>
              <a:t>difference</a:t>
            </a:r>
            <a:r>
              <a:rPr lang="zh-CN" altLang="en-US" b="0" i="0" u="none" strike="noStrike" dirty="0">
                <a:solidFill>
                  <a:srgbClr val="404040"/>
                </a:solidFill>
                <a:effectLst/>
              </a:rPr>
              <a:t> </a:t>
            </a:r>
            <a:r>
              <a:rPr lang="en-US" altLang="zh-CN" b="0" i="0" u="none" strike="noStrike" dirty="0">
                <a:solidFill>
                  <a:srgbClr val="404040"/>
                </a:solidFill>
                <a:effectLst/>
              </a:rPr>
              <a:t>in</a:t>
            </a:r>
            <a:r>
              <a:rPr lang="zh-CN" altLang="en-US" b="0" i="0" u="none" strike="noStrike" dirty="0">
                <a:solidFill>
                  <a:srgbClr val="404040"/>
                </a:solidFill>
                <a:effectLst/>
              </a:rPr>
              <a:t> </a:t>
            </a:r>
            <a:r>
              <a:rPr lang="en-US" altLang="zh-CN" b="0" i="0" u="none" strike="noStrike" dirty="0">
                <a:solidFill>
                  <a:srgbClr val="404040"/>
                </a:solidFill>
                <a:effectLst/>
              </a:rPr>
              <a:t>vapor</a:t>
            </a:r>
            <a:r>
              <a:rPr lang="zh-CN" altLang="en-US" b="0" i="0" u="none" strike="noStrike" dirty="0">
                <a:solidFill>
                  <a:srgbClr val="404040"/>
                </a:solidFill>
                <a:effectLst/>
              </a:rPr>
              <a:t> </a:t>
            </a:r>
            <a:r>
              <a:rPr lang="en-US" altLang="zh-CN" b="0" i="0" u="none" strike="noStrike" dirty="0">
                <a:solidFill>
                  <a:srgbClr val="404040"/>
                </a:solidFill>
                <a:effectLst/>
              </a:rPr>
              <a:t>pressure</a:t>
            </a:r>
            <a:r>
              <a:rPr lang="en-US" altLang="zh-CN" dirty="0">
                <a:solidFill>
                  <a:srgbClr val="404040"/>
                </a:solidFill>
              </a:rPr>
              <a:t>/boiling</a:t>
            </a:r>
            <a:r>
              <a:rPr lang="zh-CN" altLang="en-US" dirty="0">
                <a:solidFill>
                  <a:srgbClr val="404040"/>
                </a:solidFill>
              </a:rPr>
              <a:t> </a:t>
            </a:r>
            <a:r>
              <a:rPr lang="en-US" altLang="zh-CN" dirty="0">
                <a:solidFill>
                  <a:srgbClr val="404040"/>
                </a:solidFill>
              </a:rPr>
              <a:t>point</a:t>
            </a:r>
            <a:endParaRPr lang="en-GB" b="0" i="0" u="none" strike="noStrike" dirty="0">
              <a:solidFill>
                <a:srgbClr val="404040"/>
              </a:solidFill>
              <a:effectLst/>
            </a:endParaRPr>
          </a:p>
          <a:p>
            <a:r>
              <a:rPr lang="en-GB" b="1" dirty="0">
                <a:solidFill>
                  <a:srgbClr val="404040"/>
                </a:solidFill>
              </a:rPr>
              <a:t>S</a:t>
            </a:r>
            <a:r>
              <a:rPr lang="en-GB" b="1" i="0" u="none" strike="noStrike" dirty="0">
                <a:solidFill>
                  <a:srgbClr val="404040"/>
                </a:solidFill>
                <a:effectLst/>
              </a:rPr>
              <a:t>olid-phase extraction</a:t>
            </a:r>
          </a:p>
          <a:p>
            <a:r>
              <a:rPr lang="en-GB" sz="1800" dirty="0">
                <a:solidFill>
                  <a:srgbClr val="404040"/>
                </a:solidFill>
              </a:rPr>
              <a:t> target radionuclide is adsorbed onto a solid sorbent material</a:t>
            </a:r>
          </a:p>
          <a:p>
            <a:endParaRPr lang="en-GB" sz="1800" dirty="0">
              <a:solidFill>
                <a:srgbClr val="404040"/>
              </a:solidFill>
            </a:endParaRPr>
          </a:p>
          <a:p>
            <a:pPr lvl="1"/>
            <a:endParaRPr lang="en-US" dirty="0"/>
          </a:p>
        </p:txBody>
      </p:sp>
      <p:pic>
        <p:nvPicPr>
          <p:cNvPr id="1026" name="Picture 2" descr="Ion Exchange Chromatography - Creative BioMart">
            <a:extLst>
              <a:ext uri="{FF2B5EF4-FFF2-40B4-BE49-F238E27FC236}">
                <a16:creationId xmlns:a16="http://schemas.microsoft.com/office/drawing/2014/main" id="{D1BBACFA-CFD6-A175-8096-3CE48A8AD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370" y="4833793"/>
            <a:ext cx="2873279" cy="178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hromatography Principle and its Types - Definition, Principle, Types,  Differential Extraction &amp; FAQs of Chromatography">
            <a:extLst>
              <a:ext uri="{FF2B5EF4-FFF2-40B4-BE49-F238E27FC236}">
                <a16:creationId xmlns:a16="http://schemas.microsoft.com/office/drawing/2014/main" id="{990AE3FA-5870-E0BD-5B13-40E7C2EF0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7244" y="449943"/>
            <a:ext cx="4032547" cy="199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6C32BD-EA08-59F2-BC55-B7E643F15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3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3BBD7-AB7D-50F6-BB34-36581DD18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A7A905-CA3D-AEE4-7CA9-36D68D710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Radioisotope applications:</a:t>
            </a:r>
          </a:p>
          <a:p>
            <a:pPr lvl="1"/>
            <a:r>
              <a:rPr lang="en-US" dirty="0"/>
              <a:t>Diagnostics</a:t>
            </a:r>
          </a:p>
          <a:p>
            <a:pPr lvl="1"/>
            <a:r>
              <a:rPr lang="en-US" dirty="0"/>
              <a:t>Radiopharmaceuticals</a:t>
            </a:r>
          </a:p>
          <a:p>
            <a:r>
              <a:rPr lang="en-US" dirty="0"/>
              <a:t>Reactor-produced radioisotopes</a:t>
            </a:r>
          </a:p>
          <a:p>
            <a:r>
              <a:rPr lang="en-US" dirty="0"/>
              <a:t>Accelerator-produced radioisotopes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F8049-66B3-9BCA-BD9D-94BAC1E4C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10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276AE-A2A6-97CE-083F-5522DA81E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Radioisotopes-</a:t>
            </a:r>
            <a:r>
              <a:rPr lang="zh-CN" altLang="en-US" dirty="0"/>
              <a:t> </a:t>
            </a:r>
            <a:r>
              <a:rPr lang="en-US" altLang="zh-CN" dirty="0"/>
              <a:t>Diagnostics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3B457-F64C-367B-7EFB-F2803C200C3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en-US" altLang="zh-CN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676728-0C98-DE99-99CD-E6786660EE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3463" y="2386349"/>
            <a:ext cx="5212080" cy="3566160"/>
          </a:xfrm>
        </p:spPr>
        <p:txBody>
          <a:bodyPr>
            <a:normAutofit/>
          </a:bodyPr>
          <a:lstStyle/>
          <a:p>
            <a:r>
              <a:rPr lang="en-GB" dirty="0"/>
              <a:t>Radiopharmaceutical agents taken orally or by inhalation</a:t>
            </a:r>
          </a:p>
          <a:p>
            <a:r>
              <a:rPr lang="en-GB" dirty="0"/>
              <a:t>Radioisotope taken to site of high metabolism</a:t>
            </a:r>
          </a:p>
          <a:p>
            <a:r>
              <a:rPr lang="en-US" altLang="zh-CN" dirty="0"/>
              <a:t>Reveal</a:t>
            </a:r>
            <a:r>
              <a:rPr lang="zh-CN" altLang="en-US" dirty="0"/>
              <a:t> </a:t>
            </a:r>
            <a:r>
              <a:rPr lang="en-GB" altLang="zh-CN" dirty="0"/>
              <a:t>metabolic </a:t>
            </a:r>
            <a:r>
              <a:rPr lang="en-US" altLang="zh-CN" dirty="0"/>
              <a:t>abnormalities (</a:t>
            </a:r>
            <a:r>
              <a:rPr lang="en-US" altLang="zh-CN" dirty="0" err="1"/>
              <a:t>tumours</a:t>
            </a:r>
            <a:r>
              <a:rPr lang="en-US" altLang="zh-CN" dirty="0"/>
              <a:t>)</a:t>
            </a:r>
            <a:r>
              <a:rPr lang="zh-CN" altLang="en-US" dirty="0"/>
              <a:t> </a:t>
            </a:r>
            <a:r>
              <a:rPr lang="en-US" altLang="zh-CN" dirty="0"/>
              <a:t>not detected</a:t>
            </a:r>
            <a:r>
              <a:rPr lang="zh-CN" altLang="en-US" dirty="0"/>
              <a:t>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CTs</a:t>
            </a:r>
            <a:r>
              <a:rPr lang="zh-CN" altLang="en-US" dirty="0"/>
              <a:t> </a:t>
            </a:r>
            <a:r>
              <a:rPr lang="en-US" altLang="zh-CN" dirty="0" err="1"/>
              <a:t>etc</a:t>
            </a:r>
            <a:endParaRPr lang="en-US" altLang="zh-CN" dirty="0"/>
          </a:p>
          <a:p>
            <a:r>
              <a:rPr lang="en-US" altLang="zh-CN" dirty="0"/>
              <a:t>Detected</a:t>
            </a:r>
            <a:r>
              <a:rPr lang="zh-CN" altLang="en-US" dirty="0"/>
              <a:t> </a:t>
            </a:r>
            <a:r>
              <a:rPr lang="en-US" altLang="zh-CN" dirty="0"/>
              <a:t>using</a:t>
            </a:r>
            <a:r>
              <a:rPr lang="zh-CN" altLang="en-US" dirty="0"/>
              <a:t> </a:t>
            </a:r>
            <a:r>
              <a:rPr lang="en-US" altLang="zh-CN" dirty="0"/>
              <a:t>scintillation</a:t>
            </a:r>
            <a:r>
              <a:rPr lang="zh-CN" altLang="en-US" dirty="0"/>
              <a:t> </a:t>
            </a:r>
            <a:r>
              <a:rPr lang="en-US" altLang="zh-CN" dirty="0"/>
              <a:t>cameras</a:t>
            </a:r>
          </a:p>
          <a:p>
            <a:r>
              <a:rPr lang="en-US" altLang="zh-CN" dirty="0"/>
              <a:t>Processed</a:t>
            </a:r>
            <a:r>
              <a:rPr lang="zh-CN" altLang="en-US" dirty="0"/>
              <a:t> </a:t>
            </a:r>
            <a:r>
              <a:rPr lang="en-US" altLang="zh-CN" dirty="0"/>
              <a:t>into</a:t>
            </a:r>
            <a:r>
              <a:rPr lang="zh-CN" altLang="en-US" dirty="0"/>
              <a:t> </a:t>
            </a:r>
            <a:r>
              <a:rPr lang="en-US" altLang="zh-CN" dirty="0"/>
              <a:t>2d</a:t>
            </a:r>
            <a:r>
              <a:rPr lang="zh-CN" altLang="en-US" dirty="0"/>
              <a:t> </a:t>
            </a:r>
            <a:r>
              <a:rPr lang="en-US" altLang="zh-CN" dirty="0"/>
              <a:t>or</a:t>
            </a:r>
            <a:r>
              <a:rPr lang="zh-CN" altLang="en-US" dirty="0"/>
              <a:t> </a:t>
            </a:r>
            <a:r>
              <a:rPr lang="en-US" altLang="zh-CN" dirty="0"/>
              <a:t>3d</a:t>
            </a:r>
            <a:r>
              <a:rPr lang="zh-CN" altLang="en-US" dirty="0"/>
              <a:t> </a:t>
            </a:r>
            <a:r>
              <a:rPr lang="en-US" altLang="zh-CN" dirty="0"/>
              <a:t>images</a:t>
            </a:r>
            <a:endParaRPr lang="en-GB" dirty="0"/>
          </a:p>
          <a:p>
            <a:endParaRPr lang="en-GB" dirty="0"/>
          </a:p>
          <a:p>
            <a:endParaRPr lang="en-GB" b="1" dirty="0"/>
          </a:p>
        </p:txBody>
      </p:sp>
      <p:pic>
        <p:nvPicPr>
          <p:cNvPr id="2050" name="Picture 2" descr="Choosing your Diagnosis: PET Scan VS CT Scan - Kiran Lab">
            <a:extLst>
              <a:ext uri="{FF2B5EF4-FFF2-40B4-BE49-F238E27FC236}">
                <a16:creationId xmlns:a16="http://schemas.microsoft.com/office/drawing/2014/main" id="{3767C729-4C48-20CA-6BAE-8CF34D7A29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991" y="386611"/>
            <a:ext cx="4261929" cy="2557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6EBD0-C521-8793-F7A5-BAA6F143F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3</a:t>
            </a:fld>
            <a:endParaRPr lang="en-US"/>
          </a:p>
        </p:txBody>
      </p:sp>
      <p:pic>
        <p:nvPicPr>
          <p:cNvPr id="1026" name="Picture 2" descr="PET Scans in Cancer Cases">
            <a:extLst>
              <a:ext uri="{FF2B5EF4-FFF2-40B4-BE49-F238E27FC236}">
                <a16:creationId xmlns:a16="http://schemas.microsoft.com/office/drawing/2014/main" id="{A10A3DE6-CFAD-7EED-D05F-4EC187CF5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459" y="3133079"/>
            <a:ext cx="5908347" cy="310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2096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09" name="Straight Connector 4108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110" name="Rectangle 4109">
            <a:extLst>
              <a:ext uri="{FF2B5EF4-FFF2-40B4-BE49-F238E27FC236}">
                <a16:creationId xmlns:a16="http://schemas.microsoft.com/office/drawing/2014/main" id="{744CAA32-F237-419C-A2DD-43C28D920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568D1C-82B6-7812-88CF-73DD90C2B0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0"/>
            <a:ext cx="5752093" cy="109728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Diagnostics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745521-5E30-720B-FF9C-64847EDE2CD3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640079" y="2636205"/>
            <a:ext cx="5752095" cy="3661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85750"/>
            <a:r>
              <a:rPr lang="en-US" altLang="zh-CN" b="1" dirty="0"/>
              <a:t>PET</a:t>
            </a:r>
            <a:r>
              <a:rPr lang="en-US" altLang="zh-CN" dirty="0"/>
              <a:t>: Detects photons after positron annihilates electron. </a:t>
            </a:r>
            <a:r>
              <a:rPr lang="en-US" altLang="zh-CN" baseline="30000" dirty="0"/>
              <a:t>11</a:t>
            </a:r>
            <a:r>
              <a:rPr lang="en-US" altLang="zh-CN" dirty="0"/>
              <a:t>C or </a:t>
            </a:r>
            <a:r>
              <a:rPr lang="en-US" altLang="zh-CN" baseline="30000" dirty="0"/>
              <a:t>18</a:t>
            </a:r>
            <a:r>
              <a:rPr lang="en-US" altLang="zh-CN" dirty="0"/>
              <a:t>F</a:t>
            </a:r>
          </a:p>
          <a:p>
            <a:pPr marL="285750" indent="-285750"/>
            <a:r>
              <a:rPr lang="en-US" b="1" dirty="0"/>
              <a:t>SPECT</a:t>
            </a:r>
            <a:r>
              <a:rPr lang="en-US" altLang="zh-CN" b="1" dirty="0"/>
              <a:t> </a:t>
            </a:r>
            <a:r>
              <a:rPr lang="en-US" altLang="zh-CN" dirty="0"/>
              <a:t>(</a:t>
            </a:r>
            <a:r>
              <a:rPr lang="en-US" dirty="0"/>
              <a:t>single-photon emission computed tomography) </a:t>
            </a:r>
            <a:r>
              <a:rPr lang="en-US" baseline="30000" dirty="0"/>
              <a:t>123</a:t>
            </a:r>
            <a:r>
              <a:rPr lang="en-US" dirty="0"/>
              <a:t>I, </a:t>
            </a:r>
            <a:r>
              <a:rPr lang="en-US" baseline="30000" dirty="0"/>
              <a:t>99m</a:t>
            </a:r>
            <a:r>
              <a:rPr lang="en-US" dirty="0"/>
              <a:t>Tc</a:t>
            </a:r>
          </a:p>
          <a:p>
            <a:pPr marL="285750" indent="-285750"/>
            <a:r>
              <a:rPr lang="en-US" altLang="zh-CN" dirty="0"/>
              <a:t>Planar scanning rotated in 3d</a:t>
            </a:r>
            <a:endParaRPr lang="en-US" dirty="0"/>
          </a:p>
          <a:p>
            <a:pPr marL="285750" indent="-285750"/>
            <a:r>
              <a:rPr lang="en-US" dirty="0"/>
              <a:t>Hybrid systems such as PET-CT, PET-MRI, and SPECT-CT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AEEFC8-6B9A-0D34-8D7E-32CC2046E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7995" y="6356350"/>
            <a:ext cx="72301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70C12960-6E85-460F-B6E3-5B82CB31AF3D}" type="slidenum">
              <a:rPr lang="en-US" smtClean="0"/>
              <a:pPr defTabSz="914400"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4098" name="Picture 2" descr="PET Scan vs. CT Scan">
            <a:extLst>
              <a:ext uri="{FF2B5EF4-FFF2-40B4-BE49-F238E27FC236}">
                <a16:creationId xmlns:a16="http://schemas.microsoft.com/office/drawing/2014/main" id="{FCE13539-46F8-498B-4524-77BB95F4E6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97946" y="3607283"/>
            <a:ext cx="4250585" cy="222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Content Placeholder 7" descr="A diagram of a human body&#10;&#10;AI-generated content may be incorrect.">
            <a:extLst>
              <a:ext uri="{FF2B5EF4-FFF2-40B4-BE49-F238E27FC236}">
                <a16:creationId xmlns:a16="http://schemas.microsoft.com/office/drawing/2014/main" id="{6BC5F179-0B49-19D5-29B9-B9DA141BD1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46" y="1187341"/>
            <a:ext cx="4250585" cy="2093412"/>
          </a:xfrm>
          <a:prstGeom prst="rect">
            <a:avLst/>
          </a:prstGeom>
        </p:spPr>
      </p:pic>
      <p:cxnSp>
        <p:nvCxnSpPr>
          <p:cNvPr id="4111" name="Straight Connector 4110">
            <a:extLst>
              <a:ext uri="{FF2B5EF4-FFF2-40B4-BE49-F238E27FC236}">
                <a16:creationId xmlns:a16="http://schemas.microsoft.com/office/drawing/2014/main" id="{753FE100-D0AB-4AE2-824B-60CFA31EC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5562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138D6-E57C-8BC9-4992-F55AF888E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Therapeutic Nuclear Medicine </a:t>
            </a:r>
            <a:br>
              <a:rPr lang="en-US" altLang="zh-CN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C2B61-D194-6389-FA2B-5978A47740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79" y="2468881"/>
            <a:ext cx="5212080" cy="356616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Treatment of </a:t>
            </a:r>
            <a:r>
              <a:rPr lang="en-GB" dirty="0">
                <a:effectLst/>
              </a:rPr>
              <a:t>thyroid cancer or bone pain palliation</a:t>
            </a:r>
            <a:endParaRPr lang="en-GB" dirty="0"/>
          </a:p>
          <a:p>
            <a:r>
              <a:rPr lang="en-US" dirty="0"/>
              <a:t>R</a:t>
            </a:r>
            <a:r>
              <a:rPr lang="en-GB" dirty="0" err="1">
                <a:effectLst/>
              </a:rPr>
              <a:t>adionuclide</a:t>
            </a:r>
            <a:r>
              <a:rPr lang="en-GB" dirty="0">
                <a:effectLst/>
              </a:rPr>
              <a:t> in ionic form linked to molecule</a:t>
            </a:r>
          </a:p>
          <a:p>
            <a:r>
              <a:rPr lang="en-GB" dirty="0">
                <a:effectLst/>
              </a:rPr>
              <a:t>Deliver high radiation doses to targeted tissues </a:t>
            </a:r>
            <a:endParaRPr lang="en-GB" sz="2400" dirty="0"/>
          </a:p>
          <a:p>
            <a:r>
              <a:rPr lang="en-US" altLang="zh-CN" dirty="0"/>
              <a:t>Other Types</a:t>
            </a:r>
          </a:p>
          <a:p>
            <a:pPr lvl="1"/>
            <a:r>
              <a:rPr lang="en-US" altLang="zh-CN" dirty="0"/>
              <a:t>Alpha</a:t>
            </a:r>
            <a:r>
              <a:rPr lang="zh-CN" altLang="en-US" dirty="0"/>
              <a:t> </a:t>
            </a:r>
            <a:r>
              <a:rPr lang="en-US" altLang="zh-CN" dirty="0"/>
              <a:t>radionuclide</a:t>
            </a:r>
            <a:r>
              <a:rPr lang="zh-CN" altLang="en-US" dirty="0"/>
              <a:t> </a:t>
            </a:r>
            <a:r>
              <a:rPr lang="en-US" altLang="zh-CN" dirty="0"/>
              <a:t>therapy</a:t>
            </a:r>
          </a:p>
          <a:p>
            <a:pPr lvl="1"/>
            <a:r>
              <a:rPr lang="en-US" altLang="zh-CN" dirty="0"/>
              <a:t>Auger</a:t>
            </a:r>
            <a:r>
              <a:rPr lang="zh-CN" altLang="en-US" dirty="0"/>
              <a:t> </a:t>
            </a:r>
            <a:r>
              <a:rPr lang="en-US" altLang="zh-CN" dirty="0"/>
              <a:t>electron-based</a:t>
            </a:r>
            <a:r>
              <a:rPr lang="zh-CN" altLang="en-US" dirty="0"/>
              <a:t> </a:t>
            </a:r>
            <a:r>
              <a:rPr lang="en-US" altLang="zh-CN" dirty="0"/>
              <a:t>radionuclide</a:t>
            </a:r>
            <a:r>
              <a:rPr lang="zh-CN" altLang="en-US" dirty="0"/>
              <a:t> </a:t>
            </a:r>
            <a:r>
              <a:rPr lang="en-US" altLang="zh-CN" dirty="0"/>
              <a:t>therapy</a:t>
            </a:r>
            <a:endParaRPr lang="en-GB" sz="2000" dirty="0"/>
          </a:p>
          <a:p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EC35B79-BC0A-C851-65A8-99A1E4645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441" y="1882395"/>
            <a:ext cx="5483480" cy="3078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55D458-8F9A-42B3-9C95-6BD558076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 descr="Radiation Health Effects">
            <a:extLst>
              <a:ext uri="{FF2B5EF4-FFF2-40B4-BE49-F238E27FC236}">
                <a16:creationId xmlns:a16="http://schemas.microsoft.com/office/drawing/2014/main" id="{226673F4-7D10-F4A6-0B09-F89E2DEA8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3330" y="1633583"/>
            <a:ext cx="3254323" cy="4905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72F03E5-1745-C5F9-73C5-FD624D69334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818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004A5-2F45-1A58-31F9-B19F9EFC1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Criteria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GB" altLang="zh-CN" dirty="0"/>
              <a:t>Medical </a:t>
            </a:r>
            <a:r>
              <a:rPr lang="en-US" altLang="zh-CN" dirty="0"/>
              <a:t>Radioisotopes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8B29-CE87-F152-BA4F-B426D4027B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0080" y="2633472"/>
            <a:ext cx="8377796" cy="3566160"/>
          </a:xfrm>
        </p:spPr>
        <p:txBody>
          <a:bodyPr>
            <a:normAutofit/>
          </a:bodyPr>
          <a:lstStyle/>
          <a:p>
            <a:r>
              <a:rPr lang="en-US" altLang="zh-CN" sz="2800" dirty="0"/>
              <a:t>High</a:t>
            </a:r>
            <a:r>
              <a:rPr lang="zh-CN" altLang="en-US" sz="2800" dirty="0"/>
              <a:t> </a:t>
            </a:r>
            <a:r>
              <a:rPr lang="en-US" altLang="zh-CN" sz="2800" dirty="0"/>
              <a:t>radioactivity </a:t>
            </a:r>
          </a:p>
          <a:p>
            <a:r>
              <a:rPr lang="en-US" altLang="zh-CN" sz="2800" dirty="0"/>
              <a:t>Half-lives</a:t>
            </a:r>
            <a:r>
              <a:rPr lang="zh-CN" altLang="en-US" sz="2800" dirty="0"/>
              <a:t> </a:t>
            </a:r>
            <a:r>
              <a:rPr lang="en-US" altLang="zh-CN" sz="2800" dirty="0"/>
              <a:t>of</a:t>
            </a:r>
            <a:r>
              <a:rPr lang="zh-CN" altLang="en-US" sz="2800" dirty="0"/>
              <a:t> </a:t>
            </a:r>
            <a:r>
              <a:rPr lang="en-US" altLang="zh-CN" sz="2800" dirty="0"/>
              <a:t>minutes</a:t>
            </a:r>
            <a:r>
              <a:rPr lang="zh-CN" altLang="en-US" sz="2800" dirty="0"/>
              <a:t> </a:t>
            </a:r>
            <a:r>
              <a:rPr lang="en-US" altLang="zh-CN" sz="2800" dirty="0"/>
              <a:t>to</a:t>
            </a:r>
            <a:r>
              <a:rPr lang="zh-CN" altLang="en-US" sz="2800" dirty="0"/>
              <a:t> </a:t>
            </a:r>
            <a:r>
              <a:rPr lang="en-US" altLang="zh-CN" sz="2800" dirty="0"/>
              <a:t>hours</a:t>
            </a:r>
          </a:p>
          <a:p>
            <a:r>
              <a:rPr lang="en-US" sz="2800" dirty="0"/>
              <a:t>Locally produced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2D4B7-D5CD-4979-B1AC-FD4763C10D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414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4C640-1F83-A22C-B05F-2287E4754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Reactor-Produced</a:t>
            </a:r>
            <a:r>
              <a:rPr lang="zh-CN" altLang="en-US" dirty="0"/>
              <a:t> </a:t>
            </a:r>
            <a:r>
              <a:rPr lang="en-US" altLang="zh-CN" dirty="0"/>
              <a:t>Radionuclides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AE4F6-0CE5-04C9-6F3B-C80090F761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992" y="2423887"/>
            <a:ext cx="5212080" cy="3566160"/>
          </a:xfrm>
        </p:spPr>
        <p:txBody>
          <a:bodyPr>
            <a:normAutofit/>
          </a:bodyPr>
          <a:lstStyle/>
          <a:p>
            <a:r>
              <a:rPr lang="en-US" altLang="zh-CN" dirty="0"/>
              <a:t>Thermal neutrons from nuclear fuel </a:t>
            </a:r>
          </a:p>
          <a:p>
            <a:pPr lvl="1"/>
            <a:r>
              <a:rPr lang="en-US" altLang="zh-CN" dirty="0"/>
              <a:t>Neutron capture- activation</a:t>
            </a:r>
          </a:p>
          <a:p>
            <a:pPr lvl="1"/>
            <a:r>
              <a:rPr lang="en-US" altLang="zh-CN" dirty="0"/>
              <a:t>Fission reaction</a:t>
            </a:r>
          </a:p>
        </p:txBody>
      </p:sp>
      <p:graphicFrame>
        <p:nvGraphicFramePr>
          <p:cNvPr id="2052" name="Content Placeholder 3">
            <a:extLst>
              <a:ext uri="{FF2B5EF4-FFF2-40B4-BE49-F238E27FC236}">
                <a16:creationId xmlns:a16="http://schemas.microsoft.com/office/drawing/2014/main" id="{C3BEFE9C-EDD0-8C10-A5F8-010307350E5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60667099"/>
              </p:ext>
            </p:extLst>
          </p:nvPr>
        </p:nvGraphicFramePr>
        <p:xfrm>
          <a:off x="6085543" y="4206967"/>
          <a:ext cx="4931505" cy="2514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2" descr="What is an Isotope? - Nuclear @ McMaster">
            <a:extLst>
              <a:ext uri="{FF2B5EF4-FFF2-40B4-BE49-F238E27FC236}">
                <a16:creationId xmlns:a16="http://schemas.microsoft.com/office/drawing/2014/main" id="{7980923E-7234-8A8C-28A9-30C792F06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5543" y="2443481"/>
            <a:ext cx="4931505" cy="1852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DE3844-B395-9BAB-4130-3EC7C8604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7</a:t>
            </a:fld>
            <a:endParaRPr lang="en-US"/>
          </a:p>
        </p:txBody>
      </p:sp>
      <p:pic>
        <p:nvPicPr>
          <p:cNvPr id="2050" name="Picture 2" descr="High Flux Isotope Reactor">
            <a:extLst>
              <a:ext uri="{FF2B5EF4-FFF2-40B4-BE49-F238E27FC236}">
                <a16:creationId xmlns:a16="http://schemas.microsoft.com/office/drawing/2014/main" id="{D7D643A1-E265-A917-ADE3-5B2D52BE0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43" y="3938196"/>
            <a:ext cx="3826069" cy="255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291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052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6973C-24B2-27EC-4AC0-777AFB511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8" y="1203347"/>
            <a:ext cx="10890929" cy="1097280"/>
          </a:xfrm>
        </p:spPr>
        <p:txBody>
          <a:bodyPr/>
          <a:lstStyle/>
          <a:p>
            <a:r>
              <a:rPr lang="en-US" altLang="zh-CN" dirty="0"/>
              <a:t>Accelerator-Produced</a:t>
            </a:r>
            <a:r>
              <a:rPr lang="zh-CN" altLang="en-US" dirty="0"/>
              <a:t> </a:t>
            </a:r>
            <a:r>
              <a:rPr lang="en-US" altLang="zh-CN" dirty="0"/>
              <a:t>Radionuclides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8CA6A433-457C-8A57-85B9-4495A2CE40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78338" y="1992225"/>
            <a:ext cx="4948943" cy="3566160"/>
          </a:xfrm>
        </p:spPr>
        <p:txBody>
          <a:bodyPr>
            <a:normAutofit/>
          </a:bodyPr>
          <a:lstStyle/>
          <a:p>
            <a:r>
              <a:rPr lang="en-US" altLang="zh-CN" dirty="0"/>
              <a:t>Proton/deuteron beam </a:t>
            </a:r>
          </a:p>
          <a:p>
            <a:r>
              <a:rPr lang="en-US" altLang="zh-CN" dirty="0"/>
              <a:t>Decay</a:t>
            </a:r>
            <a:r>
              <a:rPr lang="zh-CN" altLang="en-US" dirty="0"/>
              <a:t> </a:t>
            </a:r>
            <a:r>
              <a:rPr lang="en-GB" altLang="zh-CN" dirty="0"/>
              <a:t>mostly </a:t>
            </a:r>
            <a:r>
              <a:rPr lang="en-US" altLang="zh-CN" dirty="0"/>
              <a:t>by</a:t>
            </a:r>
            <a:r>
              <a:rPr lang="zh-CN" altLang="en-US" dirty="0"/>
              <a:t> </a:t>
            </a:r>
            <a:r>
              <a:rPr lang="en-US" altLang="zh-CN" dirty="0"/>
              <a:t>beta+</a:t>
            </a:r>
            <a:r>
              <a:rPr lang="zh-CN" altLang="en-US" dirty="0"/>
              <a:t> </a:t>
            </a:r>
            <a:r>
              <a:rPr lang="en-US" altLang="zh-CN" dirty="0"/>
              <a:t>emission</a:t>
            </a:r>
            <a:r>
              <a:rPr lang="zh-CN" altLang="en-US" dirty="0"/>
              <a:t> </a:t>
            </a:r>
            <a:r>
              <a:rPr lang="en-US" altLang="zh-CN" dirty="0"/>
              <a:t>or</a:t>
            </a:r>
            <a:r>
              <a:rPr lang="zh-CN" altLang="en-US" dirty="0"/>
              <a:t> </a:t>
            </a:r>
            <a:r>
              <a:rPr lang="en-US" altLang="zh-CN" dirty="0"/>
              <a:t>electron</a:t>
            </a:r>
            <a:r>
              <a:rPr lang="zh-CN" altLang="en-US" dirty="0"/>
              <a:t> </a:t>
            </a:r>
            <a:r>
              <a:rPr lang="en-US" altLang="zh-CN" dirty="0"/>
              <a:t>capture</a:t>
            </a:r>
          </a:p>
        </p:txBody>
      </p:sp>
      <p:pic>
        <p:nvPicPr>
          <p:cNvPr id="2050" name="Picture 2" descr="Worldwide Medical Cyclotron Industry is projected to achieve a valuation  exceeding US$ 562.4 Million by the end of 2032, according to FMI -  PharmiWeb.com">
            <a:extLst>
              <a:ext uri="{FF2B5EF4-FFF2-40B4-BE49-F238E27FC236}">
                <a16:creationId xmlns:a16="http://schemas.microsoft.com/office/drawing/2014/main" id="{70F84144-993E-65D6-C1A6-A52DF6056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720" y="2179331"/>
            <a:ext cx="4631008" cy="2604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412FE1-27C1-0076-2CF4-E43D6BFE9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8</a:t>
            </a:fld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A4FA8BD-9BE6-4200-3D39-C1AC3BA46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02" y="3295489"/>
            <a:ext cx="4578965" cy="326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32A56923-1F0C-D126-AA82-6DCEF685EA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1388411"/>
              </p:ext>
            </p:extLst>
          </p:nvPr>
        </p:nvGraphicFramePr>
        <p:xfrm>
          <a:off x="6085543" y="4649040"/>
          <a:ext cx="4948943" cy="2304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945116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744CAA32-F237-419C-A2DD-43C28D920D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2C7985C-B0C3-CC50-E86A-B5EBA40E01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1" y="6359240"/>
            <a:ext cx="8229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D3E7BCF-89B7-86D2-D8FF-47E7B14E1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9126" y="979051"/>
            <a:ext cx="2811879" cy="1807048"/>
          </a:xfrm>
        </p:spPr>
        <p:txBody>
          <a:bodyPr vert="horz" lIns="91440" tIns="45720" rIns="91440" bIns="45720" rtlCol="0" anchor="b">
            <a:normAutofit/>
          </a:bodyPr>
          <a:lstStyle/>
          <a:p>
            <a:endParaRPr lang="en-US" sz="360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58A552-5A9D-801D-1BEA-D258949DB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719128" y="2922624"/>
            <a:ext cx="2811880" cy="3409950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79BD1A-AF85-AAB7-3DA9-5B0FB23CF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7995" y="6356350"/>
            <a:ext cx="72301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70C12960-6E85-460F-B6E3-5B82CB31AF3D}" type="slidenum">
              <a:rPr lang="en-US" smtClean="0"/>
              <a:pPr defTabSz="914400"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D923A57-2489-8270-2F8A-1B002A0EB93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2" descr="Cyclotron Particle Accelerators | Oncology Medical Physics">
            <a:extLst>
              <a:ext uri="{FF2B5EF4-FFF2-40B4-BE49-F238E27FC236}">
                <a16:creationId xmlns:a16="http://schemas.microsoft.com/office/drawing/2014/main" id="{46230180-7B28-4551-4E87-B204E7EFF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094" y="979051"/>
            <a:ext cx="7599845" cy="506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9466383"/>
      </p:ext>
    </p:extLst>
  </p:cSld>
  <p:clrMapOvr>
    <a:masterClrMapping/>
  </p:clrMapOvr>
</p:sld>
</file>

<file path=ppt/theme/theme1.xml><?xml version="1.0" encoding="utf-8"?>
<a:theme xmlns:a="http://schemas.openxmlformats.org/drawingml/2006/main" name="DashVTI">
  <a:themeElements>
    <a:clrScheme name="AnalogousFromLightSeedRightStep">
      <a:dk1>
        <a:srgbClr val="000000"/>
      </a:dk1>
      <a:lt1>
        <a:srgbClr val="FFFFFF"/>
      </a:lt1>
      <a:dk2>
        <a:srgbClr val="292441"/>
      </a:dk2>
      <a:lt2>
        <a:srgbClr val="E8E4E2"/>
      </a:lt2>
      <a:accent1>
        <a:srgbClr val="7CA8B8"/>
      </a:accent1>
      <a:accent2>
        <a:srgbClr val="7F91BA"/>
      </a:accent2>
      <a:accent3>
        <a:srgbClr val="9B96C6"/>
      </a:accent3>
      <a:accent4>
        <a:srgbClr val="9D7FBA"/>
      </a:accent4>
      <a:accent5>
        <a:srgbClr val="C193C4"/>
      </a:accent5>
      <a:accent6>
        <a:srgbClr val="BA7FA5"/>
      </a:accent6>
      <a:hlink>
        <a:srgbClr val="AA7562"/>
      </a:hlink>
      <a:folHlink>
        <a:srgbClr val="7F7F7F"/>
      </a:folHlink>
    </a:clrScheme>
    <a:fontScheme name="grandview display">
      <a:majorFont>
        <a:latin typeface="Grandview Display"/>
        <a:ea typeface=""/>
        <a:cs typeface=""/>
      </a:majorFont>
      <a:minorFont>
        <a:latin typeface="Grandview Display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0A75137F-CDEB-4E94-A788-9D255EBE1B91}" vid="{DE9A6A09-5855-45A3-8E99-4290ED24057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24655</TotalTime>
  <Words>717</Words>
  <Application>Microsoft Macintosh PowerPoint</Application>
  <PresentationFormat>Widescreen</PresentationFormat>
  <Paragraphs>137</Paragraphs>
  <Slides>13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ElsevierGulliver</vt:lpstr>
      <vt:lpstr>Inter</vt:lpstr>
      <vt:lpstr>JmgbkcRpsdfkSglmjgMyriad</vt:lpstr>
      <vt:lpstr>Aptos</vt:lpstr>
      <vt:lpstr>Arial</vt:lpstr>
      <vt:lpstr>Grandview Display</vt:lpstr>
      <vt:lpstr>DashVTI</vt:lpstr>
      <vt:lpstr>The Hot Box- Radioisotope production</vt:lpstr>
      <vt:lpstr>Overview</vt:lpstr>
      <vt:lpstr>Radioisotopes- Diagnostics</vt:lpstr>
      <vt:lpstr>Diagnostics</vt:lpstr>
      <vt:lpstr>Therapeutic Nuclear Medicine  </vt:lpstr>
      <vt:lpstr>Criteria of Medical Radioisotopes</vt:lpstr>
      <vt:lpstr>Reactor-Produced Radionuclides</vt:lpstr>
      <vt:lpstr>Accelerator-Produced Radionuclides</vt:lpstr>
      <vt:lpstr>PowerPoint Presentation</vt:lpstr>
      <vt:lpstr>Advantages Comparison</vt:lpstr>
      <vt:lpstr>Conclusion</vt:lpstr>
      <vt:lpstr>References</vt:lpstr>
      <vt:lpstr>Radioisotope separation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Deckzi Solutions</dc:creator>
  <cp:lastModifiedBy>Sabrina Wang</cp:lastModifiedBy>
  <cp:revision>4</cp:revision>
  <dcterms:created xsi:type="dcterms:W3CDTF">2021-11-24T04:32:02Z</dcterms:created>
  <dcterms:modified xsi:type="dcterms:W3CDTF">2025-03-11T13:44:55Z</dcterms:modified>
</cp:coreProperties>
</file>