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tif" ContentType="image/t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336" r:id="rId2"/>
    <p:sldId id="571" r:id="rId3"/>
    <p:sldId id="510" r:id="rId4"/>
    <p:sldId id="561" r:id="rId5"/>
    <p:sldId id="562" r:id="rId6"/>
    <p:sldId id="560" r:id="rId7"/>
    <p:sldId id="563" r:id="rId8"/>
    <p:sldId id="572" r:id="rId9"/>
    <p:sldId id="564" r:id="rId10"/>
    <p:sldId id="565" r:id="rId11"/>
    <p:sldId id="566" r:id="rId12"/>
    <p:sldId id="573" r:id="rId13"/>
  </p:sldIdLst>
  <p:sldSz cx="13004800" cy="9753600"/>
  <p:notesSz cx="6810375" cy="9942513"/>
  <p:defaultTextStyle>
    <a:lvl1pPr algn="ctr" defTabSz="584200">
      <a:defRPr sz="4200">
        <a:latin typeface="+mn-lt"/>
        <a:ea typeface="+mn-ea"/>
        <a:cs typeface="+mn-cs"/>
        <a:sym typeface="Helvetica Neue Light"/>
      </a:defRPr>
    </a:lvl1pPr>
    <a:lvl2pPr indent="342900" algn="ctr" defTabSz="584200">
      <a:defRPr sz="4200">
        <a:latin typeface="+mn-lt"/>
        <a:ea typeface="+mn-ea"/>
        <a:cs typeface="+mn-cs"/>
        <a:sym typeface="Helvetica Neue Light"/>
      </a:defRPr>
    </a:lvl2pPr>
    <a:lvl3pPr indent="685800" algn="ctr" defTabSz="584200">
      <a:defRPr sz="4200">
        <a:latin typeface="+mn-lt"/>
        <a:ea typeface="+mn-ea"/>
        <a:cs typeface="+mn-cs"/>
        <a:sym typeface="Helvetica Neue Light"/>
      </a:defRPr>
    </a:lvl3pPr>
    <a:lvl4pPr indent="1028700" algn="ctr" defTabSz="584200">
      <a:defRPr sz="4200">
        <a:latin typeface="+mn-lt"/>
        <a:ea typeface="+mn-ea"/>
        <a:cs typeface="+mn-cs"/>
        <a:sym typeface="Helvetica Neue Light"/>
      </a:defRPr>
    </a:lvl4pPr>
    <a:lvl5pPr indent="1371600" algn="ctr" defTabSz="584200">
      <a:defRPr sz="4200">
        <a:latin typeface="+mn-lt"/>
        <a:ea typeface="+mn-ea"/>
        <a:cs typeface="+mn-cs"/>
        <a:sym typeface="Helvetica Neue Light"/>
      </a:defRPr>
    </a:lvl5pPr>
    <a:lvl6pPr indent="1714500" algn="ctr" defTabSz="584200">
      <a:defRPr sz="4200">
        <a:latin typeface="+mn-lt"/>
        <a:ea typeface="+mn-ea"/>
        <a:cs typeface="+mn-cs"/>
        <a:sym typeface="Helvetica Neue Light"/>
      </a:defRPr>
    </a:lvl6pPr>
    <a:lvl7pPr indent="2057400" algn="ctr" defTabSz="584200">
      <a:defRPr sz="4200">
        <a:latin typeface="+mn-lt"/>
        <a:ea typeface="+mn-ea"/>
        <a:cs typeface="+mn-cs"/>
        <a:sym typeface="Helvetica Neue Light"/>
      </a:defRPr>
    </a:lvl7pPr>
    <a:lvl8pPr indent="2400300" algn="ctr" defTabSz="584200">
      <a:defRPr sz="4200">
        <a:latin typeface="+mn-lt"/>
        <a:ea typeface="+mn-ea"/>
        <a:cs typeface="+mn-cs"/>
        <a:sym typeface="Helvetica Neue Light"/>
      </a:defRPr>
    </a:lvl8pPr>
    <a:lvl9pPr indent="2743200" algn="ctr" defTabSz="584200">
      <a:defRPr sz="4200">
        <a:latin typeface="+mn-lt"/>
        <a:ea typeface="+mn-ea"/>
        <a:cs typeface="+mn-cs"/>
        <a:sym typeface="Helvetica Neue Light"/>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5784"/>
    <a:srgbClr val="651A4B"/>
    <a:srgbClr val="7F305F"/>
    <a:srgbClr val="003152"/>
    <a:srgbClr val="4A113A"/>
    <a:srgbClr val="669900"/>
    <a:srgbClr val="CCECFF"/>
    <a:srgbClr val="FFCCFF"/>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a:fontRef idx="major">
          <a:srgbClr val="444444"/>
        </a:fontRef>
        <a:srgbClr val="444444"/>
      </a:tcTxStyle>
      <a:tcStyle>
        <a:tcBdr>
          <a:left>
            <a:ln w="12700" cap="flat">
              <a:noFill/>
              <a:miter lim="400000"/>
            </a:ln>
          </a:left>
          <a:right>
            <a:ln w="12700" cap="flat">
              <a:noFill/>
              <a:miter lim="400000"/>
            </a:ln>
          </a:right>
          <a:top>
            <a:ln w="25400" cap="flat">
              <a:solidFill>
                <a:srgbClr val="C4C6C6"/>
              </a:solidFill>
              <a:prstDash val="solid"/>
              <a:miter lim="400000"/>
            </a:ln>
          </a:top>
          <a:bottom>
            <a:ln w="25400" cap="flat">
              <a:solidFill>
                <a:srgbClr val="C4C6C6"/>
              </a:solidFill>
              <a:prstDash val="solid"/>
              <a:miter lim="400000"/>
            </a:ln>
          </a:bottom>
          <a:insideH>
            <a:ln w="25400" cap="flat">
              <a:solidFill>
                <a:srgbClr val="C4C6C6"/>
              </a:solidFill>
              <a:prstDash val="solid"/>
              <a:miter lim="400000"/>
            </a:ln>
          </a:insideH>
          <a:insideV>
            <a:ln w="12700" cap="flat">
              <a:noFill/>
              <a:miter lim="400000"/>
            </a:ln>
          </a:insideV>
        </a:tcBdr>
        <a:fill>
          <a:noFill/>
        </a:fill>
      </a:tcStyle>
    </a:wholeTbl>
    <a:band2H>
      <a:tcTxStyle/>
      <a:tcStyle>
        <a:tcBdr/>
        <a:fill>
          <a:solidFill>
            <a:srgbClr val="F2F2F2"/>
          </a:solidFill>
        </a:fill>
      </a:tcStyle>
    </a:band2H>
    <a:firstCol>
      <a:tcTxStyle>
        <a:fontRef idx="major">
          <a:srgbClr val="444444"/>
        </a:fontRef>
        <a:srgbClr val="444444"/>
      </a:tcTxStyle>
      <a:tcStyle>
        <a:tcBdr>
          <a:left>
            <a:ln w="12700" cap="flat">
              <a:solidFill>
                <a:srgbClr val="000000"/>
              </a:solidFill>
              <a:prstDash val="solid"/>
              <a:miter lim="400000"/>
            </a:ln>
          </a:left>
          <a:right>
            <a:ln w="12700" cap="flat">
              <a:solidFill>
                <a:srgbClr val="C4C6C6"/>
              </a:solidFill>
              <a:prstDash val="solid"/>
              <a:miter lim="400000"/>
            </a:ln>
          </a:right>
          <a:top>
            <a:ln w="25400" cap="flat">
              <a:solidFill>
                <a:srgbClr val="C4C6C6"/>
              </a:solidFill>
              <a:prstDash val="solid"/>
              <a:miter lim="400000"/>
            </a:ln>
          </a:top>
          <a:bottom>
            <a:ln w="25400" cap="flat">
              <a:solidFill>
                <a:srgbClr val="C4C6C6"/>
              </a:solidFill>
              <a:prstDash val="solid"/>
              <a:miter lim="400000"/>
            </a:ln>
          </a:bottom>
          <a:insideH>
            <a:ln w="25400" cap="flat">
              <a:solidFill>
                <a:srgbClr val="C4C6C6"/>
              </a:solidFill>
              <a:prstDash val="solid"/>
              <a:miter lim="400000"/>
            </a:ln>
          </a:insideH>
          <a:insideV>
            <a:ln w="12700" cap="flat">
              <a:noFill/>
              <a:miter lim="400000"/>
            </a:ln>
          </a:insideV>
        </a:tcBdr>
        <a:fill>
          <a:solidFill>
            <a:srgbClr val="E8E9E8"/>
          </a:solidFill>
        </a:fill>
      </a:tcStyle>
    </a:firstCol>
    <a:lastRow>
      <a:tcTxStyle>
        <a:fontRef idx="major">
          <a:srgbClr val="444444"/>
        </a:fontRef>
        <a:srgbClr val="44444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000000"/>
              </a:solidFill>
              <a:prstDash val="solid"/>
              <a:miter lim="400000"/>
            </a:ln>
          </a:bottom>
          <a:insideH>
            <a:ln w="12700" cap="flat">
              <a:noFill/>
              <a:miter lim="400000"/>
            </a:ln>
          </a:insideH>
          <a:insideV>
            <a:ln w="12700" cap="flat">
              <a:noFill/>
              <a:miter lim="400000"/>
            </a:ln>
          </a:insideV>
        </a:tcBdr>
        <a:fill>
          <a:noFill/>
        </a:fill>
      </a:tcStyle>
    </a:lastRow>
    <a:firstRow>
      <a:tcTxStyle>
        <a:fontRef idx="major">
          <a:srgbClr val="FFFFFF"/>
        </a:fontRef>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325D6B"/>
          </a:solidFill>
        </a:fill>
      </a:tcStyle>
    </a:firstRow>
  </a:tblStyle>
  <a:tblStyle styleId="{C7B018BB-80A7-4F77-B60F-C8B233D01FF8}" styleName="">
    <a:tblBg/>
    <a:wholeTbl>
      <a:tcTxStyle>
        <a:fontRef idx="major">
          <a:srgbClr val="444444"/>
        </a:fontRef>
        <a:srgbClr val="444444"/>
      </a:tcTxStyle>
      <a:tcStyle>
        <a:tcBdr>
          <a:left>
            <a:ln w="12700" cap="flat">
              <a:noFill/>
              <a:miter lim="400000"/>
            </a:ln>
          </a:left>
          <a:right>
            <a:ln w="12700" cap="flat">
              <a:noFill/>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noFill/>
              <a:miter lim="400000"/>
            </a:ln>
          </a:insideV>
        </a:tcBdr>
        <a:fill>
          <a:noFill/>
        </a:fill>
      </a:tcStyle>
    </a:wholeTbl>
    <a:band2H>
      <a:tcTxStyle/>
      <a:tcStyle>
        <a:tcBdr/>
        <a:fill>
          <a:solidFill>
            <a:srgbClr val="EFF8FA"/>
          </a:solidFill>
        </a:fill>
      </a:tcStyle>
    </a:band2H>
    <a:firstCol>
      <a:tcTxStyle>
        <a:fontRef idx="major">
          <a:srgbClr val="444444"/>
        </a:fontRef>
        <a:srgbClr val="444444"/>
      </a:tcTxStyle>
      <a:tcStyle>
        <a:tcBdr>
          <a:left>
            <a:ln w="12700" cap="flat">
              <a:noFill/>
              <a:miter lim="400000"/>
            </a:ln>
          </a:left>
          <a:right>
            <a:ln w="12700" cap="flat">
              <a:noFill/>
              <a:miter lim="400000"/>
            </a:ln>
          </a:right>
          <a:top>
            <a:ln w="12700" cap="flat">
              <a:solidFill>
                <a:srgbClr val="4F728F"/>
              </a:solidFill>
              <a:prstDash val="solid"/>
              <a:miter lim="400000"/>
            </a:ln>
          </a:top>
          <a:bottom>
            <a:ln w="12700" cap="flat">
              <a:solidFill>
                <a:srgbClr val="4F728F"/>
              </a:solidFill>
              <a:prstDash val="solid"/>
              <a:miter lim="400000"/>
            </a:ln>
          </a:bottom>
          <a:insideH>
            <a:ln w="12700" cap="flat">
              <a:solidFill>
                <a:srgbClr val="4F728F"/>
              </a:solidFill>
              <a:prstDash val="solid"/>
              <a:miter lim="400000"/>
            </a:ln>
          </a:insideH>
          <a:insideV>
            <a:ln w="12700" cap="flat">
              <a:noFill/>
              <a:miter lim="400000"/>
            </a:ln>
          </a:insideV>
        </a:tcBdr>
        <a:fill>
          <a:solidFill>
            <a:srgbClr val="D4DADF"/>
          </a:solidFill>
        </a:fill>
      </a:tcStyle>
    </a:firstCol>
    <a:lastRow>
      <a:tcTxStyle>
        <a:fontRef idx="major">
          <a:srgbClr val="FFFFFF"/>
        </a:fontRef>
        <a:srgbClr val="FFFFFF"/>
      </a:tcTxStyle>
      <a:tcStyle>
        <a:tcBdr>
          <a:left>
            <a:ln w="12700" cap="flat">
              <a:noFill/>
              <a:miter lim="400000"/>
            </a:ln>
          </a:left>
          <a:right>
            <a:ln w="12700" cap="flat">
              <a:noFill/>
              <a:miter lim="400000"/>
            </a:ln>
          </a:right>
          <a:top>
            <a:ln w="12700" cap="flat">
              <a:solidFill>
                <a:srgbClr val="747474"/>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638EB0"/>
          </a:solidFill>
        </a:fill>
      </a:tcStyle>
    </a:lastRow>
    <a:firstRow>
      <a:tcTxStyle>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solidFill>
                <a:srgbClr val="747474"/>
              </a:solidFill>
              <a:prstDash val="solid"/>
              <a:miter lim="400000"/>
            </a:ln>
          </a:bottom>
          <a:insideH>
            <a:ln w="12700" cap="flat">
              <a:noFill/>
              <a:miter lim="400000"/>
            </a:ln>
          </a:insideH>
          <a:insideV>
            <a:ln w="12700" cap="flat">
              <a:noFill/>
              <a:miter lim="400000"/>
            </a:ln>
          </a:insideV>
        </a:tcBdr>
        <a:fill>
          <a:solidFill>
            <a:srgbClr val="173D59"/>
          </a:solidFill>
        </a:fill>
      </a:tcStyle>
    </a:firstRow>
  </a:tblStyle>
  <a:tblStyle styleId="{EEE7283C-3CF3-47DC-8721-378D4A62B228}" styleName="">
    <a:tblBg/>
    <a:wholeTbl>
      <a:tcTxStyle>
        <a:fontRef idx="major">
          <a:srgbClr val="444444"/>
        </a:fontRef>
        <a:srgbClr val="444444"/>
      </a:tcTxStyle>
      <a:tcStyle>
        <a:tcBdr>
          <a:left>
            <a:ln w="12700" cap="flat">
              <a:solidFill>
                <a:srgbClr val="CBCBCB"/>
              </a:solidFill>
              <a:prstDash val="solid"/>
              <a:miter lim="400000"/>
            </a:ln>
          </a:left>
          <a:right>
            <a:ln w="12700" cap="flat">
              <a:solidFill>
                <a:srgbClr val="CBCBCB"/>
              </a:solidFill>
              <a:prstDash val="solid"/>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solidFill>
                <a:srgbClr val="CBCBCB"/>
              </a:solidFill>
              <a:prstDash val="solid"/>
              <a:miter lim="400000"/>
            </a:ln>
          </a:insideV>
        </a:tcBdr>
        <a:fill>
          <a:noFill/>
        </a:fill>
      </a:tcStyle>
    </a:wholeTbl>
    <a:band2H>
      <a:tcTxStyle/>
      <a:tcStyle>
        <a:tcBdr/>
        <a:fill>
          <a:solidFill>
            <a:srgbClr val="F2F2F2"/>
          </a:solidFill>
        </a:fill>
      </a:tcStyle>
    </a:band2H>
    <a:firstCol>
      <a:tcTxStyle>
        <a:fontRef idx="major">
          <a:srgbClr val="444444"/>
        </a:fontRef>
        <a:srgbClr val="444444"/>
      </a:tcTxStyle>
      <a:tcStyle>
        <a:tcBdr>
          <a:left>
            <a:ln w="12700" cap="flat">
              <a:solidFill>
                <a:srgbClr val="3C3C1D"/>
              </a:solidFill>
              <a:prstDash val="solid"/>
              <a:miter lim="400000"/>
            </a:ln>
          </a:left>
          <a:right>
            <a:ln w="12700" cap="flat">
              <a:solidFill>
                <a:srgbClr val="A9A584"/>
              </a:solidFill>
              <a:prstDash val="solid"/>
              <a:miter lim="400000"/>
            </a:ln>
          </a:right>
          <a:top>
            <a:ln w="12700" cap="flat">
              <a:solidFill>
                <a:srgbClr val="A9A584"/>
              </a:solidFill>
              <a:prstDash val="solid"/>
              <a:miter lim="400000"/>
            </a:ln>
          </a:top>
          <a:bottom>
            <a:ln w="12700" cap="flat">
              <a:solidFill>
                <a:srgbClr val="A9A584"/>
              </a:solidFill>
              <a:prstDash val="solid"/>
              <a:miter lim="400000"/>
            </a:ln>
          </a:bottom>
          <a:insideH>
            <a:ln w="12700" cap="flat">
              <a:solidFill>
                <a:srgbClr val="A9A584"/>
              </a:solidFill>
              <a:prstDash val="solid"/>
              <a:miter lim="400000"/>
            </a:ln>
          </a:insideH>
          <a:insideV>
            <a:ln w="12700" cap="flat">
              <a:solidFill>
                <a:srgbClr val="A9A584"/>
              </a:solidFill>
              <a:prstDash val="solid"/>
              <a:miter lim="400000"/>
            </a:ln>
          </a:insideV>
        </a:tcBdr>
        <a:fill>
          <a:solidFill>
            <a:srgbClr val="CFCDBB"/>
          </a:solidFill>
        </a:fill>
      </a:tcStyle>
    </a:firstCol>
    <a:lastRow>
      <a:tcTxStyle>
        <a:fontRef idx="major">
          <a:srgbClr val="444444"/>
        </a:fontRef>
        <a:srgbClr val="444444"/>
      </a:tcTxStyle>
      <a:tcStyle>
        <a:tcBdr>
          <a:left>
            <a:ln w="12700" cap="flat">
              <a:solidFill>
                <a:srgbClr val="C6C6C6"/>
              </a:solidFill>
              <a:prstDash val="solid"/>
              <a:miter lim="400000"/>
            </a:ln>
          </a:left>
          <a:right>
            <a:ln w="12700" cap="flat">
              <a:solidFill>
                <a:srgbClr val="C6C6C6"/>
              </a:solidFill>
              <a:prstDash val="solid"/>
              <a:miter lim="400000"/>
            </a:ln>
          </a:right>
          <a:top>
            <a:ln w="12700" cap="flat">
              <a:solidFill>
                <a:srgbClr val="656839"/>
              </a:solidFill>
              <a:prstDash val="solid"/>
              <a:miter lim="400000"/>
            </a:ln>
          </a:top>
          <a:bottom>
            <a:ln w="12700" cap="flat">
              <a:solidFill>
                <a:srgbClr val="3C3C1D"/>
              </a:solidFill>
              <a:prstDash val="solid"/>
              <a:miter lim="400000"/>
            </a:ln>
          </a:bottom>
          <a:insideH>
            <a:ln w="12700" cap="flat">
              <a:solidFill>
                <a:srgbClr val="C6C6C6"/>
              </a:solidFill>
              <a:prstDash val="solid"/>
              <a:miter lim="400000"/>
            </a:ln>
          </a:insideH>
          <a:insideV>
            <a:ln w="12700" cap="flat">
              <a:solidFill>
                <a:srgbClr val="C6C6C6"/>
              </a:solidFill>
              <a:prstDash val="solid"/>
              <a:miter lim="400000"/>
            </a:ln>
          </a:insideV>
        </a:tcBdr>
        <a:fill>
          <a:solidFill>
            <a:srgbClr val="E8E9E8"/>
          </a:solidFill>
        </a:fill>
      </a:tcStyle>
    </a:lastRow>
    <a:firstRow>
      <a:tcTxStyle>
        <a:fontRef idx="major">
          <a:srgbClr val="FFFFFF"/>
        </a:fontRef>
        <a:srgbClr val="FFFFFF"/>
      </a:tcTxStyle>
      <a:tcStyle>
        <a:tcBdr>
          <a:left>
            <a:ln w="12700" cap="flat">
              <a:solidFill>
                <a:srgbClr val="A9A584"/>
              </a:solidFill>
              <a:prstDash val="solid"/>
              <a:miter lim="400000"/>
            </a:ln>
          </a:left>
          <a:right>
            <a:ln w="12700" cap="flat">
              <a:solidFill>
                <a:srgbClr val="A9A584"/>
              </a:solidFill>
              <a:prstDash val="solid"/>
              <a:miter lim="400000"/>
            </a:ln>
          </a:right>
          <a:top>
            <a:ln w="12700" cap="flat">
              <a:solidFill>
                <a:srgbClr val="3C3C1D"/>
              </a:solidFill>
              <a:prstDash val="solid"/>
              <a:miter lim="400000"/>
            </a:ln>
          </a:top>
          <a:bottom>
            <a:ln w="12700" cap="flat">
              <a:solidFill>
                <a:srgbClr val="CBCBCB"/>
              </a:solidFill>
              <a:prstDash val="solid"/>
              <a:miter lim="400000"/>
            </a:ln>
          </a:bottom>
          <a:insideH>
            <a:ln w="12700" cap="flat">
              <a:solidFill>
                <a:srgbClr val="AAA485"/>
              </a:solidFill>
              <a:prstDash val="solid"/>
              <a:miter lim="400000"/>
            </a:ln>
          </a:insideH>
          <a:insideV>
            <a:ln w="12700" cap="flat">
              <a:solidFill>
                <a:srgbClr val="A9A584"/>
              </a:solidFill>
              <a:prstDash val="solid"/>
              <a:miter lim="400000"/>
            </a:ln>
          </a:insideV>
        </a:tcBdr>
        <a:fill>
          <a:solidFill>
            <a:srgbClr val="656839"/>
          </a:solidFill>
        </a:fill>
      </a:tcStyle>
    </a:firstRow>
  </a:tblStyle>
  <a:tblStyle styleId="{CF821DB8-F4EB-4A41-A1BA-3FCAFE7338EE}" styleName="">
    <a:tblBg/>
    <a:wholeTbl>
      <a:tcTxStyle>
        <a:fontRef idx="major">
          <a:srgbClr val="444444"/>
        </a:fontRef>
        <a:srgbClr val="444444"/>
      </a:tcTxStyle>
      <a:tcStyle>
        <a:tcBdr>
          <a:left>
            <a:ln w="12700" cap="flat">
              <a:noFill/>
              <a:miter lim="400000"/>
            </a:ln>
          </a:left>
          <a:right>
            <a:ln w="12700" cap="flat">
              <a:noFill/>
              <a:miter lim="400000"/>
            </a:ln>
          </a:right>
          <a:top>
            <a:ln w="25400" cap="flat">
              <a:solidFill>
                <a:srgbClr val="C4C6C6"/>
              </a:solidFill>
              <a:prstDash val="solid"/>
              <a:miter lim="400000"/>
            </a:ln>
          </a:top>
          <a:bottom>
            <a:ln w="25400" cap="flat">
              <a:solidFill>
                <a:srgbClr val="C4C6C6"/>
              </a:solidFill>
              <a:prstDash val="solid"/>
              <a:miter lim="400000"/>
            </a:ln>
          </a:bottom>
          <a:insideH>
            <a:ln w="25400" cap="flat">
              <a:solidFill>
                <a:srgbClr val="C4C6C6"/>
              </a:solidFill>
              <a:prstDash val="solid"/>
              <a:miter lim="400000"/>
            </a:ln>
          </a:insideH>
          <a:insideV>
            <a:ln w="12700" cap="flat">
              <a:noFill/>
              <a:miter lim="400000"/>
            </a:ln>
          </a:insideV>
        </a:tcBdr>
        <a:fill>
          <a:solidFill>
            <a:srgbClr val="F1F1F1"/>
          </a:solidFill>
        </a:fill>
      </a:tcStyle>
    </a:wholeTbl>
    <a:band2H>
      <a:tcTxStyle/>
      <a:tcStyle>
        <a:tcBdr/>
        <a:fill>
          <a:solidFill>
            <a:srgbClr val="E4E4E0"/>
          </a:solidFill>
        </a:fill>
      </a:tcStyle>
    </a:band2H>
    <a:firstCol>
      <a:tcTxStyle>
        <a:fontRef idx="major">
          <a:srgbClr val="FFFFFF"/>
        </a:fontRef>
        <a:srgbClr val="FFFFFF"/>
      </a:tcTxStyle>
      <a:tcStyle>
        <a:tcBdr>
          <a:left>
            <a:ln w="12700" cap="flat">
              <a:solidFill>
                <a:srgbClr val="515151"/>
              </a:solidFill>
              <a:prstDash val="solid"/>
              <a:miter lim="400000"/>
            </a:ln>
          </a:left>
          <a:right>
            <a:ln w="12700" cap="flat">
              <a:noFill/>
              <a:miter lim="400000"/>
            </a:ln>
          </a:right>
          <a:top>
            <a:ln w="12700" cap="flat">
              <a:solidFill>
                <a:srgbClr val="7D7766"/>
              </a:solidFill>
              <a:prstDash val="solid"/>
              <a:miter lim="400000"/>
            </a:ln>
          </a:top>
          <a:bottom>
            <a:ln w="12700" cap="flat">
              <a:solidFill>
                <a:srgbClr val="7D7766"/>
              </a:solidFill>
              <a:prstDash val="solid"/>
              <a:miter lim="400000"/>
            </a:ln>
          </a:bottom>
          <a:insideH>
            <a:ln w="12700" cap="flat">
              <a:solidFill>
                <a:srgbClr val="7D7766"/>
              </a:solidFill>
              <a:prstDash val="solid"/>
              <a:miter lim="400000"/>
            </a:ln>
          </a:insideH>
          <a:insideV>
            <a:ln w="12700" cap="flat">
              <a:noFill/>
              <a:miter lim="400000"/>
            </a:ln>
          </a:insideV>
        </a:tcBdr>
        <a:fill>
          <a:solidFill>
            <a:srgbClr val="8F8B7E"/>
          </a:solidFill>
        </a:fill>
      </a:tcStyle>
    </a:firstCol>
    <a:lastRow>
      <a:tcTxStyle>
        <a:fontRef idx="major">
          <a:srgbClr val="444444"/>
        </a:fontRef>
        <a:srgbClr val="444444"/>
      </a:tcTxStyle>
      <a:tcStyle>
        <a:tcBdr>
          <a:left>
            <a:ln w="12700" cap="flat">
              <a:noFill/>
              <a:miter lim="400000"/>
            </a:ln>
          </a:left>
          <a:right>
            <a:ln w="12700" cap="flat">
              <a:noFill/>
              <a:miter lim="400000"/>
            </a:ln>
          </a:right>
          <a:top>
            <a:ln w="25400" cap="flat">
              <a:solidFill>
                <a:srgbClr val="747474"/>
              </a:solidFill>
              <a:prstDash val="solid"/>
              <a:miter lim="400000"/>
            </a:ln>
          </a:top>
          <a:bottom>
            <a:ln w="12700" cap="flat">
              <a:solidFill>
                <a:srgbClr val="515151"/>
              </a:solidFill>
              <a:prstDash val="solid"/>
              <a:miter lim="400000"/>
            </a:ln>
          </a:bottom>
          <a:insideH>
            <a:ln w="12700" cap="flat">
              <a:noFill/>
              <a:miter lim="400000"/>
            </a:ln>
          </a:insideH>
          <a:insideV>
            <a:ln w="12700" cap="flat">
              <a:noFill/>
              <a:miter lim="400000"/>
            </a:ln>
          </a:insideV>
        </a:tcBdr>
        <a:fill>
          <a:solidFill>
            <a:srgbClr val="F1F1F1"/>
          </a:solidFill>
        </a:fill>
      </a:tcStyle>
    </a:lastRow>
    <a:firstRow>
      <a:tcTxStyle>
        <a:fontRef idx="major">
          <a:srgbClr val="FFFFFF"/>
        </a:fontRef>
        <a:srgbClr val="FFFFFF"/>
      </a:tcTxStyle>
      <a:tcStyle>
        <a:tcBdr>
          <a:left>
            <a:ln w="12700" cap="flat">
              <a:noFill/>
              <a:miter lim="400000"/>
            </a:ln>
          </a:left>
          <a:right>
            <a:ln w="12700" cap="flat">
              <a:noFill/>
              <a:miter lim="400000"/>
            </a:ln>
          </a:right>
          <a:top>
            <a:ln w="12700" cap="flat">
              <a:solidFill>
                <a:srgbClr val="515151"/>
              </a:solidFill>
              <a:prstDash val="solid"/>
              <a:miter lim="400000"/>
            </a:ln>
          </a:top>
          <a:bottom>
            <a:ln w="25400" cap="flat">
              <a:solidFill>
                <a:srgbClr val="A9A584"/>
              </a:solidFill>
              <a:prstDash val="solid"/>
              <a:miter lim="400000"/>
            </a:ln>
          </a:bottom>
          <a:insideH>
            <a:ln w="12700" cap="flat">
              <a:noFill/>
              <a:miter lim="400000"/>
            </a:ln>
          </a:insideH>
          <a:insideV>
            <a:ln w="12700" cap="flat">
              <a:noFill/>
              <a:miter lim="400000"/>
            </a:ln>
          </a:insideV>
        </a:tcBdr>
        <a:fill>
          <a:solidFill>
            <a:srgbClr val="5E5A4C"/>
          </a:solidFill>
        </a:fill>
      </a:tcStyle>
    </a:firstRow>
  </a:tblStyle>
  <a:tblStyle styleId="{33BA23B1-9221-436E-865A-0063620EA4FD}" styleName="">
    <a:tblBg/>
    <a:wholeTbl>
      <a:tcTxStyle>
        <a:fontRef idx="major">
          <a:srgbClr val="444444"/>
        </a:fontRef>
        <a:srgbClr val="444444"/>
      </a:tcTxStyle>
      <a:tcStyle>
        <a:tcBdr>
          <a:left>
            <a:ln w="12700" cap="flat">
              <a:solidFill>
                <a:srgbClr val="747474"/>
              </a:solidFill>
              <a:prstDash val="solid"/>
              <a:miter lim="400000"/>
            </a:ln>
          </a:left>
          <a:right>
            <a:ln w="12700" cap="flat">
              <a:solidFill>
                <a:srgbClr val="747474"/>
              </a:solidFill>
              <a:prstDash val="solid"/>
              <a:miter lim="400000"/>
            </a:ln>
          </a:right>
          <a:top>
            <a:ln w="12700" cap="flat">
              <a:solidFill>
                <a:srgbClr val="747474"/>
              </a:solidFill>
              <a:prstDash val="solid"/>
              <a:miter lim="400000"/>
            </a:ln>
          </a:top>
          <a:bottom>
            <a:ln w="12700" cap="flat">
              <a:solidFill>
                <a:srgbClr val="747474"/>
              </a:solidFill>
              <a:prstDash val="solid"/>
              <a:miter lim="400000"/>
            </a:ln>
          </a:bottom>
          <a:insideH>
            <a:ln w="12700" cap="flat">
              <a:solidFill>
                <a:srgbClr val="747474"/>
              </a:solidFill>
              <a:prstDash val="solid"/>
              <a:miter lim="400000"/>
            </a:ln>
          </a:insideH>
          <a:insideV>
            <a:ln w="12700" cap="flat">
              <a:solidFill>
                <a:srgbClr val="747474"/>
              </a:solidFill>
              <a:prstDash val="solid"/>
              <a:miter lim="400000"/>
            </a:ln>
          </a:insideV>
        </a:tcBdr>
        <a:fill>
          <a:noFill/>
        </a:fill>
      </a:tcStyle>
    </a:wholeTbl>
    <a:band2H>
      <a:tcTxStyle/>
      <a:tcStyle>
        <a:tcBdr/>
        <a:fill>
          <a:solidFill>
            <a:srgbClr val="F2F2F2"/>
          </a:solidFill>
        </a:fill>
      </a:tcStyle>
    </a:band2H>
    <a:firstCol>
      <a:tcTxStyle>
        <a:fontRef idx="major">
          <a:srgbClr val="444444"/>
        </a:fontRef>
        <a:srgbClr val="444444"/>
      </a:tcTxStyle>
      <a:tcStyle>
        <a:tcBdr>
          <a:left>
            <a:ln w="12700" cap="flat">
              <a:solidFill>
                <a:srgbClr val="747474"/>
              </a:solidFill>
              <a:prstDash val="solid"/>
              <a:miter lim="400000"/>
            </a:ln>
          </a:left>
          <a:right>
            <a:ln w="12700" cap="flat">
              <a:solidFill>
                <a:srgbClr val="747474"/>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9E9E9"/>
          </a:solidFill>
        </a:fill>
      </a:tcStyle>
    </a:firstCol>
    <a:lastRow>
      <a:tcTxStyle>
        <a:fontRef idx="major">
          <a:srgbClr val="444444"/>
        </a:fontRef>
        <a:srgbClr val="444444"/>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747474"/>
              </a:solidFill>
              <a:prstDash val="solid"/>
              <a:miter lim="400000"/>
            </a:ln>
          </a:bottom>
          <a:insideH>
            <a:ln w="12700" cap="flat">
              <a:noFill/>
              <a:miter lim="400000"/>
            </a:ln>
          </a:insideH>
          <a:insideV>
            <a:ln w="12700" cap="flat">
              <a:noFill/>
              <a:miter lim="400000"/>
            </a:ln>
          </a:insideV>
        </a:tcBdr>
        <a:fill>
          <a:solidFill>
            <a:srgbClr val="CBCBCB"/>
          </a:solidFill>
        </a:fill>
      </a:tcStyle>
    </a:lastRow>
    <a:firstRow>
      <a:tcTxStyle>
        <a:fontRef idx="major">
          <a:srgbClr val="444444"/>
        </a:fontRef>
        <a:srgbClr val="444444"/>
      </a:tcTxStyle>
      <a:tcStyle>
        <a:tcBdr>
          <a:left>
            <a:ln w="12700" cap="flat">
              <a:noFill/>
              <a:miter lim="400000"/>
            </a:ln>
          </a:left>
          <a:right>
            <a:ln w="12700" cap="flat">
              <a:noFill/>
              <a:miter lim="400000"/>
            </a:ln>
          </a:right>
          <a:top>
            <a:ln w="12700" cap="flat">
              <a:solidFill>
                <a:srgbClr val="747474"/>
              </a:solidFill>
              <a:prstDash val="solid"/>
              <a:miter lim="400000"/>
            </a:ln>
          </a:top>
          <a:bottom>
            <a:ln w="12700" cap="flat">
              <a:solidFill>
                <a:srgbClr val="747474"/>
              </a:solidFill>
              <a:prstDash val="solid"/>
              <a:miter lim="400000"/>
            </a:ln>
          </a:bottom>
          <a:insideH>
            <a:ln w="12700" cap="flat">
              <a:noFill/>
              <a:miter lim="400000"/>
            </a:ln>
          </a:insideH>
          <a:insideV>
            <a:ln w="12700" cap="flat">
              <a:noFill/>
              <a:miter lim="400000"/>
            </a:ln>
          </a:insideV>
        </a:tcBdr>
        <a:fill>
          <a:solidFill>
            <a:srgbClr val="CBCBCB"/>
          </a:solidFill>
        </a:fill>
      </a:tcStyle>
    </a:firstRow>
  </a:tblStyle>
  <a:tblStyle styleId="{2708684C-4D16-4618-839F-0558EEFCDFE6}" styleName="">
    <a:tblBg/>
    <a:wholeTbl>
      <a:tcTxStyle>
        <a:fontRef idx="major">
          <a:srgbClr val="777777"/>
        </a:fontRef>
        <a:srgbClr val="777777"/>
      </a:tcTxStyle>
      <a:tcStyle>
        <a:tcBdr>
          <a:left>
            <a:ln w="12700" cap="flat">
              <a:solidFill>
                <a:srgbClr val="C9C9C9"/>
              </a:solidFill>
              <a:prstDash val="solid"/>
              <a:miter lim="400000"/>
            </a:ln>
          </a:left>
          <a:right>
            <a:ln w="12700" cap="flat">
              <a:solidFill>
                <a:srgbClr val="C9C9C9"/>
              </a:solidFill>
              <a:prstDash val="solid"/>
              <a:miter lim="400000"/>
            </a:ln>
          </a:right>
          <a:top>
            <a:ln w="12700" cap="flat">
              <a:solidFill>
                <a:srgbClr val="525252"/>
              </a:solidFill>
              <a:custDash>
                <a:ds d="200000" sp="200000"/>
              </a:custDash>
              <a:miter lim="400000"/>
            </a:ln>
          </a:top>
          <a:bottom>
            <a:ln w="12700" cap="flat">
              <a:solidFill>
                <a:srgbClr val="525252"/>
              </a:solidFill>
              <a:custDash>
                <a:ds d="200000" sp="200000"/>
              </a:custDash>
              <a:miter lim="400000"/>
            </a:ln>
          </a:bottom>
          <a:insideH>
            <a:ln w="12700" cap="flat">
              <a:solidFill>
                <a:srgbClr val="525252"/>
              </a:solidFill>
              <a:custDash>
                <a:ds d="200000" sp="200000"/>
              </a:custDash>
              <a:miter lim="400000"/>
            </a:ln>
          </a:insideH>
          <a:insideV>
            <a:ln w="12700" cap="flat">
              <a:solidFill>
                <a:srgbClr val="C9C9C9"/>
              </a:solidFill>
              <a:prstDash val="solid"/>
              <a:miter lim="400000"/>
            </a:ln>
          </a:insideV>
        </a:tcBdr>
        <a:fill>
          <a:noFill/>
        </a:fill>
      </a:tcStyle>
    </a:wholeTbl>
    <a:band2H>
      <a:tcTxStyle/>
      <a:tcStyle>
        <a:tcBdr/>
        <a:fill>
          <a:solidFill>
            <a:srgbClr val="D2D2D2">
              <a:alpha val="30000"/>
            </a:srgbClr>
          </a:solidFill>
        </a:fill>
      </a:tcStyle>
    </a:band2H>
    <a:firstCol>
      <a:tcTxStyle>
        <a:font>
          <a:latin typeface="Helvetica Neue Medium"/>
          <a:ea typeface="Helvetica Neue Medium"/>
          <a:cs typeface="Helvetica Neue Medium"/>
        </a:font>
        <a:srgbClr val="555555"/>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C9C9C9"/>
              </a:solidFill>
              <a:prstDash val="solid"/>
              <a:miter lim="400000"/>
            </a:ln>
          </a:top>
          <a:bottom>
            <a:ln w="12700" cap="flat">
              <a:solidFill>
                <a:srgbClr val="C9C9C9"/>
              </a:solidFill>
              <a:prstDash val="solid"/>
              <a:miter lim="400000"/>
            </a:ln>
          </a:bottom>
          <a:insideH>
            <a:ln w="12700" cap="flat">
              <a:solidFill>
                <a:srgbClr val="C9C9C9"/>
              </a:solidFill>
              <a:prstDash val="solid"/>
              <a:miter lim="400000"/>
            </a:ln>
          </a:insideH>
          <a:insideV>
            <a:ln w="12700" cap="flat">
              <a:solidFill>
                <a:srgbClr val="C9C9C9"/>
              </a:solidFill>
              <a:prstDash val="solid"/>
              <a:miter lim="400000"/>
            </a:ln>
          </a:insideV>
        </a:tcBdr>
        <a:fill>
          <a:noFill/>
        </a:fill>
      </a:tcStyle>
    </a:firstCol>
    <a:lastRow>
      <a:tcTxStyle>
        <a:font>
          <a:latin typeface="Helvetica Neue Medium"/>
          <a:ea typeface="Helvetica Neue Medium"/>
          <a:cs typeface="Helvetica Neue Medium"/>
        </a:font>
        <a:srgbClr val="555555"/>
      </a:tcTxStyle>
      <a:tcStyle>
        <a:tcBdr>
          <a:left>
            <a:ln w="12700" cap="flat">
              <a:solidFill>
                <a:srgbClr val="C9C9C9"/>
              </a:solidFill>
              <a:prstDash val="solid"/>
              <a:miter lim="400000"/>
            </a:ln>
          </a:left>
          <a:right>
            <a:ln w="12700" cap="flat">
              <a:solidFill>
                <a:srgbClr val="C9C9C9"/>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C9C9C9"/>
              </a:solidFill>
              <a:prstDash val="solid"/>
              <a:miter lim="400000"/>
            </a:ln>
          </a:insideH>
          <a:insideV>
            <a:ln w="12700" cap="flat">
              <a:solidFill>
                <a:srgbClr val="C9C9C9"/>
              </a:solidFill>
              <a:prstDash val="solid"/>
              <a:miter lim="400000"/>
            </a:ln>
          </a:insideV>
        </a:tcBdr>
        <a:fill>
          <a:noFill/>
        </a:fill>
      </a:tcStyle>
    </a:lastRow>
    <a:firstRow>
      <a:tcTxStyle>
        <a:font>
          <a:latin typeface="Helvetica Neue Medium"/>
          <a:ea typeface="Helvetica Neue Medium"/>
          <a:cs typeface="Helvetica Neue Medium"/>
        </a:font>
        <a:srgbClr val="555555"/>
      </a:tcTxStyle>
      <a:tcStyle>
        <a:tcBdr>
          <a:left>
            <a:ln w="12700" cap="flat">
              <a:solidFill>
                <a:srgbClr val="C9C9C9"/>
              </a:solidFill>
              <a:prstDash val="solid"/>
              <a:miter lim="400000"/>
            </a:ln>
          </a:left>
          <a:right>
            <a:ln w="12700" cap="flat">
              <a:solidFill>
                <a:srgbClr val="C9C9C9"/>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C9C9C9"/>
              </a:solidFill>
              <a:prstDash val="solid"/>
              <a:miter lim="400000"/>
            </a:ln>
          </a:insideH>
          <a:insideV>
            <a:ln w="12700" cap="flat">
              <a:solidFill>
                <a:srgbClr val="C9C9C9"/>
              </a:solidFill>
              <a:prstDash val="solid"/>
              <a:miter lim="400000"/>
            </a:ln>
          </a:insideV>
        </a:tcBdr>
        <a:fill>
          <a:noFill/>
        </a:fill>
      </a:tcStyle>
    </a:firstRow>
  </a:tblStyle>
  <a:tblStyle styleId="{8F44A2F1-9E1F-4B54-A3A2-5F16C0AD49E2}"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D2D2D2">
              <a:alpha val="30000"/>
            </a:srgbClr>
          </a:solidFill>
        </a:fill>
      </a:tcStyle>
    </a:band2H>
    <a:firstCo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firstCol>
    <a:la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lastRow>
    <a:fir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22" autoAdjust="0"/>
    <p:restoredTop sz="94523" autoAdjust="0"/>
  </p:normalViewPr>
  <p:slideViewPr>
    <p:cSldViewPr snapToGrid="0">
      <p:cViewPr varScale="1">
        <p:scale>
          <a:sx n="65" d="100"/>
          <a:sy n="65" d="100"/>
        </p:scale>
        <p:origin x="1872" y="21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howGuides="1">
      <p:cViewPr varScale="1">
        <p:scale>
          <a:sx n="58" d="100"/>
          <a:sy n="58" d="100"/>
        </p:scale>
        <p:origin x="1442" y="26"/>
      </p:cViewPr>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9" Type="http://schemas.microsoft.com/office/2016/11/relationships/changesInfo" Target="changesInfos/changesInfo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bastian Erne" userId="618126ad-2fe5-4b8e-bf03-a24570e3ce8c" providerId="ADAL" clId="{C2A6A235-92E7-494D-B8FE-9D49FB93868A}"/>
    <pc:docChg chg="modSld">
      <pc:chgData name="Sebastian Erne" userId="618126ad-2fe5-4b8e-bf03-a24570e3ce8c" providerId="ADAL" clId="{C2A6A235-92E7-494D-B8FE-9D49FB93868A}" dt="2018-10-16T15:14:44.503" v="16" actId="20577"/>
      <pc:docMkLst>
        <pc:docMk/>
      </pc:docMkLst>
      <pc:sldChg chg="modSp">
        <pc:chgData name="Sebastian Erne" userId="618126ad-2fe5-4b8e-bf03-a24570e3ce8c" providerId="ADAL" clId="{C2A6A235-92E7-494D-B8FE-9D49FB93868A}" dt="2018-10-16T15:13:39.255" v="7" actId="14100"/>
        <pc:sldMkLst>
          <pc:docMk/>
          <pc:sldMk cId="3121385387" sldId="563"/>
        </pc:sldMkLst>
        <pc:spChg chg="mod">
          <ac:chgData name="Sebastian Erne" userId="618126ad-2fe5-4b8e-bf03-a24570e3ce8c" providerId="ADAL" clId="{C2A6A235-92E7-494D-B8FE-9D49FB93868A}" dt="2018-10-16T15:13:39.255" v="7" actId="14100"/>
          <ac:spMkLst>
            <pc:docMk/>
            <pc:sldMk cId="3121385387" sldId="563"/>
            <ac:spMk id="21" creationId="{00000000-0000-0000-0000-000000000000}"/>
          </ac:spMkLst>
        </pc:spChg>
      </pc:sldChg>
      <pc:sldChg chg="modSp">
        <pc:chgData name="Sebastian Erne" userId="618126ad-2fe5-4b8e-bf03-a24570e3ce8c" providerId="ADAL" clId="{C2A6A235-92E7-494D-B8FE-9D49FB93868A}" dt="2018-10-16T15:14:44.503" v="16" actId="20577"/>
        <pc:sldMkLst>
          <pc:docMk/>
          <pc:sldMk cId="3947499340" sldId="572"/>
        </pc:sldMkLst>
        <pc:spChg chg="mod">
          <ac:chgData name="Sebastian Erne" userId="618126ad-2fe5-4b8e-bf03-a24570e3ce8c" providerId="ADAL" clId="{C2A6A235-92E7-494D-B8FE-9D49FB93868A}" dt="2018-10-16T15:14:44.503" v="16" actId="20577"/>
          <ac:spMkLst>
            <pc:docMk/>
            <pc:sldMk cId="3947499340" sldId="572"/>
            <ac:spMk id="3" creationId="{00000000-0000-0000-0000-000000000000}"/>
          </ac:spMkLst>
        </pc:spChg>
        <pc:spChg chg="mod">
          <ac:chgData name="Sebastian Erne" userId="618126ad-2fe5-4b8e-bf03-a24570e3ce8c" providerId="ADAL" clId="{C2A6A235-92E7-494D-B8FE-9D49FB93868A}" dt="2018-10-16T15:14:07.341" v="9" actId="20577"/>
          <ac:spMkLst>
            <pc:docMk/>
            <pc:sldMk cId="3947499340" sldId="572"/>
            <ac:spMk id="1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2" name="Shape 72"/>
          <p:cNvSpPr>
            <a:spLocks noGrp="1" noRot="1" noChangeAspect="1"/>
          </p:cNvSpPr>
          <p:nvPr>
            <p:ph type="sldImg"/>
          </p:nvPr>
        </p:nvSpPr>
        <p:spPr>
          <a:xfrm>
            <a:off x="920750" y="746125"/>
            <a:ext cx="4968875" cy="3727450"/>
          </a:xfrm>
          <a:prstGeom prst="rect">
            <a:avLst/>
          </a:prstGeom>
        </p:spPr>
        <p:txBody>
          <a:bodyPr/>
          <a:lstStyle/>
          <a:p>
            <a:pPr lvl="0"/>
            <a:endParaRPr/>
          </a:p>
        </p:txBody>
      </p:sp>
      <p:sp>
        <p:nvSpPr>
          <p:cNvPr id="73" name="Shape 73"/>
          <p:cNvSpPr>
            <a:spLocks noGrp="1"/>
          </p:cNvSpPr>
          <p:nvPr>
            <p:ph type="body" sz="quarter" idx="1"/>
          </p:nvPr>
        </p:nvSpPr>
        <p:spPr>
          <a:xfrm>
            <a:off x="908050" y="4722694"/>
            <a:ext cx="4994275" cy="4474131"/>
          </a:xfrm>
          <a:prstGeom prst="rect">
            <a:avLst/>
          </a:prstGeom>
        </p:spPr>
        <p:txBody>
          <a:bodyPr/>
          <a:lstStyle/>
          <a:p>
            <a:pPr lvl="0"/>
            <a:endParaRPr/>
          </a:p>
        </p:txBody>
      </p:sp>
    </p:spTree>
  </p:cSld>
  <p:clrMap bg1="lt1" tx1="dk1" bg2="lt2" tx2="dk2" accent1="accent1" accent2="accent2" accent3="accent3" accent4="accent4" accent5="accent5" accent6="accent6" hlink="hlink" folHlink="folHlink"/>
  <p:notesStyle>
    <a:lvl1pPr defTabSz="584200">
      <a:defRPr sz="1600">
        <a:latin typeface="Lucida Grande"/>
        <a:ea typeface="Lucida Grande"/>
        <a:cs typeface="Lucida Grande"/>
        <a:sym typeface="Lucida Grande"/>
      </a:defRPr>
    </a:lvl1pPr>
    <a:lvl2pPr indent="228600" defTabSz="584200">
      <a:defRPr sz="1600">
        <a:latin typeface="Lucida Grande"/>
        <a:ea typeface="Lucida Grande"/>
        <a:cs typeface="Lucida Grande"/>
        <a:sym typeface="Lucida Grande"/>
      </a:defRPr>
    </a:lvl2pPr>
    <a:lvl3pPr indent="457200" defTabSz="584200">
      <a:defRPr sz="1600">
        <a:latin typeface="Lucida Grande"/>
        <a:ea typeface="Lucida Grande"/>
        <a:cs typeface="Lucida Grande"/>
        <a:sym typeface="Lucida Grande"/>
      </a:defRPr>
    </a:lvl3pPr>
    <a:lvl4pPr indent="685800" defTabSz="584200">
      <a:defRPr sz="1600">
        <a:latin typeface="Lucida Grande"/>
        <a:ea typeface="Lucida Grande"/>
        <a:cs typeface="Lucida Grande"/>
        <a:sym typeface="Lucida Grande"/>
      </a:defRPr>
    </a:lvl4pPr>
    <a:lvl5pPr indent="914400" defTabSz="584200">
      <a:defRPr sz="1600">
        <a:latin typeface="Lucida Grande"/>
        <a:ea typeface="Lucida Grande"/>
        <a:cs typeface="Lucida Grande"/>
        <a:sym typeface="Lucida Grande"/>
      </a:defRPr>
    </a:lvl5pPr>
    <a:lvl6pPr indent="1143000" defTabSz="584200">
      <a:defRPr sz="1600">
        <a:latin typeface="Lucida Grande"/>
        <a:ea typeface="Lucida Grande"/>
        <a:cs typeface="Lucida Grande"/>
        <a:sym typeface="Lucida Grande"/>
      </a:defRPr>
    </a:lvl6pPr>
    <a:lvl7pPr indent="1371600" defTabSz="584200">
      <a:defRPr sz="1600">
        <a:latin typeface="Lucida Grande"/>
        <a:ea typeface="Lucida Grande"/>
        <a:cs typeface="Lucida Grande"/>
        <a:sym typeface="Lucida Grande"/>
      </a:defRPr>
    </a:lvl7pPr>
    <a:lvl8pPr indent="1600200" defTabSz="584200">
      <a:defRPr sz="1600">
        <a:latin typeface="Lucida Grande"/>
        <a:ea typeface="Lucida Grande"/>
        <a:cs typeface="Lucida Grande"/>
        <a:sym typeface="Lucida Grande"/>
      </a:defRPr>
    </a:lvl8pPr>
    <a:lvl9pPr indent="1828800" defTabSz="584200">
      <a:defRPr sz="1600">
        <a:latin typeface="Lucida Grande"/>
        <a:ea typeface="Lucida Grande"/>
        <a:cs typeface="Lucida Grande"/>
        <a:sym typeface="Lucida Grande"/>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pPr lvl="0"/>
            <a:endParaRPr/>
          </a:p>
        </p:txBody>
      </p:sp>
      <p:sp>
        <p:nvSpPr>
          <p:cNvPr id="130" name="Shape 130"/>
          <p:cNvSpPr>
            <a:spLocks noGrp="1"/>
          </p:cNvSpPr>
          <p:nvPr>
            <p:ph type="body" sz="quarter" idx="1"/>
          </p:nvPr>
        </p:nvSpPr>
        <p:spPr>
          <a:prstGeom prst="rect">
            <a:avLst/>
          </a:prstGeom>
        </p:spPr>
        <p:txBody>
          <a:bodyPr/>
          <a:lstStyle/>
          <a:p>
            <a:pPr lvl="0">
              <a:defRPr sz="1800"/>
            </a:pPr>
            <a:r>
              <a:rPr lang="en-GB" sz="1600" dirty="0"/>
              <a:t>Thank</a:t>
            </a:r>
            <a:r>
              <a:rPr lang="en-GB" sz="1600" baseline="0" dirty="0"/>
              <a:t> them for the opportunity to present our work and for allowing us to swap speakers. </a:t>
            </a:r>
          </a:p>
          <a:p>
            <a:pPr lvl="0">
              <a:defRPr sz="1800"/>
            </a:pPr>
            <a:endParaRPr lang="en-GB" sz="1600" baseline="0" dirty="0"/>
          </a:p>
          <a:p>
            <a:pPr lvl="0">
              <a:defRPr sz="1800"/>
            </a:pPr>
            <a:r>
              <a:rPr lang="en-GB" sz="1600" baseline="0" dirty="0"/>
              <a:t>For every following slide you should spend 1 minute. The whole talk should be 10 min, leaving 5 minutes for questions.</a:t>
            </a:r>
          </a:p>
          <a:p>
            <a:pPr lvl="0">
              <a:defRPr sz="1800"/>
            </a:pPr>
            <a:endParaRPr lang="en-GB" sz="1600" baseline="0" dirty="0"/>
          </a:p>
        </p:txBody>
      </p:sp>
    </p:spTree>
    <p:extLst>
      <p:ext uri="{BB962C8B-B14F-4D97-AF65-F5344CB8AC3E}">
        <p14:creationId xmlns:p14="http://schemas.microsoft.com/office/powerpoint/2010/main" val="2378858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pPr lvl="0"/>
            <a:endParaRPr/>
          </a:p>
        </p:txBody>
      </p:sp>
      <p:sp>
        <p:nvSpPr>
          <p:cNvPr id="130" name="Shape 130"/>
          <p:cNvSpPr>
            <a:spLocks noGrp="1"/>
          </p:cNvSpPr>
          <p:nvPr>
            <p:ph type="body" sz="quarter" idx="1"/>
          </p:nvPr>
        </p:nvSpPr>
        <p:spPr>
          <a:prstGeom prst="rect">
            <a:avLst/>
          </a:prstGeom>
        </p:spPr>
        <p:txBody>
          <a:bodyPr/>
          <a:lstStyle/>
          <a:p>
            <a:pPr lvl="0">
              <a:defRPr sz="1800"/>
            </a:pPr>
            <a:r>
              <a:rPr lang="en-GB" sz="1600" dirty="0"/>
              <a:t>Different</a:t>
            </a:r>
            <a:r>
              <a:rPr lang="en-GB" sz="1600" baseline="0" dirty="0"/>
              <a:t> and plausible explanation of quantum tunnelling </a:t>
            </a:r>
            <a:endParaRPr sz="1600" dirty="0"/>
          </a:p>
        </p:txBody>
      </p:sp>
    </p:spTree>
    <p:extLst>
      <p:ext uri="{BB962C8B-B14F-4D97-AF65-F5344CB8AC3E}">
        <p14:creationId xmlns:p14="http://schemas.microsoft.com/office/powerpoint/2010/main" val="8297824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pPr lvl="0"/>
            <a:endParaRPr/>
          </a:p>
        </p:txBody>
      </p:sp>
      <p:sp>
        <p:nvSpPr>
          <p:cNvPr id="130" name="Shape 130"/>
          <p:cNvSpPr>
            <a:spLocks noGrp="1"/>
          </p:cNvSpPr>
          <p:nvPr>
            <p:ph type="body" sz="quarter" idx="1"/>
          </p:nvPr>
        </p:nvSpPr>
        <p:spPr>
          <a:prstGeom prst="rect">
            <a:avLst/>
          </a:prstGeom>
        </p:spPr>
        <p:txBody>
          <a:bodyPr/>
          <a:lstStyle/>
          <a:p>
            <a:pPr lvl="0">
              <a:defRPr sz="1800"/>
            </a:pPr>
            <a:r>
              <a:rPr lang="en-GB" sz="1600" dirty="0"/>
              <a:t/>
            </a:r>
            <a:br>
              <a:rPr lang="en-GB" sz="1600" dirty="0"/>
            </a:br>
            <a:r>
              <a:rPr lang="en-GB" sz="1600" dirty="0"/>
              <a:t>Make</a:t>
            </a:r>
            <a:r>
              <a:rPr lang="en-GB" sz="1600" baseline="0" dirty="0"/>
              <a:t> it more general again:</a:t>
            </a:r>
          </a:p>
          <a:p>
            <a:pPr lvl="0">
              <a:defRPr sz="1800"/>
            </a:pPr>
            <a:endParaRPr lang="en-GB" sz="1600" baseline="0" dirty="0"/>
          </a:p>
          <a:p>
            <a:pPr lvl="0">
              <a:defRPr sz="1800"/>
            </a:pPr>
            <a:r>
              <a:rPr lang="en-GB" sz="1600" baseline="0" dirty="0"/>
              <a:t>- The development of Relativistic Field Theory Simulators (from theoretical framework to experimental implementation) will shine light on the real-time dynamics of otherwise illusive Fundamental Early and Late </a:t>
            </a:r>
            <a:r>
              <a:rPr lang="en-GB" sz="1600" baseline="0" dirty="0" err="1"/>
              <a:t>Univprocesses</a:t>
            </a:r>
            <a:endParaRPr sz="1600" dirty="0"/>
          </a:p>
        </p:txBody>
      </p:sp>
    </p:spTree>
    <p:extLst>
      <p:ext uri="{BB962C8B-B14F-4D97-AF65-F5344CB8AC3E}">
        <p14:creationId xmlns:p14="http://schemas.microsoft.com/office/powerpoint/2010/main" val="40623288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pPr lvl="0"/>
            <a:endParaRPr/>
          </a:p>
        </p:txBody>
      </p:sp>
      <p:sp>
        <p:nvSpPr>
          <p:cNvPr id="130" name="Shape 130"/>
          <p:cNvSpPr>
            <a:spLocks noGrp="1"/>
          </p:cNvSpPr>
          <p:nvPr>
            <p:ph type="body" sz="quarter" idx="1"/>
          </p:nvPr>
        </p:nvSpPr>
        <p:spPr>
          <a:prstGeom prst="rect">
            <a:avLst/>
          </a:prstGeom>
        </p:spPr>
        <p:txBody>
          <a:bodyPr/>
          <a:lstStyle/>
          <a:p>
            <a:pPr lvl="0">
              <a:defRPr sz="1800"/>
            </a:pPr>
            <a:r>
              <a:rPr lang="en-GB" sz="1600" dirty="0"/>
              <a:t/>
            </a:r>
            <a:br>
              <a:rPr lang="en-GB" sz="1600" dirty="0"/>
            </a:br>
            <a:r>
              <a:rPr lang="en-GB" sz="1600" dirty="0"/>
              <a:t>Make</a:t>
            </a:r>
            <a:r>
              <a:rPr lang="en-GB" sz="1600" baseline="0" dirty="0"/>
              <a:t> it more general again:</a:t>
            </a:r>
          </a:p>
          <a:p>
            <a:pPr lvl="0">
              <a:defRPr sz="1800"/>
            </a:pPr>
            <a:endParaRPr lang="en-GB" sz="1600" baseline="0" dirty="0"/>
          </a:p>
          <a:p>
            <a:pPr lvl="0">
              <a:defRPr sz="1800"/>
            </a:pPr>
            <a:r>
              <a:rPr lang="en-GB" sz="1600" baseline="0" dirty="0"/>
              <a:t>- The development of Relativistic Field Theory Simulators (from theoretical framework to experimental implementation) will shine light on the real-time dynamics of otherwise illusive Fundamental Early and Late </a:t>
            </a:r>
            <a:r>
              <a:rPr lang="en-GB" sz="1600" baseline="0" dirty="0" err="1"/>
              <a:t>Univprocesses</a:t>
            </a:r>
            <a:endParaRPr sz="1600" dirty="0"/>
          </a:p>
        </p:txBody>
      </p:sp>
    </p:spTree>
    <p:extLst>
      <p:ext uri="{BB962C8B-B14F-4D97-AF65-F5344CB8AC3E}">
        <p14:creationId xmlns:p14="http://schemas.microsoft.com/office/powerpoint/2010/main" val="42212411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pPr lvl="0"/>
            <a:endParaRPr/>
          </a:p>
        </p:txBody>
      </p:sp>
      <p:sp>
        <p:nvSpPr>
          <p:cNvPr id="130" name="Shape 130"/>
          <p:cNvSpPr>
            <a:spLocks noGrp="1"/>
          </p:cNvSpPr>
          <p:nvPr>
            <p:ph type="body" sz="quarter" idx="1"/>
          </p:nvPr>
        </p:nvSpPr>
        <p:spPr>
          <a:prstGeom prst="rect">
            <a:avLst/>
          </a:prstGeom>
        </p:spPr>
        <p:txBody>
          <a:bodyPr/>
          <a:lstStyle/>
          <a:p>
            <a:pPr lvl="0">
              <a:defRPr sz="1800"/>
            </a:pPr>
            <a:r>
              <a:rPr lang="en-GB" sz="1600" dirty="0"/>
              <a:t>The</a:t>
            </a:r>
            <a:r>
              <a:rPr lang="en-GB" sz="1600" baseline="0" dirty="0"/>
              <a:t> whole slide should not take more than one minute.</a:t>
            </a:r>
            <a:endParaRPr lang="en-GB" sz="1600" dirty="0"/>
          </a:p>
          <a:p>
            <a:pPr lvl="0">
              <a:defRPr sz="1800"/>
            </a:pPr>
            <a:endParaRPr lang="en-GB" sz="1600" dirty="0"/>
          </a:p>
          <a:p>
            <a:pPr marL="0" lvl="0" indent="0">
              <a:buNone/>
              <a:defRPr sz="1800"/>
            </a:pPr>
            <a:r>
              <a:rPr lang="en-GB" sz="1600" dirty="0"/>
              <a:t>1) Start</a:t>
            </a:r>
            <a:r>
              <a:rPr lang="en-GB" sz="1600" baseline="0" dirty="0"/>
              <a:t> with the left side of the slide:</a:t>
            </a:r>
          </a:p>
          <a:p>
            <a:pPr marL="0" lvl="0" indent="0">
              <a:buNone/>
              <a:defRPr sz="1800"/>
            </a:pPr>
            <a:endParaRPr lang="en-GB" sz="1600" baseline="0" dirty="0"/>
          </a:p>
          <a:p>
            <a:pPr marL="0" lvl="0" indent="0">
              <a:buNone/>
              <a:defRPr sz="1800"/>
            </a:pPr>
            <a:r>
              <a:rPr lang="en-GB" sz="1600" baseline="0" dirty="0"/>
              <a:t>Explain the theoretical framework:</a:t>
            </a:r>
          </a:p>
          <a:p>
            <a:pPr marL="0" lvl="0" indent="0">
              <a:buNone/>
              <a:defRPr sz="1800"/>
            </a:pPr>
            <a:r>
              <a:rPr lang="en-GB" sz="1600" baseline="0" dirty="0"/>
              <a:t>- Relativistic Quantum Field Theory for flat/ </a:t>
            </a:r>
            <a:r>
              <a:rPr lang="en-GB" sz="1600" baseline="0" dirty="0" err="1"/>
              <a:t>Minkowski</a:t>
            </a:r>
            <a:r>
              <a:rPr lang="en-GB" sz="1600" baseline="0" dirty="0"/>
              <a:t> spacetimes</a:t>
            </a:r>
            <a:br>
              <a:rPr lang="en-GB" sz="1600" baseline="0" dirty="0"/>
            </a:br>
            <a:r>
              <a:rPr lang="en-GB" sz="1600" baseline="0" dirty="0"/>
              <a:t>- Then explain in one sentence how to go from QFT in flat to QFT in Curved-spacetimes </a:t>
            </a:r>
          </a:p>
          <a:p>
            <a:pPr marL="0" lvl="0" indent="0">
              <a:buNone/>
              <a:defRPr sz="1800"/>
            </a:pPr>
            <a:r>
              <a:rPr lang="en-GB" sz="1600" baseline="0" dirty="0"/>
              <a:t/>
            </a:r>
            <a:br>
              <a:rPr lang="en-GB" sz="1600" baseline="0" dirty="0"/>
            </a:br>
            <a:r>
              <a:rPr lang="en-GB" sz="1600" baseline="0" dirty="0"/>
              <a:t>2) Then move to the right hand side:</a:t>
            </a:r>
          </a:p>
          <a:p>
            <a:pPr marL="0" lvl="0" indent="0">
              <a:buNone/>
              <a:defRPr sz="1800"/>
            </a:pPr>
            <a:r>
              <a:rPr lang="en-GB" sz="1600" baseline="0" dirty="0"/>
              <a:t/>
            </a:r>
            <a:br>
              <a:rPr lang="en-GB" sz="1600" baseline="0" dirty="0"/>
            </a:br>
            <a:r>
              <a:rPr lang="en-GB" sz="1600" baseline="0" dirty="0"/>
              <a:t>Explain that even for non-interacting / free-fields there are many fundamental processes expected to arise in non-trivial spacetimes geometries, such as… quickly go through list;</a:t>
            </a:r>
            <a:br>
              <a:rPr lang="en-GB" sz="1600" baseline="0" dirty="0"/>
            </a:br>
            <a:r>
              <a:rPr lang="en-GB" sz="1600" baseline="0" dirty="0"/>
              <a:t/>
            </a:r>
            <a:br>
              <a:rPr lang="en-GB" sz="1600" baseline="0" dirty="0"/>
            </a:br>
            <a:r>
              <a:rPr lang="en-GB" sz="1600" baseline="0" dirty="0"/>
              <a:t>However, even if the spacetime geometry is the simplest one possible, namely flat spacetime geometry, the physics of the Vacuum is an interesting subject of study, e.g. the case we will discuss in more details, namely The False Vacuum Decay.</a:t>
            </a:r>
          </a:p>
          <a:p>
            <a:pPr lvl="0">
              <a:defRPr sz="1800"/>
            </a:pPr>
            <a:r>
              <a:rPr lang="en-GB" sz="1600" dirty="0"/>
              <a:t/>
            </a:r>
            <a:br>
              <a:rPr lang="en-GB" sz="1600" dirty="0"/>
            </a:br>
            <a:r>
              <a:rPr lang="en-GB" sz="1600" dirty="0"/>
              <a:t/>
            </a:r>
            <a:br>
              <a:rPr lang="en-GB" sz="1600" dirty="0"/>
            </a:br>
            <a:endParaRPr lang="en-GB" sz="1600" dirty="0"/>
          </a:p>
        </p:txBody>
      </p:sp>
    </p:spTree>
    <p:extLst>
      <p:ext uri="{BB962C8B-B14F-4D97-AF65-F5344CB8AC3E}">
        <p14:creationId xmlns:p14="http://schemas.microsoft.com/office/powerpoint/2010/main" val="1657269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pPr lvl="0"/>
            <a:endParaRPr/>
          </a:p>
        </p:txBody>
      </p:sp>
      <p:sp>
        <p:nvSpPr>
          <p:cNvPr id="130" name="Shape 130"/>
          <p:cNvSpPr>
            <a:spLocks noGrp="1"/>
          </p:cNvSpPr>
          <p:nvPr>
            <p:ph type="body" sz="quarter" idx="1"/>
          </p:nvPr>
        </p:nvSpPr>
        <p:spPr>
          <a:prstGeom prst="rect">
            <a:avLst/>
          </a:prstGeom>
        </p:spPr>
        <p:txBody>
          <a:bodyPr/>
          <a:lstStyle/>
          <a:p>
            <a:pPr lvl="0">
              <a:defRPr sz="1800"/>
            </a:pPr>
            <a:r>
              <a:rPr lang="en-GB" sz="1600" dirty="0"/>
              <a:t>The</a:t>
            </a:r>
            <a:r>
              <a:rPr lang="en-GB" sz="1600" baseline="0" dirty="0"/>
              <a:t> problem with the effects listed on the right hand side are that they are hard to impossible to directly observe in our Universe. However, we suggest to study their evolution in analogue simulations, by setting up Relativistic Field Theory Simulators. The explain in one sentence what the general idea is. Then list a few of them, the first image is a fluid of light, which is Daniele </a:t>
            </a:r>
            <a:r>
              <a:rPr lang="en-GB" sz="1600" baseline="0" dirty="0" err="1"/>
              <a:t>Faccios</a:t>
            </a:r>
            <a:r>
              <a:rPr lang="en-GB" sz="1600" baseline="0" dirty="0"/>
              <a:t> system to look for superradiance and the other one is a picture taken from our setup. You  could list a few more systems, but you should not take more than 1 min for the whole slide.</a:t>
            </a:r>
          </a:p>
          <a:p>
            <a:pPr lvl="0">
              <a:defRPr sz="1800"/>
            </a:pPr>
            <a:endParaRPr lang="en-GB" sz="1600" baseline="0" dirty="0"/>
          </a:p>
          <a:p>
            <a:pPr lvl="0">
              <a:defRPr sz="1800"/>
            </a:pPr>
            <a:r>
              <a:rPr lang="en-GB" sz="1600" baseline="0" dirty="0"/>
              <a:t>Please don’t forget to say at the every end that the right hand side is falling under remit of STFC, while the probe systems are falling under the remit of EPSRC, and hence this kind of research is right in between.</a:t>
            </a:r>
            <a:endParaRPr sz="1600" dirty="0"/>
          </a:p>
        </p:txBody>
      </p:sp>
    </p:spTree>
    <p:extLst>
      <p:ext uri="{BB962C8B-B14F-4D97-AF65-F5344CB8AC3E}">
        <p14:creationId xmlns:p14="http://schemas.microsoft.com/office/powerpoint/2010/main" val="14806325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pPr lvl="0"/>
            <a:endParaRPr/>
          </a:p>
        </p:txBody>
      </p:sp>
      <p:sp>
        <p:nvSpPr>
          <p:cNvPr id="130" name="Shape 130"/>
          <p:cNvSpPr>
            <a:spLocks noGrp="1"/>
          </p:cNvSpPr>
          <p:nvPr>
            <p:ph type="body" sz="quarter" idx="1"/>
          </p:nvPr>
        </p:nvSpPr>
        <p:spPr>
          <a:prstGeom prst="rect">
            <a:avLst/>
          </a:prstGeom>
        </p:spPr>
        <p:txBody>
          <a:bodyPr/>
          <a:lstStyle/>
          <a:p>
            <a:pPr lvl="0">
              <a:defRPr sz="1800"/>
            </a:pPr>
            <a:r>
              <a:rPr lang="en-GB" sz="1600" dirty="0"/>
              <a:t>This</a:t>
            </a:r>
            <a:r>
              <a:rPr lang="en-GB" sz="1600" baseline="0" dirty="0"/>
              <a:t> slide has only one purpose, which is to show that Relativistic Field Theory Simulators work, by listing some RECENT successes. I think you could just start by saying:</a:t>
            </a:r>
          </a:p>
          <a:p>
            <a:pPr lvl="0">
              <a:defRPr sz="1800"/>
            </a:pPr>
            <a:r>
              <a:rPr lang="en-GB" sz="1600" baseline="0" dirty="0"/>
              <a:t>Setting up Relativistic Field Theory Simulators is still a young and rapidly growing field of research. The approach is validated through recent successes, including our own. Then use one sentence for each box. </a:t>
            </a:r>
            <a:endParaRPr sz="1600" dirty="0"/>
          </a:p>
        </p:txBody>
      </p:sp>
    </p:spTree>
    <p:extLst>
      <p:ext uri="{BB962C8B-B14F-4D97-AF65-F5344CB8AC3E}">
        <p14:creationId xmlns:p14="http://schemas.microsoft.com/office/powerpoint/2010/main" val="3889818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pPr lvl="0"/>
            <a:endParaRPr/>
          </a:p>
        </p:txBody>
      </p:sp>
      <p:sp>
        <p:nvSpPr>
          <p:cNvPr id="130" name="Shape 130"/>
          <p:cNvSpPr>
            <a:spLocks noGrp="1"/>
          </p:cNvSpPr>
          <p:nvPr>
            <p:ph type="body" sz="quarter" idx="1"/>
          </p:nvPr>
        </p:nvSpPr>
        <p:spPr>
          <a:prstGeom prst="rect">
            <a:avLst/>
          </a:prstGeom>
        </p:spPr>
        <p:txBody>
          <a:bodyPr/>
          <a:lstStyle/>
          <a:p>
            <a:pPr lvl="0">
              <a:defRPr sz="1800"/>
            </a:pPr>
            <a:r>
              <a:rPr lang="en-GB" sz="1600" dirty="0"/>
              <a:t>Main point: The</a:t>
            </a:r>
            <a:r>
              <a:rPr lang="en-GB" sz="1600" baseline="0" dirty="0"/>
              <a:t> recent successes are by far not exhausting the capability relativistic field theory simulators. </a:t>
            </a:r>
          </a:p>
          <a:p>
            <a:pPr lvl="0">
              <a:defRPr sz="1800"/>
            </a:pPr>
            <a:endParaRPr lang="en-GB" sz="1600" baseline="0" dirty="0"/>
          </a:p>
          <a:p>
            <a:pPr lvl="0">
              <a:defRPr sz="1800"/>
            </a:pPr>
            <a:r>
              <a:rPr lang="en-GB" sz="1600" baseline="0" dirty="0"/>
              <a:t>I think you just need to stress how versatile the simulators are from both a field theoretic point of view with a high tunability and list what can be done.</a:t>
            </a:r>
          </a:p>
          <a:p>
            <a:pPr lvl="0">
              <a:defRPr sz="1800"/>
            </a:pPr>
            <a:endParaRPr lang="en-GB" sz="1600" baseline="0" dirty="0"/>
          </a:p>
          <a:p>
            <a:pPr lvl="0">
              <a:defRPr sz="1800"/>
            </a:pPr>
            <a:endParaRPr sz="1600" dirty="0"/>
          </a:p>
        </p:txBody>
      </p:sp>
    </p:spTree>
    <p:extLst>
      <p:ext uri="{BB962C8B-B14F-4D97-AF65-F5344CB8AC3E}">
        <p14:creationId xmlns:p14="http://schemas.microsoft.com/office/powerpoint/2010/main" val="41666697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pPr lvl="0"/>
            <a:endParaRPr/>
          </a:p>
        </p:txBody>
      </p:sp>
      <p:sp>
        <p:nvSpPr>
          <p:cNvPr id="130" name="Shape 130"/>
          <p:cNvSpPr>
            <a:spLocks noGrp="1"/>
          </p:cNvSpPr>
          <p:nvPr>
            <p:ph type="body" sz="quarter" idx="1"/>
          </p:nvPr>
        </p:nvSpPr>
        <p:spPr>
          <a:prstGeom prst="rect">
            <a:avLst/>
          </a:prstGeom>
        </p:spPr>
        <p:txBody>
          <a:bodyPr/>
          <a:lstStyle/>
          <a:p>
            <a:pPr lvl="0">
              <a:defRPr sz="1800"/>
            </a:pPr>
            <a:r>
              <a:rPr lang="en-GB" sz="1600" dirty="0"/>
              <a:t>These are the collaborators of Silke</a:t>
            </a:r>
            <a:r>
              <a:rPr lang="en-GB" sz="1600" baseline="0" dirty="0"/>
              <a:t> on the project, and quickly saying their names. Perhaps you should point out that Hiranya and Andrew are in the audience.</a:t>
            </a:r>
          </a:p>
          <a:p>
            <a:pPr lvl="0">
              <a:defRPr sz="1800"/>
            </a:pPr>
            <a:r>
              <a:rPr lang="en-GB" sz="1600" baseline="0" dirty="0"/>
              <a:t> </a:t>
            </a:r>
            <a:endParaRPr lang="en-GB" sz="1600" dirty="0"/>
          </a:p>
          <a:p>
            <a:pPr lvl="0">
              <a:defRPr sz="1800"/>
            </a:pPr>
            <a:r>
              <a:rPr lang="en-GB" sz="1600" dirty="0"/>
              <a:t>Their</a:t>
            </a:r>
            <a:r>
              <a:rPr lang="en-GB" sz="1600" baseline="0" dirty="0"/>
              <a:t> e</a:t>
            </a:r>
            <a:r>
              <a:rPr lang="en-GB" sz="1600" dirty="0"/>
              <a:t>xpertise</a:t>
            </a:r>
            <a:r>
              <a:rPr lang="en-GB" sz="1600" baseline="0" dirty="0"/>
              <a:t> ranging from cosmology to fundamental physics to non-equilibrium dynamics</a:t>
            </a:r>
          </a:p>
          <a:p>
            <a:pPr lvl="0">
              <a:defRPr sz="1800"/>
            </a:pPr>
            <a:endParaRPr lang="en-GB" sz="1600" baseline="0" dirty="0"/>
          </a:p>
          <a:p>
            <a:pPr lvl="0">
              <a:defRPr sz="1800"/>
            </a:pPr>
            <a:r>
              <a:rPr lang="en-GB" sz="1600" baseline="0" dirty="0"/>
              <a:t>So far this work has been funded by </a:t>
            </a:r>
            <a:r>
              <a:rPr lang="en-GB" sz="1600" baseline="0" dirty="0" err="1"/>
              <a:t>Hiranya’s</a:t>
            </a:r>
            <a:r>
              <a:rPr lang="en-GB" sz="1600" baseline="0" dirty="0"/>
              <a:t> ERC grant, and Andrew and Silke are both URF’s, hence funded by the Royal Society. </a:t>
            </a:r>
            <a:endParaRPr sz="1600" dirty="0"/>
          </a:p>
        </p:txBody>
      </p:sp>
    </p:spTree>
    <p:extLst>
      <p:ext uri="{BB962C8B-B14F-4D97-AF65-F5344CB8AC3E}">
        <p14:creationId xmlns:p14="http://schemas.microsoft.com/office/powerpoint/2010/main" val="2924208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pPr lvl="0"/>
            <a:endParaRPr/>
          </a:p>
        </p:txBody>
      </p:sp>
      <p:sp>
        <p:nvSpPr>
          <p:cNvPr id="130" name="Shape 130"/>
          <p:cNvSpPr>
            <a:spLocks noGrp="1"/>
          </p:cNvSpPr>
          <p:nvPr>
            <p:ph type="body" sz="quarter" idx="1"/>
          </p:nvPr>
        </p:nvSpPr>
        <p:spPr>
          <a:prstGeom prst="rect">
            <a:avLst/>
          </a:prstGeom>
        </p:spPr>
        <p:txBody>
          <a:bodyPr/>
          <a:lstStyle/>
          <a:p>
            <a:pPr lvl="0">
              <a:defRPr sz="1800"/>
            </a:pPr>
            <a:r>
              <a:rPr lang="en-GB" sz="1600" dirty="0"/>
              <a:t>As already mentioned at the beginning,</a:t>
            </a:r>
            <a:r>
              <a:rPr lang="en-GB" sz="1600" baseline="0" dirty="0"/>
              <a:t> the Fundamental Physical Process we will discuss in more detail is the False Vacuum Decay. The false vacuum decay is a possible candidate for the very origin of our universe. </a:t>
            </a:r>
          </a:p>
          <a:p>
            <a:pPr lvl="0">
              <a:defRPr sz="1800"/>
            </a:pPr>
            <a:endParaRPr lang="en-GB" sz="1600" baseline="0" dirty="0"/>
          </a:p>
          <a:p>
            <a:pPr lvl="0">
              <a:defRPr sz="1800"/>
            </a:pPr>
            <a:r>
              <a:rPr lang="en-GB" sz="1600" baseline="0" dirty="0"/>
              <a:t>Inspired by particle physics a Vacuum decay is present in many cosmological modes.</a:t>
            </a:r>
          </a:p>
          <a:p>
            <a:pPr lvl="0">
              <a:defRPr sz="1800"/>
            </a:pPr>
            <a:endParaRPr lang="en-GB" sz="1600" baseline="0" dirty="0"/>
          </a:p>
          <a:p>
            <a:pPr lvl="0">
              <a:defRPr sz="1800"/>
            </a:pPr>
            <a:r>
              <a:rPr lang="en-GB" sz="1600" baseline="0" dirty="0"/>
              <a:t>A vacuum decay is a quantum tunnelling from out of a false vacuum via a bubble nucleation process. (Note, not to say a quantum tunnelling from a false into a true vacuum, as this is not necessarily true, as it might just go into a lower-energy false vacuum.)</a:t>
            </a:r>
          </a:p>
          <a:p>
            <a:pPr lvl="0">
              <a:defRPr sz="1800"/>
            </a:pPr>
            <a:endParaRPr lang="en-GB" sz="1600" baseline="0" dirty="0"/>
          </a:p>
          <a:p>
            <a:pPr lvl="0">
              <a:defRPr sz="1800"/>
            </a:pPr>
            <a:r>
              <a:rPr lang="en-GB" sz="1600" baseline="0" dirty="0"/>
              <a:t>More generally such a process is a relativistic first-order phase transition, and by setting up an analogue simulation thereof, it offers the possibility to study the real-time dynamics of relativistic first order phase transitions. This in it’s own rights is a very interesting non-equilibrium system to study. At the same time it may shine light on the very origin of our observable universe. </a:t>
            </a:r>
          </a:p>
        </p:txBody>
      </p:sp>
    </p:spTree>
    <p:extLst>
      <p:ext uri="{BB962C8B-B14F-4D97-AF65-F5344CB8AC3E}">
        <p14:creationId xmlns:p14="http://schemas.microsoft.com/office/powerpoint/2010/main" val="1197397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pPr lvl="0"/>
            <a:endParaRPr/>
          </a:p>
        </p:txBody>
      </p:sp>
      <p:sp>
        <p:nvSpPr>
          <p:cNvPr id="130" name="Shape 130"/>
          <p:cNvSpPr>
            <a:spLocks noGrp="1"/>
          </p:cNvSpPr>
          <p:nvPr>
            <p:ph type="body" sz="quarter" idx="1"/>
          </p:nvPr>
        </p:nvSpPr>
        <p:spPr>
          <a:prstGeom prst="rect">
            <a:avLst/>
          </a:prstGeom>
        </p:spPr>
        <p:txBody>
          <a:bodyPr/>
          <a:lstStyle/>
          <a:p>
            <a:pPr lvl="0">
              <a:defRPr sz="1800"/>
            </a:pPr>
            <a:r>
              <a:rPr lang="en-GB" sz="1600" dirty="0"/>
              <a:t/>
            </a:r>
            <a:br>
              <a:rPr lang="en-GB" sz="1600" dirty="0"/>
            </a:br>
            <a:endParaRPr sz="1600" dirty="0"/>
          </a:p>
        </p:txBody>
      </p:sp>
    </p:spTree>
    <p:extLst>
      <p:ext uri="{BB962C8B-B14F-4D97-AF65-F5344CB8AC3E}">
        <p14:creationId xmlns:p14="http://schemas.microsoft.com/office/powerpoint/2010/main" val="36903297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pPr lvl="0"/>
            <a:endParaRPr/>
          </a:p>
        </p:txBody>
      </p:sp>
      <p:sp>
        <p:nvSpPr>
          <p:cNvPr id="130" name="Shape 130"/>
          <p:cNvSpPr>
            <a:spLocks noGrp="1"/>
          </p:cNvSpPr>
          <p:nvPr>
            <p:ph type="body" sz="quarter" idx="1"/>
          </p:nvPr>
        </p:nvSpPr>
        <p:spPr>
          <a:prstGeom prst="rect">
            <a:avLst/>
          </a:prstGeom>
        </p:spPr>
        <p:txBody>
          <a:bodyPr/>
          <a:lstStyle/>
          <a:p>
            <a:pPr lvl="0">
              <a:defRPr sz="1800"/>
            </a:pPr>
            <a:r>
              <a:rPr lang="en-GB" sz="1600" dirty="0"/>
              <a:t>Nucleation</a:t>
            </a:r>
            <a:r>
              <a:rPr lang="en-GB" sz="1600" baseline="0" dirty="0"/>
              <a:t> cares about the local part of the potential, while long-term dynamics, bubble wall collations, care about global shape of the potential</a:t>
            </a:r>
            <a:r>
              <a:rPr lang="en-GB" sz="1600" dirty="0"/>
              <a:t/>
            </a:r>
            <a:br>
              <a:rPr lang="en-GB" sz="1600" dirty="0"/>
            </a:br>
            <a:endParaRPr sz="1600" dirty="0"/>
          </a:p>
        </p:txBody>
      </p:sp>
    </p:spTree>
    <p:extLst>
      <p:ext uri="{BB962C8B-B14F-4D97-AF65-F5344CB8AC3E}">
        <p14:creationId xmlns:p14="http://schemas.microsoft.com/office/powerpoint/2010/main" val="6392455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0" name="Shape 10"/>
          <p:cNvSpPr>
            <a:spLocks noGrp="1"/>
          </p:cNvSpPr>
          <p:nvPr>
            <p:ph type="title"/>
          </p:nvPr>
        </p:nvSpPr>
        <p:spPr>
          <a:xfrm>
            <a:off x="571500" y="330200"/>
            <a:ext cx="11861800" cy="673100"/>
          </a:xfrm>
          <a:prstGeom prst="rect">
            <a:avLst/>
          </a:prstGeom>
        </p:spPr>
        <p:txBody>
          <a:bodyPr/>
          <a:lstStyle>
            <a:lvl1pPr algn="l">
              <a:defRPr sz="4200">
                <a:latin typeface="+mn-lt"/>
                <a:ea typeface="+mn-ea"/>
                <a:cs typeface="+mn-cs"/>
                <a:sym typeface="Helvetica Neue Light"/>
              </a:defRPr>
            </a:lvl1pPr>
          </a:lstStyle>
          <a:p>
            <a:pPr lvl="0">
              <a:defRPr sz="1800"/>
            </a:pPr>
            <a:r>
              <a:rPr sz="4200"/>
              <a:t>Title Text</a:t>
            </a:r>
          </a:p>
        </p:txBody>
      </p:sp>
      <p:sp>
        <p:nvSpPr>
          <p:cNvPr id="11" name="Shape 11"/>
          <p:cNvSpPr>
            <a:spLocks noGrp="1"/>
          </p:cNvSpPr>
          <p:nvPr>
            <p:ph type="body" idx="1"/>
          </p:nvPr>
        </p:nvSpPr>
        <p:spPr>
          <a:xfrm>
            <a:off x="571500" y="1320800"/>
            <a:ext cx="11861800" cy="8267700"/>
          </a:xfrm>
          <a:prstGeom prst="rect">
            <a:avLst/>
          </a:prstGeom>
        </p:spPr>
        <p:txBody>
          <a:bodyPr/>
          <a:lstStyle>
            <a:lvl1pPr marL="266700" indent="-266700" algn="l">
              <a:spcBef>
                <a:spcPts val="4800"/>
              </a:spcBef>
              <a:buSzPct val="100000"/>
              <a:buChar char="•"/>
              <a:defRPr sz="2600">
                <a:solidFill>
                  <a:srgbClr val="747474"/>
                </a:solidFill>
                <a:latin typeface="+mj-lt"/>
                <a:ea typeface="+mj-ea"/>
                <a:cs typeface="+mj-cs"/>
                <a:sym typeface="Helvetica Neue"/>
              </a:defRPr>
            </a:lvl1pPr>
            <a:lvl2pPr marL="711200" indent="-266700" algn="l">
              <a:spcBef>
                <a:spcPts val="4800"/>
              </a:spcBef>
              <a:buSzPct val="100000"/>
              <a:buChar char="•"/>
              <a:defRPr sz="2600">
                <a:solidFill>
                  <a:srgbClr val="747474"/>
                </a:solidFill>
                <a:latin typeface="+mj-lt"/>
                <a:ea typeface="+mj-ea"/>
                <a:cs typeface="+mj-cs"/>
                <a:sym typeface="Helvetica Neue"/>
              </a:defRPr>
            </a:lvl2pPr>
            <a:lvl3pPr marL="1155700" indent="-266700" algn="l">
              <a:spcBef>
                <a:spcPts val="4800"/>
              </a:spcBef>
              <a:buSzPct val="100000"/>
              <a:buChar char="•"/>
              <a:defRPr sz="2600">
                <a:solidFill>
                  <a:srgbClr val="747474"/>
                </a:solidFill>
                <a:latin typeface="+mj-lt"/>
                <a:ea typeface="+mj-ea"/>
                <a:cs typeface="+mj-cs"/>
                <a:sym typeface="Helvetica Neue"/>
              </a:defRPr>
            </a:lvl3pPr>
            <a:lvl4pPr marL="1600200" indent="-266700" algn="l">
              <a:spcBef>
                <a:spcPts val="4800"/>
              </a:spcBef>
              <a:buSzPct val="100000"/>
              <a:buChar char="•"/>
              <a:defRPr sz="2600">
                <a:solidFill>
                  <a:srgbClr val="747474"/>
                </a:solidFill>
                <a:latin typeface="+mj-lt"/>
                <a:ea typeface="+mj-ea"/>
                <a:cs typeface="+mj-cs"/>
                <a:sym typeface="Helvetica Neue"/>
              </a:defRPr>
            </a:lvl4pPr>
            <a:lvl5pPr marL="2044700" indent="-266700" algn="l">
              <a:spcBef>
                <a:spcPts val="4800"/>
              </a:spcBef>
              <a:buSzPct val="100000"/>
              <a:buChar char="•"/>
              <a:defRPr sz="2600">
                <a:solidFill>
                  <a:srgbClr val="747474"/>
                </a:solidFill>
                <a:latin typeface="+mj-lt"/>
                <a:ea typeface="+mj-ea"/>
                <a:cs typeface="+mj-cs"/>
                <a:sym typeface="Helvetica Neue"/>
              </a:defRPr>
            </a:lvl5pPr>
          </a:lstStyle>
          <a:p>
            <a:pPr lvl="0">
              <a:defRPr sz="1800">
                <a:solidFill>
                  <a:srgbClr val="000000"/>
                </a:solidFill>
              </a:defRPr>
            </a:pPr>
            <a:r>
              <a:rPr sz="2600">
                <a:solidFill>
                  <a:srgbClr val="747474"/>
                </a:solidFill>
              </a:rPr>
              <a:t>Body Level One</a:t>
            </a:r>
          </a:p>
          <a:p>
            <a:pPr lvl="1">
              <a:defRPr sz="1800">
                <a:solidFill>
                  <a:srgbClr val="000000"/>
                </a:solidFill>
              </a:defRPr>
            </a:pPr>
            <a:r>
              <a:rPr sz="2600">
                <a:solidFill>
                  <a:srgbClr val="747474"/>
                </a:solidFill>
              </a:rPr>
              <a:t>Body Level Two</a:t>
            </a:r>
          </a:p>
          <a:p>
            <a:pPr lvl="2">
              <a:defRPr sz="1800">
                <a:solidFill>
                  <a:srgbClr val="000000"/>
                </a:solidFill>
              </a:defRPr>
            </a:pPr>
            <a:r>
              <a:rPr sz="2600">
                <a:solidFill>
                  <a:srgbClr val="747474"/>
                </a:solidFill>
              </a:rPr>
              <a:t>Body Level Three</a:t>
            </a:r>
          </a:p>
          <a:p>
            <a:pPr lvl="3">
              <a:defRPr sz="1800">
                <a:solidFill>
                  <a:srgbClr val="000000"/>
                </a:solidFill>
              </a:defRPr>
            </a:pPr>
            <a:r>
              <a:rPr sz="2600">
                <a:solidFill>
                  <a:srgbClr val="747474"/>
                </a:solidFill>
              </a:rPr>
              <a:t>Body Level Four</a:t>
            </a:r>
          </a:p>
          <a:p>
            <a:pPr lvl="4">
              <a:defRPr sz="1800">
                <a:solidFill>
                  <a:srgbClr val="000000"/>
                </a:solidFill>
              </a:defRPr>
            </a:pPr>
            <a:r>
              <a:rPr sz="2600">
                <a:solidFill>
                  <a:srgbClr val="747474"/>
                </a:solidFill>
              </a:rPr>
              <a:t>Body Level Five</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52" name="Shape 52"/>
          <p:cNvSpPr/>
          <p:nvPr/>
        </p:nvSpPr>
        <p:spPr>
          <a:xfrm flipH="1">
            <a:off x="6489698" y="520668"/>
            <a:ext cx="1" cy="7962963"/>
          </a:xfrm>
          <a:prstGeom prst="line">
            <a:avLst/>
          </a:prstGeom>
          <a:ln w="12700">
            <a:solidFill>
              <a:srgbClr val="ABABAB"/>
            </a:solidFill>
            <a:miter lim="400000"/>
          </a:ln>
        </p:spPr>
        <p:txBody>
          <a:bodyPr lIns="0" tIns="0" rIns="0" bIns="0" anchor="ctr"/>
          <a:lstStyle/>
          <a:p>
            <a:pPr lvl="0" algn="l" defTabSz="457200">
              <a:defRPr sz="1200">
                <a:latin typeface="Helvetica"/>
                <a:ea typeface="Helvetica"/>
                <a:cs typeface="Helvetica"/>
                <a:sym typeface="Helvetica"/>
              </a:defRPr>
            </a:pPr>
            <a:endParaRPr/>
          </a:p>
        </p:txBody>
      </p:sp>
      <p:sp>
        <p:nvSpPr>
          <p:cNvPr id="53" name="Shape 53"/>
          <p:cNvSpPr/>
          <p:nvPr/>
        </p:nvSpPr>
        <p:spPr>
          <a:xfrm>
            <a:off x="6489696" y="4476750"/>
            <a:ext cx="5994408" cy="127"/>
          </a:xfrm>
          <a:prstGeom prst="line">
            <a:avLst/>
          </a:prstGeom>
          <a:ln w="12700">
            <a:solidFill>
              <a:srgbClr val="ABABAB"/>
            </a:solidFill>
            <a:miter lim="400000"/>
          </a:ln>
        </p:spPr>
        <p:txBody>
          <a:bodyPr lIns="0" tIns="0" rIns="0" bIns="0" anchor="ctr"/>
          <a:lstStyle/>
          <a:p>
            <a:pPr lvl="0" algn="l" defTabSz="457200">
              <a:defRPr sz="1200">
                <a:latin typeface="Helvetica"/>
                <a:ea typeface="Helvetica"/>
                <a:cs typeface="Helvetica"/>
                <a:sym typeface="Helvetica"/>
              </a:defRPr>
            </a:pPr>
            <a:endParaRPr/>
          </a:p>
        </p:txBody>
      </p:sp>
      <p:sp>
        <p:nvSpPr>
          <p:cNvPr id="54" name="Shape 54"/>
          <p:cNvSpPr>
            <a:spLocks noGrp="1"/>
          </p:cNvSpPr>
          <p:nvPr>
            <p:ph type="body" idx="1"/>
          </p:nvPr>
        </p:nvSpPr>
        <p:spPr>
          <a:xfrm>
            <a:off x="431800" y="8813800"/>
            <a:ext cx="8255000" cy="812800"/>
          </a:xfrm>
          <a:prstGeom prst="rect">
            <a:avLst/>
          </a:prstGeom>
        </p:spPr>
        <p:txBody>
          <a:bodyPr/>
          <a:lstStyle>
            <a:lvl1pPr algn="l">
              <a:defRPr sz="2000">
                <a:solidFill>
                  <a:srgbClr val="868686"/>
                </a:solidFill>
                <a:latin typeface="+mj-lt"/>
                <a:ea typeface="+mj-ea"/>
                <a:cs typeface="+mj-cs"/>
                <a:sym typeface="Helvetica Neue"/>
              </a:defRPr>
            </a:lvl1pPr>
            <a:lvl2pPr algn="l">
              <a:defRPr sz="2000">
                <a:solidFill>
                  <a:srgbClr val="868686"/>
                </a:solidFill>
                <a:latin typeface="+mj-lt"/>
                <a:ea typeface="+mj-ea"/>
                <a:cs typeface="+mj-cs"/>
                <a:sym typeface="Helvetica Neue"/>
              </a:defRPr>
            </a:lvl2pPr>
            <a:lvl3pPr algn="l">
              <a:defRPr sz="2000">
                <a:solidFill>
                  <a:srgbClr val="868686"/>
                </a:solidFill>
                <a:latin typeface="+mj-lt"/>
                <a:ea typeface="+mj-ea"/>
                <a:cs typeface="+mj-cs"/>
                <a:sym typeface="Helvetica Neue"/>
              </a:defRPr>
            </a:lvl3pPr>
            <a:lvl4pPr algn="l">
              <a:defRPr sz="2000">
                <a:solidFill>
                  <a:srgbClr val="868686"/>
                </a:solidFill>
                <a:latin typeface="+mj-lt"/>
                <a:ea typeface="+mj-ea"/>
                <a:cs typeface="+mj-cs"/>
                <a:sym typeface="Helvetica Neue"/>
              </a:defRPr>
            </a:lvl4pPr>
            <a:lvl5pPr algn="l">
              <a:defRPr sz="2000">
                <a:solidFill>
                  <a:srgbClr val="868686"/>
                </a:solidFill>
                <a:latin typeface="+mj-lt"/>
                <a:ea typeface="+mj-ea"/>
                <a:cs typeface="+mj-cs"/>
                <a:sym typeface="Helvetica Neue"/>
              </a:defRPr>
            </a:lvl5pPr>
          </a:lstStyle>
          <a:p>
            <a:pPr lvl="0">
              <a:defRPr sz="1800">
                <a:solidFill>
                  <a:srgbClr val="000000"/>
                </a:solidFill>
              </a:defRPr>
            </a:pPr>
            <a:r>
              <a:rPr sz="2000">
                <a:solidFill>
                  <a:srgbClr val="868686"/>
                </a:solidFill>
              </a:rPr>
              <a:t>Body Level One</a:t>
            </a:r>
          </a:p>
          <a:p>
            <a:pPr lvl="1">
              <a:defRPr sz="1800">
                <a:solidFill>
                  <a:srgbClr val="000000"/>
                </a:solidFill>
              </a:defRPr>
            </a:pPr>
            <a:r>
              <a:rPr sz="2000">
                <a:solidFill>
                  <a:srgbClr val="868686"/>
                </a:solidFill>
              </a:rPr>
              <a:t>Body Level Two</a:t>
            </a:r>
          </a:p>
          <a:p>
            <a:pPr lvl="2">
              <a:defRPr sz="1800">
                <a:solidFill>
                  <a:srgbClr val="000000"/>
                </a:solidFill>
              </a:defRPr>
            </a:pPr>
            <a:r>
              <a:rPr sz="2000">
                <a:solidFill>
                  <a:srgbClr val="868686"/>
                </a:solidFill>
              </a:rPr>
              <a:t>Body Level Three</a:t>
            </a:r>
          </a:p>
          <a:p>
            <a:pPr lvl="3">
              <a:defRPr sz="1800">
                <a:solidFill>
                  <a:srgbClr val="000000"/>
                </a:solidFill>
              </a:defRPr>
            </a:pPr>
            <a:r>
              <a:rPr sz="2000">
                <a:solidFill>
                  <a:srgbClr val="868686"/>
                </a:solidFill>
              </a:rPr>
              <a:t>Body Level Four</a:t>
            </a:r>
          </a:p>
          <a:p>
            <a:pPr lvl="4">
              <a:defRPr sz="1800">
                <a:solidFill>
                  <a:srgbClr val="000000"/>
                </a:solidFill>
              </a:defRPr>
            </a:pPr>
            <a:r>
              <a:rPr sz="2000">
                <a:solidFill>
                  <a:srgbClr val="868686"/>
                </a:solidFill>
              </a:rPr>
              <a:t>Body Level Five</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 4 Up">
    <p:spTree>
      <p:nvGrpSpPr>
        <p:cNvPr id="1" name=""/>
        <p:cNvGrpSpPr/>
        <p:nvPr/>
      </p:nvGrpSpPr>
      <p:grpSpPr>
        <a:xfrm>
          <a:off x="0" y="0"/>
          <a:ext cx="0" cy="0"/>
          <a:chOff x="0" y="0"/>
          <a:chExt cx="0" cy="0"/>
        </a:xfrm>
      </p:grpSpPr>
      <p:sp>
        <p:nvSpPr>
          <p:cNvPr id="56" name="Shape 56"/>
          <p:cNvSpPr/>
          <p:nvPr/>
        </p:nvSpPr>
        <p:spPr>
          <a:xfrm flipH="1">
            <a:off x="9067798" y="520668"/>
            <a:ext cx="1" cy="7962963"/>
          </a:xfrm>
          <a:prstGeom prst="line">
            <a:avLst/>
          </a:prstGeom>
          <a:ln w="12700">
            <a:solidFill>
              <a:srgbClr val="ABABAB"/>
            </a:solidFill>
            <a:miter lim="400000"/>
          </a:ln>
        </p:spPr>
        <p:txBody>
          <a:bodyPr lIns="0" tIns="0" rIns="0" bIns="0" anchor="ctr"/>
          <a:lstStyle/>
          <a:p>
            <a:pPr lvl="0" algn="l" defTabSz="457200">
              <a:defRPr sz="1200">
                <a:latin typeface="Helvetica"/>
                <a:ea typeface="Helvetica"/>
                <a:cs typeface="Helvetica"/>
                <a:sym typeface="Helvetica"/>
              </a:defRPr>
            </a:pPr>
            <a:endParaRPr/>
          </a:p>
        </p:txBody>
      </p:sp>
      <p:sp>
        <p:nvSpPr>
          <p:cNvPr id="57" name="Shape 57"/>
          <p:cNvSpPr/>
          <p:nvPr/>
        </p:nvSpPr>
        <p:spPr>
          <a:xfrm>
            <a:off x="9067796" y="3092450"/>
            <a:ext cx="3429023" cy="127"/>
          </a:xfrm>
          <a:prstGeom prst="line">
            <a:avLst/>
          </a:prstGeom>
          <a:ln w="12700">
            <a:solidFill>
              <a:srgbClr val="ABABAB"/>
            </a:solidFill>
            <a:miter lim="400000"/>
          </a:ln>
        </p:spPr>
        <p:txBody>
          <a:bodyPr lIns="0" tIns="0" rIns="0" bIns="0" anchor="ctr"/>
          <a:lstStyle/>
          <a:p>
            <a:pPr lvl="0" algn="l" defTabSz="457200">
              <a:defRPr sz="1200">
                <a:latin typeface="Helvetica"/>
                <a:ea typeface="Helvetica"/>
                <a:cs typeface="Helvetica"/>
                <a:sym typeface="Helvetica"/>
              </a:defRPr>
            </a:pPr>
            <a:endParaRPr/>
          </a:p>
        </p:txBody>
      </p:sp>
      <p:sp>
        <p:nvSpPr>
          <p:cNvPr id="58" name="Shape 58"/>
          <p:cNvSpPr/>
          <p:nvPr/>
        </p:nvSpPr>
        <p:spPr>
          <a:xfrm>
            <a:off x="9067796" y="5873750"/>
            <a:ext cx="3429023" cy="127"/>
          </a:xfrm>
          <a:prstGeom prst="line">
            <a:avLst/>
          </a:prstGeom>
          <a:ln w="12700">
            <a:solidFill>
              <a:srgbClr val="ABABAB"/>
            </a:solidFill>
            <a:miter lim="400000"/>
          </a:ln>
        </p:spPr>
        <p:txBody>
          <a:bodyPr lIns="0" tIns="0" rIns="0" bIns="0" anchor="ctr"/>
          <a:lstStyle/>
          <a:p>
            <a:pPr lvl="0" algn="l" defTabSz="457200">
              <a:defRPr sz="1200">
                <a:latin typeface="Helvetica"/>
                <a:ea typeface="Helvetica"/>
                <a:cs typeface="Helvetica"/>
                <a:sym typeface="Helvetica"/>
              </a:defRPr>
            </a:pPr>
            <a:endParaRPr/>
          </a:p>
        </p:txBody>
      </p:sp>
      <p:sp>
        <p:nvSpPr>
          <p:cNvPr id="59" name="Shape 59"/>
          <p:cNvSpPr>
            <a:spLocks noGrp="1"/>
          </p:cNvSpPr>
          <p:nvPr>
            <p:ph type="body" idx="1"/>
          </p:nvPr>
        </p:nvSpPr>
        <p:spPr>
          <a:xfrm>
            <a:off x="431800" y="8813800"/>
            <a:ext cx="8255000" cy="812800"/>
          </a:xfrm>
          <a:prstGeom prst="rect">
            <a:avLst/>
          </a:prstGeom>
        </p:spPr>
        <p:txBody>
          <a:bodyPr/>
          <a:lstStyle>
            <a:lvl1pPr algn="l">
              <a:defRPr sz="2000">
                <a:solidFill>
                  <a:srgbClr val="868686"/>
                </a:solidFill>
                <a:latin typeface="+mj-lt"/>
                <a:ea typeface="+mj-ea"/>
                <a:cs typeface="+mj-cs"/>
                <a:sym typeface="Helvetica Neue"/>
              </a:defRPr>
            </a:lvl1pPr>
            <a:lvl2pPr algn="l">
              <a:defRPr sz="2000">
                <a:solidFill>
                  <a:srgbClr val="868686"/>
                </a:solidFill>
                <a:latin typeface="+mj-lt"/>
                <a:ea typeface="+mj-ea"/>
                <a:cs typeface="+mj-cs"/>
                <a:sym typeface="Helvetica Neue"/>
              </a:defRPr>
            </a:lvl2pPr>
            <a:lvl3pPr algn="l">
              <a:defRPr sz="2000">
                <a:solidFill>
                  <a:srgbClr val="868686"/>
                </a:solidFill>
                <a:latin typeface="+mj-lt"/>
                <a:ea typeface="+mj-ea"/>
                <a:cs typeface="+mj-cs"/>
                <a:sym typeface="Helvetica Neue"/>
              </a:defRPr>
            </a:lvl3pPr>
            <a:lvl4pPr algn="l">
              <a:defRPr sz="2000">
                <a:solidFill>
                  <a:srgbClr val="868686"/>
                </a:solidFill>
                <a:latin typeface="+mj-lt"/>
                <a:ea typeface="+mj-ea"/>
                <a:cs typeface="+mj-cs"/>
                <a:sym typeface="Helvetica Neue"/>
              </a:defRPr>
            </a:lvl4pPr>
            <a:lvl5pPr algn="l">
              <a:defRPr sz="2000">
                <a:solidFill>
                  <a:srgbClr val="868686"/>
                </a:solidFill>
                <a:latin typeface="+mj-lt"/>
                <a:ea typeface="+mj-ea"/>
                <a:cs typeface="+mj-cs"/>
                <a:sym typeface="Helvetica Neue"/>
              </a:defRPr>
            </a:lvl5pPr>
          </a:lstStyle>
          <a:p>
            <a:pPr lvl="0">
              <a:defRPr sz="1800">
                <a:solidFill>
                  <a:srgbClr val="000000"/>
                </a:solidFill>
              </a:defRPr>
            </a:pPr>
            <a:r>
              <a:rPr sz="2000">
                <a:solidFill>
                  <a:srgbClr val="868686"/>
                </a:solidFill>
              </a:rPr>
              <a:t>Body Level One</a:t>
            </a:r>
          </a:p>
          <a:p>
            <a:pPr lvl="1">
              <a:defRPr sz="1800">
                <a:solidFill>
                  <a:srgbClr val="000000"/>
                </a:solidFill>
              </a:defRPr>
            </a:pPr>
            <a:r>
              <a:rPr sz="2000">
                <a:solidFill>
                  <a:srgbClr val="868686"/>
                </a:solidFill>
              </a:rPr>
              <a:t>Body Level Two</a:t>
            </a:r>
          </a:p>
          <a:p>
            <a:pPr lvl="2">
              <a:defRPr sz="1800">
                <a:solidFill>
                  <a:srgbClr val="000000"/>
                </a:solidFill>
              </a:defRPr>
            </a:pPr>
            <a:r>
              <a:rPr sz="2000">
                <a:solidFill>
                  <a:srgbClr val="868686"/>
                </a:solidFill>
              </a:rPr>
              <a:t>Body Level Three</a:t>
            </a:r>
          </a:p>
          <a:p>
            <a:pPr lvl="3">
              <a:defRPr sz="1800">
                <a:solidFill>
                  <a:srgbClr val="000000"/>
                </a:solidFill>
              </a:defRPr>
            </a:pPr>
            <a:r>
              <a:rPr sz="2000">
                <a:solidFill>
                  <a:srgbClr val="868686"/>
                </a:solidFill>
              </a:rPr>
              <a:t>Body Level Four</a:t>
            </a:r>
          </a:p>
          <a:p>
            <a:pPr lvl="4">
              <a:defRPr sz="1800">
                <a:solidFill>
                  <a:srgbClr val="000000"/>
                </a:solidFill>
              </a:defRPr>
            </a:pPr>
            <a:r>
              <a:rPr sz="2000">
                <a:solidFill>
                  <a:srgbClr val="868686"/>
                </a:solidFill>
              </a:rPr>
              <a:t>Body Level Five</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 Left">
    <p:spTree>
      <p:nvGrpSpPr>
        <p:cNvPr id="1" name=""/>
        <p:cNvGrpSpPr/>
        <p:nvPr/>
      </p:nvGrpSpPr>
      <p:grpSpPr>
        <a:xfrm>
          <a:off x="0" y="0"/>
          <a:ext cx="0" cy="0"/>
          <a:chOff x="0" y="0"/>
          <a:chExt cx="0" cy="0"/>
        </a:xfrm>
      </p:grpSpPr>
      <p:sp>
        <p:nvSpPr>
          <p:cNvPr id="61" name="Shape 61"/>
          <p:cNvSpPr/>
          <p:nvPr/>
        </p:nvSpPr>
        <p:spPr>
          <a:xfrm>
            <a:off x="647700" y="1968500"/>
            <a:ext cx="11709400" cy="127"/>
          </a:xfrm>
          <a:prstGeom prst="line">
            <a:avLst/>
          </a:prstGeom>
          <a:ln w="12700">
            <a:solidFill>
              <a:srgbClr val="9A9A9A"/>
            </a:solidFill>
            <a:miter lim="400000"/>
          </a:ln>
        </p:spPr>
        <p:txBody>
          <a:bodyPr lIns="0" tIns="0" rIns="0" bIns="0" anchor="ctr"/>
          <a:lstStyle/>
          <a:p>
            <a:pPr lvl="0" algn="l" defTabSz="457200">
              <a:defRPr sz="1200">
                <a:latin typeface="Helvetica"/>
                <a:ea typeface="Helvetica"/>
                <a:cs typeface="Helvetica"/>
                <a:sym typeface="Helvetica"/>
              </a:defRPr>
            </a:pPr>
            <a:endParaRPr/>
          </a:p>
        </p:txBody>
      </p:sp>
      <p:sp>
        <p:nvSpPr>
          <p:cNvPr id="62" name="Shape 62"/>
          <p:cNvSpPr>
            <a:spLocks noGrp="1"/>
          </p:cNvSpPr>
          <p:nvPr>
            <p:ph type="title"/>
          </p:nvPr>
        </p:nvSpPr>
        <p:spPr>
          <a:xfrm>
            <a:off x="571500" y="330200"/>
            <a:ext cx="11861800" cy="1397000"/>
          </a:xfrm>
          <a:prstGeom prst="rect">
            <a:avLst/>
          </a:prstGeom>
        </p:spPr>
        <p:txBody>
          <a:bodyPr/>
          <a:lstStyle>
            <a:lvl1pPr algn="l">
              <a:defRPr sz="4200">
                <a:latin typeface="+mn-lt"/>
                <a:ea typeface="+mn-ea"/>
                <a:cs typeface="+mn-cs"/>
                <a:sym typeface="Helvetica Neue Light"/>
              </a:defRPr>
            </a:lvl1pPr>
          </a:lstStyle>
          <a:p>
            <a:pPr lvl="0">
              <a:defRPr sz="1800"/>
            </a:pPr>
            <a:r>
              <a:rPr sz="4200"/>
              <a:t>Title Text</a:t>
            </a:r>
          </a:p>
        </p:txBody>
      </p:sp>
      <p:sp>
        <p:nvSpPr>
          <p:cNvPr id="63" name="Shape 63"/>
          <p:cNvSpPr>
            <a:spLocks noGrp="1"/>
          </p:cNvSpPr>
          <p:nvPr>
            <p:ph type="body" idx="1"/>
          </p:nvPr>
        </p:nvSpPr>
        <p:spPr>
          <a:xfrm>
            <a:off x="571500" y="2324100"/>
            <a:ext cx="5080000" cy="6565900"/>
          </a:xfrm>
          <a:prstGeom prst="rect">
            <a:avLst/>
          </a:prstGeom>
        </p:spPr>
        <p:txBody>
          <a:bodyPr/>
          <a:lstStyle>
            <a:lvl1pPr marL="266700" indent="-266700" algn="l">
              <a:spcBef>
                <a:spcPts val="4800"/>
              </a:spcBef>
              <a:buSzPct val="100000"/>
              <a:buChar char="•"/>
              <a:defRPr sz="2600">
                <a:solidFill>
                  <a:srgbClr val="747474"/>
                </a:solidFill>
                <a:latin typeface="+mj-lt"/>
                <a:ea typeface="+mj-ea"/>
                <a:cs typeface="+mj-cs"/>
                <a:sym typeface="Helvetica Neue"/>
              </a:defRPr>
            </a:lvl1pPr>
            <a:lvl2pPr marL="711200" indent="-266700" algn="l">
              <a:spcBef>
                <a:spcPts val="4800"/>
              </a:spcBef>
              <a:buSzPct val="100000"/>
              <a:buChar char="•"/>
              <a:defRPr sz="2600">
                <a:solidFill>
                  <a:srgbClr val="747474"/>
                </a:solidFill>
                <a:latin typeface="+mj-lt"/>
                <a:ea typeface="+mj-ea"/>
                <a:cs typeface="+mj-cs"/>
                <a:sym typeface="Helvetica Neue"/>
              </a:defRPr>
            </a:lvl2pPr>
            <a:lvl3pPr marL="1155700" indent="-266700" algn="l">
              <a:spcBef>
                <a:spcPts val="4800"/>
              </a:spcBef>
              <a:buSzPct val="100000"/>
              <a:buChar char="•"/>
              <a:defRPr sz="2600">
                <a:solidFill>
                  <a:srgbClr val="747474"/>
                </a:solidFill>
                <a:latin typeface="+mj-lt"/>
                <a:ea typeface="+mj-ea"/>
                <a:cs typeface="+mj-cs"/>
                <a:sym typeface="Helvetica Neue"/>
              </a:defRPr>
            </a:lvl3pPr>
            <a:lvl4pPr marL="1600200" indent="-266700" algn="l">
              <a:spcBef>
                <a:spcPts val="4800"/>
              </a:spcBef>
              <a:buSzPct val="100000"/>
              <a:buChar char="•"/>
              <a:defRPr sz="2600">
                <a:solidFill>
                  <a:srgbClr val="747474"/>
                </a:solidFill>
                <a:latin typeface="+mj-lt"/>
                <a:ea typeface="+mj-ea"/>
                <a:cs typeface="+mj-cs"/>
                <a:sym typeface="Helvetica Neue"/>
              </a:defRPr>
            </a:lvl4pPr>
            <a:lvl5pPr marL="2044700" indent="-266700" algn="l">
              <a:spcBef>
                <a:spcPts val="4800"/>
              </a:spcBef>
              <a:buSzPct val="100000"/>
              <a:buChar char="•"/>
              <a:defRPr sz="2600">
                <a:solidFill>
                  <a:srgbClr val="747474"/>
                </a:solidFill>
                <a:latin typeface="+mj-lt"/>
                <a:ea typeface="+mj-ea"/>
                <a:cs typeface="+mj-cs"/>
                <a:sym typeface="Helvetica Neue"/>
              </a:defRPr>
            </a:lvl5pPr>
          </a:lstStyle>
          <a:p>
            <a:pPr lvl="0">
              <a:defRPr sz="1800">
                <a:solidFill>
                  <a:srgbClr val="000000"/>
                </a:solidFill>
              </a:defRPr>
            </a:pPr>
            <a:r>
              <a:rPr sz="2600">
                <a:solidFill>
                  <a:srgbClr val="747474"/>
                </a:solidFill>
              </a:rPr>
              <a:t>Body Level One</a:t>
            </a:r>
          </a:p>
          <a:p>
            <a:pPr lvl="1">
              <a:defRPr sz="1800">
                <a:solidFill>
                  <a:srgbClr val="000000"/>
                </a:solidFill>
              </a:defRPr>
            </a:pPr>
            <a:r>
              <a:rPr sz="2600">
                <a:solidFill>
                  <a:srgbClr val="747474"/>
                </a:solidFill>
              </a:rPr>
              <a:t>Body Level Two</a:t>
            </a:r>
          </a:p>
          <a:p>
            <a:pPr lvl="2">
              <a:defRPr sz="1800">
                <a:solidFill>
                  <a:srgbClr val="000000"/>
                </a:solidFill>
              </a:defRPr>
            </a:pPr>
            <a:r>
              <a:rPr sz="2600">
                <a:solidFill>
                  <a:srgbClr val="747474"/>
                </a:solidFill>
              </a:rPr>
              <a:t>Body Level Three</a:t>
            </a:r>
          </a:p>
          <a:p>
            <a:pPr lvl="3">
              <a:defRPr sz="1800">
                <a:solidFill>
                  <a:srgbClr val="000000"/>
                </a:solidFill>
              </a:defRPr>
            </a:pPr>
            <a:r>
              <a:rPr sz="2600">
                <a:solidFill>
                  <a:srgbClr val="747474"/>
                </a:solidFill>
              </a:rPr>
              <a:t>Body Level Four</a:t>
            </a:r>
          </a:p>
          <a:p>
            <a:pPr lvl="4">
              <a:defRPr sz="1800">
                <a:solidFill>
                  <a:srgbClr val="000000"/>
                </a:solidFill>
              </a:defRPr>
            </a:pPr>
            <a:r>
              <a:rPr sz="2600">
                <a:solidFill>
                  <a:srgbClr val="747474"/>
                </a:solidFill>
              </a:rPr>
              <a:t>Body Level Five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mp; Bullets - Right">
    <p:spTree>
      <p:nvGrpSpPr>
        <p:cNvPr id="1" name=""/>
        <p:cNvGrpSpPr/>
        <p:nvPr/>
      </p:nvGrpSpPr>
      <p:grpSpPr>
        <a:xfrm>
          <a:off x="0" y="0"/>
          <a:ext cx="0" cy="0"/>
          <a:chOff x="0" y="0"/>
          <a:chExt cx="0" cy="0"/>
        </a:xfrm>
      </p:grpSpPr>
      <p:sp>
        <p:nvSpPr>
          <p:cNvPr id="65" name="Shape 65"/>
          <p:cNvSpPr/>
          <p:nvPr/>
        </p:nvSpPr>
        <p:spPr>
          <a:xfrm>
            <a:off x="647700" y="1968500"/>
            <a:ext cx="11709400" cy="127"/>
          </a:xfrm>
          <a:prstGeom prst="line">
            <a:avLst/>
          </a:prstGeom>
          <a:ln w="12700">
            <a:solidFill>
              <a:srgbClr val="9A9A9A"/>
            </a:solidFill>
            <a:miter lim="400000"/>
          </a:ln>
        </p:spPr>
        <p:txBody>
          <a:bodyPr lIns="0" tIns="0" rIns="0" bIns="0" anchor="ctr"/>
          <a:lstStyle/>
          <a:p>
            <a:pPr lvl="0" algn="l" defTabSz="457200">
              <a:defRPr sz="1200">
                <a:latin typeface="Helvetica"/>
                <a:ea typeface="Helvetica"/>
                <a:cs typeface="Helvetica"/>
                <a:sym typeface="Helvetica"/>
              </a:defRPr>
            </a:pPr>
            <a:endParaRPr/>
          </a:p>
        </p:txBody>
      </p:sp>
      <p:sp>
        <p:nvSpPr>
          <p:cNvPr id="66" name="Shape 66"/>
          <p:cNvSpPr>
            <a:spLocks noGrp="1"/>
          </p:cNvSpPr>
          <p:nvPr>
            <p:ph type="title"/>
          </p:nvPr>
        </p:nvSpPr>
        <p:spPr>
          <a:xfrm>
            <a:off x="571500" y="330200"/>
            <a:ext cx="11861800" cy="1397000"/>
          </a:xfrm>
          <a:prstGeom prst="rect">
            <a:avLst/>
          </a:prstGeom>
        </p:spPr>
        <p:txBody>
          <a:bodyPr/>
          <a:lstStyle>
            <a:lvl1pPr algn="l">
              <a:defRPr sz="4200">
                <a:latin typeface="+mn-lt"/>
                <a:ea typeface="+mn-ea"/>
                <a:cs typeface="+mn-cs"/>
                <a:sym typeface="Helvetica Neue Light"/>
              </a:defRPr>
            </a:lvl1pPr>
          </a:lstStyle>
          <a:p>
            <a:pPr lvl="0">
              <a:defRPr sz="1800"/>
            </a:pPr>
            <a:r>
              <a:rPr sz="4200"/>
              <a:t>Title Text</a:t>
            </a:r>
          </a:p>
        </p:txBody>
      </p:sp>
      <p:sp>
        <p:nvSpPr>
          <p:cNvPr id="67" name="Shape 67"/>
          <p:cNvSpPr>
            <a:spLocks noGrp="1"/>
          </p:cNvSpPr>
          <p:nvPr>
            <p:ph type="body" idx="1"/>
          </p:nvPr>
        </p:nvSpPr>
        <p:spPr>
          <a:xfrm>
            <a:off x="8369300" y="2324100"/>
            <a:ext cx="4064000" cy="6565900"/>
          </a:xfrm>
          <a:prstGeom prst="rect">
            <a:avLst/>
          </a:prstGeom>
        </p:spPr>
        <p:txBody>
          <a:bodyPr/>
          <a:lstStyle>
            <a:lvl1pPr marL="266700" indent="-266700" algn="l">
              <a:spcBef>
                <a:spcPts val="4800"/>
              </a:spcBef>
              <a:buSzPct val="100000"/>
              <a:buChar char="•"/>
              <a:defRPr sz="2600">
                <a:solidFill>
                  <a:srgbClr val="747474"/>
                </a:solidFill>
                <a:latin typeface="+mj-lt"/>
                <a:ea typeface="+mj-ea"/>
                <a:cs typeface="+mj-cs"/>
                <a:sym typeface="Helvetica Neue"/>
              </a:defRPr>
            </a:lvl1pPr>
            <a:lvl2pPr marL="711200" indent="-266700" algn="l">
              <a:spcBef>
                <a:spcPts val="4800"/>
              </a:spcBef>
              <a:buSzPct val="100000"/>
              <a:buChar char="•"/>
              <a:defRPr sz="2600">
                <a:solidFill>
                  <a:srgbClr val="747474"/>
                </a:solidFill>
                <a:latin typeface="+mj-lt"/>
                <a:ea typeface="+mj-ea"/>
                <a:cs typeface="+mj-cs"/>
                <a:sym typeface="Helvetica Neue"/>
              </a:defRPr>
            </a:lvl2pPr>
            <a:lvl3pPr marL="1155700" indent="-266700" algn="l">
              <a:spcBef>
                <a:spcPts val="4800"/>
              </a:spcBef>
              <a:buSzPct val="100000"/>
              <a:buChar char="•"/>
              <a:defRPr sz="2600">
                <a:solidFill>
                  <a:srgbClr val="747474"/>
                </a:solidFill>
                <a:latin typeface="+mj-lt"/>
                <a:ea typeface="+mj-ea"/>
                <a:cs typeface="+mj-cs"/>
                <a:sym typeface="Helvetica Neue"/>
              </a:defRPr>
            </a:lvl3pPr>
            <a:lvl4pPr marL="1600200" indent="-266700" algn="l">
              <a:spcBef>
                <a:spcPts val="4800"/>
              </a:spcBef>
              <a:buSzPct val="100000"/>
              <a:buChar char="•"/>
              <a:defRPr sz="2600">
                <a:solidFill>
                  <a:srgbClr val="747474"/>
                </a:solidFill>
                <a:latin typeface="+mj-lt"/>
                <a:ea typeface="+mj-ea"/>
                <a:cs typeface="+mj-cs"/>
                <a:sym typeface="Helvetica Neue"/>
              </a:defRPr>
            </a:lvl4pPr>
            <a:lvl5pPr marL="2044700" indent="-266700" algn="l">
              <a:spcBef>
                <a:spcPts val="4800"/>
              </a:spcBef>
              <a:buSzPct val="100000"/>
              <a:buChar char="•"/>
              <a:defRPr sz="2600">
                <a:solidFill>
                  <a:srgbClr val="747474"/>
                </a:solidFill>
                <a:latin typeface="+mj-lt"/>
                <a:ea typeface="+mj-ea"/>
                <a:cs typeface="+mj-cs"/>
                <a:sym typeface="Helvetica Neue"/>
              </a:defRPr>
            </a:lvl5pPr>
          </a:lstStyle>
          <a:p>
            <a:pPr lvl="0">
              <a:defRPr sz="1800">
                <a:solidFill>
                  <a:srgbClr val="000000"/>
                </a:solidFill>
              </a:defRPr>
            </a:pPr>
            <a:r>
              <a:rPr sz="2600">
                <a:solidFill>
                  <a:srgbClr val="747474"/>
                </a:solidFill>
              </a:rPr>
              <a:t>Body Level One</a:t>
            </a:r>
          </a:p>
          <a:p>
            <a:pPr lvl="1">
              <a:defRPr sz="1800">
                <a:solidFill>
                  <a:srgbClr val="000000"/>
                </a:solidFill>
              </a:defRPr>
            </a:pPr>
            <a:r>
              <a:rPr sz="2600">
                <a:solidFill>
                  <a:srgbClr val="747474"/>
                </a:solidFill>
              </a:rPr>
              <a:t>Body Level Two</a:t>
            </a:r>
          </a:p>
          <a:p>
            <a:pPr lvl="2">
              <a:defRPr sz="1800">
                <a:solidFill>
                  <a:srgbClr val="000000"/>
                </a:solidFill>
              </a:defRPr>
            </a:pPr>
            <a:r>
              <a:rPr sz="2600">
                <a:solidFill>
                  <a:srgbClr val="747474"/>
                </a:solidFill>
              </a:rPr>
              <a:t>Body Level Three</a:t>
            </a:r>
          </a:p>
          <a:p>
            <a:pPr lvl="3">
              <a:defRPr sz="1800">
                <a:solidFill>
                  <a:srgbClr val="000000"/>
                </a:solidFill>
              </a:defRPr>
            </a:pPr>
            <a:r>
              <a:rPr sz="2600">
                <a:solidFill>
                  <a:srgbClr val="747474"/>
                </a:solidFill>
              </a:rPr>
              <a:t>Body Level Four</a:t>
            </a:r>
          </a:p>
          <a:p>
            <a:pPr lvl="4">
              <a:defRPr sz="1800">
                <a:solidFill>
                  <a:srgbClr val="000000"/>
                </a:solidFill>
              </a:defRPr>
            </a:pPr>
            <a:r>
              <a:rPr sz="2600">
                <a:solidFill>
                  <a:srgbClr val="747474"/>
                </a:solidFill>
              </a:rPr>
              <a:t>Body Level Five</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17" name="Shape 17"/>
          <p:cNvSpPr>
            <a:spLocks noGrp="1"/>
          </p:cNvSpPr>
          <p:nvPr>
            <p:ph type="body" idx="1"/>
          </p:nvPr>
        </p:nvSpPr>
        <p:spPr>
          <a:xfrm>
            <a:off x="571500" y="863600"/>
            <a:ext cx="11861800" cy="8026400"/>
          </a:xfrm>
          <a:prstGeom prst="rect">
            <a:avLst/>
          </a:prstGeom>
        </p:spPr>
        <p:txBody>
          <a:bodyPr/>
          <a:lstStyle>
            <a:lvl1pPr marL="266700" indent="-266700" algn="l">
              <a:spcBef>
                <a:spcPts val="7200"/>
              </a:spcBef>
              <a:buSzPct val="100000"/>
              <a:buChar char="•"/>
              <a:defRPr sz="2600">
                <a:solidFill>
                  <a:srgbClr val="747474"/>
                </a:solidFill>
                <a:latin typeface="+mj-lt"/>
                <a:ea typeface="+mj-ea"/>
                <a:cs typeface="+mj-cs"/>
                <a:sym typeface="Helvetica Neue"/>
              </a:defRPr>
            </a:lvl1pPr>
            <a:lvl2pPr marL="711200" indent="-266700" algn="l">
              <a:spcBef>
                <a:spcPts val="7200"/>
              </a:spcBef>
              <a:buSzPct val="100000"/>
              <a:buChar char="•"/>
              <a:defRPr sz="2600">
                <a:solidFill>
                  <a:srgbClr val="747474"/>
                </a:solidFill>
                <a:latin typeface="+mj-lt"/>
                <a:ea typeface="+mj-ea"/>
                <a:cs typeface="+mj-cs"/>
                <a:sym typeface="Helvetica Neue"/>
              </a:defRPr>
            </a:lvl2pPr>
            <a:lvl3pPr marL="1155700" indent="-266700" algn="l">
              <a:spcBef>
                <a:spcPts val="7200"/>
              </a:spcBef>
              <a:buSzPct val="100000"/>
              <a:buChar char="•"/>
              <a:defRPr sz="2600">
                <a:solidFill>
                  <a:srgbClr val="747474"/>
                </a:solidFill>
                <a:latin typeface="+mj-lt"/>
                <a:ea typeface="+mj-ea"/>
                <a:cs typeface="+mj-cs"/>
                <a:sym typeface="Helvetica Neue"/>
              </a:defRPr>
            </a:lvl3pPr>
            <a:lvl4pPr marL="1600200" indent="-266700" algn="l">
              <a:spcBef>
                <a:spcPts val="7200"/>
              </a:spcBef>
              <a:buSzPct val="100000"/>
              <a:buChar char="•"/>
              <a:defRPr sz="2600">
                <a:solidFill>
                  <a:srgbClr val="747474"/>
                </a:solidFill>
                <a:latin typeface="+mj-lt"/>
                <a:ea typeface="+mj-ea"/>
                <a:cs typeface="+mj-cs"/>
                <a:sym typeface="Helvetica Neue"/>
              </a:defRPr>
            </a:lvl4pPr>
            <a:lvl5pPr marL="2044700" indent="-266700" algn="l">
              <a:spcBef>
                <a:spcPts val="7200"/>
              </a:spcBef>
              <a:buSzPct val="100000"/>
              <a:buChar char="•"/>
              <a:defRPr sz="2600">
                <a:solidFill>
                  <a:srgbClr val="747474"/>
                </a:solidFill>
                <a:latin typeface="+mj-lt"/>
                <a:ea typeface="+mj-ea"/>
                <a:cs typeface="+mj-cs"/>
                <a:sym typeface="Helvetica Neue"/>
              </a:defRPr>
            </a:lvl5pPr>
          </a:lstStyle>
          <a:p>
            <a:pPr lvl="0">
              <a:defRPr sz="1800">
                <a:solidFill>
                  <a:srgbClr val="000000"/>
                </a:solidFill>
              </a:defRPr>
            </a:pPr>
            <a:r>
              <a:rPr sz="2600">
                <a:solidFill>
                  <a:srgbClr val="747474"/>
                </a:solidFill>
              </a:rPr>
              <a:t>Body Level One</a:t>
            </a:r>
          </a:p>
          <a:p>
            <a:pPr lvl="1">
              <a:defRPr sz="1800">
                <a:solidFill>
                  <a:srgbClr val="000000"/>
                </a:solidFill>
              </a:defRPr>
            </a:pPr>
            <a:r>
              <a:rPr sz="2600">
                <a:solidFill>
                  <a:srgbClr val="747474"/>
                </a:solidFill>
              </a:rPr>
              <a:t>Body Level Two</a:t>
            </a:r>
          </a:p>
          <a:p>
            <a:pPr lvl="2">
              <a:defRPr sz="1800">
                <a:solidFill>
                  <a:srgbClr val="000000"/>
                </a:solidFill>
              </a:defRPr>
            </a:pPr>
            <a:r>
              <a:rPr sz="2600">
                <a:solidFill>
                  <a:srgbClr val="747474"/>
                </a:solidFill>
              </a:rPr>
              <a:t>Body Level Three</a:t>
            </a:r>
          </a:p>
          <a:p>
            <a:pPr lvl="3">
              <a:defRPr sz="1800">
                <a:solidFill>
                  <a:srgbClr val="000000"/>
                </a:solidFill>
              </a:defRPr>
            </a:pPr>
            <a:r>
              <a:rPr sz="2600">
                <a:solidFill>
                  <a:srgbClr val="747474"/>
                </a:solidFill>
              </a:rPr>
              <a:t>Body Level Four</a:t>
            </a:r>
          </a:p>
          <a:p>
            <a:pPr lvl="4">
              <a:defRPr sz="1800">
                <a:solidFill>
                  <a:srgbClr val="000000"/>
                </a:solidFill>
              </a:defRPr>
            </a:pPr>
            <a:r>
              <a:rPr sz="2600">
                <a:solidFill>
                  <a:srgbClr val="747474"/>
                </a:solidFill>
              </a:rPr>
              <a:t>Body Level Five</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29" name="Shape 29"/>
          <p:cNvSpPr/>
          <p:nvPr/>
        </p:nvSpPr>
        <p:spPr>
          <a:xfrm>
            <a:off x="647700" y="4749800"/>
            <a:ext cx="4882122" cy="127"/>
          </a:xfrm>
          <a:prstGeom prst="line">
            <a:avLst/>
          </a:prstGeom>
          <a:ln w="12700">
            <a:solidFill>
              <a:srgbClr val="9A9A9A"/>
            </a:solidFill>
            <a:miter lim="400000"/>
          </a:ln>
        </p:spPr>
        <p:txBody>
          <a:bodyPr lIns="0" tIns="0" rIns="0" bIns="0" anchor="ctr"/>
          <a:lstStyle/>
          <a:p>
            <a:pPr lvl="0" algn="l" defTabSz="457200">
              <a:defRPr sz="1200">
                <a:latin typeface="Helvetica"/>
                <a:ea typeface="Helvetica"/>
                <a:cs typeface="Helvetica"/>
                <a:sym typeface="Helvetica"/>
              </a:defRPr>
            </a:pPr>
            <a:endParaRPr/>
          </a:p>
        </p:txBody>
      </p:sp>
      <p:sp>
        <p:nvSpPr>
          <p:cNvPr id="30" name="Shape 30"/>
          <p:cNvSpPr>
            <a:spLocks noGrp="1"/>
          </p:cNvSpPr>
          <p:nvPr>
            <p:ph type="title"/>
          </p:nvPr>
        </p:nvSpPr>
        <p:spPr>
          <a:xfrm>
            <a:off x="571500" y="1320800"/>
            <a:ext cx="5080000" cy="3175000"/>
          </a:xfrm>
          <a:prstGeom prst="rect">
            <a:avLst/>
          </a:prstGeom>
        </p:spPr>
        <p:txBody>
          <a:bodyPr/>
          <a:lstStyle>
            <a:lvl1pPr algn="l">
              <a:defRPr sz="4200">
                <a:latin typeface="+mn-lt"/>
                <a:ea typeface="+mn-ea"/>
                <a:cs typeface="+mn-cs"/>
                <a:sym typeface="Helvetica Neue Light"/>
              </a:defRPr>
            </a:lvl1pPr>
          </a:lstStyle>
          <a:p>
            <a:pPr lvl="0">
              <a:defRPr sz="1800"/>
            </a:pPr>
            <a:r>
              <a:rPr sz="4200"/>
              <a:t>Title Text</a:t>
            </a:r>
          </a:p>
        </p:txBody>
      </p:sp>
      <p:sp>
        <p:nvSpPr>
          <p:cNvPr id="31" name="Shape 31"/>
          <p:cNvSpPr>
            <a:spLocks noGrp="1"/>
          </p:cNvSpPr>
          <p:nvPr>
            <p:ph type="body" idx="1"/>
          </p:nvPr>
        </p:nvSpPr>
        <p:spPr>
          <a:xfrm>
            <a:off x="571500" y="5016500"/>
            <a:ext cx="5080000" cy="3175000"/>
          </a:xfrm>
          <a:prstGeom prst="rect">
            <a:avLst/>
          </a:prstGeom>
        </p:spPr>
        <p:txBody>
          <a:bodyPr/>
          <a:lstStyle>
            <a:lvl1pPr algn="l">
              <a:defRPr sz="2600">
                <a:solidFill>
                  <a:srgbClr val="747474"/>
                </a:solidFill>
                <a:latin typeface="+mj-lt"/>
                <a:ea typeface="+mj-ea"/>
                <a:cs typeface="+mj-cs"/>
                <a:sym typeface="Helvetica Neue"/>
              </a:defRPr>
            </a:lvl1pPr>
            <a:lvl2pPr algn="l">
              <a:defRPr sz="2600">
                <a:solidFill>
                  <a:srgbClr val="747474"/>
                </a:solidFill>
                <a:latin typeface="+mj-lt"/>
                <a:ea typeface="+mj-ea"/>
                <a:cs typeface="+mj-cs"/>
                <a:sym typeface="Helvetica Neue"/>
              </a:defRPr>
            </a:lvl2pPr>
            <a:lvl3pPr algn="l">
              <a:defRPr sz="2600">
                <a:solidFill>
                  <a:srgbClr val="747474"/>
                </a:solidFill>
                <a:latin typeface="+mj-lt"/>
                <a:ea typeface="+mj-ea"/>
                <a:cs typeface="+mj-cs"/>
                <a:sym typeface="Helvetica Neue"/>
              </a:defRPr>
            </a:lvl3pPr>
            <a:lvl4pPr algn="l">
              <a:defRPr sz="2600">
                <a:solidFill>
                  <a:srgbClr val="747474"/>
                </a:solidFill>
                <a:latin typeface="+mj-lt"/>
                <a:ea typeface="+mj-ea"/>
                <a:cs typeface="+mj-cs"/>
                <a:sym typeface="Helvetica Neue"/>
              </a:defRPr>
            </a:lvl4pPr>
            <a:lvl5pPr algn="l">
              <a:defRPr sz="2600">
                <a:solidFill>
                  <a:srgbClr val="747474"/>
                </a:solidFill>
                <a:latin typeface="+mj-lt"/>
                <a:ea typeface="+mj-ea"/>
                <a:cs typeface="+mj-cs"/>
                <a:sym typeface="Helvetica Neue"/>
              </a:defRPr>
            </a:lvl5pPr>
          </a:lstStyle>
          <a:p>
            <a:pPr lvl="0">
              <a:defRPr sz="1800">
                <a:solidFill>
                  <a:srgbClr val="000000"/>
                </a:solidFill>
              </a:defRPr>
            </a:pPr>
            <a:r>
              <a:rPr sz="2600">
                <a:solidFill>
                  <a:srgbClr val="747474"/>
                </a:solidFill>
              </a:rPr>
              <a:t>Body Level One</a:t>
            </a:r>
          </a:p>
          <a:p>
            <a:pPr lvl="1">
              <a:defRPr sz="1800">
                <a:solidFill>
                  <a:srgbClr val="000000"/>
                </a:solidFill>
              </a:defRPr>
            </a:pPr>
            <a:r>
              <a:rPr sz="2600">
                <a:solidFill>
                  <a:srgbClr val="747474"/>
                </a:solidFill>
              </a:rPr>
              <a:t>Body Level Two</a:t>
            </a:r>
          </a:p>
          <a:p>
            <a:pPr lvl="2">
              <a:defRPr sz="1800">
                <a:solidFill>
                  <a:srgbClr val="000000"/>
                </a:solidFill>
              </a:defRPr>
            </a:pPr>
            <a:r>
              <a:rPr sz="2600">
                <a:solidFill>
                  <a:srgbClr val="747474"/>
                </a:solidFill>
              </a:rPr>
              <a:t>Body Level Three</a:t>
            </a:r>
          </a:p>
          <a:p>
            <a:pPr lvl="3">
              <a:defRPr sz="1800">
                <a:solidFill>
                  <a:srgbClr val="000000"/>
                </a:solidFill>
              </a:defRPr>
            </a:pPr>
            <a:r>
              <a:rPr sz="2600">
                <a:solidFill>
                  <a:srgbClr val="747474"/>
                </a:solidFill>
              </a:rPr>
              <a:t>Body Level Four</a:t>
            </a:r>
          </a:p>
          <a:p>
            <a:pPr lvl="4">
              <a:defRPr sz="1800">
                <a:solidFill>
                  <a:srgbClr val="000000"/>
                </a:solidFill>
              </a:defRPr>
            </a:pPr>
            <a:r>
              <a:rPr sz="2600">
                <a:solidFill>
                  <a:srgbClr val="747474"/>
                </a:solidFill>
              </a:rPr>
              <a:t>Body Level Five</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33" name="Shape 33"/>
          <p:cNvSpPr/>
          <p:nvPr/>
        </p:nvSpPr>
        <p:spPr>
          <a:xfrm>
            <a:off x="647700" y="1968500"/>
            <a:ext cx="4876867" cy="127"/>
          </a:xfrm>
          <a:prstGeom prst="line">
            <a:avLst/>
          </a:prstGeom>
          <a:ln w="12700">
            <a:solidFill>
              <a:srgbClr val="9A9A9A"/>
            </a:solidFill>
            <a:miter lim="400000"/>
          </a:ln>
        </p:spPr>
        <p:txBody>
          <a:bodyPr lIns="0" tIns="0" rIns="0" bIns="0" anchor="ctr"/>
          <a:lstStyle/>
          <a:p>
            <a:pPr lvl="0" algn="l" defTabSz="457200">
              <a:defRPr sz="1200">
                <a:latin typeface="Helvetica"/>
                <a:ea typeface="Helvetica"/>
                <a:cs typeface="Helvetica"/>
                <a:sym typeface="Helvetica"/>
              </a:defRPr>
            </a:pPr>
            <a:endParaRPr/>
          </a:p>
        </p:txBody>
      </p:sp>
      <p:sp>
        <p:nvSpPr>
          <p:cNvPr id="34" name="Shape 34"/>
          <p:cNvSpPr>
            <a:spLocks noGrp="1"/>
          </p:cNvSpPr>
          <p:nvPr>
            <p:ph type="title"/>
          </p:nvPr>
        </p:nvSpPr>
        <p:spPr>
          <a:xfrm>
            <a:off x="571500" y="330200"/>
            <a:ext cx="5080000" cy="1397000"/>
          </a:xfrm>
          <a:prstGeom prst="rect">
            <a:avLst/>
          </a:prstGeom>
        </p:spPr>
        <p:txBody>
          <a:bodyPr/>
          <a:lstStyle>
            <a:lvl1pPr algn="l">
              <a:defRPr sz="4200">
                <a:latin typeface="+mn-lt"/>
                <a:ea typeface="+mn-ea"/>
                <a:cs typeface="+mn-cs"/>
                <a:sym typeface="Helvetica Neue Light"/>
              </a:defRPr>
            </a:lvl1pPr>
          </a:lstStyle>
          <a:p>
            <a:pPr lvl="0">
              <a:defRPr sz="1800"/>
            </a:pPr>
            <a:r>
              <a:rPr sz="4200"/>
              <a:t>Title Text</a:t>
            </a:r>
          </a:p>
        </p:txBody>
      </p:sp>
      <p:sp>
        <p:nvSpPr>
          <p:cNvPr id="35" name="Shape 35"/>
          <p:cNvSpPr>
            <a:spLocks noGrp="1"/>
          </p:cNvSpPr>
          <p:nvPr>
            <p:ph type="body" idx="1"/>
          </p:nvPr>
        </p:nvSpPr>
        <p:spPr>
          <a:xfrm>
            <a:off x="571500" y="2324100"/>
            <a:ext cx="5080000" cy="6565900"/>
          </a:xfrm>
          <a:prstGeom prst="rect">
            <a:avLst/>
          </a:prstGeom>
        </p:spPr>
        <p:txBody>
          <a:bodyPr/>
          <a:lstStyle>
            <a:lvl1pPr marL="266700" indent="-266700" algn="l">
              <a:spcBef>
                <a:spcPts val="4800"/>
              </a:spcBef>
              <a:buSzPct val="100000"/>
              <a:buChar char="•"/>
              <a:defRPr sz="2600">
                <a:solidFill>
                  <a:srgbClr val="747474"/>
                </a:solidFill>
                <a:latin typeface="+mj-lt"/>
                <a:ea typeface="+mj-ea"/>
                <a:cs typeface="+mj-cs"/>
                <a:sym typeface="Helvetica Neue"/>
              </a:defRPr>
            </a:lvl1pPr>
            <a:lvl2pPr marL="711200" indent="-266700" algn="l">
              <a:spcBef>
                <a:spcPts val="4800"/>
              </a:spcBef>
              <a:buSzPct val="100000"/>
              <a:buChar char="•"/>
              <a:defRPr sz="2600">
                <a:solidFill>
                  <a:srgbClr val="747474"/>
                </a:solidFill>
                <a:latin typeface="+mj-lt"/>
                <a:ea typeface="+mj-ea"/>
                <a:cs typeface="+mj-cs"/>
                <a:sym typeface="Helvetica Neue"/>
              </a:defRPr>
            </a:lvl2pPr>
            <a:lvl3pPr marL="1155700" indent="-266700" algn="l">
              <a:spcBef>
                <a:spcPts val="4800"/>
              </a:spcBef>
              <a:buSzPct val="100000"/>
              <a:buChar char="•"/>
              <a:defRPr sz="2600">
                <a:solidFill>
                  <a:srgbClr val="747474"/>
                </a:solidFill>
                <a:latin typeface="+mj-lt"/>
                <a:ea typeface="+mj-ea"/>
                <a:cs typeface="+mj-cs"/>
                <a:sym typeface="Helvetica Neue"/>
              </a:defRPr>
            </a:lvl3pPr>
            <a:lvl4pPr marL="1600200" indent="-266700" algn="l">
              <a:spcBef>
                <a:spcPts val="4800"/>
              </a:spcBef>
              <a:buSzPct val="100000"/>
              <a:buChar char="•"/>
              <a:defRPr sz="2600">
                <a:solidFill>
                  <a:srgbClr val="747474"/>
                </a:solidFill>
                <a:latin typeface="+mj-lt"/>
                <a:ea typeface="+mj-ea"/>
                <a:cs typeface="+mj-cs"/>
                <a:sym typeface="Helvetica Neue"/>
              </a:defRPr>
            </a:lvl4pPr>
            <a:lvl5pPr marL="2044700" indent="-266700" algn="l">
              <a:spcBef>
                <a:spcPts val="4800"/>
              </a:spcBef>
              <a:buSzPct val="100000"/>
              <a:buChar char="•"/>
              <a:defRPr sz="2600">
                <a:solidFill>
                  <a:srgbClr val="747474"/>
                </a:solidFill>
                <a:latin typeface="+mj-lt"/>
                <a:ea typeface="+mj-ea"/>
                <a:cs typeface="+mj-cs"/>
                <a:sym typeface="Helvetica Neue"/>
              </a:defRPr>
            </a:lvl5pPr>
          </a:lstStyle>
          <a:p>
            <a:pPr lvl="0">
              <a:defRPr sz="1800">
                <a:solidFill>
                  <a:srgbClr val="000000"/>
                </a:solidFill>
              </a:defRPr>
            </a:pPr>
            <a:r>
              <a:rPr sz="2600">
                <a:solidFill>
                  <a:srgbClr val="747474"/>
                </a:solidFill>
              </a:rPr>
              <a:t>Body Level One</a:t>
            </a:r>
          </a:p>
          <a:p>
            <a:pPr lvl="1">
              <a:defRPr sz="1800">
                <a:solidFill>
                  <a:srgbClr val="000000"/>
                </a:solidFill>
              </a:defRPr>
            </a:pPr>
            <a:r>
              <a:rPr sz="2600">
                <a:solidFill>
                  <a:srgbClr val="747474"/>
                </a:solidFill>
              </a:rPr>
              <a:t>Body Level Two</a:t>
            </a:r>
          </a:p>
          <a:p>
            <a:pPr lvl="2">
              <a:defRPr sz="1800">
                <a:solidFill>
                  <a:srgbClr val="000000"/>
                </a:solidFill>
              </a:defRPr>
            </a:pPr>
            <a:r>
              <a:rPr sz="2600">
                <a:solidFill>
                  <a:srgbClr val="747474"/>
                </a:solidFill>
              </a:rPr>
              <a:t>Body Level Three</a:t>
            </a:r>
          </a:p>
          <a:p>
            <a:pPr lvl="3">
              <a:defRPr sz="1800">
                <a:solidFill>
                  <a:srgbClr val="000000"/>
                </a:solidFill>
              </a:defRPr>
            </a:pPr>
            <a:r>
              <a:rPr sz="2600">
                <a:solidFill>
                  <a:srgbClr val="747474"/>
                </a:solidFill>
              </a:rPr>
              <a:t>Body Level Four</a:t>
            </a:r>
          </a:p>
          <a:p>
            <a:pPr lvl="4">
              <a:defRPr sz="1800">
                <a:solidFill>
                  <a:srgbClr val="000000"/>
                </a:solidFill>
              </a:defRPr>
            </a:pPr>
            <a:r>
              <a:rPr sz="2600">
                <a:solidFill>
                  <a:srgbClr val="747474"/>
                </a:solidFill>
              </a:rPr>
              <a:t>Body Level Five</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hoto - 2 Up Landscape">
    <p:spTree>
      <p:nvGrpSpPr>
        <p:cNvPr id="1" name=""/>
        <p:cNvGrpSpPr/>
        <p:nvPr/>
      </p:nvGrpSpPr>
      <p:grpSpPr>
        <a:xfrm>
          <a:off x="0" y="0"/>
          <a:ext cx="0" cy="0"/>
          <a:chOff x="0" y="0"/>
          <a:chExt cx="0" cy="0"/>
        </a:xfrm>
      </p:grpSpPr>
      <p:sp>
        <p:nvSpPr>
          <p:cNvPr id="37" name="Shape 37"/>
          <p:cNvSpPr/>
          <p:nvPr/>
        </p:nvSpPr>
        <p:spPr>
          <a:xfrm flipH="1">
            <a:off x="6502399" y="1803400"/>
            <a:ext cx="1" cy="4318000"/>
          </a:xfrm>
          <a:prstGeom prst="line">
            <a:avLst/>
          </a:prstGeom>
          <a:ln w="12700">
            <a:solidFill>
              <a:srgbClr val="ABABAB"/>
            </a:solidFill>
            <a:miter lim="400000"/>
          </a:ln>
        </p:spPr>
        <p:txBody>
          <a:bodyPr lIns="0" tIns="0" rIns="0" bIns="0" anchor="ctr"/>
          <a:lstStyle/>
          <a:p>
            <a:pPr lvl="0" algn="l" defTabSz="457200">
              <a:defRPr sz="1200">
                <a:latin typeface="Helvetica"/>
                <a:ea typeface="Helvetica"/>
                <a:cs typeface="Helvetica"/>
                <a:sym typeface="Helvetica"/>
              </a:defRPr>
            </a:pPr>
            <a:endParaRPr/>
          </a:p>
        </p:txBody>
      </p:sp>
      <p:sp>
        <p:nvSpPr>
          <p:cNvPr id="38" name="Shape 38"/>
          <p:cNvSpPr>
            <a:spLocks noGrp="1"/>
          </p:cNvSpPr>
          <p:nvPr>
            <p:ph type="body" idx="1"/>
          </p:nvPr>
        </p:nvSpPr>
        <p:spPr>
          <a:xfrm>
            <a:off x="431800" y="8813800"/>
            <a:ext cx="8255000" cy="812800"/>
          </a:xfrm>
          <a:prstGeom prst="rect">
            <a:avLst/>
          </a:prstGeom>
        </p:spPr>
        <p:txBody>
          <a:bodyPr/>
          <a:lstStyle>
            <a:lvl1pPr algn="l">
              <a:defRPr sz="2000">
                <a:solidFill>
                  <a:srgbClr val="868686"/>
                </a:solidFill>
                <a:latin typeface="+mj-lt"/>
                <a:ea typeface="+mj-ea"/>
                <a:cs typeface="+mj-cs"/>
                <a:sym typeface="Helvetica Neue"/>
              </a:defRPr>
            </a:lvl1pPr>
            <a:lvl2pPr algn="l">
              <a:defRPr sz="2000">
                <a:solidFill>
                  <a:srgbClr val="868686"/>
                </a:solidFill>
                <a:latin typeface="+mj-lt"/>
                <a:ea typeface="+mj-ea"/>
                <a:cs typeface="+mj-cs"/>
                <a:sym typeface="Helvetica Neue"/>
              </a:defRPr>
            </a:lvl2pPr>
            <a:lvl3pPr algn="l">
              <a:defRPr sz="2000">
                <a:solidFill>
                  <a:srgbClr val="868686"/>
                </a:solidFill>
                <a:latin typeface="+mj-lt"/>
                <a:ea typeface="+mj-ea"/>
                <a:cs typeface="+mj-cs"/>
                <a:sym typeface="Helvetica Neue"/>
              </a:defRPr>
            </a:lvl3pPr>
            <a:lvl4pPr algn="l">
              <a:defRPr sz="2000">
                <a:solidFill>
                  <a:srgbClr val="868686"/>
                </a:solidFill>
                <a:latin typeface="+mj-lt"/>
                <a:ea typeface="+mj-ea"/>
                <a:cs typeface="+mj-cs"/>
                <a:sym typeface="Helvetica Neue"/>
              </a:defRPr>
            </a:lvl4pPr>
            <a:lvl5pPr algn="l">
              <a:defRPr sz="2000">
                <a:solidFill>
                  <a:srgbClr val="868686"/>
                </a:solidFill>
                <a:latin typeface="+mj-lt"/>
                <a:ea typeface="+mj-ea"/>
                <a:cs typeface="+mj-cs"/>
                <a:sym typeface="Helvetica Neue"/>
              </a:defRPr>
            </a:lvl5pPr>
          </a:lstStyle>
          <a:p>
            <a:pPr lvl="0">
              <a:defRPr sz="1800">
                <a:solidFill>
                  <a:srgbClr val="000000"/>
                </a:solidFill>
              </a:defRPr>
            </a:pPr>
            <a:r>
              <a:rPr sz="2000">
                <a:solidFill>
                  <a:srgbClr val="868686"/>
                </a:solidFill>
              </a:rPr>
              <a:t>Body Level One</a:t>
            </a:r>
          </a:p>
          <a:p>
            <a:pPr lvl="1">
              <a:defRPr sz="1800">
                <a:solidFill>
                  <a:srgbClr val="000000"/>
                </a:solidFill>
              </a:defRPr>
            </a:pPr>
            <a:r>
              <a:rPr sz="2000">
                <a:solidFill>
                  <a:srgbClr val="868686"/>
                </a:solidFill>
              </a:rPr>
              <a:t>Body Level Two</a:t>
            </a:r>
          </a:p>
          <a:p>
            <a:pPr lvl="2">
              <a:defRPr sz="1800">
                <a:solidFill>
                  <a:srgbClr val="000000"/>
                </a:solidFill>
              </a:defRPr>
            </a:pPr>
            <a:r>
              <a:rPr sz="2000">
                <a:solidFill>
                  <a:srgbClr val="868686"/>
                </a:solidFill>
              </a:rPr>
              <a:t>Body Level Three</a:t>
            </a:r>
          </a:p>
          <a:p>
            <a:pPr lvl="3">
              <a:defRPr sz="1800">
                <a:solidFill>
                  <a:srgbClr val="000000"/>
                </a:solidFill>
              </a:defRPr>
            </a:pPr>
            <a:r>
              <a:rPr sz="2000">
                <a:solidFill>
                  <a:srgbClr val="868686"/>
                </a:solidFill>
              </a:rPr>
              <a:t>Body Level Four</a:t>
            </a:r>
          </a:p>
          <a:p>
            <a:pPr lvl="4">
              <a:defRPr sz="1800">
                <a:solidFill>
                  <a:srgbClr val="000000"/>
                </a:solidFill>
              </a:defRPr>
            </a:pPr>
            <a:r>
              <a:rPr sz="2000">
                <a:solidFill>
                  <a:srgbClr val="868686"/>
                </a:solidFill>
              </a:rPr>
              <a:t>Body Level Five</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Photo - 2 Up Portrait &amp; Landscape">
    <p:spTree>
      <p:nvGrpSpPr>
        <p:cNvPr id="1" name=""/>
        <p:cNvGrpSpPr/>
        <p:nvPr/>
      </p:nvGrpSpPr>
      <p:grpSpPr>
        <a:xfrm>
          <a:off x="0" y="0"/>
          <a:ext cx="0" cy="0"/>
          <a:chOff x="0" y="0"/>
          <a:chExt cx="0" cy="0"/>
        </a:xfrm>
      </p:grpSpPr>
      <p:sp>
        <p:nvSpPr>
          <p:cNvPr id="40" name="Shape 40"/>
          <p:cNvSpPr/>
          <p:nvPr/>
        </p:nvSpPr>
        <p:spPr>
          <a:xfrm flipH="1">
            <a:off x="4432299" y="1778000"/>
            <a:ext cx="1" cy="5054600"/>
          </a:xfrm>
          <a:prstGeom prst="line">
            <a:avLst/>
          </a:prstGeom>
          <a:ln w="12700">
            <a:solidFill>
              <a:srgbClr val="ABABAB"/>
            </a:solidFill>
            <a:miter lim="400000"/>
          </a:ln>
        </p:spPr>
        <p:txBody>
          <a:bodyPr lIns="0" tIns="0" rIns="0" bIns="0" anchor="ctr"/>
          <a:lstStyle/>
          <a:p>
            <a:pPr lvl="0" algn="l" defTabSz="457200">
              <a:defRPr sz="1200">
                <a:latin typeface="Helvetica"/>
                <a:ea typeface="Helvetica"/>
                <a:cs typeface="Helvetica"/>
                <a:sym typeface="Helvetica"/>
              </a:defRPr>
            </a:pPr>
            <a:endParaRPr/>
          </a:p>
        </p:txBody>
      </p:sp>
      <p:sp>
        <p:nvSpPr>
          <p:cNvPr id="41" name="Shape 41"/>
          <p:cNvSpPr>
            <a:spLocks noGrp="1"/>
          </p:cNvSpPr>
          <p:nvPr>
            <p:ph type="body" idx="1"/>
          </p:nvPr>
        </p:nvSpPr>
        <p:spPr>
          <a:xfrm>
            <a:off x="431800" y="8813800"/>
            <a:ext cx="8255000" cy="812800"/>
          </a:xfrm>
          <a:prstGeom prst="rect">
            <a:avLst/>
          </a:prstGeom>
        </p:spPr>
        <p:txBody>
          <a:bodyPr/>
          <a:lstStyle>
            <a:lvl1pPr algn="l">
              <a:defRPr sz="2000">
                <a:solidFill>
                  <a:srgbClr val="868686"/>
                </a:solidFill>
                <a:latin typeface="+mj-lt"/>
                <a:ea typeface="+mj-ea"/>
                <a:cs typeface="+mj-cs"/>
                <a:sym typeface="Helvetica Neue"/>
              </a:defRPr>
            </a:lvl1pPr>
            <a:lvl2pPr algn="l">
              <a:defRPr sz="2000">
                <a:solidFill>
                  <a:srgbClr val="868686"/>
                </a:solidFill>
                <a:latin typeface="+mj-lt"/>
                <a:ea typeface="+mj-ea"/>
                <a:cs typeface="+mj-cs"/>
                <a:sym typeface="Helvetica Neue"/>
              </a:defRPr>
            </a:lvl2pPr>
            <a:lvl3pPr algn="l">
              <a:defRPr sz="2000">
                <a:solidFill>
                  <a:srgbClr val="868686"/>
                </a:solidFill>
                <a:latin typeface="+mj-lt"/>
                <a:ea typeface="+mj-ea"/>
                <a:cs typeface="+mj-cs"/>
                <a:sym typeface="Helvetica Neue"/>
              </a:defRPr>
            </a:lvl3pPr>
            <a:lvl4pPr algn="l">
              <a:defRPr sz="2000">
                <a:solidFill>
                  <a:srgbClr val="868686"/>
                </a:solidFill>
                <a:latin typeface="+mj-lt"/>
                <a:ea typeface="+mj-ea"/>
                <a:cs typeface="+mj-cs"/>
                <a:sym typeface="Helvetica Neue"/>
              </a:defRPr>
            </a:lvl4pPr>
            <a:lvl5pPr algn="l">
              <a:defRPr sz="2000">
                <a:solidFill>
                  <a:srgbClr val="868686"/>
                </a:solidFill>
                <a:latin typeface="+mj-lt"/>
                <a:ea typeface="+mj-ea"/>
                <a:cs typeface="+mj-cs"/>
                <a:sym typeface="Helvetica Neue"/>
              </a:defRPr>
            </a:lvl5pPr>
          </a:lstStyle>
          <a:p>
            <a:pPr lvl="0">
              <a:defRPr sz="1800">
                <a:solidFill>
                  <a:srgbClr val="000000"/>
                </a:solidFill>
              </a:defRPr>
            </a:pPr>
            <a:r>
              <a:rPr sz="2000">
                <a:solidFill>
                  <a:srgbClr val="868686"/>
                </a:solidFill>
              </a:rPr>
              <a:t>Body Level One</a:t>
            </a:r>
          </a:p>
          <a:p>
            <a:pPr lvl="1">
              <a:defRPr sz="1800">
                <a:solidFill>
                  <a:srgbClr val="000000"/>
                </a:solidFill>
              </a:defRPr>
            </a:pPr>
            <a:r>
              <a:rPr sz="2000">
                <a:solidFill>
                  <a:srgbClr val="868686"/>
                </a:solidFill>
              </a:rPr>
              <a:t>Body Level Two</a:t>
            </a:r>
          </a:p>
          <a:p>
            <a:pPr lvl="2">
              <a:defRPr sz="1800">
                <a:solidFill>
                  <a:srgbClr val="000000"/>
                </a:solidFill>
              </a:defRPr>
            </a:pPr>
            <a:r>
              <a:rPr sz="2000">
                <a:solidFill>
                  <a:srgbClr val="868686"/>
                </a:solidFill>
              </a:rPr>
              <a:t>Body Level Three</a:t>
            </a:r>
          </a:p>
          <a:p>
            <a:pPr lvl="3">
              <a:defRPr sz="1800">
                <a:solidFill>
                  <a:srgbClr val="000000"/>
                </a:solidFill>
              </a:defRPr>
            </a:pPr>
            <a:r>
              <a:rPr sz="2000">
                <a:solidFill>
                  <a:srgbClr val="868686"/>
                </a:solidFill>
              </a:rPr>
              <a:t>Body Level Four</a:t>
            </a:r>
          </a:p>
          <a:p>
            <a:pPr lvl="4">
              <a:defRPr sz="1800">
                <a:solidFill>
                  <a:srgbClr val="000000"/>
                </a:solidFill>
              </a:defRPr>
            </a:pPr>
            <a:r>
              <a:rPr sz="2000">
                <a:solidFill>
                  <a:srgbClr val="868686"/>
                </a:solidFill>
              </a:rPr>
              <a:t>Body Level Five</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Photo - 2 Up Portrait">
    <p:spTree>
      <p:nvGrpSpPr>
        <p:cNvPr id="1" name=""/>
        <p:cNvGrpSpPr/>
        <p:nvPr/>
      </p:nvGrpSpPr>
      <p:grpSpPr>
        <a:xfrm>
          <a:off x="0" y="0"/>
          <a:ext cx="0" cy="0"/>
          <a:chOff x="0" y="0"/>
          <a:chExt cx="0" cy="0"/>
        </a:xfrm>
      </p:grpSpPr>
      <p:sp>
        <p:nvSpPr>
          <p:cNvPr id="43" name="Shape 43"/>
          <p:cNvSpPr/>
          <p:nvPr/>
        </p:nvSpPr>
        <p:spPr>
          <a:xfrm flipH="1">
            <a:off x="6489699" y="508000"/>
            <a:ext cx="1" cy="8013731"/>
          </a:xfrm>
          <a:prstGeom prst="line">
            <a:avLst/>
          </a:prstGeom>
          <a:ln w="12700">
            <a:solidFill>
              <a:srgbClr val="ABABAB"/>
            </a:solidFill>
            <a:miter lim="400000"/>
          </a:ln>
        </p:spPr>
        <p:txBody>
          <a:bodyPr lIns="0" tIns="0" rIns="0" bIns="0" anchor="ctr"/>
          <a:lstStyle/>
          <a:p>
            <a:pPr lvl="0" algn="l" defTabSz="457200">
              <a:defRPr sz="1200">
                <a:latin typeface="Helvetica"/>
                <a:ea typeface="Helvetica"/>
                <a:cs typeface="Helvetica"/>
                <a:sym typeface="Helvetica"/>
              </a:defRPr>
            </a:pPr>
            <a:endParaRPr/>
          </a:p>
        </p:txBody>
      </p:sp>
      <p:sp>
        <p:nvSpPr>
          <p:cNvPr id="44" name="Shape 44"/>
          <p:cNvSpPr>
            <a:spLocks noGrp="1"/>
          </p:cNvSpPr>
          <p:nvPr>
            <p:ph type="body" idx="1"/>
          </p:nvPr>
        </p:nvSpPr>
        <p:spPr>
          <a:xfrm>
            <a:off x="431800" y="8813800"/>
            <a:ext cx="8255000" cy="812800"/>
          </a:xfrm>
          <a:prstGeom prst="rect">
            <a:avLst/>
          </a:prstGeom>
        </p:spPr>
        <p:txBody>
          <a:bodyPr/>
          <a:lstStyle>
            <a:lvl1pPr algn="l">
              <a:defRPr sz="2000">
                <a:solidFill>
                  <a:srgbClr val="868686"/>
                </a:solidFill>
                <a:latin typeface="+mj-lt"/>
                <a:ea typeface="+mj-ea"/>
                <a:cs typeface="+mj-cs"/>
                <a:sym typeface="Helvetica Neue"/>
              </a:defRPr>
            </a:lvl1pPr>
            <a:lvl2pPr algn="l">
              <a:defRPr sz="2000">
                <a:solidFill>
                  <a:srgbClr val="868686"/>
                </a:solidFill>
                <a:latin typeface="+mj-lt"/>
                <a:ea typeface="+mj-ea"/>
                <a:cs typeface="+mj-cs"/>
                <a:sym typeface="Helvetica Neue"/>
              </a:defRPr>
            </a:lvl2pPr>
            <a:lvl3pPr algn="l">
              <a:defRPr sz="2000">
                <a:solidFill>
                  <a:srgbClr val="868686"/>
                </a:solidFill>
                <a:latin typeface="+mj-lt"/>
                <a:ea typeface="+mj-ea"/>
                <a:cs typeface="+mj-cs"/>
                <a:sym typeface="Helvetica Neue"/>
              </a:defRPr>
            </a:lvl3pPr>
            <a:lvl4pPr algn="l">
              <a:defRPr sz="2000">
                <a:solidFill>
                  <a:srgbClr val="868686"/>
                </a:solidFill>
                <a:latin typeface="+mj-lt"/>
                <a:ea typeface="+mj-ea"/>
                <a:cs typeface="+mj-cs"/>
                <a:sym typeface="Helvetica Neue"/>
              </a:defRPr>
            </a:lvl4pPr>
            <a:lvl5pPr algn="l">
              <a:defRPr sz="2000">
                <a:solidFill>
                  <a:srgbClr val="868686"/>
                </a:solidFill>
                <a:latin typeface="+mj-lt"/>
                <a:ea typeface="+mj-ea"/>
                <a:cs typeface="+mj-cs"/>
                <a:sym typeface="Helvetica Neue"/>
              </a:defRPr>
            </a:lvl5pPr>
          </a:lstStyle>
          <a:p>
            <a:pPr lvl="0">
              <a:defRPr sz="1800">
                <a:solidFill>
                  <a:srgbClr val="000000"/>
                </a:solidFill>
              </a:defRPr>
            </a:pPr>
            <a:r>
              <a:rPr sz="2000">
                <a:solidFill>
                  <a:srgbClr val="868686"/>
                </a:solidFill>
              </a:rPr>
              <a:t>Body Level One</a:t>
            </a:r>
          </a:p>
          <a:p>
            <a:pPr lvl="1">
              <a:defRPr sz="1800">
                <a:solidFill>
                  <a:srgbClr val="000000"/>
                </a:solidFill>
              </a:defRPr>
            </a:pPr>
            <a:r>
              <a:rPr sz="2000">
                <a:solidFill>
                  <a:srgbClr val="868686"/>
                </a:solidFill>
              </a:rPr>
              <a:t>Body Level Two</a:t>
            </a:r>
          </a:p>
          <a:p>
            <a:pPr lvl="2">
              <a:defRPr sz="1800">
                <a:solidFill>
                  <a:srgbClr val="000000"/>
                </a:solidFill>
              </a:defRPr>
            </a:pPr>
            <a:r>
              <a:rPr sz="2000">
                <a:solidFill>
                  <a:srgbClr val="868686"/>
                </a:solidFill>
              </a:rPr>
              <a:t>Body Level Three</a:t>
            </a:r>
          </a:p>
          <a:p>
            <a:pPr lvl="3">
              <a:defRPr sz="1800">
                <a:solidFill>
                  <a:srgbClr val="000000"/>
                </a:solidFill>
              </a:defRPr>
            </a:pPr>
            <a:r>
              <a:rPr sz="2000">
                <a:solidFill>
                  <a:srgbClr val="868686"/>
                </a:solidFill>
              </a:rPr>
              <a:t>Body Level Four</a:t>
            </a:r>
          </a:p>
          <a:p>
            <a:pPr lvl="4">
              <a:defRPr sz="1800">
                <a:solidFill>
                  <a:srgbClr val="000000"/>
                </a:solidFill>
              </a:defRPr>
            </a:pPr>
            <a:r>
              <a:rPr sz="2000">
                <a:solidFill>
                  <a:srgbClr val="868686"/>
                </a:solidFill>
              </a:rPr>
              <a:t>Body Level Five</a:t>
            </a: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ortrait">
    <p:spTree>
      <p:nvGrpSpPr>
        <p:cNvPr id="1" name=""/>
        <p:cNvGrpSpPr/>
        <p:nvPr/>
      </p:nvGrpSpPr>
      <p:grpSpPr>
        <a:xfrm>
          <a:off x="0" y="0"/>
          <a:ext cx="0" cy="0"/>
          <a:chOff x="0" y="0"/>
          <a:chExt cx="0" cy="0"/>
        </a:xfrm>
      </p:grpSpPr>
      <p:sp>
        <p:nvSpPr>
          <p:cNvPr id="46" name="Shape 46"/>
          <p:cNvSpPr/>
          <p:nvPr/>
        </p:nvSpPr>
        <p:spPr>
          <a:xfrm flipH="1">
            <a:off x="4444998" y="1777968"/>
            <a:ext cx="1" cy="5067381"/>
          </a:xfrm>
          <a:prstGeom prst="line">
            <a:avLst/>
          </a:prstGeom>
          <a:ln w="12700">
            <a:solidFill>
              <a:srgbClr val="ABABAB"/>
            </a:solidFill>
            <a:miter lim="400000"/>
          </a:ln>
        </p:spPr>
        <p:txBody>
          <a:bodyPr lIns="0" tIns="0" rIns="0" bIns="0" anchor="ctr"/>
          <a:lstStyle/>
          <a:p>
            <a:pPr lvl="0" algn="l" defTabSz="457200">
              <a:defRPr sz="1200">
                <a:latin typeface="Helvetica"/>
                <a:ea typeface="Helvetica"/>
                <a:cs typeface="Helvetica"/>
                <a:sym typeface="Helvetica"/>
              </a:defRPr>
            </a:pPr>
            <a:endParaRPr/>
          </a:p>
        </p:txBody>
      </p:sp>
      <p:sp>
        <p:nvSpPr>
          <p:cNvPr id="47" name="Shape 47"/>
          <p:cNvSpPr/>
          <p:nvPr/>
        </p:nvSpPr>
        <p:spPr>
          <a:xfrm flipH="1">
            <a:off x="8547098" y="1777968"/>
            <a:ext cx="1" cy="5067381"/>
          </a:xfrm>
          <a:prstGeom prst="line">
            <a:avLst/>
          </a:prstGeom>
          <a:ln w="12700">
            <a:solidFill>
              <a:srgbClr val="ABABAB"/>
            </a:solidFill>
            <a:miter lim="400000"/>
          </a:ln>
        </p:spPr>
        <p:txBody>
          <a:bodyPr lIns="0" tIns="0" rIns="0" bIns="0" anchor="ctr"/>
          <a:lstStyle/>
          <a:p>
            <a:pPr lvl="0" algn="l" defTabSz="457200">
              <a:defRPr sz="1200">
                <a:latin typeface="Helvetica"/>
                <a:ea typeface="Helvetica"/>
                <a:cs typeface="Helvetica"/>
                <a:sym typeface="Helvetica"/>
              </a:defRPr>
            </a:pPr>
            <a:endParaRPr/>
          </a:p>
        </p:txBody>
      </p:sp>
      <p:sp>
        <p:nvSpPr>
          <p:cNvPr id="48" name="Shape 48"/>
          <p:cNvSpPr>
            <a:spLocks noGrp="1"/>
          </p:cNvSpPr>
          <p:nvPr>
            <p:ph type="body" idx="1"/>
          </p:nvPr>
        </p:nvSpPr>
        <p:spPr>
          <a:xfrm>
            <a:off x="431800" y="8813800"/>
            <a:ext cx="8255000" cy="812800"/>
          </a:xfrm>
          <a:prstGeom prst="rect">
            <a:avLst/>
          </a:prstGeom>
        </p:spPr>
        <p:txBody>
          <a:bodyPr/>
          <a:lstStyle>
            <a:lvl1pPr algn="l">
              <a:defRPr sz="2000">
                <a:solidFill>
                  <a:srgbClr val="868686"/>
                </a:solidFill>
                <a:latin typeface="+mj-lt"/>
                <a:ea typeface="+mj-ea"/>
                <a:cs typeface="+mj-cs"/>
                <a:sym typeface="Helvetica Neue"/>
              </a:defRPr>
            </a:lvl1pPr>
            <a:lvl2pPr algn="l">
              <a:defRPr sz="2000">
                <a:solidFill>
                  <a:srgbClr val="868686"/>
                </a:solidFill>
                <a:latin typeface="+mj-lt"/>
                <a:ea typeface="+mj-ea"/>
                <a:cs typeface="+mj-cs"/>
                <a:sym typeface="Helvetica Neue"/>
              </a:defRPr>
            </a:lvl2pPr>
            <a:lvl3pPr algn="l">
              <a:defRPr sz="2000">
                <a:solidFill>
                  <a:srgbClr val="868686"/>
                </a:solidFill>
                <a:latin typeface="+mj-lt"/>
                <a:ea typeface="+mj-ea"/>
                <a:cs typeface="+mj-cs"/>
                <a:sym typeface="Helvetica Neue"/>
              </a:defRPr>
            </a:lvl3pPr>
            <a:lvl4pPr algn="l">
              <a:defRPr sz="2000">
                <a:solidFill>
                  <a:srgbClr val="868686"/>
                </a:solidFill>
                <a:latin typeface="+mj-lt"/>
                <a:ea typeface="+mj-ea"/>
                <a:cs typeface="+mj-cs"/>
                <a:sym typeface="Helvetica Neue"/>
              </a:defRPr>
            </a:lvl4pPr>
            <a:lvl5pPr algn="l">
              <a:defRPr sz="2000">
                <a:solidFill>
                  <a:srgbClr val="868686"/>
                </a:solidFill>
                <a:latin typeface="+mj-lt"/>
                <a:ea typeface="+mj-ea"/>
                <a:cs typeface="+mj-cs"/>
                <a:sym typeface="Helvetica Neue"/>
              </a:defRPr>
            </a:lvl5pPr>
          </a:lstStyle>
          <a:p>
            <a:pPr lvl="0">
              <a:defRPr sz="1800">
                <a:solidFill>
                  <a:srgbClr val="000000"/>
                </a:solidFill>
              </a:defRPr>
            </a:pPr>
            <a:r>
              <a:rPr sz="2000">
                <a:solidFill>
                  <a:srgbClr val="868686"/>
                </a:solidFill>
              </a:rPr>
              <a:t>Body Level One</a:t>
            </a:r>
          </a:p>
          <a:p>
            <a:pPr lvl="1">
              <a:defRPr sz="1800">
                <a:solidFill>
                  <a:srgbClr val="000000"/>
                </a:solidFill>
              </a:defRPr>
            </a:pPr>
            <a:r>
              <a:rPr sz="2000">
                <a:solidFill>
                  <a:srgbClr val="868686"/>
                </a:solidFill>
              </a:rPr>
              <a:t>Body Level Two</a:t>
            </a:r>
          </a:p>
          <a:p>
            <a:pPr lvl="2">
              <a:defRPr sz="1800">
                <a:solidFill>
                  <a:srgbClr val="000000"/>
                </a:solidFill>
              </a:defRPr>
            </a:pPr>
            <a:r>
              <a:rPr sz="2000">
                <a:solidFill>
                  <a:srgbClr val="868686"/>
                </a:solidFill>
              </a:rPr>
              <a:t>Body Level Three</a:t>
            </a:r>
          </a:p>
          <a:p>
            <a:pPr lvl="3">
              <a:defRPr sz="1800">
                <a:solidFill>
                  <a:srgbClr val="000000"/>
                </a:solidFill>
              </a:defRPr>
            </a:pPr>
            <a:r>
              <a:rPr sz="2000">
                <a:solidFill>
                  <a:srgbClr val="868686"/>
                </a:solidFill>
              </a:rPr>
              <a:t>Body Level Four</a:t>
            </a:r>
          </a:p>
          <a:p>
            <a:pPr lvl="4">
              <a:defRPr sz="1800">
                <a:solidFill>
                  <a:srgbClr val="000000"/>
                </a:solidFill>
              </a:defRPr>
            </a:pPr>
            <a:r>
              <a:rPr sz="2000">
                <a:solidFill>
                  <a:srgbClr val="868686"/>
                </a:solidFill>
              </a:rPr>
              <a:t>Body Level Five</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Big">
    <p:spTree>
      <p:nvGrpSpPr>
        <p:cNvPr id="1" name=""/>
        <p:cNvGrpSpPr/>
        <p:nvPr/>
      </p:nvGrpSpPr>
      <p:grpSpPr>
        <a:xfrm>
          <a:off x="0" y="0"/>
          <a:ext cx="0" cy="0"/>
          <a:chOff x="0" y="0"/>
          <a:chExt cx="0" cy="0"/>
        </a:xfrm>
      </p:grpSpPr>
      <p:sp>
        <p:nvSpPr>
          <p:cNvPr id="50" name="Shape 50"/>
          <p:cNvSpPr>
            <a:spLocks noGrp="1"/>
          </p:cNvSpPr>
          <p:nvPr>
            <p:ph type="body" idx="1"/>
          </p:nvPr>
        </p:nvSpPr>
        <p:spPr>
          <a:xfrm>
            <a:off x="431800" y="8813800"/>
            <a:ext cx="8255000" cy="812800"/>
          </a:xfrm>
          <a:prstGeom prst="rect">
            <a:avLst/>
          </a:prstGeom>
        </p:spPr>
        <p:txBody>
          <a:bodyPr/>
          <a:lstStyle>
            <a:lvl1pPr algn="l">
              <a:defRPr sz="2000">
                <a:solidFill>
                  <a:srgbClr val="868686"/>
                </a:solidFill>
                <a:latin typeface="+mj-lt"/>
                <a:ea typeface="+mj-ea"/>
                <a:cs typeface="+mj-cs"/>
                <a:sym typeface="Helvetica Neue"/>
              </a:defRPr>
            </a:lvl1pPr>
            <a:lvl2pPr algn="l">
              <a:defRPr sz="2000">
                <a:solidFill>
                  <a:srgbClr val="868686"/>
                </a:solidFill>
                <a:latin typeface="+mj-lt"/>
                <a:ea typeface="+mj-ea"/>
                <a:cs typeface="+mj-cs"/>
                <a:sym typeface="Helvetica Neue"/>
              </a:defRPr>
            </a:lvl2pPr>
            <a:lvl3pPr algn="l">
              <a:defRPr sz="2000">
                <a:solidFill>
                  <a:srgbClr val="868686"/>
                </a:solidFill>
                <a:latin typeface="+mj-lt"/>
                <a:ea typeface="+mj-ea"/>
                <a:cs typeface="+mj-cs"/>
                <a:sym typeface="Helvetica Neue"/>
              </a:defRPr>
            </a:lvl3pPr>
            <a:lvl4pPr algn="l">
              <a:defRPr sz="2000">
                <a:solidFill>
                  <a:srgbClr val="868686"/>
                </a:solidFill>
                <a:latin typeface="+mj-lt"/>
                <a:ea typeface="+mj-ea"/>
                <a:cs typeface="+mj-cs"/>
                <a:sym typeface="Helvetica Neue"/>
              </a:defRPr>
            </a:lvl4pPr>
            <a:lvl5pPr algn="l">
              <a:defRPr sz="2000">
                <a:solidFill>
                  <a:srgbClr val="868686"/>
                </a:solidFill>
                <a:latin typeface="+mj-lt"/>
                <a:ea typeface="+mj-ea"/>
                <a:cs typeface="+mj-cs"/>
                <a:sym typeface="Helvetica Neue"/>
              </a:defRPr>
            </a:lvl5pPr>
          </a:lstStyle>
          <a:p>
            <a:pPr lvl="0">
              <a:defRPr sz="1800">
                <a:solidFill>
                  <a:srgbClr val="000000"/>
                </a:solidFill>
              </a:defRPr>
            </a:pPr>
            <a:r>
              <a:rPr sz="2000">
                <a:solidFill>
                  <a:srgbClr val="868686"/>
                </a:solidFill>
              </a:rPr>
              <a:t>Body Level One</a:t>
            </a:r>
          </a:p>
          <a:p>
            <a:pPr lvl="1">
              <a:defRPr sz="1800">
                <a:solidFill>
                  <a:srgbClr val="000000"/>
                </a:solidFill>
              </a:defRPr>
            </a:pPr>
            <a:r>
              <a:rPr sz="2000">
                <a:solidFill>
                  <a:srgbClr val="868686"/>
                </a:solidFill>
              </a:rPr>
              <a:t>Body Level Two</a:t>
            </a:r>
          </a:p>
          <a:p>
            <a:pPr lvl="2">
              <a:defRPr sz="1800">
                <a:solidFill>
                  <a:srgbClr val="000000"/>
                </a:solidFill>
              </a:defRPr>
            </a:pPr>
            <a:r>
              <a:rPr sz="2000">
                <a:solidFill>
                  <a:srgbClr val="868686"/>
                </a:solidFill>
              </a:rPr>
              <a:t>Body Level Three</a:t>
            </a:r>
          </a:p>
          <a:p>
            <a:pPr lvl="3">
              <a:defRPr sz="1800">
                <a:solidFill>
                  <a:srgbClr val="000000"/>
                </a:solidFill>
              </a:defRPr>
            </a:pPr>
            <a:r>
              <a:rPr sz="2000">
                <a:solidFill>
                  <a:srgbClr val="868686"/>
                </a:solidFill>
              </a:rPr>
              <a:t>Body Level Four</a:t>
            </a:r>
          </a:p>
          <a:p>
            <a:pPr lvl="4">
              <a:defRPr sz="1800">
                <a:solidFill>
                  <a:srgbClr val="000000"/>
                </a:solidFill>
              </a:defRPr>
            </a:pPr>
            <a:r>
              <a:rPr sz="2000">
                <a:solidFill>
                  <a:srgbClr val="868686"/>
                </a:solidFill>
              </a:rPr>
              <a:t>Body Level Five</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1270000" y="1638300"/>
            <a:ext cx="10464800" cy="3302000"/>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a:bodyPr>
          <a:lstStyle/>
          <a:p>
            <a:pPr lvl="0">
              <a:defRPr sz="1800"/>
            </a:pPr>
            <a:r>
              <a:rPr sz="8400"/>
              <a:t>Title Text</a:t>
            </a:r>
          </a:p>
        </p:txBody>
      </p:sp>
      <p:sp>
        <p:nvSpPr>
          <p:cNvPr id="3" name="Shape 3"/>
          <p:cNvSpPr>
            <a:spLocks noGrp="1"/>
          </p:cNvSpPr>
          <p:nvPr>
            <p:ph type="body" idx="1"/>
          </p:nvPr>
        </p:nvSpPr>
        <p:spPr>
          <a:xfrm>
            <a:off x="1270000" y="5029200"/>
            <a:ext cx="10464800" cy="1130300"/>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a:bodyPr>
          <a:lstStyle/>
          <a:p>
            <a:pPr lvl="0">
              <a:defRPr sz="1800"/>
            </a:pPr>
            <a:r>
              <a:rPr sz="3600"/>
              <a:t>Body Level One</a:t>
            </a:r>
          </a:p>
          <a:p>
            <a:pPr lvl="1">
              <a:defRPr sz="1800"/>
            </a:pPr>
            <a:r>
              <a:rPr sz="3600"/>
              <a:t>Body Level Two</a:t>
            </a:r>
          </a:p>
          <a:p>
            <a:pPr lvl="2">
              <a:defRPr sz="1800"/>
            </a:pPr>
            <a:r>
              <a:rPr sz="3600"/>
              <a:t>Body Level Three</a:t>
            </a:r>
          </a:p>
          <a:p>
            <a:pPr lvl="3">
              <a:defRPr sz="1800"/>
            </a:pPr>
            <a:r>
              <a:rPr sz="3600"/>
              <a:t>Body Level Four</a:t>
            </a:r>
          </a:p>
          <a:p>
            <a:pPr lvl="4">
              <a:defRPr sz="1800"/>
            </a:pPr>
            <a:r>
              <a:rPr sz="3600"/>
              <a:t>Body Level Five</a:t>
            </a:r>
          </a:p>
        </p:txBody>
      </p:sp>
      <p:sp>
        <p:nvSpPr>
          <p:cNvPr id="4" name="Shape 4"/>
          <p:cNvSpPr>
            <a:spLocks noGrp="1"/>
          </p:cNvSpPr>
          <p:nvPr>
            <p:ph type="sldNum" sz="quarter" idx="2"/>
          </p:nvPr>
        </p:nvSpPr>
        <p:spPr>
          <a:xfrm>
            <a:off x="6324600" y="9258300"/>
            <a:ext cx="342900" cy="368300"/>
          </a:xfrm>
          <a:prstGeom prst="rect">
            <a:avLst/>
          </a:prstGeom>
          <a:ln w="12700">
            <a:miter lim="400000"/>
          </a:ln>
        </p:spPr>
        <p:txBody>
          <a:bodyPr wrap="none" lIns="0" tIns="0" rIns="0" bIns="0">
            <a:normAutofit/>
          </a:bodyPr>
          <a:lstStyle>
            <a:lvl1pPr>
              <a:defRPr sz="1800">
                <a:latin typeface="Gill Sans"/>
                <a:ea typeface="Gill Sans"/>
                <a:cs typeface="Gill Sans"/>
                <a:sym typeface="Gill Sans"/>
              </a:defRPr>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50" r:id="rId1"/>
    <p:sldLayoutId id="2147483652"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Lst>
  <p:transition spd="med"/>
  <p:txStyles>
    <p:titleStyle>
      <a:lvl1pPr algn="ctr" defTabSz="584200">
        <a:defRPr sz="8400">
          <a:latin typeface="Gill Sans"/>
          <a:ea typeface="Gill Sans"/>
          <a:cs typeface="Gill Sans"/>
          <a:sym typeface="Gill Sans"/>
        </a:defRPr>
      </a:lvl1pPr>
      <a:lvl2pPr indent="228600" algn="ctr" defTabSz="584200">
        <a:defRPr sz="8400">
          <a:latin typeface="Gill Sans"/>
          <a:ea typeface="Gill Sans"/>
          <a:cs typeface="Gill Sans"/>
          <a:sym typeface="Gill Sans"/>
        </a:defRPr>
      </a:lvl2pPr>
      <a:lvl3pPr indent="457200" algn="ctr" defTabSz="584200">
        <a:defRPr sz="8400">
          <a:latin typeface="Gill Sans"/>
          <a:ea typeface="Gill Sans"/>
          <a:cs typeface="Gill Sans"/>
          <a:sym typeface="Gill Sans"/>
        </a:defRPr>
      </a:lvl3pPr>
      <a:lvl4pPr indent="685800" algn="ctr" defTabSz="584200">
        <a:defRPr sz="8400">
          <a:latin typeface="Gill Sans"/>
          <a:ea typeface="Gill Sans"/>
          <a:cs typeface="Gill Sans"/>
          <a:sym typeface="Gill Sans"/>
        </a:defRPr>
      </a:lvl4pPr>
      <a:lvl5pPr indent="914400" algn="ctr" defTabSz="584200">
        <a:defRPr sz="8400">
          <a:latin typeface="Gill Sans"/>
          <a:ea typeface="Gill Sans"/>
          <a:cs typeface="Gill Sans"/>
          <a:sym typeface="Gill Sans"/>
        </a:defRPr>
      </a:lvl5pPr>
      <a:lvl6pPr indent="1143000" algn="ctr" defTabSz="584200">
        <a:defRPr sz="8400">
          <a:latin typeface="Gill Sans"/>
          <a:ea typeface="Gill Sans"/>
          <a:cs typeface="Gill Sans"/>
          <a:sym typeface="Gill Sans"/>
        </a:defRPr>
      </a:lvl6pPr>
      <a:lvl7pPr indent="1371600" algn="ctr" defTabSz="584200">
        <a:defRPr sz="8400">
          <a:latin typeface="Gill Sans"/>
          <a:ea typeface="Gill Sans"/>
          <a:cs typeface="Gill Sans"/>
          <a:sym typeface="Gill Sans"/>
        </a:defRPr>
      </a:lvl7pPr>
      <a:lvl8pPr indent="1600200" algn="ctr" defTabSz="584200">
        <a:defRPr sz="8400">
          <a:latin typeface="Gill Sans"/>
          <a:ea typeface="Gill Sans"/>
          <a:cs typeface="Gill Sans"/>
          <a:sym typeface="Gill Sans"/>
        </a:defRPr>
      </a:lvl8pPr>
      <a:lvl9pPr indent="1828800" algn="ctr" defTabSz="584200">
        <a:defRPr sz="8400">
          <a:latin typeface="Gill Sans"/>
          <a:ea typeface="Gill Sans"/>
          <a:cs typeface="Gill Sans"/>
          <a:sym typeface="Gill Sans"/>
        </a:defRPr>
      </a:lvl9pPr>
    </p:titleStyle>
    <p:bodyStyle>
      <a:lvl1pPr algn="ctr" defTabSz="584200">
        <a:defRPr sz="3600">
          <a:latin typeface="Gill Sans"/>
          <a:ea typeface="Gill Sans"/>
          <a:cs typeface="Gill Sans"/>
          <a:sym typeface="Gill Sans"/>
        </a:defRPr>
      </a:lvl1pPr>
      <a:lvl2pPr algn="ctr" defTabSz="584200">
        <a:defRPr sz="3600">
          <a:latin typeface="Gill Sans"/>
          <a:ea typeface="Gill Sans"/>
          <a:cs typeface="Gill Sans"/>
          <a:sym typeface="Gill Sans"/>
        </a:defRPr>
      </a:lvl2pPr>
      <a:lvl3pPr algn="ctr" defTabSz="584200">
        <a:defRPr sz="3600">
          <a:latin typeface="Gill Sans"/>
          <a:ea typeface="Gill Sans"/>
          <a:cs typeface="Gill Sans"/>
          <a:sym typeface="Gill Sans"/>
        </a:defRPr>
      </a:lvl3pPr>
      <a:lvl4pPr algn="ctr" defTabSz="584200">
        <a:defRPr sz="3600">
          <a:latin typeface="Gill Sans"/>
          <a:ea typeface="Gill Sans"/>
          <a:cs typeface="Gill Sans"/>
          <a:sym typeface="Gill Sans"/>
        </a:defRPr>
      </a:lvl4pPr>
      <a:lvl5pPr algn="ctr" defTabSz="584200">
        <a:defRPr sz="3600">
          <a:latin typeface="Gill Sans"/>
          <a:ea typeface="Gill Sans"/>
          <a:cs typeface="Gill Sans"/>
          <a:sym typeface="Gill Sans"/>
        </a:defRPr>
      </a:lvl5pPr>
      <a:lvl6pPr indent="355600" algn="ctr" defTabSz="584200">
        <a:defRPr sz="3600">
          <a:latin typeface="Gill Sans"/>
          <a:ea typeface="Gill Sans"/>
          <a:cs typeface="Gill Sans"/>
          <a:sym typeface="Gill Sans"/>
        </a:defRPr>
      </a:lvl6pPr>
      <a:lvl7pPr indent="711200" algn="ctr" defTabSz="584200">
        <a:defRPr sz="3600">
          <a:latin typeface="Gill Sans"/>
          <a:ea typeface="Gill Sans"/>
          <a:cs typeface="Gill Sans"/>
          <a:sym typeface="Gill Sans"/>
        </a:defRPr>
      </a:lvl7pPr>
      <a:lvl8pPr indent="1066800" algn="ctr" defTabSz="584200">
        <a:defRPr sz="3600">
          <a:latin typeface="Gill Sans"/>
          <a:ea typeface="Gill Sans"/>
          <a:cs typeface="Gill Sans"/>
          <a:sym typeface="Gill Sans"/>
        </a:defRPr>
      </a:lvl8pPr>
      <a:lvl9pPr indent="1422400" algn="ctr" defTabSz="584200">
        <a:defRPr sz="3600">
          <a:latin typeface="Gill Sans"/>
          <a:ea typeface="Gill Sans"/>
          <a:cs typeface="Gill Sans"/>
          <a:sym typeface="Gill Sans"/>
        </a:defRPr>
      </a:lvl9pPr>
    </p:bodyStyle>
    <p:otherStyle>
      <a:lvl1pPr algn="ctr" defTabSz="584200">
        <a:defRPr>
          <a:solidFill>
            <a:schemeClr val="tx1"/>
          </a:solidFill>
          <a:latin typeface="+mn-lt"/>
          <a:ea typeface="+mn-ea"/>
          <a:cs typeface="+mn-cs"/>
          <a:sym typeface="Gill Sans"/>
        </a:defRPr>
      </a:lvl1pPr>
      <a:lvl2pPr indent="228600" algn="ctr" defTabSz="584200">
        <a:defRPr>
          <a:solidFill>
            <a:schemeClr val="tx1"/>
          </a:solidFill>
          <a:latin typeface="+mn-lt"/>
          <a:ea typeface="+mn-ea"/>
          <a:cs typeface="+mn-cs"/>
          <a:sym typeface="Gill Sans"/>
        </a:defRPr>
      </a:lvl2pPr>
      <a:lvl3pPr indent="457200" algn="ctr" defTabSz="584200">
        <a:defRPr>
          <a:solidFill>
            <a:schemeClr val="tx1"/>
          </a:solidFill>
          <a:latin typeface="+mn-lt"/>
          <a:ea typeface="+mn-ea"/>
          <a:cs typeface="+mn-cs"/>
          <a:sym typeface="Gill Sans"/>
        </a:defRPr>
      </a:lvl3pPr>
      <a:lvl4pPr indent="685800" algn="ctr" defTabSz="584200">
        <a:defRPr>
          <a:solidFill>
            <a:schemeClr val="tx1"/>
          </a:solidFill>
          <a:latin typeface="+mn-lt"/>
          <a:ea typeface="+mn-ea"/>
          <a:cs typeface="+mn-cs"/>
          <a:sym typeface="Gill Sans"/>
        </a:defRPr>
      </a:lvl4pPr>
      <a:lvl5pPr indent="914400" algn="ctr" defTabSz="584200">
        <a:defRPr>
          <a:solidFill>
            <a:schemeClr val="tx1"/>
          </a:solidFill>
          <a:latin typeface="+mn-lt"/>
          <a:ea typeface="+mn-ea"/>
          <a:cs typeface="+mn-cs"/>
          <a:sym typeface="Gill Sans"/>
        </a:defRPr>
      </a:lvl5pPr>
      <a:lvl6pPr indent="1143000" algn="ctr" defTabSz="584200">
        <a:defRPr>
          <a:solidFill>
            <a:schemeClr val="tx1"/>
          </a:solidFill>
          <a:latin typeface="+mn-lt"/>
          <a:ea typeface="+mn-ea"/>
          <a:cs typeface="+mn-cs"/>
          <a:sym typeface="Gill Sans"/>
        </a:defRPr>
      </a:lvl6pPr>
      <a:lvl7pPr indent="1371600" algn="ctr" defTabSz="584200">
        <a:defRPr>
          <a:solidFill>
            <a:schemeClr val="tx1"/>
          </a:solidFill>
          <a:latin typeface="+mn-lt"/>
          <a:ea typeface="+mn-ea"/>
          <a:cs typeface="+mn-cs"/>
          <a:sym typeface="Gill Sans"/>
        </a:defRPr>
      </a:lvl7pPr>
      <a:lvl8pPr indent="1600200" algn="ctr" defTabSz="584200">
        <a:defRPr>
          <a:solidFill>
            <a:schemeClr val="tx1"/>
          </a:solidFill>
          <a:latin typeface="+mn-lt"/>
          <a:ea typeface="+mn-ea"/>
          <a:cs typeface="+mn-cs"/>
          <a:sym typeface="Gill Sans"/>
        </a:defRPr>
      </a:lvl8pPr>
      <a:lvl9pPr indent="1828800" algn="ctr" defTabSz="584200">
        <a:defRPr>
          <a:solidFill>
            <a:schemeClr val="tx1"/>
          </a:solidFill>
          <a:latin typeface="+mn-lt"/>
          <a:ea typeface="+mn-ea"/>
          <a:cs typeface="+mn-cs"/>
          <a:sym typeface="Gill San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emf"/><Relationship Id="rId5" Type="http://schemas.openxmlformats.org/officeDocument/2006/relationships/image" Target="../media/image3.jpeg"/><Relationship Id="rId6" Type="http://schemas.openxmlformats.org/officeDocument/2006/relationships/image" Target="../media/image4.png"/><Relationship Id="rId7"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33.emf"/><Relationship Id="rId4" Type="http://schemas.openxmlformats.org/officeDocument/2006/relationships/image" Target="../media/image34.emf"/><Relationship Id="rId5" Type="http://schemas.openxmlformats.org/officeDocument/2006/relationships/image" Target="../media/image35.emf"/><Relationship Id="rId6" Type="http://schemas.openxmlformats.org/officeDocument/2006/relationships/image" Target="../media/image36.emf"/><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jpeg"/><Relationship Id="rId6" Type="http://schemas.openxmlformats.org/officeDocument/2006/relationships/image" Target="../media/image9.jpeg"/><Relationship Id="rId7" Type="http://schemas.openxmlformats.org/officeDocument/2006/relationships/image" Target="../media/image10.png"/><Relationship Id="rId8" Type="http://schemas.openxmlformats.org/officeDocument/2006/relationships/image" Target="../media/image11.jpe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jpeg"/><Relationship Id="rId7" Type="http://schemas.openxmlformats.org/officeDocument/2006/relationships/image" Target="../media/image12.jpeg"/><Relationship Id="rId8" Type="http://schemas.openxmlformats.org/officeDocument/2006/relationships/image" Target="../media/image13.jpg"/><Relationship Id="rId9" Type="http://schemas.openxmlformats.org/officeDocument/2006/relationships/image" Target="../media/image1.jpeg"/><Relationship Id="rId10" Type="http://schemas.openxmlformats.org/officeDocument/2006/relationships/image" Target="../media/image14.jpe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5" Type="http://schemas.openxmlformats.org/officeDocument/2006/relationships/image" Target="../media/image17.jpe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8.jpeg"/></Relationships>
</file>

<file path=ppt/slides/_rels/slide6.xml.rels><?xml version="1.0" encoding="UTF-8" standalone="yes"?>
<Relationships xmlns="http://schemas.openxmlformats.org/package/2006/relationships"><Relationship Id="rId3" Type="http://schemas.openxmlformats.org/officeDocument/2006/relationships/image" Target="../media/image19.tif"/><Relationship Id="rId4" Type="http://schemas.openxmlformats.org/officeDocument/2006/relationships/image" Target="../media/image20.tif"/><Relationship Id="rId5" Type="http://schemas.openxmlformats.org/officeDocument/2006/relationships/image" Target="../media/image21.tif"/><Relationship Id="rId6" Type="http://schemas.openxmlformats.org/officeDocument/2006/relationships/image" Target="../media/image22.tif"/><Relationship Id="rId7" Type="http://schemas.openxmlformats.org/officeDocument/2006/relationships/image" Target="../media/image23.jpeg"/><Relationship Id="rId8"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25.emf"/><Relationship Id="rId4" Type="http://schemas.openxmlformats.org/officeDocument/2006/relationships/image" Target="../media/image26.emf"/><Relationship Id="rId5" Type="http://schemas.openxmlformats.org/officeDocument/2006/relationships/image" Target="../media/image27.png"/><Relationship Id="rId6" Type="http://schemas.openxmlformats.org/officeDocument/2006/relationships/image" Target="../media/image28.emf"/><Relationship Id="rId7" Type="http://schemas.openxmlformats.org/officeDocument/2006/relationships/image" Target="../media/image29.emf"/><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30.jpeg"/><Relationship Id="rId4" Type="http://schemas.openxmlformats.org/officeDocument/2006/relationships/image" Target="../media/image31.emf"/><Relationship Id="rId5" Type="http://schemas.openxmlformats.org/officeDocument/2006/relationships/image" Target="../media/image32.emf"/><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p:cNvSpPr txBox="1"/>
          <p:nvPr/>
        </p:nvSpPr>
        <p:spPr>
          <a:xfrm>
            <a:off x="180824" y="4037781"/>
            <a:ext cx="12557869" cy="87203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1" hangingPunct="0">
              <a:lnSpc>
                <a:spcPct val="100000"/>
              </a:lnSpc>
              <a:spcBef>
                <a:spcPts val="0"/>
              </a:spcBef>
              <a:spcAft>
                <a:spcPts val="0"/>
              </a:spcAft>
              <a:buClrTx/>
              <a:buSzTx/>
              <a:buFontTx/>
              <a:buNone/>
              <a:tabLst/>
            </a:pPr>
            <a:r>
              <a:rPr lang="en-GB" sz="5000" b="1" u="sng" dirty="0">
                <a:solidFill>
                  <a:srgbClr val="005784"/>
                </a:solidFill>
                <a:latin typeface="Garamond" panose="02020404030301010803" pitchFamily="18" charset="0"/>
                <a:cs typeface="DecoType Naskh Swashes" panose="02010400000000000000" pitchFamily="2" charset="-78"/>
              </a:rPr>
              <a:t>Quantum Simulators of Fundamental Physics</a:t>
            </a:r>
            <a:endParaRPr kumimoji="0" lang="en-US" sz="5000" b="1" i="0" u="sng" strike="noStrike" cap="none" spc="0" normalizeH="0" baseline="0" dirty="0">
              <a:ln>
                <a:noFill/>
              </a:ln>
              <a:solidFill>
                <a:srgbClr val="005784"/>
              </a:solidFill>
              <a:effectLst/>
              <a:uFillTx/>
              <a:latin typeface="Garamond" panose="02020404030301010803" pitchFamily="18" charset="0"/>
              <a:cs typeface="DecoType Naskh Swashes" panose="02010400000000000000" pitchFamily="2" charset="-78"/>
              <a:sym typeface="Helvetica Neue Light"/>
            </a:endParaRPr>
          </a:p>
        </p:txBody>
      </p:sp>
      <p:sp>
        <p:nvSpPr>
          <p:cNvPr id="5" name="TextBox 4"/>
          <p:cNvSpPr txBox="1"/>
          <p:nvPr/>
        </p:nvSpPr>
        <p:spPr>
          <a:xfrm>
            <a:off x="1052700" y="5181713"/>
            <a:ext cx="5115848" cy="102592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1" hangingPunct="0">
              <a:lnSpc>
                <a:spcPct val="100000"/>
              </a:lnSpc>
              <a:spcBef>
                <a:spcPts val="0"/>
              </a:spcBef>
              <a:spcAft>
                <a:spcPts val="0"/>
              </a:spcAft>
              <a:buClrTx/>
              <a:buSzTx/>
              <a:buFontTx/>
              <a:buNone/>
              <a:tabLst/>
            </a:pPr>
            <a:r>
              <a:rPr kumimoji="0" lang="en-GB" sz="3000" b="1" i="0" u="none" strike="noStrike" cap="none" spc="0" normalizeH="0" baseline="0" dirty="0">
                <a:ln>
                  <a:noFill/>
                </a:ln>
                <a:solidFill>
                  <a:srgbClr val="005784"/>
                </a:solidFill>
                <a:effectLst/>
                <a:uFillTx/>
                <a:latin typeface="Garamond" panose="02020404030301010803" pitchFamily="18" charset="0"/>
                <a:sym typeface="Helvetica Neue Light"/>
              </a:rPr>
              <a:t>Silke Weinfurtner</a:t>
            </a:r>
          </a:p>
          <a:p>
            <a:pPr marL="0" marR="0" indent="0" algn="r" defTabSz="584200" rtl="0" fontAlgn="auto" latinLnBrk="1" hangingPunct="0">
              <a:lnSpc>
                <a:spcPct val="100000"/>
              </a:lnSpc>
              <a:spcBef>
                <a:spcPts val="0"/>
              </a:spcBef>
              <a:spcAft>
                <a:spcPts val="0"/>
              </a:spcAft>
              <a:buClrTx/>
              <a:buSzTx/>
              <a:buFontTx/>
              <a:buNone/>
              <a:tabLst/>
            </a:pPr>
            <a:r>
              <a:rPr lang="en-GB" sz="3000" dirty="0">
                <a:solidFill>
                  <a:schemeClr val="tx1"/>
                </a:solidFill>
                <a:latin typeface="Garamond" panose="02020404030301010803" pitchFamily="18" charset="0"/>
              </a:rPr>
              <a:t>The University of Nottingham</a:t>
            </a:r>
            <a:endParaRPr kumimoji="0" lang="en-GB" sz="3000" i="0" u="none" strike="noStrike" cap="none" spc="0" normalizeH="0" baseline="0" dirty="0">
              <a:ln>
                <a:noFill/>
              </a:ln>
              <a:solidFill>
                <a:schemeClr val="tx1"/>
              </a:solidFill>
              <a:effectLst/>
              <a:uFillTx/>
              <a:latin typeface="Garamond" panose="02020404030301010803" pitchFamily="18" charset="0"/>
              <a:sym typeface="Helvetica Neue Light"/>
            </a:endParaRPr>
          </a:p>
        </p:txBody>
      </p:sp>
      <p:pic>
        <p:nvPicPr>
          <p:cNvPr id="13" name="pasted-image.jpg"/>
          <p:cNvPicPr/>
          <p:nvPr/>
        </p:nvPicPr>
        <p:blipFill>
          <a:blip r:embed="rId3">
            <a:extLst/>
          </a:blip>
          <a:stretch>
            <a:fillRect/>
          </a:stretch>
        </p:blipFill>
        <p:spPr>
          <a:xfrm>
            <a:off x="2814129" y="1091253"/>
            <a:ext cx="1770716" cy="768522"/>
          </a:xfrm>
          <a:prstGeom prst="rect">
            <a:avLst/>
          </a:prstGeom>
          <a:ln w="12700">
            <a:miter lim="400000"/>
          </a:ln>
        </p:spPr>
      </p:pic>
      <p:cxnSp>
        <p:nvCxnSpPr>
          <p:cNvPr id="6" name="Straight Connector 5"/>
          <p:cNvCxnSpPr/>
          <p:nvPr/>
        </p:nvCxnSpPr>
        <p:spPr>
          <a:xfrm>
            <a:off x="6452673" y="4863421"/>
            <a:ext cx="7085" cy="3493770"/>
          </a:xfrm>
          <a:prstGeom prst="line">
            <a:avLst/>
          </a:prstGeom>
          <a:ln>
            <a:solidFill>
              <a:srgbClr val="005784"/>
            </a:solidFill>
          </a:ln>
        </p:spPr>
        <p:style>
          <a:lnRef idx="3">
            <a:schemeClr val="accent6"/>
          </a:lnRef>
          <a:fillRef idx="0">
            <a:schemeClr val="accent6"/>
          </a:fillRef>
          <a:effectRef idx="2">
            <a:schemeClr val="accent6"/>
          </a:effectRef>
          <a:fontRef idx="minor">
            <a:schemeClr val="tx1"/>
          </a:fontRef>
        </p:style>
      </p:cxnSp>
      <p:pic>
        <p:nvPicPr>
          <p:cNvPr id="8" name="Picture 7"/>
          <p:cNvPicPr>
            <a:picLocks noChangeAspect="1"/>
          </p:cNvPicPr>
          <p:nvPr/>
        </p:nvPicPr>
        <p:blipFill>
          <a:blip r:embed="rId4"/>
          <a:stretch>
            <a:fillRect/>
          </a:stretch>
        </p:blipFill>
        <p:spPr>
          <a:xfrm>
            <a:off x="10623048" y="594375"/>
            <a:ext cx="1723680" cy="1265400"/>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3418" y="816926"/>
            <a:ext cx="2255456" cy="1127728"/>
          </a:xfrm>
          <a:prstGeom prst="rect">
            <a:avLst/>
          </a:prstGeom>
        </p:spPr>
      </p:pic>
      <p:pic>
        <p:nvPicPr>
          <p:cNvPr id="2052" name="Picture 4" descr="Image result for the university of nottingham"/>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89760" y="6875971"/>
            <a:ext cx="2644332" cy="1070128"/>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p:cNvSpPr/>
          <p:nvPr/>
        </p:nvSpPr>
        <p:spPr>
          <a:xfrm>
            <a:off x="2406915" y="195585"/>
            <a:ext cx="2456984" cy="2456984"/>
          </a:xfrm>
          <a:prstGeom prst="ellipse">
            <a:avLst/>
          </a:prstGeom>
          <a:solidFill>
            <a:srgbClr val="7F305F">
              <a:alpha val="32000"/>
            </a:srgbClr>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24" name="Oval 23"/>
          <p:cNvSpPr/>
          <p:nvPr/>
        </p:nvSpPr>
        <p:spPr>
          <a:xfrm>
            <a:off x="357145" y="195585"/>
            <a:ext cx="2456984" cy="2456984"/>
          </a:xfrm>
          <a:prstGeom prst="ellipse">
            <a:avLst/>
          </a:prstGeom>
          <a:solidFill>
            <a:srgbClr val="003152">
              <a:alpha val="36000"/>
            </a:srgbClr>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2" name="TextBox 11"/>
          <p:cNvSpPr txBox="1"/>
          <p:nvPr/>
        </p:nvSpPr>
        <p:spPr>
          <a:xfrm>
            <a:off x="6889760" y="5181713"/>
            <a:ext cx="5115848" cy="102592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kumimoji="0" lang="en-GB" sz="3000" b="1" i="0" u="none" strike="noStrike" cap="none" spc="0" normalizeH="0" baseline="0" dirty="0">
                <a:ln>
                  <a:noFill/>
                </a:ln>
                <a:solidFill>
                  <a:srgbClr val="005784"/>
                </a:solidFill>
                <a:effectLst/>
                <a:uFillTx/>
                <a:latin typeface="Garamond" panose="02020404030301010803" pitchFamily="18" charset="0"/>
                <a:sym typeface="Helvetica Neue Light"/>
              </a:rPr>
              <a:t>Sebastian Erne</a:t>
            </a:r>
          </a:p>
          <a:p>
            <a:pPr marL="0" marR="0" indent="0" algn="l" defTabSz="584200" rtl="0" fontAlgn="auto" latinLnBrk="1" hangingPunct="0">
              <a:lnSpc>
                <a:spcPct val="100000"/>
              </a:lnSpc>
              <a:spcBef>
                <a:spcPts val="0"/>
              </a:spcBef>
              <a:spcAft>
                <a:spcPts val="0"/>
              </a:spcAft>
              <a:buClrTx/>
              <a:buSzTx/>
              <a:buFontTx/>
              <a:buNone/>
              <a:tabLst/>
            </a:pPr>
            <a:r>
              <a:rPr lang="en-GB" sz="3000" dirty="0">
                <a:solidFill>
                  <a:schemeClr val="tx1"/>
                </a:solidFill>
                <a:latin typeface="Garamond" panose="02020404030301010803" pitchFamily="18" charset="0"/>
              </a:rPr>
              <a:t>The University of Nottingham</a:t>
            </a:r>
            <a:endParaRPr kumimoji="0" lang="en-GB" sz="3000" i="0" u="none" strike="noStrike" cap="none" spc="0" normalizeH="0" baseline="0" dirty="0">
              <a:ln>
                <a:noFill/>
              </a:ln>
              <a:solidFill>
                <a:schemeClr val="tx1"/>
              </a:solidFill>
              <a:effectLst/>
              <a:uFillTx/>
              <a:latin typeface="Garamond" panose="02020404030301010803" pitchFamily="18" charset="0"/>
              <a:sym typeface="Helvetica Neue Light"/>
            </a:endParaRPr>
          </a:p>
        </p:txBody>
      </p:sp>
      <p:pic>
        <p:nvPicPr>
          <p:cNvPr id="3074" name="Picture 2" descr="Image result for silke weinfurtne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33799" y="6585637"/>
            <a:ext cx="2934749" cy="16507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1204916"/>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6" descr="Related ima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0" name="Shape 87"/>
          <p:cNvSpPr/>
          <p:nvPr/>
        </p:nvSpPr>
        <p:spPr>
          <a:xfrm>
            <a:off x="0" y="11881"/>
            <a:ext cx="13004800" cy="461665"/>
          </a:xfrm>
          <a:prstGeom prst="rect">
            <a:avLst/>
          </a:prstGeom>
          <a:solidFill>
            <a:srgbClr val="005784"/>
          </a:solidFill>
          <a:ln w="12700">
            <a:solidFill>
              <a:srgbClr val="005784"/>
            </a:solidFill>
            <a:miter lim="400000"/>
          </a:ln>
          <a:extLst>
            <a:ext uri="{C572A759-6A51-4108-AA02-DFA0A04FC94B}">
              <ma14:wrappingTextBoxFlag xmlns:ma14="http://schemas.microsoft.com/office/mac/drawingml/2011/main" val="1"/>
            </a:ext>
          </a:extLst>
        </p:spPr>
        <p:txBody>
          <a:bodyPr wrap="square" lIns="0" tIns="0" rIns="0" bIns="0" anchor="ctr">
            <a:spAutoFit/>
          </a:bodyPr>
          <a:lstStyle>
            <a:lvl1pPr algn="l">
              <a:defRPr b="1">
                <a:solidFill>
                  <a:srgbClr val="E0020A"/>
                </a:solidFill>
                <a:latin typeface="Avenir Book"/>
                <a:ea typeface="Avenir Book"/>
                <a:cs typeface="Avenir Book"/>
                <a:sym typeface="Avenir Book"/>
              </a:defRPr>
            </a:lvl1pPr>
          </a:lstStyle>
          <a:p>
            <a:pPr lvl="0">
              <a:defRPr sz="1800" b="0">
                <a:solidFill>
                  <a:srgbClr val="000000"/>
                </a:solidFill>
              </a:defRPr>
            </a:pPr>
            <a:r>
              <a:rPr lang="en-GB" sz="3000" dirty="0">
                <a:solidFill>
                  <a:schemeClr val="bg1"/>
                </a:solidFill>
                <a:latin typeface="Garamond" panose="02020404030301010803" pitchFamily="18" charset="0"/>
              </a:rPr>
              <a:t> Our Results on Investigating experimental feasibility</a:t>
            </a:r>
            <a:endParaRPr sz="3200" dirty="0">
              <a:solidFill>
                <a:schemeClr val="bg1"/>
              </a:solidFill>
              <a:latin typeface="Garamond" panose="02020404030301010803" pitchFamily="18" charset="0"/>
            </a:endParaRPr>
          </a:p>
        </p:txBody>
      </p:sp>
      <p:pic>
        <p:nvPicPr>
          <p:cNvPr id="4" name="Picture 3"/>
          <p:cNvPicPr>
            <a:picLocks noChangeAspect="1"/>
          </p:cNvPicPr>
          <p:nvPr/>
        </p:nvPicPr>
        <p:blipFill>
          <a:blip r:embed="rId3"/>
          <a:stretch>
            <a:fillRect/>
          </a:stretch>
        </p:blipFill>
        <p:spPr>
          <a:xfrm>
            <a:off x="6484034" y="1624992"/>
            <a:ext cx="6480000" cy="3998662"/>
          </a:xfrm>
          <a:prstGeom prst="rect">
            <a:avLst/>
          </a:prstGeom>
        </p:spPr>
      </p:pic>
      <p:pic>
        <p:nvPicPr>
          <p:cNvPr id="5" name="Picture 4"/>
          <p:cNvPicPr>
            <a:picLocks noChangeAspect="1"/>
          </p:cNvPicPr>
          <p:nvPr/>
        </p:nvPicPr>
        <p:blipFill>
          <a:blip r:embed="rId4"/>
          <a:stretch>
            <a:fillRect/>
          </a:stretch>
        </p:blipFill>
        <p:spPr>
          <a:xfrm>
            <a:off x="22400" y="1624992"/>
            <a:ext cx="6480000" cy="3998662"/>
          </a:xfrm>
          <a:prstGeom prst="rect">
            <a:avLst/>
          </a:prstGeom>
        </p:spPr>
      </p:pic>
      <p:sp>
        <p:nvSpPr>
          <p:cNvPr id="10" name="TextBox 9"/>
          <p:cNvSpPr txBox="1"/>
          <p:nvPr/>
        </p:nvSpPr>
        <p:spPr>
          <a:xfrm>
            <a:off x="22400" y="485013"/>
            <a:ext cx="12544425" cy="125675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342900" indent="-342900" algn="l" rtl="0" latinLnBrk="1" hangingPunct="0">
              <a:buFont typeface="Arial" panose="020B0604020202020204" pitchFamily="34" charset="0"/>
              <a:buChar char="•"/>
            </a:pPr>
            <a:r>
              <a:rPr lang="en-GB" sz="2500" u="sng" dirty="0">
                <a:solidFill>
                  <a:srgbClr val="000000"/>
                </a:solidFill>
                <a:latin typeface="Garamond" panose="02020404030301010803" pitchFamily="18" charset="0"/>
              </a:rPr>
              <a:t>Feasibility study</a:t>
            </a:r>
            <a:r>
              <a:rPr lang="en-GB" sz="2500" dirty="0">
                <a:solidFill>
                  <a:srgbClr val="000000"/>
                </a:solidFill>
                <a:latin typeface="Garamond" panose="02020404030301010803" pitchFamily="18" charset="0"/>
              </a:rPr>
              <a:t>: Towards the cold atom </a:t>
            </a:r>
            <a:r>
              <a:rPr lang="en-GB" sz="2500" dirty="0" err="1">
                <a:solidFill>
                  <a:srgbClr val="000000"/>
                </a:solidFill>
                <a:latin typeface="Garamond" panose="02020404030301010803" pitchFamily="18" charset="0"/>
              </a:rPr>
              <a:t>analog</a:t>
            </a:r>
            <a:r>
              <a:rPr lang="en-GB" sz="2500" dirty="0">
                <a:solidFill>
                  <a:srgbClr val="000000"/>
                </a:solidFill>
                <a:latin typeface="Garamond" panose="02020404030301010803" pitchFamily="18" charset="0"/>
              </a:rPr>
              <a:t> false vacuum; JHEP 07 (2018) 014</a:t>
            </a:r>
          </a:p>
          <a:p>
            <a:pPr marL="342900" indent="-342900" algn="l" rtl="0" latinLnBrk="1" hangingPunct="0">
              <a:buFont typeface="Arial" panose="020B0604020202020204" pitchFamily="34" charset="0"/>
              <a:buChar char="•"/>
            </a:pPr>
            <a:r>
              <a:rPr lang="en-GB" sz="2500" u="sng" dirty="0">
                <a:solidFill>
                  <a:srgbClr val="000000"/>
                </a:solidFill>
                <a:latin typeface="Garamond" panose="02020404030301010803" pitchFamily="18" charset="0"/>
              </a:rPr>
              <a:t>Application to cosmology</a:t>
            </a:r>
            <a:r>
              <a:rPr lang="en-GB" sz="2500" dirty="0">
                <a:solidFill>
                  <a:srgbClr val="000000"/>
                </a:solidFill>
                <a:latin typeface="Garamond" panose="02020404030301010803" pitchFamily="18" charset="0"/>
              </a:rPr>
              <a:t>: A New </a:t>
            </a:r>
            <a:r>
              <a:rPr lang="en-GB" sz="2500" dirty="0" err="1">
                <a:solidFill>
                  <a:srgbClr val="000000"/>
                </a:solidFill>
                <a:latin typeface="Garamond" panose="02020404030301010803" pitchFamily="18" charset="0"/>
              </a:rPr>
              <a:t>Semiclassical</a:t>
            </a:r>
            <a:r>
              <a:rPr lang="en-GB" sz="2500" dirty="0">
                <a:solidFill>
                  <a:srgbClr val="000000"/>
                </a:solidFill>
                <a:latin typeface="Garamond" panose="02020404030301010803" pitchFamily="18" charset="0"/>
              </a:rPr>
              <a:t> Picture of Vacuum Decay, under review in PRL</a:t>
            </a:r>
          </a:p>
          <a:p>
            <a:pPr marL="342900" indent="-342900" algn="l" rtl="0" latinLnBrk="1" hangingPunct="0">
              <a:buFont typeface="Arial" panose="020B0604020202020204" pitchFamily="34" charset="0"/>
              <a:buChar char="•"/>
            </a:pPr>
            <a:r>
              <a:rPr lang="en-GB" sz="2500" u="sng" dirty="0">
                <a:solidFill>
                  <a:srgbClr val="000000"/>
                </a:solidFill>
                <a:latin typeface="Garamond" panose="02020404030301010803" pitchFamily="18" charset="0"/>
              </a:rPr>
              <a:t>Lattice simulations</a:t>
            </a:r>
            <a:r>
              <a:rPr lang="en-GB" sz="2500" dirty="0">
                <a:solidFill>
                  <a:srgbClr val="000000"/>
                </a:solidFill>
                <a:latin typeface="Garamond" panose="02020404030301010803" pitchFamily="18" charset="0"/>
              </a:rPr>
              <a:t>: work in progress</a:t>
            </a:r>
          </a:p>
        </p:txBody>
      </p:sp>
      <p:pic>
        <p:nvPicPr>
          <p:cNvPr id="6" name="Picture 5"/>
          <p:cNvPicPr>
            <a:picLocks noChangeAspect="1"/>
          </p:cNvPicPr>
          <p:nvPr/>
        </p:nvPicPr>
        <p:blipFill>
          <a:blip r:embed="rId5"/>
          <a:stretch>
            <a:fillRect/>
          </a:stretch>
        </p:blipFill>
        <p:spPr>
          <a:xfrm>
            <a:off x="6535653" y="5623654"/>
            <a:ext cx="6484320" cy="3991140"/>
          </a:xfrm>
          <a:prstGeom prst="rect">
            <a:avLst/>
          </a:prstGeom>
        </p:spPr>
      </p:pic>
      <p:pic>
        <p:nvPicPr>
          <p:cNvPr id="7" name="Picture 6"/>
          <p:cNvPicPr>
            <a:picLocks noChangeAspect="1"/>
          </p:cNvPicPr>
          <p:nvPr/>
        </p:nvPicPr>
        <p:blipFill>
          <a:blip r:embed="rId6"/>
          <a:stretch>
            <a:fillRect/>
          </a:stretch>
        </p:blipFill>
        <p:spPr>
          <a:xfrm>
            <a:off x="74018" y="5623654"/>
            <a:ext cx="6484320" cy="3997980"/>
          </a:xfrm>
          <a:prstGeom prst="rect">
            <a:avLst/>
          </a:prstGeom>
        </p:spPr>
      </p:pic>
      <p:sp>
        <p:nvSpPr>
          <p:cNvPr id="8" name="TextBox 7"/>
          <p:cNvSpPr txBox="1"/>
          <p:nvPr/>
        </p:nvSpPr>
        <p:spPr>
          <a:xfrm rot="16200000">
            <a:off x="3550777" y="5128280"/>
            <a:ext cx="6480000" cy="56425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1" hangingPunct="0">
              <a:lnSpc>
                <a:spcPct val="100000"/>
              </a:lnSpc>
              <a:spcBef>
                <a:spcPts val="0"/>
              </a:spcBef>
              <a:spcAft>
                <a:spcPts val="0"/>
              </a:spcAft>
              <a:buClrTx/>
              <a:buSzTx/>
              <a:buFontTx/>
              <a:buNone/>
              <a:tabLst/>
            </a:pPr>
            <a:r>
              <a:rPr lang="en-GB" sz="3000" b="1" dirty="0" err="1">
                <a:solidFill>
                  <a:srgbClr val="C00000"/>
                </a:solidFill>
                <a:latin typeface="Garamond" panose="02020404030301010803" pitchFamily="18" charset="0"/>
              </a:rPr>
              <a:t>Floquet</a:t>
            </a:r>
            <a:r>
              <a:rPr lang="en-GB" sz="3000" b="1" dirty="0">
                <a:solidFill>
                  <a:srgbClr val="C00000"/>
                </a:solidFill>
                <a:latin typeface="Garamond" panose="02020404030301010803" pitchFamily="18" charset="0"/>
              </a:rPr>
              <a:t> Instability</a:t>
            </a:r>
            <a:endParaRPr kumimoji="0" lang="en-GB" sz="3000" b="1" i="0" u="none" strike="noStrike" cap="none" spc="0" normalizeH="0" baseline="0" dirty="0">
              <a:ln>
                <a:noFill/>
              </a:ln>
              <a:solidFill>
                <a:srgbClr val="C00000"/>
              </a:solidFill>
              <a:effectLst/>
              <a:uFillTx/>
              <a:latin typeface="Garamond" panose="02020404030301010803" pitchFamily="18" charset="0"/>
              <a:sym typeface="Helvetica Neue Light"/>
            </a:endParaRPr>
          </a:p>
        </p:txBody>
      </p:sp>
      <p:sp>
        <p:nvSpPr>
          <p:cNvPr id="3" name="TextBox 2"/>
          <p:cNvSpPr txBox="1"/>
          <p:nvPr/>
        </p:nvSpPr>
        <p:spPr>
          <a:xfrm rot="16200000">
            <a:off x="-2910857" y="5128280"/>
            <a:ext cx="6480000" cy="56425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1" hangingPunct="0">
              <a:lnSpc>
                <a:spcPct val="100000"/>
              </a:lnSpc>
              <a:spcBef>
                <a:spcPts val="0"/>
              </a:spcBef>
              <a:spcAft>
                <a:spcPts val="0"/>
              </a:spcAft>
              <a:buClrTx/>
              <a:buSzTx/>
              <a:buFontTx/>
              <a:buNone/>
              <a:tabLst/>
            </a:pPr>
            <a:r>
              <a:rPr lang="en-GB" sz="3000" b="1" dirty="0">
                <a:solidFill>
                  <a:srgbClr val="005784"/>
                </a:solidFill>
                <a:latin typeface="Garamond" panose="02020404030301010803" pitchFamily="18" charset="0"/>
              </a:rPr>
              <a:t>False Vacuum Decay</a:t>
            </a:r>
            <a:endParaRPr kumimoji="0" lang="en-GB" sz="3000" b="1" i="0" u="none" strike="noStrike" cap="none" spc="0" normalizeH="0" baseline="0" dirty="0">
              <a:ln>
                <a:noFill/>
              </a:ln>
              <a:solidFill>
                <a:srgbClr val="005784"/>
              </a:solidFill>
              <a:effectLst/>
              <a:uFillTx/>
              <a:latin typeface="Garamond" panose="02020404030301010803" pitchFamily="18" charset="0"/>
              <a:sym typeface="Helvetica Neue Light"/>
            </a:endParaRPr>
          </a:p>
        </p:txBody>
      </p:sp>
      <p:sp>
        <p:nvSpPr>
          <p:cNvPr id="9" name="Rectangle 8"/>
          <p:cNvSpPr/>
          <p:nvPr/>
        </p:nvSpPr>
        <p:spPr>
          <a:xfrm>
            <a:off x="69699" y="1741767"/>
            <a:ext cx="6465954" cy="7955298"/>
          </a:xfrm>
          <a:prstGeom prst="rect">
            <a:avLst/>
          </a:prstGeom>
          <a:noFill/>
          <a:ln w="19050" cap="flat">
            <a:solidFill>
              <a:srgbClr val="005784"/>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5" name="Rectangle 14"/>
          <p:cNvSpPr/>
          <p:nvPr/>
        </p:nvSpPr>
        <p:spPr>
          <a:xfrm>
            <a:off x="6494886" y="1741767"/>
            <a:ext cx="6465954" cy="7955298"/>
          </a:xfrm>
          <a:prstGeom prst="rect">
            <a:avLst/>
          </a:prstGeom>
          <a:noFill/>
          <a:ln w="19050" cap="flat">
            <a:solidFill>
              <a:srgbClr val="FF00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Tree>
    <p:extLst>
      <p:ext uri="{BB962C8B-B14F-4D97-AF65-F5344CB8AC3E}">
        <p14:creationId xmlns:p14="http://schemas.microsoft.com/office/powerpoint/2010/main" val="2298664042"/>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6" descr="Related ima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0" name="Shape 87"/>
          <p:cNvSpPr/>
          <p:nvPr/>
        </p:nvSpPr>
        <p:spPr>
          <a:xfrm>
            <a:off x="0" y="-167333"/>
            <a:ext cx="13004800" cy="923330"/>
          </a:xfrm>
          <a:prstGeom prst="rect">
            <a:avLst/>
          </a:prstGeom>
          <a:solidFill>
            <a:srgbClr val="005784"/>
          </a:solidFill>
          <a:ln w="12700">
            <a:solidFill>
              <a:srgbClr val="005784"/>
            </a:solidFill>
            <a:miter lim="400000"/>
          </a:ln>
          <a:extLst>
            <a:ext uri="{C572A759-6A51-4108-AA02-DFA0A04FC94B}">
              <ma14:wrappingTextBoxFlag xmlns:ma14="http://schemas.microsoft.com/office/mac/drawingml/2011/main" val="1"/>
            </a:ext>
          </a:extLst>
        </p:spPr>
        <p:txBody>
          <a:bodyPr wrap="square" lIns="0" tIns="0" rIns="0" bIns="0" anchor="ctr">
            <a:spAutoFit/>
          </a:bodyPr>
          <a:lstStyle>
            <a:lvl1pPr algn="l">
              <a:defRPr b="1">
                <a:solidFill>
                  <a:srgbClr val="E0020A"/>
                </a:solidFill>
                <a:latin typeface="Avenir Book"/>
                <a:ea typeface="Avenir Book"/>
                <a:cs typeface="Avenir Book"/>
                <a:sym typeface="Avenir Book"/>
              </a:defRPr>
            </a:lvl1pPr>
          </a:lstStyle>
          <a:p>
            <a:pPr lvl="0">
              <a:defRPr sz="1800" b="0">
                <a:solidFill>
                  <a:srgbClr val="000000"/>
                </a:solidFill>
              </a:defRPr>
            </a:pPr>
            <a:endParaRPr lang="en-GB" sz="3000" dirty="0">
              <a:solidFill>
                <a:schemeClr val="bg1"/>
              </a:solidFill>
              <a:latin typeface="Garamond" panose="02020404030301010803" pitchFamily="18" charset="0"/>
            </a:endParaRPr>
          </a:p>
          <a:p>
            <a:pPr lvl="0">
              <a:defRPr sz="1800" b="0">
                <a:solidFill>
                  <a:srgbClr val="000000"/>
                </a:solidFill>
              </a:defRPr>
            </a:pPr>
            <a:r>
              <a:rPr lang="en-GB" sz="3000" dirty="0">
                <a:solidFill>
                  <a:schemeClr val="bg1"/>
                </a:solidFill>
                <a:latin typeface="Garamond" panose="02020404030301010803" pitchFamily="18" charset="0"/>
              </a:rPr>
              <a:t> Impact</a:t>
            </a:r>
            <a:endParaRPr sz="3200" dirty="0">
              <a:solidFill>
                <a:schemeClr val="bg1"/>
              </a:solidFill>
              <a:latin typeface="Garamond" panose="02020404030301010803" pitchFamily="18" charset="0"/>
            </a:endParaRPr>
          </a:p>
        </p:txBody>
      </p:sp>
      <p:sp>
        <p:nvSpPr>
          <p:cNvPr id="3" name="TextBox 2"/>
          <p:cNvSpPr txBox="1"/>
          <p:nvPr/>
        </p:nvSpPr>
        <p:spPr>
          <a:xfrm>
            <a:off x="656531" y="2306556"/>
            <a:ext cx="11850100" cy="56425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rtl="0" latinLnBrk="1" hangingPunct="0"/>
            <a:r>
              <a:rPr lang="en-GB" sz="3000" b="1" dirty="0">
                <a:solidFill>
                  <a:srgbClr val="000000"/>
                </a:solidFill>
                <a:latin typeface="Garamond" panose="02020404030301010803" pitchFamily="18" charset="0"/>
              </a:rPr>
              <a:t>Relativistic simulations of the False Vacuum Decay give insights into:</a:t>
            </a:r>
            <a:endParaRPr kumimoji="0" lang="en-GB" sz="3000" b="1" i="0" u="none" strike="noStrike" cap="none" spc="0" normalizeH="0" baseline="0" dirty="0">
              <a:ln>
                <a:noFill/>
              </a:ln>
              <a:solidFill>
                <a:srgbClr val="000000"/>
              </a:solidFill>
              <a:effectLst/>
              <a:uFillTx/>
              <a:latin typeface="Garamond" panose="02020404030301010803" pitchFamily="18" charset="0"/>
              <a:sym typeface="Helvetica Neue Light"/>
            </a:endParaRPr>
          </a:p>
        </p:txBody>
      </p:sp>
      <p:sp>
        <p:nvSpPr>
          <p:cNvPr id="21" name="TextBox 20"/>
          <p:cNvSpPr txBox="1"/>
          <p:nvPr/>
        </p:nvSpPr>
        <p:spPr>
          <a:xfrm>
            <a:off x="460376" y="2971053"/>
            <a:ext cx="11884024" cy="425757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marR="0" indent="-457200" algn="l" defTabSz="584200" rtl="0" fontAlgn="auto" latinLnBrk="1" hangingPunct="0">
              <a:lnSpc>
                <a:spcPct val="100000"/>
              </a:lnSpc>
              <a:spcBef>
                <a:spcPts val="0"/>
              </a:spcBef>
              <a:spcAft>
                <a:spcPts val="0"/>
              </a:spcAft>
              <a:buClrTx/>
              <a:buSzTx/>
              <a:buFont typeface="Arial" panose="020B0604020202020204" pitchFamily="34" charset="0"/>
              <a:buChar char="•"/>
              <a:tabLst/>
            </a:pPr>
            <a:r>
              <a:rPr lang="en-GB" sz="3000" dirty="0">
                <a:solidFill>
                  <a:srgbClr val="000000"/>
                </a:solidFill>
                <a:latin typeface="Garamond" panose="02020404030301010803" pitchFamily="18" charset="0"/>
              </a:rPr>
              <a:t>the quantum origin of the Universe: emergence of classical bubble from </a:t>
            </a:r>
            <a:br>
              <a:rPr lang="en-GB" sz="3000" dirty="0">
                <a:solidFill>
                  <a:srgbClr val="000000"/>
                </a:solidFill>
                <a:latin typeface="Garamond" panose="02020404030301010803" pitchFamily="18" charset="0"/>
              </a:rPr>
            </a:br>
            <a:r>
              <a:rPr lang="en-GB" sz="3000">
                <a:solidFill>
                  <a:srgbClr val="000000"/>
                </a:solidFill>
                <a:latin typeface="Garamond" panose="02020404030301010803" pitchFamily="18" charset="0"/>
              </a:rPr>
              <a:t>quantum </a:t>
            </a:r>
            <a:r>
              <a:rPr lang="en-GB" sz="3000" smtClean="0">
                <a:solidFill>
                  <a:srgbClr val="000000"/>
                </a:solidFill>
                <a:latin typeface="Garamond" panose="02020404030301010803" pitchFamily="18" charset="0"/>
              </a:rPr>
              <a:t>fluctuations;</a:t>
            </a:r>
            <a:r>
              <a:rPr lang="en-GB" sz="3000" dirty="0">
                <a:solidFill>
                  <a:srgbClr val="000000"/>
                </a:solidFill>
                <a:latin typeface="Garamond" panose="02020404030301010803" pitchFamily="18" charset="0"/>
              </a:rPr>
              <a:t/>
            </a:r>
            <a:br>
              <a:rPr lang="en-GB" sz="3000" dirty="0">
                <a:solidFill>
                  <a:srgbClr val="000000"/>
                </a:solidFill>
                <a:latin typeface="Garamond" panose="02020404030301010803" pitchFamily="18" charset="0"/>
              </a:rPr>
            </a:br>
            <a:endParaRPr lang="en-GB" sz="3000" dirty="0">
              <a:solidFill>
                <a:srgbClr val="000000"/>
              </a:solidFill>
              <a:latin typeface="Garamond" panose="02020404030301010803" pitchFamily="18" charset="0"/>
            </a:endParaRPr>
          </a:p>
          <a:p>
            <a:pPr marL="457200" marR="0" indent="-457200" algn="l" defTabSz="584200" rtl="0" fontAlgn="auto" latinLnBrk="1" hangingPunct="0">
              <a:lnSpc>
                <a:spcPct val="100000"/>
              </a:lnSpc>
              <a:spcBef>
                <a:spcPts val="0"/>
              </a:spcBef>
              <a:spcAft>
                <a:spcPts val="0"/>
              </a:spcAft>
              <a:buClrTx/>
              <a:buSzTx/>
              <a:buFont typeface="Arial" panose="020B0604020202020204" pitchFamily="34" charset="0"/>
              <a:buChar char="•"/>
              <a:tabLst/>
            </a:pPr>
            <a:r>
              <a:rPr lang="en-GB" sz="3000" dirty="0" smtClean="0">
                <a:solidFill>
                  <a:srgbClr val="000000"/>
                </a:solidFill>
                <a:latin typeface="Garamond" panose="02020404030301010803" pitchFamily="18" charset="0"/>
              </a:rPr>
              <a:t>true </a:t>
            </a:r>
            <a:r>
              <a:rPr lang="en-GB" sz="3000" dirty="0">
                <a:solidFill>
                  <a:srgbClr val="000000"/>
                </a:solidFill>
                <a:latin typeface="Garamond" panose="02020404030301010803" pitchFamily="18" charset="0"/>
              </a:rPr>
              <a:t>quantum dynamics of first-order phase transitions, e.g. a complete </a:t>
            </a:r>
            <a:r>
              <a:rPr lang="en-GB" sz="3000" dirty="0">
                <a:solidFill>
                  <a:srgbClr val="000000"/>
                </a:solidFill>
                <a:latin typeface="Garamond" panose="02020404030301010803" pitchFamily="18" charset="0"/>
              </a:rPr>
              <a:t/>
            </a:r>
            <a:br>
              <a:rPr lang="en-GB" sz="3000" dirty="0">
                <a:solidFill>
                  <a:srgbClr val="000000"/>
                </a:solidFill>
                <a:latin typeface="Garamond" panose="02020404030301010803" pitchFamily="18" charset="0"/>
              </a:rPr>
            </a:br>
            <a:r>
              <a:rPr lang="en-GB" sz="3000" dirty="0" smtClean="0">
                <a:solidFill>
                  <a:srgbClr val="000000"/>
                </a:solidFill>
                <a:latin typeface="Garamond" panose="02020404030301010803" pitchFamily="18" charset="0"/>
              </a:rPr>
              <a:t>treatment </a:t>
            </a:r>
            <a:r>
              <a:rPr lang="en-GB" sz="3000" dirty="0">
                <a:solidFill>
                  <a:srgbClr val="000000"/>
                </a:solidFill>
                <a:latin typeface="Garamond" panose="02020404030301010803" pitchFamily="18" charset="0"/>
              </a:rPr>
              <a:t>of multi-bubble configurations;</a:t>
            </a:r>
            <a:br>
              <a:rPr lang="en-GB" sz="3000" dirty="0">
                <a:solidFill>
                  <a:srgbClr val="000000"/>
                </a:solidFill>
                <a:latin typeface="Garamond" panose="02020404030301010803" pitchFamily="18" charset="0"/>
              </a:rPr>
            </a:br>
            <a:endParaRPr lang="en-GB" sz="3000" dirty="0">
              <a:solidFill>
                <a:srgbClr val="000000"/>
              </a:solidFill>
              <a:latin typeface="Garamond" panose="02020404030301010803" pitchFamily="18" charset="0"/>
            </a:endParaRPr>
          </a:p>
          <a:p>
            <a:pPr marL="457200" marR="0" indent="-457200" algn="l" defTabSz="584200" rtl="0" fontAlgn="auto" latinLnBrk="1" hangingPunct="0">
              <a:lnSpc>
                <a:spcPct val="100000"/>
              </a:lnSpc>
              <a:spcBef>
                <a:spcPts val="0"/>
              </a:spcBef>
              <a:spcAft>
                <a:spcPts val="0"/>
              </a:spcAft>
              <a:buClrTx/>
              <a:buSzTx/>
              <a:buFont typeface="Arial" panose="020B0604020202020204" pitchFamily="34" charset="0"/>
              <a:buChar char="•"/>
              <a:tabLst/>
            </a:pPr>
            <a:r>
              <a:rPr lang="en-GB" sz="3000" dirty="0">
                <a:solidFill>
                  <a:srgbClr val="000000"/>
                </a:solidFill>
                <a:latin typeface="Garamond" panose="02020404030301010803" pitchFamily="18" charset="0"/>
              </a:rPr>
              <a:t>The effective quantum field theory for small fluctuations in Bose-Einstein</a:t>
            </a:r>
            <a:br>
              <a:rPr lang="en-GB" sz="3000" dirty="0">
                <a:solidFill>
                  <a:srgbClr val="000000"/>
                </a:solidFill>
                <a:latin typeface="Garamond" panose="02020404030301010803" pitchFamily="18" charset="0"/>
              </a:rPr>
            </a:br>
            <a:r>
              <a:rPr lang="en-GB" sz="3000" dirty="0">
                <a:solidFill>
                  <a:srgbClr val="000000"/>
                </a:solidFill>
                <a:latin typeface="Garamond" panose="02020404030301010803" pitchFamily="18" charset="0"/>
              </a:rPr>
              <a:t>Condensates out of equilibrium.</a:t>
            </a:r>
          </a:p>
          <a:p>
            <a:pPr marL="457200" marR="0" indent="-457200" algn="l" defTabSz="584200" rtl="0" fontAlgn="auto" latinLnBrk="1" hangingPunct="0">
              <a:lnSpc>
                <a:spcPct val="100000"/>
              </a:lnSpc>
              <a:spcBef>
                <a:spcPts val="0"/>
              </a:spcBef>
              <a:spcAft>
                <a:spcPts val="0"/>
              </a:spcAft>
              <a:buClrTx/>
              <a:buSzTx/>
              <a:buFont typeface="Arial" panose="020B0604020202020204" pitchFamily="34" charset="0"/>
              <a:buChar char="•"/>
              <a:tabLst/>
            </a:pPr>
            <a:endParaRPr lang="en-GB" sz="3000" dirty="0">
              <a:solidFill>
                <a:srgbClr val="000000"/>
              </a:solidFill>
              <a:latin typeface="Garamond" panose="02020404030301010803" pitchFamily="18" charset="0"/>
            </a:endParaRPr>
          </a:p>
        </p:txBody>
      </p:sp>
    </p:spTree>
    <p:extLst>
      <p:ext uri="{BB962C8B-B14F-4D97-AF65-F5344CB8AC3E}">
        <p14:creationId xmlns:p14="http://schemas.microsoft.com/office/powerpoint/2010/main" val="369574622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6" descr="Related ima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0" name="Shape 87"/>
          <p:cNvSpPr/>
          <p:nvPr/>
        </p:nvSpPr>
        <p:spPr>
          <a:xfrm>
            <a:off x="0" y="-167333"/>
            <a:ext cx="13004800" cy="923330"/>
          </a:xfrm>
          <a:prstGeom prst="rect">
            <a:avLst/>
          </a:prstGeom>
          <a:solidFill>
            <a:srgbClr val="005784"/>
          </a:solidFill>
          <a:ln w="12700">
            <a:solidFill>
              <a:srgbClr val="005784"/>
            </a:solidFill>
            <a:miter lim="400000"/>
          </a:ln>
          <a:extLst>
            <a:ext uri="{C572A759-6A51-4108-AA02-DFA0A04FC94B}">
              <ma14:wrappingTextBoxFlag xmlns:ma14="http://schemas.microsoft.com/office/mac/drawingml/2011/main" val="1"/>
            </a:ext>
          </a:extLst>
        </p:spPr>
        <p:txBody>
          <a:bodyPr wrap="square" lIns="0" tIns="0" rIns="0" bIns="0" anchor="ctr">
            <a:spAutoFit/>
          </a:bodyPr>
          <a:lstStyle>
            <a:lvl1pPr algn="l">
              <a:defRPr b="1">
                <a:solidFill>
                  <a:srgbClr val="E0020A"/>
                </a:solidFill>
                <a:latin typeface="Avenir Book"/>
                <a:ea typeface="Avenir Book"/>
                <a:cs typeface="Avenir Book"/>
                <a:sym typeface="Avenir Book"/>
              </a:defRPr>
            </a:lvl1pPr>
          </a:lstStyle>
          <a:p>
            <a:pPr lvl="0">
              <a:defRPr sz="1800" b="0">
                <a:solidFill>
                  <a:srgbClr val="000000"/>
                </a:solidFill>
              </a:defRPr>
            </a:pPr>
            <a:endParaRPr lang="en-GB" sz="3000" dirty="0">
              <a:solidFill>
                <a:schemeClr val="bg1"/>
              </a:solidFill>
              <a:latin typeface="Garamond" panose="02020404030301010803" pitchFamily="18" charset="0"/>
            </a:endParaRPr>
          </a:p>
          <a:p>
            <a:pPr lvl="0">
              <a:defRPr sz="1800" b="0">
                <a:solidFill>
                  <a:srgbClr val="000000"/>
                </a:solidFill>
              </a:defRPr>
            </a:pPr>
            <a:r>
              <a:rPr lang="en-GB" sz="3000" dirty="0">
                <a:solidFill>
                  <a:schemeClr val="bg1"/>
                </a:solidFill>
                <a:latin typeface="Garamond" panose="02020404030301010803" pitchFamily="18" charset="0"/>
              </a:rPr>
              <a:t> Expression of Interest</a:t>
            </a:r>
            <a:endParaRPr sz="3200" dirty="0">
              <a:solidFill>
                <a:schemeClr val="bg1"/>
              </a:solidFill>
              <a:latin typeface="Garamond" panose="02020404030301010803" pitchFamily="18" charset="0"/>
            </a:endParaRPr>
          </a:p>
        </p:txBody>
      </p:sp>
      <p:sp>
        <p:nvSpPr>
          <p:cNvPr id="3" name="TextBox 2"/>
          <p:cNvSpPr txBox="1"/>
          <p:nvPr/>
        </p:nvSpPr>
        <p:spPr>
          <a:xfrm>
            <a:off x="748680" y="3554110"/>
            <a:ext cx="11850100" cy="56425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rtl="0" latinLnBrk="1" hangingPunct="0"/>
            <a:r>
              <a:rPr lang="en-GB" sz="3000" b="1" dirty="0">
                <a:solidFill>
                  <a:srgbClr val="000000"/>
                </a:solidFill>
                <a:latin typeface="Garamond" panose="02020404030301010803" pitchFamily="18" charset="0"/>
              </a:rPr>
              <a:t>The development of Relativistic Field Theory Simulators:</a:t>
            </a:r>
            <a:endParaRPr kumimoji="0" lang="en-GB" sz="3000" b="1" i="0" u="none" strike="noStrike" cap="none" spc="0" normalizeH="0" baseline="0" dirty="0">
              <a:ln>
                <a:noFill/>
              </a:ln>
              <a:solidFill>
                <a:srgbClr val="000000"/>
              </a:solidFill>
              <a:effectLst/>
              <a:uFillTx/>
              <a:latin typeface="Garamond" panose="02020404030301010803" pitchFamily="18" charset="0"/>
              <a:sym typeface="Helvetica Neue Light"/>
            </a:endParaRPr>
          </a:p>
        </p:txBody>
      </p:sp>
      <p:sp>
        <p:nvSpPr>
          <p:cNvPr id="21" name="TextBox 20"/>
          <p:cNvSpPr txBox="1"/>
          <p:nvPr/>
        </p:nvSpPr>
        <p:spPr>
          <a:xfrm>
            <a:off x="748680" y="4828979"/>
            <a:ext cx="12363803" cy="194925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marR="0" indent="-457200" algn="l" defTabSz="584200" rtl="0" fontAlgn="auto" latinLnBrk="1" hangingPunct="0">
              <a:lnSpc>
                <a:spcPct val="100000"/>
              </a:lnSpc>
              <a:spcBef>
                <a:spcPts val="0"/>
              </a:spcBef>
              <a:spcAft>
                <a:spcPts val="0"/>
              </a:spcAft>
              <a:buClrTx/>
              <a:buSzTx/>
              <a:buFont typeface="Arial" panose="020B0604020202020204" pitchFamily="34" charset="0"/>
              <a:buChar char="•"/>
              <a:tabLst/>
            </a:pPr>
            <a:r>
              <a:rPr lang="en-GB" sz="3000" dirty="0">
                <a:solidFill>
                  <a:srgbClr val="000000"/>
                </a:solidFill>
                <a:latin typeface="Garamond" panose="02020404030301010803" pitchFamily="18" charset="0"/>
              </a:rPr>
              <a:t>From theoretical framework to experimental implementation;</a:t>
            </a:r>
            <a:br>
              <a:rPr lang="en-GB" sz="3000" dirty="0">
                <a:solidFill>
                  <a:srgbClr val="000000"/>
                </a:solidFill>
                <a:latin typeface="Garamond" panose="02020404030301010803" pitchFamily="18" charset="0"/>
              </a:rPr>
            </a:br>
            <a:endParaRPr lang="en-GB" sz="3000" dirty="0">
              <a:solidFill>
                <a:srgbClr val="000000"/>
              </a:solidFill>
              <a:latin typeface="Garamond" panose="02020404030301010803" pitchFamily="18" charset="0"/>
            </a:endParaRPr>
          </a:p>
          <a:p>
            <a:pPr marL="457200" marR="0" indent="-457200" algn="l" defTabSz="584200" rtl="0" fontAlgn="auto" latinLnBrk="1" hangingPunct="0">
              <a:lnSpc>
                <a:spcPct val="100000"/>
              </a:lnSpc>
              <a:spcBef>
                <a:spcPts val="0"/>
              </a:spcBef>
              <a:spcAft>
                <a:spcPts val="0"/>
              </a:spcAft>
              <a:buClrTx/>
              <a:buSzTx/>
              <a:buFont typeface="Arial" panose="020B0604020202020204" pitchFamily="34" charset="0"/>
              <a:buChar char="•"/>
              <a:tabLst/>
            </a:pPr>
            <a:r>
              <a:rPr lang="en-GB" sz="3000" dirty="0">
                <a:solidFill>
                  <a:srgbClr val="000000"/>
                </a:solidFill>
                <a:latin typeface="Garamond" panose="02020404030301010803" pitchFamily="18" charset="0"/>
              </a:rPr>
              <a:t>Special emphasis on Early Universe Scenarios, e.g. The False Vacuum Decay;</a:t>
            </a:r>
            <a:br>
              <a:rPr lang="en-GB" sz="3000" dirty="0">
                <a:solidFill>
                  <a:srgbClr val="000000"/>
                </a:solidFill>
                <a:latin typeface="Garamond" panose="02020404030301010803" pitchFamily="18" charset="0"/>
              </a:rPr>
            </a:br>
            <a:endParaRPr lang="en-GB" sz="3000" dirty="0">
              <a:solidFill>
                <a:srgbClr val="000000"/>
              </a:solidFill>
              <a:latin typeface="Garamond" panose="02020404030301010803" pitchFamily="18" charset="0"/>
            </a:endParaRPr>
          </a:p>
        </p:txBody>
      </p:sp>
    </p:spTree>
    <p:extLst>
      <p:ext uri="{BB962C8B-B14F-4D97-AF65-F5344CB8AC3E}">
        <p14:creationId xmlns:p14="http://schemas.microsoft.com/office/powerpoint/2010/main" val="55827429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Shape 87"/>
          <p:cNvSpPr/>
          <p:nvPr/>
        </p:nvSpPr>
        <p:spPr>
          <a:xfrm>
            <a:off x="0" y="24083"/>
            <a:ext cx="5893920" cy="923330"/>
          </a:xfrm>
          <a:prstGeom prst="rect">
            <a:avLst/>
          </a:prstGeom>
          <a:solidFill>
            <a:srgbClr val="005784"/>
          </a:solidFill>
          <a:ln w="12700">
            <a:solidFill>
              <a:srgbClr val="005784"/>
            </a:solidFill>
            <a:miter lim="400000"/>
          </a:ln>
          <a:extLst>
            <a:ext uri="{C572A759-6A51-4108-AA02-DFA0A04FC94B}">
              <ma14:wrappingTextBoxFlag xmlns:ma14="http://schemas.microsoft.com/office/mac/drawingml/2011/main" val="1"/>
            </a:ext>
          </a:extLst>
        </p:spPr>
        <p:txBody>
          <a:bodyPr wrap="square" lIns="0" tIns="0" rIns="0" bIns="0" anchor="ctr">
            <a:spAutoFit/>
          </a:bodyPr>
          <a:lstStyle>
            <a:lvl1pPr algn="l">
              <a:defRPr b="1">
                <a:solidFill>
                  <a:srgbClr val="E0020A"/>
                </a:solidFill>
                <a:latin typeface="Avenir Book"/>
                <a:ea typeface="Avenir Book"/>
                <a:cs typeface="Avenir Book"/>
                <a:sym typeface="Avenir Book"/>
              </a:defRPr>
            </a:lvl1pPr>
          </a:lstStyle>
          <a:p>
            <a:pPr lvl="0" algn="ctr">
              <a:defRPr sz="1800" b="0">
                <a:solidFill>
                  <a:srgbClr val="000000"/>
                </a:solidFill>
              </a:defRPr>
            </a:pPr>
            <a:r>
              <a:rPr lang="en-GB" sz="3000" dirty="0">
                <a:solidFill>
                  <a:schemeClr val="bg1"/>
                </a:solidFill>
                <a:latin typeface="Garamond" panose="02020404030301010803" pitchFamily="18" charset="0"/>
              </a:rPr>
              <a:t/>
            </a:r>
            <a:br>
              <a:rPr lang="en-GB" sz="3000" dirty="0">
                <a:solidFill>
                  <a:schemeClr val="bg1"/>
                </a:solidFill>
                <a:latin typeface="Garamond" panose="02020404030301010803" pitchFamily="18" charset="0"/>
              </a:rPr>
            </a:br>
            <a:r>
              <a:rPr lang="en-GB" sz="3000" dirty="0">
                <a:solidFill>
                  <a:schemeClr val="bg1"/>
                </a:solidFill>
                <a:latin typeface="Garamond" panose="02020404030301010803" pitchFamily="18" charset="0"/>
              </a:rPr>
              <a:t>Theoretical Framework</a:t>
            </a:r>
            <a:endParaRPr sz="3200" dirty="0">
              <a:solidFill>
                <a:schemeClr val="bg1"/>
              </a:solidFill>
              <a:latin typeface="Garamond" panose="02020404030301010803" pitchFamily="18" charset="0"/>
            </a:endParaRPr>
          </a:p>
        </p:txBody>
      </p:sp>
      <p:grpSp>
        <p:nvGrpSpPr>
          <p:cNvPr id="91" name="Group 91"/>
          <p:cNvGrpSpPr/>
          <p:nvPr/>
        </p:nvGrpSpPr>
        <p:grpSpPr>
          <a:xfrm>
            <a:off x="2364236" y="4955041"/>
            <a:ext cx="3341426" cy="1234857"/>
            <a:chOff x="-129622" y="-44902"/>
            <a:chExt cx="3341425" cy="1169304"/>
          </a:xfrm>
        </p:grpSpPr>
        <p:sp>
          <p:nvSpPr>
            <p:cNvPr id="90" name="Shape 90"/>
            <p:cNvSpPr/>
            <p:nvPr/>
          </p:nvSpPr>
          <p:spPr>
            <a:xfrm>
              <a:off x="-26015" y="78086"/>
              <a:ext cx="3117840" cy="923328"/>
            </a:xfrm>
            <a:prstGeom prst="rect">
              <a:avLst/>
            </a:prstGeom>
            <a:noFill/>
            <a:ln>
              <a:noFill/>
            </a:ln>
            <a:effectLst/>
            <a:extLst>
              <a:ext uri="{C572A759-6A51-4108-AA02-DFA0A04FC94B}">
                <ma14:wrappingTextBoxFlag xmlns:ma14="http://schemas.microsoft.com/office/mac/drawingml/2011/main" val="1"/>
              </a:ext>
            </a:extLst>
          </p:spPr>
          <p:txBody>
            <a:bodyPr wrap="none" lIns="0" tIns="0" rIns="0" bIns="0" numCol="1" anchor="ctr">
              <a:spAutoFit/>
            </a:bodyPr>
            <a:lstStyle/>
            <a:p>
              <a:pPr lvl="0">
                <a:defRPr sz="1800"/>
              </a:pPr>
              <a:r>
                <a:rPr sz="3000" b="1">
                  <a:latin typeface="Bell MT" panose="02020503060305020303" pitchFamily="18" charset="0"/>
                  <a:ea typeface="Eurostile"/>
                  <a:cs typeface="Eurostile"/>
                  <a:sym typeface="Eurostile"/>
                </a:rPr>
                <a:t>Gravity:</a:t>
              </a:r>
            </a:p>
            <a:p>
              <a:pPr lvl="0">
                <a:defRPr sz="1800"/>
              </a:pPr>
              <a:r>
                <a:rPr sz="3000" b="1">
                  <a:latin typeface="Bell MT" panose="02020503060305020303" pitchFamily="18" charset="0"/>
                  <a:ea typeface="Eurostile"/>
                  <a:cs typeface="Eurostile"/>
                  <a:sym typeface="Eurostile"/>
                </a:rPr>
                <a:t>General Relativity</a:t>
              </a:r>
            </a:p>
          </p:txBody>
        </p:sp>
        <p:pic>
          <p:nvPicPr>
            <p:cNvPr id="89" name="Picture 88"/>
            <p:cNvPicPr/>
            <p:nvPr/>
          </p:nvPicPr>
          <p:blipFill>
            <a:blip r:embed="rId3">
              <a:extLst/>
            </a:blip>
            <a:stretch>
              <a:fillRect/>
            </a:stretch>
          </p:blipFill>
          <p:spPr>
            <a:xfrm>
              <a:off x="-129622" y="-44902"/>
              <a:ext cx="3341425" cy="1169304"/>
            </a:xfrm>
            <a:prstGeom prst="rect">
              <a:avLst/>
            </a:prstGeom>
            <a:effectLst/>
          </p:spPr>
        </p:pic>
      </p:grpSp>
      <p:sp>
        <p:nvSpPr>
          <p:cNvPr id="107" name="Shape 107"/>
          <p:cNvSpPr/>
          <p:nvPr/>
        </p:nvSpPr>
        <p:spPr>
          <a:xfrm>
            <a:off x="2706719" y="3384527"/>
            <a:ext cx="1613383" cy="7181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lvl="0">
              <a:defRPr sz="1800"/>
            </a:pPr>
            <a:r>
              <a:rPr sz="2000" dirty="0">
                <a:latin typeface="Bell MT" panose="02020503060305020303" pitchFamily="18" charset="0"/>
              </a:rPr>
              <a:t>spacetime </a:t>
            </a:r>
          </a:p>
          <a:p>
            <a:pPr lvl="0">
              <a:defRPr sz="1800"/>
            </a:pPr>
            <a:r>
              <a:rPr sz="2000" dirty="0">
                <a:latin typeface="Bell MT" panose="02020503060305020303" pitchFamily="18" charset="0"/>
              </a:rPr>
              <a:t>geometry</a:t>
            </a:r>
          </a:p>
        </p:txBody>
      </p:sp>
      <p:sp>
        <p:nvSpPr>
          <p:cNvPr id="112" name="Shape 112"/>
          <p:cNvSpPr/>
          <p:nvPr/>
        </p:nvSpPr>
        <p:spPr>
          <a:xfrm>
            <a:off x="3408559" y="6189166"/>
            <a:ext cx="2297103" cy="71814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lvl="0">
              <a:defRPr sz="1800"/>
            </a:pPr>
            <a:r>
              <a:rPr sz="2000" dirty="0">
                <a:latin typeface="Bell MT" panose="02020503060305020303" pitchFamily="18" charset="0"/>
              </a:rPr>
              <a:t>equivalence principle</a:t>
            </a:r>
          </a:p>
          <a:p>
            <a:pPr lvl="0">
              <a:defRPr sz="1800"/>
            </a:pPr>
            <a:r>
              <a:rPr sz="2000" dirty="0">
                <a:latin typeface="Bell MT" panose="02020503060305020303" pitchFamily="18" charset="0"/>
              </a:rPr>
              <a:t>dynamical spacetime</a:t>
            </a:r>
          </a:p>
        </p:txBody>
      </p:sp>
      <p:sp>
        <p:nvSpPr>
          <p:cNvPr id="2" name="AutoShape 6" descr="Related ima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4" name="Group 3"/>
          <p:cNvGrpSpPr/>
          <p:nvPr/>
        </p:nvGrpSpPr>
        <p:grpSpPr>
          <a:xfrm>
            <a:off x="125803" y="7584369"/>
            <a:ext cx="5550087" cy="1270806"/>
            <a:chOff x="5598967" y="4748709"/>
            <a:chExt cx="3440749" cy="1270806"/>
          </a:xfrm>
        </p:grpSpPr>
        <p:pic>
          <p:nvPicPr>
            <p:cNvPr id="92" name="Picture 91"/>
            <p:cNvPicPr/>
            <p:nvPr/>
          </p:nvPicPr>
          <p:blipFill>
            <a:blip r:embed="rId4">
              <a:extLst/>
            </a:blip>
            <a:stretch>
              <a:fillRect/>
            </a:stretch>
          </p:blipFill>
          <p:spPr>
            <a:xfrm>
              <a:off x="5598967" y="4748709"/>
              <a:ext cx="3440749" cy="1270806"/>
            </a:xfrm>
            <a:prstGeom prst="rect">
              <a:avLst/>
            </a:prstGeom>
            <a:solidFill>
              <a:srgbClr val="005784"/>
            </a:solidFill>
            <a:effectLst/>
          </p:spPr>
        </p:pic>
        <p:sp>
          <p:nvSpPr>
            <p:cNvPr id="93" name="Shape 93"/>
            <p:cNvSpPr/>
            <p:nvPr/>
          </p:nvSpPr>
          <p:spPr>
            <a:xfrm>
              <a:off x="5817689" y="4926155"/>
              <a:ext cx="2989128" cy="923331"/>
            </a:xfrm>
            <a:prstGeom prst="rect">
              <a:avLst/>
            </a:prstGeom>
            <a:noFill/>
            <a:ln>
              <a:noFill/>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sz="3000" b="1">
                  <a:latin typeface="Eurostile"/>
                  <a:ea typeface="Eurostile"/>
                  <a:cs typeface="Eurostile"/>
                  <a:sym typeface="Eurostile"/>
                </a:defRPr>
              </a:lvl1pPr>
            </a:lstStyle>
            <a:p>
              <a:pPr lvl="0">
                <a:defRPr sz="1800" b="0"/>
              </a:pPr>
              <a:r>
                <a:rPr sz="3000" b="1" dirty="0">
                  <a:solidFill>
                    <a:schemeClr val="bg1"/>
                  </a:solidFill>
                  <a:latin typeface="Bell MT" panose="02020503060305020303" pitchFamily="18" charset="0"/>
                </a:rPr>
                <a:t>Quantum Field Theory</a:t>
              </a:r>
            </a:p>
          </p:txBody>
        </p:sp>
      </p:grpSp>
      <p:grpSp>
        <p:nvGrpSpPr>
          <p:cNvPr id="37" name="Group 36"/>
          <p:cNvGrpSpPr/>
          <p:nvPr/>
        </p:nvGrpSpPr>
        <p:grpSpPr>
          <a:xfrm>
            <a:off x="155575" y="1445388"/>
            <a:ext cx="5550087" cy="1270806"/>
            <a:chOff x="5598967" y="4748709"/>
            <a:chExt cx="3440749" cy="1270806"/>
          </a:xfrm>
        </p:grpSpPr>
        <p:pic>
          <p:nvPicPr>
            <p:cNvPr id="38" name="Picture 37"/>
            <p:cNvPicPr/>
            <p:nvPr/>
          </p:nvPicPr>
          <p:blipFill>
            <a:blip r:embed="rId4">
              <a:extLst/>
            </a:blip>
            <a:stretch>
              <a:fillRect/>
            </a:stretch>
          </p:blipFill>
          <p:spPr>
            <a:xfrm>
              <a:off x="5598967" y="4748709"/>
              <a:ext cx="3440749" cy="1270806"/>
            </a:xfrm>
            <a:prstGeom prst="rect">
              <a:avLst/>
            </a:prstGeom>
            <a:solidFill>
              <a:srgbClr val="005784"/>
            </a:solidFill>
            <a:effectLst/>
          </p:spPr>
        </p:pic>
        <p:sp>
          <p:nvSpPr>
            <p:cNvPr id="39" name="Shape 93"/>
            <p:cNvSpPr/>
            <p:nvPr/>
          </p:nvSpPr>
          <p:spPr>
            <a:xfrm>
              <a:off x="5817689" y="4926155"/>
              <a:ext cx="2989128" cy="923331"/>
            </a:xfrm>
            <a:prstGeom prst="rect">
              <a:avLst/>
            </a:prstGeom>
            <a:noFill/>
            <a:ln>
              <a:noFill/>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sz="3000" b="1">
                  <a:latin typeface="Eurostile"/>
                  <a:ea typeface="Eurostile"/>
                  <a:cs typeface="Eurostile"/>
                  <a:sym typeface="Eurostile"/>
                </a:defRPr>
              </a:lvl1pPr>
            </a:lstStyle>
            <a:p>
              <a:pPr lvl="0">
                <a:defRPr sz="1800" b="0"/>
              </a:pPr>
              <a:r>
                <a:rPr sz="3000" b="1" dirty="0">
                  <a:solidFill>
                    <a:schemeClr val="bg1"/>
                  </a:solidFill>
                  <a:latin typeface="Bell MT" panose="02020503060305020303" pitchFamily="18" charset="0"/>
                </a:rPr>
                <a:t>Quantum Field Theory</a:t>
              </a:r>
              <a:r>
                <a:rPr lang="en-GB" sz="3000" b="1" dirty="0">
                  <a:solidFill>
                    <a:schemeClr val="bg1"/>
                  </a:solidFill>
                  <a:latin typeface="Bell MT" panose="02020503060305020303" pitchFamily="18" charset="0"/>
                </a:rPr>
                <a:t/>
              </a:r>
              <a:br>
                <a:rPr lang="en-GB" sz="3000" b="1" dirty="0">
                  <a:solidFill>
                    <a:schemeClr val="bg1"/>
                  </a:solidFill>
                  <a:latin typeface="Bell MT" panose="02020503060305020303" pitchFamily="18" charset="0"/>
                </a:rPr>
              </a:br>
              <a:r>
                <a:rPr lang="en-GB" sz="3000" b="1" dirty="0">
                  <a:solidFill>
                    <a:schemeClr val="bg1"/>
                  </a:solidFill>
                  <a:latin typeface="Bell MT" panose="02020503060305020303" pitchFamily="18" charset="0"/>
                </a:rPr>
                <a:t>In Curved-Spacetimes</a:t>
              </a:r>
              <a:endParaRPr sz="3000" b="1" dirty="0">
                <a:solidFill>
                  <a:schemeClr val="bg1"/>
                </a:solidFill>
                <a:latin typeface="Bell MT" panose="02020503060305020303" pitchFamily="18" charset="0"/>
              </a:endParaRPr>
            </a:p>
          </p:txBody>
        </p:sp>
      </p:grpSp>
      <p:cxnSp>
        <p:nvCxnSpPr>
          <p:cNvPr id="40" name="Straight Arrow Connector 39"/>
          <p:cNvCxnSpPr/>
          <p:nvPr/>
        </p:nvCxnSpPr>
        <p:spPr>
          <a:xfrm flipV="1">
            <a:off x="2900847" y="2851518"/>
            <a:ext cx="471" cy="2103523"/>
          </a:xfrm>
          <a:prstGeom prst="straightConnector1">
            <a:avLst/>
          </a:prstGeom>
          <a:ln w="66675">
            <a:tailEnd type="triangle"/>
          </a:ln>
        </p:spPr>
        <p:style>
          <a:lnRef idx="2">
            <a:schemeClr val="dk1"/>
          </a:lnRef>
          <a:fillRef idx="0">
            <a:schemeClr val="dk1"/>
          </a:fillRef>
          <a:effectRef idx="1">
            <a:schemeClr val="dk1"/>
          </a:effectRef>
          <a:fontRef idx="minor">
            <a:schemeClr val="tx1"/>
          </a:fontRef>
        </p:style>
      </p:cxnSp>
      <p:sp>
        <p:nvSpPr>
          <p:cNvPr id="45" name="TextBox 44"/>
          <p:cNvSpPr txBox="1"/>
          <p:nvPr/>
        </p:nvSpPr>
        <p:spPr>
          <a:xfrm>
            <a:off x="8853296" y="2399394"/>
            <a:ext cx="3628268" cy="48731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R="0" algn="l" defTabSz="584200" rtl="0" fontAlgn="auto" latinLnBrk="1" hangingPunct="0">
              <a:lnSpc>
                <a:spcPct val="100000"/>
              </a:lnSpc>
              <a:spcBef>
                <a:spcPts val="0"/>
              </a:spcBef>
              <a:spcAft>
                <a:spcPts val="0"/>
              </a:spcAft>
              <a:buClrTx/>
              <a:buSzTx/>
              <a:tabLst/>
            </a:pPr>
            <a:r>
              <a:rPr kumimoji="0" lang="en-GB" sz="2500" b="0" i="0" u="none" strike="noStrike" cap="none" spc="0" normalizeH="0" dirty="0">
                <a:ln>
                  <a:noFill/>
                </a:ln>
                <a:solidFill>
                  <a:srgbClr val="000000"/>
                </a:solidFill>
                <a:effectLst/>
                <a:uFillTx/>
                <a:latin typeface="Garamond" panose="02020404030301010803" pitchFamily="18" charset="0"/>
                <a:sym typeface="Helvetica Neue Light"/>
              </a:rPr>
              <a:t>e.g. Superradiance</a:t>
            </a:r>
          </a:p>
        </p:txBody>
      </p:sp>
      <p:sp>
        <p:nvSpPr>
          <p:cNvPr id="46" name="TextBox 45"/>
          <p:cNvSpPr txBox="1"/>
          <p:nvPr/>
        </p:nvSpPr>
        <p:spPr>
          <a:xfrm>
            <a:off x="8948948" y="3367035"/>
            <a:ext cx="2033502" cy="56425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kumimoji="0" lang="en-GB" sz="3000" b="0" i="0" u="none" strike="noStrike" cap="none" spc="0" normalizeH="0" baseline="0" dirty="0">
                <a:ln>
                  <a:noFill/>
                </a:ln>
                <a:solidFill>
                  <a:srgbClr val="000000"/>
                </a:solidFill>
                <a:effectLst/>
                <a:uFillTx/>
                <a:latin typeface="Garamond" panose="02020404030301010803" pitchFamily="18" charset="0"/>
                <a:sym typeface="Helvetica Neue Light"/>
              </a:rPr>
              <a:t>Black</a:t>
            </a:r>
            <a:r>
              <a:rPr kumimoji="0" lang="en-GB" sz="3000" b="0" i="0" u="none" strike="noStrike" cap="none" spc="0" normalizeH="0" dirty="0">
                <a:ln>
                  <a:noFill/>
                </a:ln>
                <a:solidFill>
                  <a:srgbClr val="000000"/>
                </a:solidFill>
                <a:effectLst/>
                <a:uFillTx/>
                <a:latin typeface="Garamond" panose="02020404030301010803" pitchFamily="18" charset="0"/>
                <a:sym typeface="Helvetica Neue Light"/>
              </a:rPr>
              <a:t> Holes</a:t>
            </a:r>
            <a:endParaRPr kumimoji="0" lang="en-GB" sz="3000" b="0" i="0" u="none" strike="noStrike" cap="none" spc="0" normalizeH="0" baseline="0" dirty="0">
              <a:ln>
                <a:noFill/>
              </a:ln>
              <a:solidFill>
                <a:srgbClr val="000000"/>
              </a:solidFill>
              <a:effectLst/>
              <a:uFillTx/>
              <a:latin typeface="Garamond" panose="02020404030301010803" pitchFamily="18" charset="0"/>
              <a:sym typeface="Helvetica Neue Light"/>
            </a:endParaRPr>
          </a:p>
        </p:txBody>
      </p:sp>
      <p:sp>
        <p:nvSpPr>
          <p:cNvPr id="47" name="TextBox 46"/>
          <p:cNvSpPr txBox="1"/>
          <p:nvPr/>
        </p:nvSpPr>
        <p:spPr>
          <a:xfrm>
            <a:off x="8853296" y="5288888"/>
            <a:ext cx="3980289" cy="56425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lang="en-GB" sz="3000" dirty="0">
                <a:solidFill>
                  <a:srgbClr val="000000"/>
                </a:solidFill>
                <a:latin typeface="Garamond" panose="02020404030301010803" pitchFamily="18" charset="0"/>
              </a:rPr>
              <a:t>Cosmological spacetimes</a:t>
            </a:r>
            <a:endParaRPr kumimoji="0" lang="en-GB" sz="3000" b="0" i="0" u="none" strike="noStrike" cap="none" spc="0" normalizeH="0" baseline="0" dirty="0">
              <a:ln>
                <a:noFill/>
              </a:ln>
              <a:solidFill>
                <a:srgbClr val="000000"/>
              </a:solidFill>
              <a:effectLst/>
              <a:uFillTx/>
              <a:latin typeface="Garamond" panose="02020404030301010803" pitchFamily="18" charset="0"/>
              <a:sym typeface="Helvetica Neue Light"/>
            </a:endParaRPr>
          </a:p>
        </p:txBody>
      </p:sp>
      <p:sp>
        <p:nvSpPr>
          <p:cNvPr id="48" name="TextBox 47"/>
          <p:cNvSpPr txBox="1"/>
          <p:nvPr/>
        </p:nvSpPr>
        <p:spPr>
          <a:xfrm>
            <a:off x="8948948" y="4087009"/>
            <a:ext cx="3628268" cy="48731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R="0" algn="l" defTabSz="584200" rtl="0" fontAlgn="auto" latinLnBrk="1" hangingPunct="0">
              <a:lnSpc>
                <a:spcPct val="100000"/>
              </a:lnSpc>
              <a:spcBef>
                <a:spcPts val="0"/>
              </a:spcBef>
              <a:spcAft>
                <a:spcPts val="0"/>
              </a:spcAft>
              <a:buClrTx/>
              <a:buSzTx/>
              <a:tabLst/>
            </a:pPr>
            <a:r>
              <a:rPr kumimoji="0" lang="en-GB" sz="2500" b="0" i="0" u="none" strike="noStrike" cap="none" spc="0" normalizeH="0" dirty="0">
                <a:ln>
                  <a:noFill/>
                </a:ln>
                <a:solidFill>
                  <a:srgbClr val="000000"/>
                </a:solidFill>
                <a:effectLst/>
                <a:uFillTx/>
                <a:latin typeface="Garamond" panose="02020404030301010803" pitchFamily="18" charset="0"/>
                <a:sym typeface="Helvetica Neue Light"/>
              </a:rPr>
              <a:t>e.g. Hawking radiation</a:t>
            </a:r>
          </a:p>
        </p:txBody>
      </p:sp>
      <p:sp>
        <p:nvSpPr>
          <p:cNvPr id="49" name="TextBox 48"/>
          <p:cNvSpPr txBox="1"/>
          <p:nvPr/>
        </p:nvSpPr>
        <p:spPr>
          <a:xfrm>
            <a:off x="8853296" y="5939987"/>
            <a:ext cx="3905773" cy="48731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R="0" algn="l" defTabSz="584200" rtl="0" fontAlgn="auto" latinLnBrk="1" hangingPunct="0">
              <a:lnSpc>
                <a:spcPct val="100000"/>
              </a:lnSpc>
              <a:spcBef>
                <a:spcPts val="0"/>
              </a:spcBef>
              <a:spcAft>
                <a:spcPts val="0"/>
              </a:spcAft>
              <a:buClrTx/>
              <a:buSzTx/>
              <a:tabLst/>
            </a:pPr>
            <a:r>
              <a:rPr lang="en-GB" sz="2500" dirty="0">
                <a:solidFill>
                  <a:srgbClr val="000000"/>
                </a:solidFill>
                <a:latin typeface="Garamond" panose="02020404030301010803" pitchFamily="18" charset="0"/>
              </a:rPr>
              <a:t>e.g. Early Universe Processes</a:t>
            </a:r>
          </a:p>
        </p:txBody>
      </p:sp>
      <p:pic>
        <p:nvPicPr>
          <p:cNvPr id="13" name="Picture 12"/>
          <p:cNvPicPr>
            <a:picLocks noChangeAspect="1"/>
          </p:cNvPicPr>
          <p:nvPr/>
        </p:nvPicPr>
        <p:blipFill rotWithShape="1">
          <a:blip r:embed="rId5" cstate="print">
            <a:extLst>
              <a:ext uri="{28A0092B-C50C-407E-A947-70E740481C1C}">
                <a14:useLocalDpi xmlns:a14="http://schemas.microsoft.com/office/drawing/2010/main" val="0"/>
              </a:ext>
            </a:extLst>
          </a:blip>
          <a:srcRect l="73" r="73"/>
          <a:stretch/>
        </p:blipFill>
        <p:spPr>
          <a:xfrm>
            <a:off x="6762997" y="1797522"/>
            <a:ext cx="1869280" cy="1294476"/>
          </a:xfrm>
          <a:prstGeom prst="rect">
            <a:avLst/>
          </a:prstGeom>
        </p:spPr>
      </p:pic>
      <p:pic>
        <p:nvPicPr>
          <p:cNvPr id="3084" name="Picture 12" descr="Image result for black holes"/>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3719" r="1813"/>
          <a:stretch/>
        </p:blipFill>
        <p:spPr bwMode="auto">
          <a:xfrm>
            <a:off x="6761637" y="3309688"/>
            <a:ext cx="1872000" cy="1390004"/>
          </a:xfrm>
          <a:prstGeom prst="rect">
            <a:avLst/>
          </a:prstGeom>
          <a:noFill/>
          <a:extLst>
            <a:ext uri="{909E8E84-426E-40DD-AFC4-6F175D3DCCD1}">
              <a14:hiddenFill xmlns:a14="http://schemas.microsoft.com/office/drawing/2010/main">
                <a:solidFill>
                  <a:srgbClr val="FFFFFF"/>
                </a:solidFill>
              </a14:hiddenFill>
            </a:ext>
          </a:extLst>
        </p:spPr>
      </p:pic>
      <p:sp>
        <p:nvSpPr>
          <p:cNvPr id="59" name="TextBox 58"/>
          <p:cNvSpPr txBox="1"/>
          <p:nvPr/>
        </p:nvSpPr>
        <p:spPr>
          <a:xfrm>
            <a:off x="8805470" y="7302240"/>
            <a:ext cx="3723919" cy="56425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lang="en-GB" sz="3000" dirty="0">
                <a:solidFill>
                  <a:srgbClr val="000000"/>
                </a:solidFill>
                <a:latin typeface="Garamond" panose="02020404030301010803" pitchFamily="18" charset="0"/>
              </a:rPr>
              <a:t>Quantum Vacuum</a:t>
            </a:r>
            <a:endParaRPr kumimoji="0" lang="en-GB" sz="3000" b="0" i="0" u="none" strike="noStrike" cap="none" spc="0" normalizeH="0" baseline="0" dirty="0">
              <a:ln>
                <a:noFill/>
              </a:ln>
              <a:solidFill>
                <a:srgbClr val="000000"/>
              </a:solidFill>
              <a:effectLst/>
              <a:uFillTx/>
              <a:latin typeface="Garamond" panose="02020404030301010803" pitchFamily="18" charset="0"/>
              <a:sym typeface="Helvetica Neue Light"/>
            </a:endParaRPr>
          </a:p>
        </p:txBody>
      </p:sp>
      <p:sp>
        <p:nvSpPr>
          <p:cNvPr id="60" name="TextBox 59"/>
          <p:cNvSpPr txBox="1"/>
          <p:nvPr/>
        </p:nvSpPr>
        <p:spPr>
          <a:xfrm>
            <a:off x="8862986" y="7940080"/>
            <a:ext cx="4238927" cy="48731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R="0" algn="l" defTabSz="584200" rtl="0" fontAlgn="auto" latinLnBrk="1" hangingPunct="0">
              <a:lnSpc>
                <a:spcPct val="100000"/>
              </a:lnSpc>
              <a:spcBef>
                <a:spcPts val="0"/>
              </a:spcBef>
              <a:spcAft>
                <a:spcPts val="0"/>
              </a:spcAft>
              <a:buClrTx/>
              <a:buSzTx/>
              <a:tabLst/>
            </a:pPr>
            <a:r>
              <a:rPr lang="en-GB" sz="2500" b="1" dirty="0">
                <a:solidFill>
                  <a:srgbClr val="005784"/>
                </a:solidFill>
                <a:latin typeface="Garamond" panose="02020404030301010803" pitchFamily="18" charset="0"/>
              </a:rPr>
              <a:t>e.g. The False Vacuum Decay</a:t>
            </a:r>
            <a:endParaRPr kumimoji="0" lang="en-GB" sz="2500" b="1" i="0" u="none" strike="noStrike" cap="none" spc="0" normalizeH="0" baseline="0" dirty="0">
              <a:ln>
                <a:noFill/>
              </a:ln>
              <a:solidFill>
                <a:srgbClr val="005784"/>
              </a:solidFill>
              <a:effectLst/>
              <a:uFillTx/>
              <a:latin typeface="Garamond" panose="02020404030301010803" pitchFamily="18" charset="0"/>
              <a:sym typeface="Helvetica Neue Light"/>
            </a:endParaRPr>
          </a:p>
        </p:txBody>
      </p:sp>
      <p:sp>
        <p:nvSpPr>
          <p:cNvPr id="64" name="Shape 87"/>
          <p:cNvSpPr/>
          <p:nvPr/>
        </p:nvSpPr>
        <p:spPr>
          <a:xfrm>
            <a:off x="5918793" y="21813"/>
            <a:ext cx="7050566" cy="923330"/>
          </a:xfrm>
          <a:prstGeom prst="rect">
            <a:avLst/>
          </a:prstGeom>
          <a:solidFill>
            <a:schemeClr val="bg1"/>
          </a:solidFill>
          <a:ln w="12700">
            <a:solidFill>
              <a:srgbClr val="005784"/>
            </a:solidFill>
            <a:miter lim="400000"/>
          </a:ln>
          <a:extLst>
            <a:ext uri="{C572A759-6A51-4108-AA02-DFA0A04FC94B}">
              <ma14:wrappingTextBoxFlag xmlns:ma14="http://schemas.microsoft.com/office/mac/drawingml/2011/main" val="1"/>
            </a:ext>
          </a:extLst>
        </p:spPr>
        <p:txBody>
          <a:bodyPr wrap="square" lIns="0" tIns="0" rIns="0" bIns="0" anchor="ctr">
            <a:spAutoFit/>
          </a:bodyPr>
          <a:lstStyle>
            <a:lvl1pPr algn="l">
              <a:defRPr b="1">
                <a:solidFill>
                  <a:srgbClr val="E0020A"/>
                </a:solidFill>
                <a:latin typeface="Avenir Book"/>
                <a:ea typeface="Avenir Book"/>
                <a:cs typeface="Avenir Book"/>
                <a:sym typeface="Avenir Book"/>
              </a:defRPr>
            </a:lvl1pPr>
          </a:lstStyle>
          <a:p>
            <a:pPr lvl="0" algn="ctr">
              <a:defRPr sz="1800" b="0">
                <a:solidFill>
                  <a:srgbClr val="000000"/>
                </a:solidFill>
              </a:defRPr>
            </a:pPr>
            <a:r>
              <a:rPr lang="en-GB" sz="3000" dirty="0">
                <a:solidFill>
                  <a:srgbClr val="005784"/>
                </a:solidFill>
                <a:latin typeface="Garamond" panose="02020404030301010803" pitchFamily="18" charset="0"/>
              </a:rPr>
              <a:t/>
            </a:r>
            <a:br>
              <a:rPr lang="en-GB" sz="3000" dirty="0">
                <a:solidFill>
                  <a:srgbClr val="005784"/>
                </a:solidFill>
                <a:latin typeface="Garamond" panose="02020404030301010803" pitchFamily="18" charset="0"/>
              </a:rPr>
            </a:br>
            <a:r>
              <a:rPr lang="en-GB" sz="3000" dirty="0">
                <a:solidFill>
                  <a:srgbClr val="005784"/>
                </a:solidFill>
                <a:latin typeface="Garamond" panose="02020404030301010803" pitchFamily="18" charset="0"/>
              </a:rPr>
              <a:t> Fundamental Physical Processes</a:t>
            </a:r>
            <a:endParaRPr sz="3200" dirty="0">
              <a:solidFill>
                <a:srgbClr val="005784"/>
              </a:solidFill>
              <a:latin typeface="Garamond" panose="02020404030301010803" pitchFamily="18" charset="0"/>
            </a:endParaRPr>
          </a:p>
        </p:txBody>
      </p:sp>
      <p:sp>
        <p:nvSpPr>
          <p:cNvPr id="11" name="TextBox 10"/>
          <p:cNvSpPr txBox="1"/>
          <p:nvPr/>
        </p:nvSpPr>
        <p:spPr>
          <a:xfrm>
            <a:off x="8853296" y="1754132"/>
            <a:ext cx="3384919" cy="56425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kumimoji="0" lang="en-GB" sz="3000" b="0" i="0" u="none" strike="noStrike" cap="none" spc="0" normalizeH="0" baseline="0" dirty="0">
                <a:ln>
                  <a:noFill/>
                </a:ln>
                <a:solidFill>
                  <a:srgbClr val="000000"/>
                </a:solidFill>
                <a:effectLst/>
                <a:uFillTx/>
                <a:latin typeface="Garamond" panose="02020404030301010803" pitchFamily="18" charset="0"/>
                <a:sym typeface="Helvetica Neue Light"/>
              </a:rPr>
              <a:t>Rotating Black</a:t>
            </a:r>
            <a:r>
              <a:rPr kumimoji="0" lang="en-GB" sz="3000" b="0" i="0" u="none" strike="noStrike" cap="none" spc="0" normalizeH="0" dirty="0">
                <a:ln>
                  <a:noFill/>
                </a:ln>
                <a:solidFill>
                  <a:srgbClr val="000000"/>
                </a:solidFill>
                <a:effectLst/>
                <a:uFillTx/>
                <a:latin typeface="Garamond" panose="02020404030301010803" pitchFamily="18" charset="0"/>
                <a:sym typeface="Helvetica Neue Light"/>
              </a:rPr>
              <a:t> Holes</a:t>
            </a:r>
            <a:endParaRPr kumimoji="0" lang="en-GB" sz="3000" b="0" i="0" u="none" strike="noStrike" cap="none" spc="0" normalizeH="0" baseline="0" dirty="0">
              <a:ln>
                <a:noFill/>
              </a:ln>
              <a:solidFill>
                <a:srgbClr val="000000"/>
              </a:solidFill>
              <a:effectLst/>
              <a:uFillTx/>
              <a:latin typeface="Garamond" panose="02020404030301010803" pitchFamily="18" charset="0"/>
              <a:sym typeface="Helvetica Neue Light"/>
            </a:endParaRPr>
          </a:p>
        </p:txBody>
      </p:sp>
      <p:pic>
        <p:nvPicPr>
          <p:cNvPr id="23" name="Picture 22"/>
          <p:cNvPicPr>
            <a:picLocks noChangeAspect="1"/>
          </p:cNvPicPr>
          <p:nvPr/>
        </p:nvPicPr>
        <p:blipFill rotWithShape="1">
          <a:blip r:embed="rId7">
            <a:extLst>
              <a:ext uri="{28A0092B-C50C-407E-A947-70E740481C1C}">
                <a14:useLocalDpi xmlns:a14="http://schemas.microsoft.com/office/drawing/2010/main" val="0"/>
              </a:ext>
            </a:extLst>
          </a:blip>
          <a:srcRect r="43842"/>
          <a:stretch/>
        </p:blipFill>
        <p:spPr>
          <a:xfrm>
            <a:off x="6730247" y="7252031"/>
            <a:ext cx="1872000" cy="1673406"/>
          </a:xfrm>
          <a:prstGeom prst="rect">
            <a:avLst/>
          </a:prstGeom>
        </p:spPr>
      </p:pic>
      <p:pic>
        <p:nvPicPr>
          <p:cNvPr id="3096" name="Picture 24" descr="Image result for early universe cosmology"/>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761637" y="4917382"/>
            <a:ext cx="1872000" cy="2116959"/>
          </a:xfrm>
          <a:prstGeom prst="rect">
            <a:avLst/>
          </a:prstGeom>
          <a:noFill/>
          <a:extLst>
            <a:ext uri="{909E8E84-426E-40DD-AFC4-6F175D3DCCD1}">
              <a14:hiddenFill xmlns:a14="http://schemas.microsoft.com/office/drawing/2010/main">
                <a:solidFill>
                  <a:srgbClr val="FFFFFF"/>
                </a:solidFill>
              </a14:hiddenFill>
            </a:ext>
          </a:extLst>
        </p:spPr>
      </p:pic>
      <p:cxnSp>
        <p:nvCxnSpPr>
          <p:cNvPr id="79" name="Straight Connector 78"/>
          <p:cNvCxnSpPr/>
          <p:nvPr/>
        </p:nvCxnSpPr>
        <p:spPr>
          <a:xfrm>
            <a:off x="5918793" y="1041991"/>
            <a:ext cx="0" cy="8591107"/>
          </a:xfrm>
          <a:prstGeom prst="line">
            <a:avLst/>
          </a:prstGeom>
          <a:noFill/>
          <a:ln w="15875" cap="flat">
            <a:solidFill>
              <a:srgbClr val="ABABAB">
                <a:alpha val="40000"/>
              </a:srgbClr>
            </a:solidFill>
            <a:prstDash val="sysDash"/>
            <a:miter lim="400000"/>
          </a:ln>
          <a:effectLst/>
        </p:spPr>
        <p:style>
          <a:lnRef idx="0">
            <a:scrgbClr r="0" g="0" b="0"/>
          </a:lnRef>
          <a:fillRef idx="0">
            <a:scrgbClr r="0" g="0" b="0"/>
          </a:fillRef>
          <a:effectRef idx="0">
            <a:scrgbClr r="0" g="0" b="0"/>
          </a:effectRef>
          <a:fontRef idx="none"/>
        </p:style>
      </p:cxnSp>
      <p:cxnSp>
        <p:nvCxnSpPr>
          <p:cNvPr id="80" name="Straight Connector 79"/>
          <p:cNvCxnSpPr/>
          <p:nvPr/>
        </p:nvCxnSpPr>
        <p:spPr>
          <a:xfrm flipV="1">
            <a:off x="63795" y="7109637"/>
            <a:ext cx="12905564" cy="56708"/>
          </a:xfrm>
          <a:prstGeom prst="line">
            <a:avLst/>
          </a:prstGeom>
          <a:noFill/>
          <a:ln w="15875" cap="flat">
            <a:solidFill>
              <a:srgbClr val="ABABAB">
                <a:alpha val="40000"/>
              </a:srgbClr>
            </a:solidFill>
            <a:prstDash val="sysDash"/>
            <a:miter lim="400000"/>
          </a:ln>
          <a:effectLst/>
        </p:spPr>
        <p:style>
          <a:lnRef idx="0">
            <a:scrgbClr r="0" g="0" b="0"/>
          </a:lnRef>
          <a:fillRef idx="0">
            <a:scrgbClr r="0" g="0" b="0"/>
          </a:fillRef>
          <a:effectRef idx="0">
            <a:scrgbClr r="0" g="0" b="0"/>
          </a:effectRef>
          <a:fontRef idx="none"/>
        </p:style>
      </p:cxnSp>
      <p:cxnSp>
        <p:nvCxnSpPr>
          <p:cNvPr id="7" name="Straight Arrow Connector 6"/>
          <p:cNvCxnSpPr/>
          <p:nvPr/>
        </p:nvCxnSpPr>
        <p:spPr>
          <a:xfrm flipV="1">
            <a:off x="929588" y="2851518"/>
            <a:ext cx="14879" cy="4562822"/>
          </a:xfrm>
          <a:prstGeom prst="straightConnector1">
            <a:avLst/>
          </a:prstGeom>
          <a:ln w="66675">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6904586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Shape 87"/>
          <p:cNvSpPr/>
          <p:nvPr/>
        </p:nvSpPr>
        <p:spPr>
          <a:xfrm>
            <a:off x="0" y="24083"/>
            <a:ext cx="5893920" cy="923330"/>
          </a:xfrm>
          <a:prstGeom prst="rect">
            <a:avLst/>
          </a:prstGeom>
          <a:solidFill>
            <a:srgbClr val="005784"/>
          </a:solidFill>
          <a:ln w="12700">
            <a:solidFill>
              <a:srgbClr val="005784"/>
            </a:solidFill>
            <a:miter lim="400000"/>
          </a:ln>
          <a:extLst>
            <a:ext uri="{C572A759-6A51-4108-AA02-DFA0A04FC94B}">
              <ma14:wrappingTextBoxFlag xmlns:ma14="http://schemas.microsoft.com/office/mac/drawingml/2011/main" val="1"/>
            </a:ext>
          </a:extLst>
        </p:spPr>
        <p:txBody>
          <a:bodyPr wrap="square" lIns="0" tIns="0" rIns="0" bIns="0" anchor="ctr">
            <a:spAutoFit/>
          </a:bodyPr>
          <a:lstStyle>
            <a:lvl1pPr algn="l">
              <a:defRPr b="1">
                <a:solidFill>
                  <a:srgbClr val="E0020A"/>
                </a:solidFill>
                <a:latin typeface="Avenir Book"/>
                <a:ea typeface="Avenir Book"/>
                <a:cs typeface="Avenir Book"/>
                <a:sym typeface="Avenir Book"/>
              </a:defRPr>
            </a:lvl1pPr>
          </a:lstStyle>
          <a:p>
            <a:pPr lvl="0" algn="ctr">
              <a:defRPr sz="1800" b="0">
                <a:solidFill>
                  <a:srgbClr val="000000"/>
                </a:solidFill>
              </a:defRPr>
            </a:pPr>
            <a:r>
              <a:rPr lang="en-GB" sz="3000" dirty="0">
                <a:solidFill>
                  <a:schemeClr val="bg1"/>
                </a:solidFill>
                <a:latin typeface="Garamond" panose="02020404030301010803" pitchFamily="18" charset="0"/>
              </a:rPr>
              <a:t/>
            </a:r>
            <a:br>
              <a:rPr lang="en-GB" sz="3000" dirty="0">
                <a:solidFill>
                  <a:schemeClr val="bg1"/>
                </a:solidFill>
                <a:latin typeface="Garamond" panose="02020404030301010803" pitchFamily="18" charset="0"/>
              </a:rPr>
            </a:br>
            <a:r>
              <a:rPr lang="en-GB" sz="3000" dirty="0">
                <a:solidFill>
                  <a:schemeClr val="bg1"/>
                </a:solidFill>
                <a:latin typeface="Garamond" panose="02020404030301010803" pitchFamily="18" charset="0"/>
              </a:rPr>
              <a:t>Analogue Simulators</a:t>
            </a:r>
            <a:endParaRPr sz="3200" dirty="0">
              <a:solidFill>
                <a:schemeClr val="bg1"/>
              </a:solidFill>
              <a:latin typeface="Garamond" panose="02020404030301010803" pitchFamily="18" charset="0"/>
            </a:endParaRPr>
          </a:p>
        </p:txBody>
      </p:sp>
      <p:sp>
        <p:nvSpPr>
          <p:cNvPr id="2" name="AutoShape 6" descr="Related ima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6" name="TextBox 45"/>
          <p:cNvSpPr txBox="1"/>
          <p:nvPr/>
        </p:nvSpPr>
        <p:spPr>
          <a:xfrm>
            <a:off x="8948948" y="3367035"/>
            <a:ext cx="2033502" cy="56425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kumimoji="0" lang="en-GB" sz="3000" b="0" i="0" u="none" strike="noStrike" cap="none" spc="0" normalizeH="0" baseline="0" dirty="0">
                <a:ln>
                  <a:noFill/>
                </a:ln>
                <a:solidFill>
                  <a:srgbClr val="000000"/>
                </a:solidFill>
                <a:effectLst/>
                <a:uFillTx/>
                <a:latin typeface="Garamond" panose="02020404030301010803" pitchFamily="18" charset="0"/>
                <a:sym typeface="Helvetica Neue Light"/>
              </a:rPr>
              <a:t>Black</a:t>
            </a:r>
            <a:r>
              <a:rPr kumimoji="0" lang="en-GB" sz="3000" b="0" i="0" u="none" strike="noStrike" cap="none" spc="0" normalizeH="0" dirty="0">
                <a:ln>
                  <a:noFill/>
                </a:ln>
                <a:solidFill>
                  <a:srgbClr val="000000"/>
                </a:solidFill>
                <a:effectLst/>
                <a:uFillTx/>
                <a:latin typeface="Garamond" panose="02020404030301010803" pitchFamily="18" charset="0"/>
                <a:sym typeface="Helvetica Neue Light"/>
              </a:rPr>
              <a:t> Holes</a:t>
            </a:r>
            <a:endParaRPr kumimoji="0" lang="en-GB" sz="3000" b="0" i="0" u="none" strike="noStrike" cap="none" spc="0" normalizeH="0" baseline="0" dirty="0">
              <a:ln>
                <a:noFill/>
              </a:ln>
              <a:solidFill>
                <a:srgbClr val="000000"/>
              </a:solidFill>
              <a:effectLst/>
              <a:uFillTx/>
              <a:latin typeface="Garamond" panose="02020404030301010803" pitchFamily="18" charset="0"/>
              <a:sym typeface="Helvetica Neue Light"/>
            </a:endParaRPr>
          </a:p>
        </p:txBody>
      </p:sp>
      <p:sp>
        <p:nvSpPr>
          <p:cNvPr id="47" name="TextBox 46"/>
          <p:cNvSpPr txBox="1"/>
          <p:nvPr/>
        </p:nvSpPr>
        <p:spPr>
          <a:xfrm>
            <a:off x="8853296" y="5288888"/>
            <a:ext cx="3980289" cy="56425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lang="en-GB" sz="3000" dirty="0">
                <a:solidFill>
                  <a:srgbClr val="000000"/>
                </a:solidFill>
                <a:latin typeface="Garamond" panose="02020404030301010803" pitchFamily="18" charset="0"/>
              </a:rPr>
              <a:t>Cosmological spacetimes</a:t>
            </a:r>
            <a:endParaRPr kumimoji="0" lang="en-GB" sz="3000" b="0" i="0" u="none" strike="noStrike" cap="none" spc="0" normalizeH="0" baseline="0" dirty="0">
              <a:ln>
                <a:noFill/>
              </a:ln>
              <a:solidFill>
                <a:srgbClr val="000000"/>
              </a:solidFill>
              <a:effectLst/>
              <a:uFillTx/>
              <a:latin typeface="Garamond" panose="02020404030301010803" pitchFamily="18" charset="0"/>
              <a:sym typeface="Helvetica Neue Light"/>
            </a:endParaRPr>
          </a:p>
        </p:txBody>
      </p:sp>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l="73" r="73"/>
          <a:stretch/>
        </p:blipFill>
        <p:spPr>
          <a:xfrm>
            <a:off x="6762997" y="1797522"/>
            <a:ext cx="1869280" cy="1294476"/>
          </a:xfrm>
          <a:prstGeom prst="rect">
            <a:avLst/>
          </a:prstGeom>
        </p:spPr>
      </p:pic>
      <p:pic>
        <p:nvPicPr>
          <p:cNvPr id="3084" name="Picture 12" descr="Image result for black hole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719" r="1813"/>
          <a:stretch/>
        </p:blipFill>
        <p:spPr bwMode="auto">
          <a:xfrm>
            <a:off x="6761637" y="3309688"/>
            <a:ext cx="1872000" cy="1390004"/>
          </a:xfrm>
          <a:prstGeom prst="rect">
            <a:avLst/>
          </a:prstGeom>
          <a:noFill/>
          <a:extLst>
            <a:ext uri="{909E8E84-426E-40DD-AFC4-6F175D3DCCD1}">
              <a14:hiddenFill xmlns:a14="http://schemas.microsoft.com/office/drawing/2010/main">
                <a:solidFill>
                  <a:srgbClr val="FFFFFF"/>
                </a:solidFill>
              </a14:hiddenFill>
            </a:ext>
          </a:extLst>
        </p:spPr>
      </p:pic>
      <p:sp>
        <p:nvSpPr>
          <p:cNvPr id="59" name="TextBox 58"/>
          <p:cNvSpPr txBox="1"/>
          <p:nvPr/>
        </p:nvSpPr>
        <p:spPr>
          <a:xfrm>
            <a:off x="8805470" y="7302240"/>
            <a:ext cx="3723919" cy="56425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lang="en-GB" sz="3000" dirty="0">
                <a:solidFill>
                  <a:srgbClr val="000000"/>
                </a:solidFill>
                <a:latin typeface="Garamond" panose="02020404030301010803" pitchFamily="18" charset="0"/>
              </a:rPr>
              <a:t>Quantum Vacuum</a:t>
            </a:r>
            <a:endParaRPr kumimoji="0" lang="en-GB" sz="3000" b="0" i="0" u="none" strike="noStrike" cap="none" spc="0" normalizeH="0" baseline="0" dirty="0">
              <a:ln>
                <a:noFill/>
              </a:ln>
              <a:solidFill>
                <a:srgbClr val="000000"/>
              </a:solidFill>
              <a:effectLst/>
              <a:uFillTx/>
              <a:latin typeface="Garamond" panose="02020404030301010803" pitchFamily="18" charset="0"/>
              <a:sym typeface="Helvetica Neue Light"/>
            </a:endParaRPr>
          </a:p>
        </p:txBody>
      </p:sp>
      <p:sp>
        <p:nvSpPr>
          <p:cNvPr id="64" name="Shape 87"/>
          <p:cNvSpPr/>
          <p:nvPr/>
        </p:nvSpPr>
        <p:spPr>
          <a:xfrm>
            <a:off x="5918793" y="21813"/>
            <a:ext cx="7050566" cy="923330"/>
          </a:xfrm>
          <a:prstGeom prst="rect">
            <a:avLst/>
          </a:prstGeom>
          <a:solidFill>
            <a:schemeClr val="bg1"/>
          </a:solidFill>
          <a:ln w="12700">
            <a:solidFill>
              <a:srgbClr val="005784"/>
            </a:solidFill>
            <a:miter lim="400000"/>
          </a:ln>
          <a:extLst>
            <a:ext uri="{C572A759-6A51-4108-AA02-DFA0A04FC94B}">
              <ma14:wrappingTextBoxFlag xmlns:ma14="http://schemas.microsoft.com/office/mac/drawingml/2011/main" val="1"/>
            </a:ext>
          </a:extLst>
        </p:spPr>
        <p:txBody>
          <a:bodyPr wrap="square" lIns="0" tIns="0" rIns="0" bIns="0" anchor="ctr">
            <a:spAutoFit/>
          </a:bodyPr>
          <a:lstStyle>
            <a:lvl1pPr algn="l">
              <a:defRPr b="1">
                <a:solidFill>
                  <a:srgbClr val="E0020A"/>
                </a:solidFill>
                <a:latin typeface="Avenir Book"/>
                <a:ea typeface="Avenir Book"/>
                <a:cs typeface="Avenir Book"/>
                <a:sym typeface="Avenir Book"/>
              </a:defRPr>
            </a:lvl1pPr>
          </a:lstStyle>
          <a:p>
            <a:pPr lvl="0" algn="ctr">
              <a:defRPr sz="1800" b="0">
                <a:solidFill>
                  <a:srgbClr val="000000"/>
                </a:solidFill>
              </a:defRPr>
            </a:pPr>
            <a:r>
              <a:rPr lang="en-GB" sz="3000" dirty="0">
                <a:solidFill>
                  <a:srgbClr val="005784"/>
                </a:solidFill>
                <a:latin typeface="Garamond" panose="02020404030301010803" pitchFamily="18" charset="0"/>
              </a:rPr>
              <a:t/>
            </a:r>
            <a:br>
              <a:rPr lang="en-GB" sz="3000" dirty="0">
                <a:solidFill>
                  <a:srgbClr val="005784"/>
                </a:solidFill>
                <a:latin typeface="Garamond" panose="02020404030301010803" pitchFamily="18" charset="0"/>
              </a:rPr>
            </a:br>
            <a:r>
              <a:rPr lang="en-GB" sz="3000" dirty="0">
                <a:solidFill>
                  <a:srgbClr val="005784"/>
                </a:solidFill>
                <a:latin typeface="Garamond" panose="02020404030301010803" pitchFamily="18" charset="0"/>
              </a:rPr>
              <a:t> Fundamental Physical Processes</a:t>
            </a:r>
            <a:endParaRPr sz="3200" dirty="0">
              <a:solidFill>
                <a:srgbClr val="005784"/>
              </a:solidFill>
              <a:latin typeface="Garamond" panose="02020404030301010803" pitchFamily="18" charset="0"/>
            </a:endParaRPr>
          </a:p>
        </p:txBody>
      </p:sp>
      <p:sp>
        <p:nvSpPr>
          <p:cNvPr id="11" name="TextBox 10"/>
          <p:cNvSpPr txBox="1"/>
          <p:nvPr/>
        </p:nvSpPr>
        <p:spPr>
          <a:xfrm>
            <a:off x="8853296" y="1754132"/>
            <a:ext cx="3384919" cy="56425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kumimoji="0" lang="en-GB" sz="3000" b="0" i="0" u="none" strike="noStrike" cap="none" spc="0" normalizeH="0" baseline="0" dirty="0">
                <a:ln>
                  <a:noFill/>
                </a:ln>
                <a:solidFill>
                  <a:srgbClr val="000000"/>
                </a:solidFill>
                <a:effectLst/>
                <a:uFillTx/>
                <a:latin typeface="Garamond" panose="02020404030301010803" pitchFamily="18" charset="0"/>
                <a:sym typeface="Helvetica Neue Light"/>
              </a:rPr>
              <a:t>Rotating Black</a:t>
            </a:r>
            <a:r>
              <a:rPr kumimoji="0" lang="en-GB" sz="3000" b="0" i="0" u="none" strike="noStrike" cap="none" spc="0" normalizeH="0" dirty="0">
                <a:ln>
                  <a:noFill/>
                </a:ln>
                <a:solidFill>
                  <a:srgbClr val="000000"/>
                </a:solidFill>
                <a:effectLst/>
                <a:uFillTx/>
                <a:latin typeface="Garamond" panose="02020404030301010803" pitchFamily="18" charset="0"/>
                <a:sym typeface="Helvetica Neue Light"/>
              </a:rPr>
              <a:t> Holes</a:t>
            </a:r>
            <a:endParaRPr kumimoji="0" lang="en-GB" sz="3000" b="0" i="0" u="none" strike="noStrike" cap="none" spc="0" normalizeH="0" baseline="0" dirty="0">
              <a:ln>
                <a:noFill/>
              </a:ln>
              <a:solidFill>
                <a:srgbClr val="000000"/>
              </a:solidFill>
              <a:effectLst/>
              <a:uFillTx/>
              <a:latin typeface="Garamond" panose="02020404030301010803" pitchFamily="18" charset="0"/>
              <a:sym typeface="Helvetica Neue Light"/>
            </a:endParaRPr>
          </a:p>
        </p:txBody>
      </p:sp>
      <p:pic>
        <p:nvPicPr>
          <p:cNvPr id="23" name="Picture 22"/>
          <p:cNvPicPr>
            <a:picLocks noChangeAspect="1"/>
          </p:cNvPicPr>
          <p:nvPr/>
        </p:nvPicPr>
        <p:blipFill rotWithShape="1">
          <a:blip r:embed="rId5">
            <a:extLst>
              <a:ext uri="{28A0092B-C50C-407E-A947-70E740481C1C}">
                <a14:useLocalDpi xmlns:a14="http://schemas.microsoft.com/office/drawing/2010/main" val="0"/>
              </a:ext>
            </a:extLst>
          </a:blip>
          <a:srcRect r="43842"/>
          <a:stretch/>
        </p:blipFill>
        <p:spPr>
          <a:xfrm>
            <a:off x="6730247" y="7252031"/>
            <a:ext cx="1872000" cy="1673406"/>
          </a:xfrm>
          <a:prstGeom prst="rect">
            <a:avLst/>
          </a:prstGeom>
        </p:spPr>
      </p:pic>
      <p:pic>
        <p:nvPicPr>
          <p:cNvPr id="3096" name="Picture 24" descr="Image result for early universe cosmology"/>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61637" y="4917382"/>
            <a:ext cx="1872000" cy="2116959"/>
          </a:xfrm>
          <a:prstGeom prst="rect">
            <a:avLst/>
          </a:prstGeom>
          <a:noFill/>
          <a:extLst>
            <a:ext uri="{909E8E84-426E-40DD-AFC4-6F175D3DCCD1}">
              <a14:hiddenFill xmlns:a14="http://schemas.microsoft.com/office/drawing/2010/main">
                <a:solidFill>
                  <a:srgbClr val="FFFFFF"/>
                </a:solidFill>
              </a14:hiddenFill>
            </a:ext>
          </a:extLst>
        </p:spPr>
      </p:pic>
      <p:cxnSp>
        <p:nvCxnSpPr>
          <p:cNvPr id="79" name="Straight Connector 78"/>
          <p:cNvCxnSpPr/>
          <p:nvPr/>
        </p:nvCxnSpPr>
        <p:spPr>
          <a:xfrm>
            <a:off x="5918793" y="1041991"/>
            <a:ext cx="0" cy="8591107"/>
          </a:xfrm>
          <a:prstGeom prst="line">
            <a:avLst/>
          </a:prstGeom>
          <a:noFill/>
          <a:ln w="15875" cap="flat">
            <a:solidFill>
              <a:srgbClr val="ABABAB">
                <a:alpha val="40000"/>
              </a:srgbClr>
            </a:solidFill>
            <a:prstDash val="sysDash"/>
            <a:miter lim="400000"/>
          </a:ln>
          <a:effectLst/>
        </p:spPr>
        <p:style>
          <a:lnRef idx="0">
            <a:scrgbClr r="0" g="0" b="0"/>
          </a:lnRef>
          <a:fillRef idx="0">
            <a:scrgbClr r="0" g="0" b="0"/>
          </a:fillRef>
          <a:effectRef idx="0">
            <a:scrgbClr r="0" g="0" b="0"/>
          </a:effectRef>
          <a:fontRef idx="none"/>
        </p:style>
      </p:cxnSp>
      <p:sp>
        <p:nvSpPr>
          <p:cNvPr id="97" name="Shape 334"/>
          <p:cNvSpPr/>
          <p:nvPr/>
        </p:nvSpPr>
        <p:spPr>
          <a:xfrm>
            <a:off x="2779044" y="1681517"/>
            <a:ext cx="3103022" cy="738664"/>
          </a:xfrm>
          <a:prstGeom prst="rect">
            <a:avLst/>
          </a:prstGeom>
          <a:ln w="12700">
            <a:miter lim="400000"/>
          </a:ln>
          <a:extLst>
            <a:ext uri="{C572A759-6A51-4108-AA02-DFA0A04FC94B}">
              <ma14:wrappingTextBoxFlag xmlns:ma14="http://schemas.microsoft.com/office/mac/drawingml/2011/main" val="1"/>
            </a:ext>
          </a:extLst>
        </p:spPr>
        <p:txBody>
          <a:bodyPr wrap="square" lIns="0" tIns="0" rIns="0" bIns="0" anchor="b">
            <a:spAutoFit/>
          </a:bodyPr>
          <a:lstStyle>
            <a:lvl1pPr algn="l">
              <a:defRPr sz="2400"/>
            </a:lvl1pPr>
          </a:lstStyle>
          <a:p>
            <a:pPr lvl="0" algn="r">
              <a:defRPr sz="1800"/>
            </a:pPr>
            <a:r>
              <a:rPr lang="en-GB" sz="2400" dirty="0">
                <a:latin typeface="Bell MT" panose="02020503060305020303" pitchFamily="18" charset="0"/>
              </a:rPr>
              <a:t>There exists a </a:t>
            </a:r>
            <a:r>
              <a:rPr lang="en-GB" sz="2400" b="1" dirty="0">
                <a:solidFill>
                  <a:srgbClr val="005784"/>
                </a:solidFill>
                <a:latin typeface="Bell MT" panose="02020503060305020303" pitchFamily="18" charset="0"/>
              </a:rPr>
              <a:t>broad</a:t>
            </a:r>
            <a:r>
              <a:rPr sz="2400" b="1" dirty="0">
                <a:solidFill>
                  <a:srgbClr val="005784"/>
                </a:solidFill>
                <a:latin typeface="Bell MT" panose="02020503060305020303" pitchFamily="18" charset="0"/>
              </a:rPr>
              <a:t> class of systems</a:t>
            </a:r>
            <a:endParaRPr sz="2400" dirty="0">
              <a:latin typeface="Bell MT" panose="02020503060305020303" pitchFamily="18" charset="0"/>
            </a:endParaRPr>
          </a:p>
        </p:txBody>
      </p:sp>
      <p:pic>
        <p:nvPicPr>
          <p:cNvPr id="104" name="Picture 2" descr="Image result for fluid of light faccio"/>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4041" r="4893"/>
          <a:stretch/>
        </p:blipFill>
        <p:spPr bwMode="auto">
          <a:xfrm>
            <a:off x="3289653" y="2618447"/>
            <a:ext cx="2589014" cy="1646047"/>
          </a:xfrm>
          <a:prstGeom prst="rect">
            <a:avLst/>
          </a:prstGeom>
          <a:noFill/>
          <a:extLst>
            <a:ext uri="{909E8E84-426E-40DD-AFC4-6F175D3DCCD1}">
              <a14:hiddenFill xmlns:a14="http://schemas.microsoft.com/office/drawing/2010/main">
                <a:solidFill>
                  <a:srgbClr val="FFFFFF"/>
                </a:solidFill>
              </a14:hiddenFill>
            </a:ext>
          </a:extLst>
        </p:spPr>
      </p:pic>
      <p:pic>
        <p:nvPicPr>
          <p:cNvPr id="105" name="Picture 10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86667" y="4301390"/>
            <a:ext cx="2592000" cy="1760519"/>
          </a:xfrm>
          <a:prstGeom prst="rect">
            <a:avLst/>
          </a:prstGeom>
        </p:spPr>
      </p:pic>
      <p:sp>
        <p:nvSpPr>
          <p:cNvPr id="106" name="Shape 334"/>
          <p:cNvSpPr/>
          <p:nvPr/>
        </p:nvSpPr>
        <p:spPr>
          <a:xfrm>
            <a:off x="3040847" y="6458441"/>
            <a:ext cx="2877946" cy="1846659"/>
          </a:xfrm>
          <a:prstGeom prst="rect">
            <a:avLst/>
          </a:prstGeom>
          <a:ln w="12700">
            <a:miter lim="400000"/>
          </a:ln>
          <a:extLst>
            <a:ext uri="{C572A759-6A51-4108-AA02-DFA0A04FC94B}">
              <ma14:wrappingTextBoxFlag xmlns:ma14="http://schemas.microsoft.com/office/mac/drawingml/2011/main" val="1"/>
            </a:ext>
          </a:extLst>
        </p:spPr>
        <p:txBody>
          <a:bodyPr wrap="square" lIns="0" tIns="0" rIns="0" bIns="0" anchor="b">
            <a:spAutoFit/>
          </a:bodyPr>
          <a:lstStyle>
            <a:lvl1pPr algn="l">
              <a:defRPr sz="2400"/>
            </a:lvl1pPr>
          </a:lstStyle>
          <a:p>
            <a:pPr lvl="0" algn="r">
              <a:defRPr sz="1800"/>
            </a:pPr>
            <a:r>
              <a:rPr lang="en-GB" sz="2400" dirty="0">
                <a:latin typeface="Bell MT" panose="02020503060305020303" pitchFamily="18" charset="0"/>
              </a:rPr>
              <a:t>Fluctuations described by an </a:t>
            </a:r>
            <a:r>
              <a:rPr lang="en-GB" sz="2400" b="1" dirty="0">
                <a:solidFill>
                  <a:srgbClr val="005784"/>
                </a:solidFill>
                <a:latin typeface="Bell MT" panose="02020503060305020303" pitchFamily="18" charset="0"/>
              </a:rPr>
              <a:t>effective Relativistic Quantum Field Theory</a:t>
            </a:r>
            <a:r>
              <a:rPr lang="en-GB" sz="2400" dirty="0">
                <a:latin typeface="Bell MT" panose="02020503060305020303" pitchFamily="18" charset="0"/>
              </a:rPr>
              <a:t> in </a:t>
            </a:r>
            <a:r>
              <a:rPr lang="en-GB" sz="2400" b="1" dirty="0">
                <a:solidFill>
                  <a:srgbClr val="005784"/>
                </a:solidFill>
                <a:latin typeface="Bell MT" panose="02020503060305020303" pitchFamily="18" charset="0"/>
              </a:rPr>
              <a:t>flat</a:t>
            </a:r>
            <a:r>
              <a:rPr lang="en-GB" sz="2400" dirty="0">
                <a:latin typeface="Bell MT" panose="02020503060305020303" pitchFamily="18" charset="0"/>
              </a:rPr>
              <a:t> or </a:t>
            </a:r>
            <a:r>
              <a:rPr lang="en-GB" sz="2400" b="1" dirty="0">
                <a:solidFill>
                  <a:srgbClr val="005784"/>
                </a:solidFill>
                <a:latin typeface="Bell MT" panose="02020503060305020303" pitchFamily="18" charset="0"/>
              </a:rPr>
              <a:t>curved</a:t>
            </a:r>
            <a:r>
              <a:rPr lang="en-GB" sz="2400" dirty="0">
                <a:solidFill>
                  <a:srgbClr val="005784"/>
                </a:solidFill>
                <a:latin typeface="Bell MT" panose="02020503060305020303" pitchFamily="18" charset="0"/>
              </a:rPr>
              <a:t> spacetimes</a:t>
            </a:r>
            <a:r>
              <a:rPr lang="en-GB" sz="2400" dirty="0">
                <a:latin typeface="Bell MT" panose="02020503060305020303" pitchFamily="18" charset="0"/>
              </a:rPr>
              <a:t>.</a:t>
            </a:r>
            <a:endParaRPr sz="2400" dirty="0">
              <a:latin typeface="Bell MT" panose="02020503060305020303" pitchFamily="18" charset="0"/>
            </a:endParaRPr>
          </a:p>
        </p:txBody>
      </p:sp>
      <p:pic>
        <p:nvPicPr>
          <p:cNvPr id="117" name="pasted-image.jpg"/>
          <p:cNvPicPr/>
          <p:nvPr/>
        </p:nvPicPr>
        <p:blipFill>
          <a:blip r:embed="rId9">
            <a:extLst/>
          </a:blip>
          <a:stretch>
            <a:fillRect/>
          </a:stretch>
        </p:blipFill>
        <p:spPr>
          <a:xfrm>
            <a:off x="776266" y="7381771"/>
            <a:ext cx="1770716" cy="768522"/>
          </a:xfrm>
          <a:prstGeom prst="rect">
            <a:avLst/>
          </a:prstGeom>
          <a:ln w="12700">
            <a:miter lim="400000"/>
          </a:ln>
        </p:spPr>
      </p:pic>
      <p:sp>
        <p:nvSpPr>
          <p:cNvPr id="119" name="Oval 118"/>
          <p:cNvSpPr/>
          <p:nvPr/>
        </p:nvSpPr>
        <p:spPr>
          <a:xfrm>
            <a:off x="293499" y="6527446"/>
            <a:ext cx="2456984" cy="2456984"/>
          </a:xfrm>
          <a:prstGeom prst="ellipse">
            <a:avLst/>
          </a:prstGeom>
          <a:solidFill>
            <a:srgbClr val="7F305F">
              <a:alpha val="32000"/>
            </a:srgbClr>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pic>
        <p:nvPicPr>
          <p:cNvPr id="121" name="Picture 12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831688" y="8059678"/>
            <a:ext cx="1557104" cy="778552"/>
          </a:xfrm>
          <a:prstGeom prst="rect">
            <a:avLst/>
          </a:prstGeom>
        </p:spPr>
      </p:pic>
      <p:sp>
        <p:nvSpPr>
          <p:cNvPr id="123" name="Oval 122"/>
          <p:cNvSpPr/>
          <p:nvPr/>
        </p:nvSpPr>
        <p:spPr>
          <a:xfrm>
            <a:off x="10512375" y="7176114"/>
            <a:ext cx="2456984" cy="2456984"/>
          </a:xfrm>
          <a:prstGeom prst="ellipse">
            <a:avLst/>
          </a:prstGeom>
          <a:solidFill>
            <a:srgbClr val="003152">
              <a:alpha val="36000"/>
            </a:srgbClr>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Tree>
    <p:extLst>
      <p:ext uri="{BB962C8B-B14F-4D97-AF65-F5344CB8AC3E}">
        <p14:creationId xmlns:p14="http://schemas.microsoft.com/office/powerpoint/2010/main" val="155307189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Shape 87"/>
          <p:cNvSpPr/>
          <p:nvPr/>
        </p:nvSpPr>
        <p:spPr>
          <a:xfrm>
            <a:off x="0" y="15783"/>
            <a:ext cx="13004800" cy="954107"/>
          </a:xfrm>
          <a:prstGeom prst="rect">
            <a:avLst/>
          </a:prstGeom>
          <a:solidFill>
            <a:srgbClr val="005784"/>
          </a:solidFill>
          <a:ln w="12700">
            <a:solidFill>
              <a:srgbClr val="005784"/>
            </a:solidFill>
            <a:miter lim="400000"/>
          </a:ln>
          <a:extLst>
            <a:ext uri="{C572A759-6A51-4108-AA02-DFA0A04FC94B}">
              <ma14:wrappingTextBoxFlag xmlns:ma14="http://schemas.microsoft.com/office/mac/drawingml/2011/main" val="1"/>
            </a:ext>
          </a:extLst>
        </p:spPr>
        <p:txBody>
          <a:bodyPr wrap="square" lIns="0" tIns="0" rIns="0" bIns="0" anchor="ctr">
            <a:spAutoFit/>
          </a:bodyPr>
          <a:lstStyle>
            <a:lvl1pPr algn="l">
              <a:defRPr b="1">
                <a:solidFill>
                  <a:srgbClr val="E0020A"/>
                </a:solidFill>
                <a:latin typeface="Avenir Book"/>
                <a:ea typeface="Avenir Book"/>
                <a:cs typeface="Avenir Book"/>
                <a:sym typeface="Avenir Book"/>
              </a:defRPr>
            </a:lvl1pPr>
          </a:lstStyle>
          <a:p>
            <a:pPr lvl="0">
              <a:defRPr sz="1800" b="0">
                <a:solidFill>
                  <a:srgbClr val="000000"/>
                </a:solidFill>
              </a:defRPr>
            </a:pPr>
            <a:r>
              <a:rPr lang="en-GB" sz="3000" dirty="0">
                <a:solidFill>
                  <a:schemeClr val="bg1"/>
                </a:solidFill>
                <a:latin typeface="Garamond" panose="02020404030301010803" pitchFamily="18" charset="0"/>
              </a:rPr>
              <a:t/>
            </a:r>
            <a:br>
              <a:rPr lang="en-GB" sz="3000" dirty="0">
                <a:solidFill>
                  <a:schemeClr val="bg1"/>
                </a:solidFill>
                <a:latin typeface="Garamond" panose="02020404030301010803" pitchFamily="18" charset="0"/>
              </a:rPr>
            </a:br>
            <a:r>
              <a:rPr lang="en-GB" sz="3000" dirty="0">
                <a:solidFill>
                  <a:schemeClr val="bg1"/>
                </a:solidFill>
                <a:latin typeface="Garamond" panose="02020404030301010803" pitchFamily="18" charset="0"/>
              </a:rPr>
              <a:t> Recent successful examples of Analogue QFT Simulations </a:t>
            </a:r>
            <a:endParaRPr sz="3200" dirty="0">
              <a:solidFill>
                <a:schemeClr val="bg1"/>
              </a:solidFill>
              <a:latin typeface="Garamond" panose="02020404030301010803" pitchFamily="18" charset="0"/>
            </a:endParaRPr>
          </a:p>
        </p:txBody>
      </p:sp>
      <p:sp>
        <p:nvSpPr>
          <p:cNvPr id="2" name="AutoShape 6" descr="Related ima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7" name="Shape 334"/>
          <p:cNvSpPr/>
          <p:nvPr/>
        </p:nvSpPr>
        <p:spPr>
          <a:xfrm>
            <a:off x="112716" y="5522251"/>
            <a:ext cx="2646389" cy="384721"/>
          </a:xfrm>
          <a:prstGeom prst="rect">
            <a:avLst/>
          </a:prstGeom>
          <a:ln w="12700">
            <a:miter lim="400000"/>
          </a:ln>
          <a:extLst>
            <a:ext uri="{C572A759-6A51-4108-AA02-DFA0A04FC94B}">
              <ma14:wrappingTextBoxFlag xmlns:ma14="http://schemas.microsoft.com/office/mac/drawingml/2011/main" val="1"/>
            </a:ext>
          </a:extLst>
        </p:spPr>
        <p:txBody>
          <a:bodyPr wrap="square" lIns="0" tIns="0" rIns="0" bIns="0" anchor="b">
            <a:spAutoFit/>
          </a:bodyPr>
          <a:lstStyle>
            <a:lvl1pPr algn="l">
              <a:defRPr sz="2400"/>
            </a:lvl1pPr>
          </a:lstStyle>
          <a:p>
            <a:pPr marL="342900" lvl="0" indent="-342900">
              <a:buFont typeface="Arial" panose="020B0604020202020204" pitchFamily="34" charset="0"/>
              <a:buChar char="•"/>
              <a:defRPr sz="1800"/>
            </a:pPr>
            <a:endParaRPr lang="en-GB" sz="2500" dirty="0">
              <a:latin typeface="Garamond" panose="02020404030301010803" pitchFamily="18" charset="0"/>
            </a:endParaRPr>
          </a:p>
        </p:txBody>
      </p:sp>
      <p:sp>
        <p:nvSpPr>
          <p:cNvPr id="79" name="TextBox 78"/>
          <p:cNvSpPr txBox="1"/>
          <p:nvPr/>
        </p:nvSpPr>
        <p:spPr>
          <a:xfrm>
            <a:off x="2838369" y="1618284"/>
            <a:ext cx="3628268" cy="187230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marR="0" indent="-457200" algn="l" defTabSz="584200" rtl="0" fontAlgn="auto" latinLnBrk="1" hangingPunct="0">
              <a:lnSpc>
                <a:spcPct val="100000"/>
              </a:lnSpc>
              <a:spcBef>
                <a:spcPts val="0"/>
              </a:spcBef>
              <a:spcAft>
                <a:spcPts val="0"/>
              </a:spcAft>
              <a:buClrTx/>
              <a:buSzTx/>
              <a:buFont typeface="Arial" panose="020B0604020202020204" pitchFamily="34" charset="0"/>
              <a:buChar char="•"/>
              <a:tabLst/>
            </a:pPr>
            <a:r>
              <a:rPr kumimoji="0" lang="en-GB" sz="2500" b="1" i="0" u="none" strike="noStrike" cap="none" spc="0" normalizeH="0" dirty="0">
                <a:ln>
                  <a:noFill/>
                </a:ln>
                <a:solidFill>
                  <a:srgbClr val="005784"/>
                </a:solidFill>
                <a:effectLst/>
                <a:uFillTx/>
                <a:latin typeface="Garamond" panose="02020404030301010803" pitchFamily="18" charset="0"/>
                <a:sym typeface="Helvetica Neue Light"/>
              </a:rPr>
              <a:t>Superradiance</a:t>
            </a:r>
            <a:r>
              <a:rPr kumimoji="0" lang="en-GB" sz="2500" b="1" i="0" u="none" strike="noStrike" cap="none" spc="0" normalizeH="0" dirty="0">
                <a:ln>
                  <a:noFill/>
                </a:ln>
                <a:solidFill>
                  <a:srgbClr val="000000"/>
                </a:solidFill>
                <a:effectLst/>
                <a:uFillTx/>
                <a:latin typeface="Garamond" panose="02020404030301010803" pitchFamily="18" charset="0"/>
                <a:sym typeface="Helvetica Neue Light"/>
              </a:rPr>
              <a:t> </a:t>
            </a:r>
            <a:br>
              <a:rPr kumimoji="0" lang="en-GB" sz="2500" b="1" i="0" u="none" strike="noStrike" cap="none" spc="0" normalizeH="0" dirty="0">
                <a:ln>
                  <a:noFill/>
                </a:ln>
                <a:solidFill>
                  <a:srgbClr val="000000"/>
                </a:solidFill>
                <a:effectLst/>
                <a:uFillTx/>
                <a:latin typeface="Garamond" panose="02020404030301010803" pitchFamily="18" charset="0"/>
                <a:sym typeface="Helvetica Neue Light"/>
              </a:rPr>
            </a:br>
            <a:r>
              <a:rPr kumimoji="0" lang="en-GB" sz="2000" i="0" u="none" strike="noStrike" cap="none" spc="0" normalizeH="0" dirty="0">
                <a:ln>
                  <a:noFill/>
                </a:ln>
                <a:solidFill>
                  <a:srgbClr val="000000"/>
                </a:solidFill>
                <a:effectLst/>
                <a:uFillTx/>
                <a:latin typeface="Garamond" panose="02020404030301010803" pitchFamily="18" charset="0"/>
                <a:sym typeface="Helvetica Neue Light"/>
              </a:rPr>
              <a:t>Weinfurtner 2017</a:t>
            </a:r>
          </a:p>
          <a:p>
            <a:pPr marL="457200" marR="0" indent="-457200" algn="l" defTabSz="584200" rtl="0" fontAlgn="auto" latinLnBrk="1" hangingPunct="0">
              <a:lnSpc>
                <a:spcPct val="100000"/>
              </a:lnSpc>
              <a:spcBef>
                <a:spcPts val="0"/>
              </a:spcBef>
              <a:spcAft>
                <a:spcPts val="0"/>
              </a:spcAft>
              <a:buClrTx/>
              <a:buSzTx/>
              <a:buFont typeface="Arial" panose="020B0604020202020204" pitchFamily="34" charset="0"/>
              <a:buChar char="•"/>
              <a:tabLst/>
            </a:pPr>
            <a:r>
              <a:rPr kumimoji="0" lang="en-GB" sz="2500" b="0" u="none" strike="noStrike" cap="none" spc="0" normalizeH="0" dirty="0">
                <a:ln>
                  <a:noFill/>
                </a:ln>
                <a:solidFill>
                  <a:srgbClr val="005784"/>
                </a:solidFill>
                <a:effectLst/>
                <a:uFillTx/>
                <a:latin typeface="Garamond" panose="02020404030301010803" pitchFamily="18" charset="0"/>
                <a:sym typeface="Helvetica Neue Light"/>
              </a:rPr>
              <a:t>Light bending</a:t>
            </a:r>
            <a:br>
              <a:rPr kumimoji="0" lang="en-GB" sz="2500" b="0" u="none" strike="noStrike" cap="none" spc="0" normalizeH="0" dirty="0">
                <a:ln>
                  <a:noFill/>
                </a:ln>
                <a:solidFill>
                  <a:srgbClr val="005784"/>
                </a:solidFill>
                <a:effectLst/>
                <a:uFillTx/>
                <a:latin typeface="Garamond" panose="02020404030301010803" pitchFamily="18" charset="0"/>
                <a:sym typeface="Helvetica Neue Light"/>
              </a:rPr>
            </a:br>
            <a:r>
              <a:rPr kumimoji="0" lang="en-GB" sz="2000" b="0" u="none" strike="noStrike" cap="none" spc="0" normalizeH="0" dirty="0">
                <a:ln>
                  <a:noFill/>
                </a:ln>
                <a:solidFill>
                  <a:schemeClr val="tx1"/>
                </a:solidFill>
                <a:effectLst/>
                <a:uFillTx/>
                <a:latin typeface="Garamond" panose="02020404030301010803" pitchFamily="18" charset="0"/>
                <a:sym typeface="Helvetica Neue Light"/>
              </a:rPr>
              <a:t>Weinfurtner 2018</a:t>
            </a:r>
          </a:p>
          <a:p>
            <a:pPr marL="457200" marR="0" indent="-457200" algn="l" defTabSz="584200" rtl="0" fontAlgn="auto" latinLnBrk="1" hangingPunct="0">
              <a:lnSpc>
                <a:spcPct val="100000"/>
              </a:lnSpc>
              <a:spcBef>
                <a:spcPts val="0"/>
              </a:spcBef>
              <a:spcAft>
                <a:spcPts val="0"/>
              </a:spcAft>
              <a:buClrTx/>
              <a:buSzTx/>
              <a:buFont typeface="Arial" panose="020B0604020202020204" pitchFamily="34" charset="0"/>
              <a:buChar char="•"/>
              <a:tabLst/>
            </a:pPr>
            <a:r>
              <a:rPr lang="en-GB" sz="2500" dirty="0">
                <a:solidFill>
                  <a:schemeClr val="tx1"/>
                </a:solidFill>
                <a:latin typeface="Garamond" panose="02020404030301010803" pitchFamily="18" charset="0"/>
              </a:rPr>
              <a:t>Quasi-Normal Modes</a:t>
            </a:r>
            <a:endParaRPr kumimoji="0" lang="en-GB" sz="2500" b="0" i="0" u="none" strike="noStrike" cap="none" spc="0" normalizeH="0" baseline="0" dirty="0">
              <a:ln>
                <a:noFill/>
              </a:ln>
              <a:solidFill>
                <a:schemeClr val="tx1"/>
              </a:solidFill>
              <a:effectLst/>
              <a:uFillTx/>
              <a:latin typeface="Garamond" panose="02020404030301010803" pitchFamily="18" charset="0"/>
              <a:sym typeface="Helvetica Neue Light"/>
            </a:endParaRPr>
          </a:p>
        </p:txBody>
      </p:sp>
      <p:sp>
        <p:nvSpPr>
          <p:cNvPr id="80" name="TextBox 79"/>
          <p:cNvSpPr txBox="1"/>
          <p:nvPr/>
        </p:nvSpPr>
        <p:spPr>
          <a:xfrm>
            <a:off x="2701210" y="3795718"/>
            <a:ext cx="2033502" cy="48731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kumimoji="0" lang="en-GB" sz="2500" b="0" i="0" u="none" strike="noStrike" cap="none" spc="0" normalizeH="0" baseline="0" dirty="0">
                <a:ln>
                  <a:noFill/>
                </a:ln>
                <a:solidFill>
                  <a:srgbClr val="000000"/>
                </a:solidFill>
                <a:effectLst/>
                <a:uFillTx/>
                <a:latin typeface="Garamond" panose="02020404030301010803" pitchFamily="18" charset="0"/>
                <a:sym typeface="Helvetica Neue Light"/>
              </a:rPr>
              <a:t>Black</a:t>
            </a:r>
            <a:r>
              <a:rPr kumimoji="0" lang="en-GB" sz="2500" b="0" i="0" u="none" strike="noStrike" cap="none" spc="0" normalizeH="0" dirty="0">
                <a:ln>
                  <a:noFill/>
                </a:ln>
                <a:solidFill>
                  <a:srgbClr val="000000"/>
                </a:solidFill>
                <a:effectLst/>
                <a:uFillTx/>
                <a:latin typeface="Garamond" panose="02020404030301010803" pitchFamily="18" charset="0"/>
                <a:sym typeface="Helvetica Neue Light"/>
              </a:rPr>
              <a:t> Holes</a:t>
            </a:r>
            <a:endParaRPr kumimoji="0" lang="en-GB" sz="2500" b="0" i="0" u="none" strike="noStrike" cap="none" spc="0" normalizeH="0" baseline="0" dirty="0">
              <a:ln>
                <a:noFill/>
              </a:ln>
              <a:solidFill>
                <a:srgbClr val="000000"/>
              </a:solidFill>
              <a:effectLst/>
              <a:uFillTx/>
              <a:latin typeface="Garamond" panose="02020404030301010803" pitchFamily="18" charset="0"/>
              <a:sym typeface="Helvetica Neue Light"/>
            </a:endParaRPr>
          </a:p>
        </p:txBody>
      </p:sp>
      <p:sp>
        <p:nvSpPr>
          <p:cNvPr id="81" name="TextBox 80"/>
          <p:cNvSpPr txBox="1"/>
          <p:nvPr/>
        </p:nvSpPr>
        <p:spPr>
          <a:xfrm>
            <a:off x="2759105" y="6538070"/>
            <a:ext cx="3251835" cy="48731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lang="en-GB" sz="2500" dirty="0">
                <a:solidFill>
                  <a:srgbClr val="000000"/>
                </a:solidFill>
                <a:latin typeface="Garamond" panose="02020404030301010803" pitchFamily="18" charset="0"/>
              </a:rPr>
              <a:t>Cosmological spacetimes</a:t>
            </a:r>
            <a:endParaRPr kumimoji="0" lang="en-GB" sz="2500" b="0" i="0" u="none" strike="noStrike" cap="none" spc="0" normalizeH="0" baseline="0" dirty="0">
              <a:ln>
                <a:noFill/>
              </a:ln>
              <a:solidFill>
                <a:srgbClr val="000000"/>
              </a:solidFill>
              <a:effectLst/>
              <a:uFillTx/>
              <a:latin typeface="Garamond" panose="02020404030301010803" pitchFamily="18" charset="0"/>
              <a:sym typeface="Helvetica Neue Light"/>
            </a:endParaRPr>
          </a:p>
        </p:txBody>
      </p:sp>
      <p:sp>
        <p:nvSpPr>
          <p:cNvPr id="82" name="TextBox 81"/>
          <p:cNvSpPr txBox="1"/>
          <p:nvPr/>
        </p:nvSpPr>
        <p:spPr>
          <a:xfrm>
            <a:off x="2701210" y="4169327"/>
            <a:ext cx="3628268" cy="218008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marR="0" indent="-457200" algn="l" defTabSz="584200" rtl="0" fontAlgn="auto" latinLnBrk="1" hangingPunct="0">
              <a:lnSpc>
                <a:spcPct val="100000"/>
              </a:lnSpc>
              <a:spcBef>
                <a:spcPts val="0"/>
              </a:spcBef>
              <a:spcAft>
                <a:spcPts val="0"/>
              </a:spcAft>
              <a:buClrTx/>
              <a:buSzTx/>
              <a:buFont typeface="Arial" panose="020B0604020202020204" pitchFamily="34" charset="0"/>
              <a:buChar char="•"/>
              <a:tabLst/>
            </a:pPr>
            <a:r>
              <a:rPr kumimoji="0" lang="en-GB" sz="2500" b="1" i="0" u="none" strike="noStrike" cap="none" spc="0" normalizeH="0" dirty="0">
                <a:ln>
                  <a:noFill/>
                </a:ln>
                <a:solidFill>
                  <a:srgbClr val="005784"/>
                </a:solidFill>
                <a:effectLst/>
                <a:uFillTx/>
                <a:latin typeface="Garamond" panose="02020404030301010803" pitchFamily="18" charset="0"/>
                <a:sym typeface="Helvetica Neue Light"/>
              </a:rPr>
              <a:t>Hawking </a:t>
            </a:r>
            <a:r>
              <a:rPr lang="en-GB" sz="2500" b="1" dirty="0">
                <a:solidFill>
                  <a:srgbClr val="005784"/>
                </a:solidFill>
                <a:latin typeface="Garamond" panose="02020404030301010803" pitchFamily="18" charset="0"/>
              </a:rPr>
              <a:t>R</a:t>
            </a:r>
            <a:r>
              <a:rPr kumimoji="0" lang="en-GB" sz="2500" b="1" i="0" u="none" strike="noStrike" cap="none" spc="0" normalizeH="0" dirty="0">
                <a:ln>
                  <a:noFill/>
                </a:ln>
                <a:solidFill>
                  <a:srgbClr val="005784"/>
                </a:solidFill>
                <a:effectLst/>
                <a:uFillTx/>
                <a:latin typeface="Garamond" panose="02020404030301010803" pitchFamily="18" charset="0"/>
                <a:sym typeface="Helvetica Neue Light"/>
              </a:rPr>
              <a:t>adiation:</a:t>
            </a:r>
            <a:br>
              <a:rPr kumimoji="0" lang="en-GB" sz="2500" b="1" i="0" u="none" strike="noStrike" cap="none" spc="0" normalizeH="0" dirty="0">
                <a:ln>
                  <a:noFill/>
                </a:ln>
                <a:solidFill>
                  <a:srgbClr val="005784"/>
                </a:solidFill>
                <a:effectLst/>
                <a:uFillTx/>
                <a:latin typeface="Garamond" panose="02020404030301010803" pitchFamily="18" charset="0"/>
                <a:sym typeface="Helvetica Neue Light"/>
              </a:rPr>
            </a:br>
            <a:r>
              <a:rPr kumimoji="0" lang="en-GB" sz="2000" i="0" u="none" strike="noStrike" cap="none" spc="0" normalizeH="0" dirty="0">
                <a:ln>
                  <a:noFill/>
                </a:ln>
                <a:solidFill>
                  <a:schemeClr val="tx1"/>
                </a:solidFill>
                <a:effectLst/>
                <a:uFillTx/>
                <a:latin typeface="Garamond" panose="02020404030301010803" pitchFamily="18" charset="0"/>
                <a:sym typeface="Helvetica Neue Light"/>
              </a:rPr>
              <a:t>Weinfurtner/Unruh 2011</a:t>
            </a:r>
            <a:br>
              <a:rPr kumimoji="0" lang="en-GB" sz="2000" i="0" u="none" strike="noStrike" cap="none" spc="0" normalizeH="0" dirty="0">
                <a:ln>
                  <a:noFill/>
                </a:ln>
                <a:solidFill>
                  <a:schemeClr val="tx1"/>
                </a:solidFill>
                <a:effectLst/>
                <a:uFillTx/>
                <a:latin typeface="Garamond" panose="02020404030301010803" pitchFamily="18" charset="0"/>
                <a:sym typeface="Helvetica Neue Light"/>
              </a:rPr>
            </a:br>
            <a:r>
              <a:rPr kumimoji="0" lang="en-GB" sz="2000" i="0" u="none" strike="noStrike" cap="none" spc="0" normalizeH="0" dirty="0">
                <a:ln>
                  <a:noFill/>
                </a:ln>
                <a:solidFill>
                  <a:schemeClr val="tx1"/>
                </a:solidFill>
                <a:effectLst/>
                <a:uFillTx/>
                <a:latin typeface="Garamond" panose="02020404030301010803" pitchFamily="18" charset="0"/>
                <a:sym typeface="Helvetica Neue Light"/>
              </a:rPr>
              <a:t>Faccio 2011</a:t>
            </a:r>
            <a:br>
              <a:rPr kumimoji="0" lang="en-GB" sz="2000" i="0" u="none" strike="noStrike" cap="none" spc="0" normalizeH="0" dirty="0">
                <a:ln>
                  <a:noFill/>
                </a:ln>
                <a:solidFill>
                  <a:schemeClr val="tx1"/>
                </a:solidFill>
                <a:effectLst/>
                <a:uFillTx/>
                <a:latin typeface="Garamond" panose="02020404030301010803" pitchFamily="18" charset="0"/>
                <a:sym typeface="Helvetica Neue Light"/>
              </a:rPr>
            </a:br>
            <a:r>
              <a:rPr kumimoji="0" lang="en-GB" sz="2000" i="0" u="none" strike="noStrike" cap="none" spc="0" normalizeH="0" dirty="0" err="1">
                <a:ln>
                  <a:noFill/>
                </a:ln>
                <a:solidFill>
                  <a:schemeClr val="tx1"/>
                </a:solidFill>
                <a:effectLst/>
                <a:uFillTx/>
                <a:latin typeface="Garamond" panose="02020404030301010803" pitchFamily="18" charset="0"/>
                <a:sym typeface="Helvetica Neue Light"/>
              </a:rPr>
              <a:t>Rousseoux</a:t>
            </a:r>
            <a:r>
              <a:rPr kumimoji="0" lang="en-GB" sz="2000" i="0" u="none" strike="noStrike" cap="none" spc="0" normalizeH="0" dirty="0">
                <a:ln>
                  <a:noFill/>
                </a:ln>
                <a:solidFill>
                  <a:schemeClr val="tx1"/>
                </a:solidFill>
                <a:effectLst/>
                <a:uFillTx/>
                <a:latin typeface="Garamond" panose="02020404030301010803" pitchFamily="18" charset="0"/>
                <a:sym typeface="Helvetica Neue Light"/>
              </a:rPr>
              <a:t> 2016</a:t>
            </a:r>
          </a:p>
          <a:p>
            <a:pPr marL="457200" marR="0" indent="-457200" algn="l" defTabSz="584200" rtl="0" fontAlgn="auto" latinLnBrk="1" hangingPunct="0">
              <a:lnSpc>
                <a:spcPct val="100000"/>
              </a:lnSpc>
              <a:spcBef>
                <a:spcPts val="0"/>
              </a:spcBef>
              <a:spcAft>
                <a:spcPts val="0"/>
              </a:spcAft>
              <a:buClrTx/>
              <a:buSzTx/>
              <a:buFont typeface="Arial" panose="020B0604020202020204" pitchFamily="34" charset="0"/>
              <a:buChar char="•"/>
              <a:tabLst/>
            </a:pPr>
            <a:r>
              <a:rPr kumimoji="0" lang="en-GB" sz="2500" b="0" i="0" u="none" strike="noStrike" cap="none" spc="0" normalizeH="0" dirty="0">
                <a:ln>
                  <a:noFill/>
                </a:ln>
                <a:solidFill>
                  <a:srgbClr val="005784"/>
                </a:solidFill>
                <a:effectLst/>
                <a:uFillTx/>
                <a:latin typeface="Garamond" panose="02020404030301010803" pitchFamily="18" charset="0"/>
                <a:sym typeface="Helvetica Neue Light"/>
              </a:rPr>
              <a:t>Black-Hole Laser:</a:t>
            </a:r>
            <a:br>
              <a:rPr kumimoji="0" lang="en-GB" sz="2500" b="0" i="0" u="none" strike="noStrike" cap="none" spc="0" normalizeH="0" dirty="0">
                <a:ln>
                  <a:noFill/>
                </a:ln>
                <a:solidFill>
                  <a:srgbClr val="005784"/>
                </a:solidFill>
                <a:effectLst/>
                <a:uFillTx/>
                <a:latin typeface="Garamond" panose="02020404030301010803" pitchFamily="18" charset="0"/>
                <a:sym typeface="Helvetica Neue Light"/>
              </a:rPr>
            </a:br>
            <a:r>
              <a:rPr kumimoji="0" lang="en-GB" sz="2000" b="0" i="0" u="none" strike="noStrike" cap="none" spc="0" normalizeH="0" dirty="0">
                <a:ln>
                  <a:noFill/>
                </a:ln>
                <a:solidFill>
                  <a:schemeClr val="tx1"/>
                </a:solidFill>
                <a:effectLst/>
                <a:uFillTx/>
                <a:latin typeface="Garamond" panose="02020404030301010803" pitchFamily="18" charset="0"/>
                <a:sym typeface="Helvetica Neue Light"/>
              </a:rPr>
              <a:t>Steinhauer 2016</a:t>
            </a:r>
          </a:p>
        </p:txBody>
      </p:sp>
      <p:sp>
        <p:nvSpPr>
          <p:cNvPr id="83" name="TextBox 82"/>
          <p:cNvSpPr txBox="1"/>
          <p:nvPr/>
        </p:nvSpPr>
        <p:spPr>
          <a:xfrm>
            <a:off x="2759105" y="6933265"/>
            <a:ext cx="3628268" cy="148758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marR="0" indent="-457200" algn="l" defTabSz="584200" rtl="0" fontAlgn="auto" latinLnBrk="1" hangingPunct="0">
              <a:lnSpc>
                <a:spcPct val="100000"/>
              </a:lnSpc>
              <a:spcBef>
                <a:spcPts val="0"/>
              </a:spcBef>
              <a:spcAft>
                <a:spcPts val="0"/>
              </a:spcAft>
              <a:buClrTx/>
              <a:buSzTx/>
              <a:buFont typeface="Arial" panose="020B0604020202020204" pitchFamily="34" charset="0"/>
              <a:buChar char="•"/>
              <a:tabLst/>
            </a:pPr>
            <a:r>
              <a:rPr lang="en-GB" sz="2500" dirty="0">
                <a:solidFill>
                  <a:srgbClr val="005784"/>
                </a:solidFill>
                <a:latin typeface="Garamond" panose="02020404030301010803" pitchFamily="18" charset="0"/>
              </a:rPr>
              <a:t>Particle Production </a:t>
            </a:r>
            <a:br>
              <a:rPr lang="en-GB" sz="2500" dirty="0">
                <a:solidFill>
                  <a:srgbClr val="005784"/>
                </a:solidFill>
                <a:latin typeface="Garamond" panose="02020404030301010803" pitchFamily="18" charset="0"/>
              </a:rPr>
            </a:br>
            <a:r>
              <a:rPr lang="en-GB" sz="2000" dirty="0">
                <a:solidFill>
                  <a:schemeClr val="tx1"/>
                </a:solidFill>
                <a:latin typeface="Garamond" panose="02020404030301010803" pitchFamily="18" charset="0"/>
              </a:rPr>
              <a:t>Westbrook 2012</a:t>
            </a:r>
          </a:p>
          <a:p>
            <a:pPr marL="457200" marR="0" indent="-457200" algn="l" defTabSz="584200" rtl="0" fontAlgn="auto" latinLnBrk="1" hangingPunct="0">
              <a:lnSpc>
                <a:spcPct val="100000"/>
              </a:lnSpc>
              <a:spcBef>
                <a:spcPts val="0"/>
              </a:spcBef>
              <a:spcAft>
                <a:spcPts val="0"/>
              </a:spcAft>
              <a:buClrTx/>
              <a:buSzTx/>
              <a:buFont typeface="Arial" panose="020B0604020202020204" pitchFamily="34" charset="0"/>
              <a:buChar char="•"/>
              <a:tabLst/>
            </a:pPr>
            <a:r>
              <a:rPr lang="en-GB" sz="2500" dirty="0">
                <a:solidFill>
                  <a:srgbClr val="005784"/>
                </a:solidFill>
                <a:latin typeface="Garamond" panose="02020404030301010803" pitchFamily="18" charset="0"/>
              </a:rPr>
              <a:t>Hubble Friction</a:t>
            </a:r>
            <a:br>
              <a:rPr lang="en-GB" sz="2500" dirty="0">
                <a:solidFill>
                  <a:srgbClr val="005784"/>
                </a:solidFill>
                <a:latin typeface="Garamond" panose="02020404030301010803" pitchFamily="18" charset="0"/>
              </a:rPr>
            </a:br>
            <a:r>
              <a:rPr lang="en-GB" sz="2000" dirty="0">
                <a:solidFill>
                  <a:schemeClr val="tx1"/>
                </a:solidFill>
                <a:latin typeface="Garamond" panose="02020404030301010803" pitchFamily="18" charset="0"/>
              </a:rPr>
              <a:t>Campbell 2018</a:t>
            </a:r>
          </a:p>
        </p:txBody>
      </p:sp>
      <p:sp>
        <p:nvSpPr>
          <p:cNvPr id="96" name="TextBox 95"/>
          <p:cNvSpPr txBox="1"/>
          <p:nvPr/>
        </p:nvSpPr>
        <p:spPr>
          <a:xfrm>
            <a:off x="2759105" y="1138484"/>
            <a:ext cx="3384919" cy="48731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kumimoji="0" lang="en-GB" sz="2500" b="0" i="0" u="none" strike="noStrike" cap="none" spc="0" normalizeH="0" baseline="0" dirty="0">
                <a:ln>
                  <a:noFill/>
                </a:ln>
                <a:solidFill>
                  <a:srgbClr val="000000"/>
                </a:solidFill>
                <a:effectLst/>
                <a:uFillTx/>
                <a:latin typeface="Garamond" panose="02020404030301010803" pitchFamily="18" charset="0"/>
                <a:sym typeface="Helvetica Neue Light"/>
              </a:rPr>
              <a:t>Rotating Black</a:t>
            </a:r>
            <a:r>
              <a:rPr kumimoji="0" lang="en-GB" sz="2500" b="0" i="0" u="none" strike="noStrike" cap="none" spc="0" normalizeH="0" dirty="0">
                <a:ln>
                  <a:noFill/>
                </a:ln>
                <a:solidFill>
                  <a:srgbClr val="000000"/>
                </a:solidFill>
                <a:effectLst/>
                <a:uFillTx/>
                <a:latin typeface="Garamond" panose="02020404030301010803" pitchFamily="18" charset="0"/>
                <a:sym typeface="Helvetica Neue Light"/>
              </a:rPr>
              <a:t> Holes</a:t>
            </a:r>
            <a:endParaRPr kumimoji="0" lang="en-GB" sz="2500" b="0" i="0" u="none" strike="noStrike" cap="none" spc="0" normalizeH="0" baseline="0" dirty="0">
              <a:ln>
                <a:noFill/>
              </a:ln>
              <a:solidFill>
                <a:srgbClr val="000000"/>
              </a:solidFill>
              <a:effectLst/>
              <a:uFillTx/>
              <a:latin typeface="Garamond" panose="02020404030301010803" pitchFamily="18" charset="0"/>
              <a:sym typeface="Helvetica Neue Light"/>
            </a:endParaRPr>
          </a:p>
        </p:txBody>
      </p:sp>
      <p:sp>
        <p:nvSpPr>
          <p:cNvPr id="3" name="TextBox 2"/>
          <p:cNvSpPr txBox="1"/>
          <p:nvPr/>
        </p:nvSpPr>
        <p:spPr>
          <a:xfrm>
            <a:off x="6068835" y="1473548"/>
            <a:ext cx="6821376" cy="1518364"/>
          </a:xfrm>
          <a:prstGeom prst="rect">
            <a:avLst/>
          </a:prstGeom>
          <a:noFill/>
          <a:ln w="12700" cap="flat">
            <a:solidFill>
              <a:srgbClr val="005784"/>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sz="2300" b="1" dirty="0">
                <a:solidFill>
                  <a:srgbClr val="005784"/>
                </a:solidFill>
                <a:latin typeface="Garamond" panose="02020404030301010803" pitchFamily="18" charset="0"/>
              </a:rPr>
              <a:t>Rotational </a:t>
            </a:r>
            <a:r>
              <a:rPr lang="en-GB" sz="2300" b="1" dirty="0" err="1">
                <a:solidFill>
                  <a:srgbClr val="005784"/>
                </a:solidFill>
                <a:latin typeface="Garamond" panose="02020404030301010803" pitchFamily="18" charset="0"/>
              </a:rPr>
              <a:t>superradiant</a:t>
            </a:r>
            <a:r>
              <a:rPr lang="en-GB" sz="2300" b="1" dirty="0">
                <a:solidFill>
                  <a:srgbClr val="005784"/>
                </a:solidFill>
                <a:latin typeface="Garamond" panose="02020404030301010803" pitchFamily="18" charset="0"/>
              </a:rPr>
              <a:t> scattering in a vortex flow</a:t>
            </a:r>
          </a:p>
          <a:p>
            <a:r>
              <a:rPr lang="en-GB" sz="2300" dirty="0">
                <a:solidFill>
                  <a:srgbClr val="005784"/>
                </a:solidFill>
                <a:latin typeface="Garamond" panose="02020404030301010803" pitchFamily="18" charset="0"/>
              </a:rPr>
              <a:t>Theo Torres, Sam Patrick, Antonin Coutant, Mauricio Richartz, Edmund W. </a:t>
            </a:r>
            <a:r>
              <a:rPr lang="en-GB" sz="2300" dirty="0" err="1">
                <a:solidFill>
                  <a:srgbClr val="005784"/>
                </a:solidFill>
                <a:latin typeface="Garamond" panose="02020404030301010803" pitchFamily="18" charset="0"/>
              </a:rPr>
              <a:t>Tedford</a:t>
            </a:r>
            <a:r>
              <a:rPr lang="en-GB" sz="2300" dirty="0">
                <a:solidFill>
                  <a:srgbClr val="005784"/>
                </a:solidFill>
                <a:latin typeface="Garamond" panose="02020404030301010803" pitchFamily="18" charset="0"/>
              </a:rPr>
              <a:t> &amp; Silke Weinfurtner</a:t>
            </a:r>
          </a:p>
          <a:p>
            <a:r>
              <a:rPr lang="en-GB" sz="2300" b="1" i="1" dirty="0">
                <a:solidFill>
                  <a:srgbClr val="005784"/>
                </a:solidFill>
                <a:latin typeface="Garamond" panose="02020404030301010803" pitchFamily="18" charset="0"/>
              </a:rPr>
              <a:t>Nature Physics</a:t>
            </a:r>
            <a:r>
              <a:rPr lang="en-GB" sz="2300" dirty="0">
                <a:solidFill>
                  <a:srgbClr val="005784"/>
                </a:solidFill>
                <a:latin typeface="Garamond" panose="02020404030301010803" pitchFamily="18" charset="0"/>
              </a:rPr>
              <a:t> volume</a:t>
            </a:r>
            <a:r>
              <a:rPr lang="en-GB" sz="2300" b="1" dirty="0">
                <a:solidFill>
                  <a:srgbClr val="005784"/>
                </a:solidFill>
                <a:latin typeface="Garamond" panose="02020404030301010803" pitchFamily="18" charset="0"/>
              </a:rPr>
              <a:t> 13</a:t>
            </a:r>
            <a:r>
              <a:rPr lang="en-GB" sz="2300" dirty="0">
                <a:solidFill>
                  <a:srgbClr val="005784"/>
                </a:solidFill>
                <a:latin typeface="Garamond" panose="02020404030301010803" pitchFamily="18" charset="0"/>
              </a:rPr>
              <a:t>, pages833–836 (2017)</a:t>
            </a:r>
          </a:p>
        </p:txBody>
      </p:sp>
      <p:sp>
        <p:nvSpPr>
          <p:cNvPr id="33" name="TextBox 32"/>
          <p:cNvSpPr txBox="1"/>
          <p:nvPr/>
        </p:nvSpPr>
        <p:spPr>
          <a:xfrm>
            <a:off x="6068835" y="4196247"/>
            <a:ext cx="6821376" cy="1518364"/>
          </a:xfrm>
          <a:prstGeom prst="rect">
            <a:avLst/>
          </a:prstGeom>
          <a:noFill/>
          <a:ln w="12700" cap="flat">
            <a:solidFill>
              <a:srgbClr val="005784"/>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sz="2300" b="1" dirty="0">
                <a:solidFill>
                  <a:srgbClr val="005784"/>
                </a:solidFill>
                <a:latin typeface="Garamond" panose="02020404030301010803" pitchFamily="18" charset="0"/>
              </a:rPr>
              <a:t>Observation of quantum Hawking radiation and its entanglement in an analogue black hole</a:t>
            </a:r>
          </a:p>
          <a:p>
            <a:r>
              <a:rPr lang="en-GB" sz="2300" dirty="0">
                <a:solidFill>
                  <a:srgbClr val="005784"/>
                </a:solidFill>
                <a:latin typeface="Garamond" panose="02020404030301010803" pitchFamily="18" charset="0"/>
              </a:rPr>
              <a:t>Jeff Steinhauer</a:t>
            </a:r>
          </a:p>
          <a:p>
            <a:r>
              <a:rPr lang="en-GB" sz="2300" b="1" i="1" dirty="0">
                <a:solidFill>
                  <a:srgbClr val="005784"/>
                </a:solidFill>
                <a:latin typeface="Garamond" panose="02020404030301010803" pitchFamily="18" charset="0"/>
              </a:rPr>
              <a:t>Nature Physics </a:t>
            </a:r>
            <a:r>
              <a:rPr lang="en-GB" sz="2300" dirty="0">
                <a:solidFill>
                  <a:srgbClr val="005784"/>
                </a:solidFill>
                <a:latin typeface="Garamond" panose="02020404030301010803" pitchFamily="18" charset="0"/>
              </a:rPr>
              <a:t>volume </a:t>
            </a:r>
            <a:r>
              <a:rPr lang="en-GB" sz="2300" b="1" dirty="0">
                <a:solidFill>
                  <a:srgbClr val="005784"/>
                </a:solidFill>
                <a:latin typeface="Garamond" panose="02020404030301010803" pitchFamily="18" charset="0"/>
              </a:rPr>
              <a:t>12</a:t>
            </a:r>
            <a:r>
              <a:rPr lang="en-GB" sz="2300" dirty="0">
                <a:solidFill>
                  <a:srgbClr val="005784"/>
                </a:solidFill>
                <a:latin typeface="Garamond" panose="02020404030301010803" pitchFamily="18" charset="0"/>
              </a:rPr>
              <a:t>, pages 959–965 (2016)</a:t>
            </a:r>
          </a:p>
        </p:txBody>
      </p:sp>
      <p:sp>
        <p:nvSpPr>
          <p:cNvPr id="34" name="TextBox 33"/>
          <p:cNvSpPr txBox="1"/>
          <p:nvPr/>
        </p:nvSpPr>
        <p:spPr>
          <a:xfrm>
            <a:off x="6068835" y="6551078"/>
            <a:ext cx="6821376" cy="1872307"/>
          </a:xfrm>
          <a:prstGeom prst="rect">
            <a:avLst/>
          </a:prstGeom>
          <a:noFill/>
          <a:ln w="12700" cap="flat">
            <a:solidFill>
              <a:srgbClr val="005784"/>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sz="2300" b="1" dirty="0">
                <a:solidFill>
                  <a:srgbClr val="005784"/>
                </a:solidFill>
                <a:latin typeface="Garamond" panose="02020404030301010803" pitchFamily="18" charset="0"/>
              </a:rPr>
              <a:t>A Rapidly Expanding Bose-Einstein Condensate: An Expanding Universe in the Lab</a:t>
            </a:r>
            <a:br>
              <a:rPr lang="en-GB" sz="2300" b="1" dirty="0">
                <a:solidFill>
                  <a:srgbClr val="005784"/>
                </a:solidFill>
                <a:latin typeface="Garamond" panose="02020404030301010803" pitchFamily="18" charset="0"/>
              </a:rPr>
            </a:br>
            <a:r>
              <a:rPr lang="en-GB" sz="2300" dirty="0">
                <a:solidFill>
                  <a:srgbClr val="005784"/>
                </a:solidFill>
                <a:latin typeface="Garamond" panose="02020404030301010803" pitchFamily="18" charset="0"/>
              </a:rPr>
              <a:t>S. </a:t>
            </a:r>
            <a:r>
              <a:rPr lang="en-GB" sz="2300" dirty="0" err="1">
                <a:solidFill>
                  <a:srgbClr val="005784"/>
                </a:solidFill>
                <a:latin typeface="Garamond" panose="02020404030301010803" pitchFamily="18" charset="0"/>
              </a:rPr>
              <a:t>Eckel</a:t>
            </a:r>
            <a:r>
              <a:rPr lang="en-GB" sz="2300" dirty="0">
                <a:solidFill>
                  <a:srgbClr val="005784"/>
                </a:solidFill>
                <a:latin typeface="Garamond" panose="02020404030301010803" pitchFamily="18" charset="0"/>
              </a:rPr>
              <a:t>, A. Kumar, T. Jacobson, I. B. </a:t>
            </a:r>
            <a:r>
              <a:rPr lang="en-GB" sz="2300" dirty="0" err="1">
                <a:solidFill>
                  <a:srgbClr val="005784"/>
                </a:solidFill>
                <a:latin typeface="Garamond" panose="02020404030301010803" pitchFamily="18" charset="0"/>
              </a:rPr>
              <a:t>Spielman</a:t>
            </a:r>
            <a:r>
              <a:rPr lang="en-GB" sz="2300" dirty="0">
                <a:solidFill>
                  <a:srgbClr val="005784"/>
                </a:solidFill>
                <a:latin typeface="Garamond" panose="02020404030301010803" pitchFamily="18" charset="0"/>
              </a:rPr>
              <a:t>, </a:t>
            </a:r>
            <a:br>
              <a:rPr lang="en-GB" sz="2300" dirty="0">
                <a:solidFill>
                  <a:srgbClr val="005784"/>
                </a:solidFill>
                <a:latin typeface="Garamond" panose="02020404030301010803" pitchFamily="18" charset="0"/>
              </a:rPr>
            </a:br>
            <a:r>
              <a:rPr lang="en-GB" sz="2300" dirty="0">
                <a:solidFill>
                  <a:srgbClr val="005784"/>
                </a:solidFill>
                <a:latin typeface="Garamond" panose="02020404030301010803" pitchFamily="18" charset="0"/>
              </a:rPr>
              <a:t>and G. K. Campbell</a:t>
            </a:r>
          </a:p>
          <a:p>
            <a:r>
              <a:rPr lang="en-GB" sz="2300" b="1" i="1" dirty="0">
                <a:solidFill>
                  <a:srgbClr val="005784"/>
                </a:solidFill>
                <a:latin typeface="Garamond" panose="02020404030301010803" pitchFamily="18" charset="0"/>
              </a:rPr>
              <a:t>Phys. Rev. X</a:t>
            </a:r>
            <a:r>
              <a:rPr lang="en-GB" sz="2300" dirty="0">
                <a:solidFill>
                  <a:srgbClr val="005784"/>
                </a:solidFill>
                <a:latin typeface="Garamond" panose="02020404030301010803" pitchFamily="18" charset="0"/>
              </a:rPr>
              <a:t> 8, 021021 (2018)</a:t>
            </a:r>
          </a:p>
        </p:txBody>
      </p:sp>
      <p:pic>
        <p:nvPicPr>
          <p:cNvPr id="36" name="Picture 6" descr="Image result for bec hubble fric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504" y="6628675"/>
            <a:ext cx="2637054" cy="1483342"/>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6"/>
          <p:cNvPicPr>
            <a:picLocks noChangeAspect="1"/>
          </p:cNvPicPr>
          <p:nvPr/>
        </p:nvPicPr>
        <p:blipFill rotWithShape="1">
          <a:blip r:embed="rId4" cstate="print">
            <a:extLst>
              <a:ext uri="{28A0092B-C50C-407E-A947-70E740481C1C}">
                <a14:useLocalDpi xmlns:a14="http://schemas.microsoft.com/office/drawing/2010/main" val="0"/>
              </a:ext>
            </a:extLst>
          </a:blip>
          <a:srcRect l="19910" t="-762" r="19924" b="762"/>
          <a:stretch/>
        </p:blipFill>
        <p:spPr>
          <a:xfrm>
            <a:off x="21265" y="1302694"/>
            <a:ext cx="2639293" cy="1860071"/>
          </a:xfrm>
          <a:prstGeom prst="rect">
            <a:avLst/>
          </a:prstGeom>
        </p:spPr>
      </p:pic>
      <p:pic>
        <p:nvPicPr>
          <p:cNvPr id="38" name="Picture 4" descr="Image result for bec black hol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6330" t="817" b="817"/>
          <a:stretch/>
        </p:blipFill>
        <p:spPr bwMode="auto">
          <a:xfrm>
            <a:off x="28353" y="3923115"/>
            <a:ext cx="2632205" cy="2094307"/>
          </a:xfrm>
          <a:prstGeom prst="rect">
            <a:avLst/>
          </a:prstGeom>
          <a:noFill/>
          <a:extLst>
            <a:ext uri="{909E8E84-426E-40DD-AFC4-6F175D3DCCD1}">
              <a14:hiddenFill xmlns:a14="http://schemas.microsoft.com/office/drawing/2010/main">
                <a:solidFill>
                  <a:srgbClr val="FFFFFF"/>
                </a:solidFill>
              </a14:hiddenFill>
            </a:ext>
          </a:extLst>
        </p:spPr>
      </p:pic>
      <p:sp>
        <p:nvSpPr>
          <p:cNvPr id="39" name="TextBox 38"/>
          <p:cNvSpPr txBox="1"/>
          <p:nvPr/>
        </p:nvSpPr>
        <p:spPr>
          <a:xfrm>
            <a:off x="95001" y="8644382"/>
            <a:ext cx="12795210" cy="1025922"/>
          </a:xfrm>
          <a:prstGeom prst="rect">
            <a:avLst/>
          </a:prstGeom>
          <a:solidFill>
            <a:srgbClr val="005784"/>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1" hangingPunct="0">
              <a:lnSpc>
                <a:spcPct val="100000"/>
              </a:lnSpc>
              <a:spcBef>
                <a:spcPts val="0"/>
              </a:spcBef>
              <a:spcAft>
                <a:spcPts val="0"/>
              </a:spcAft>
              <a:buClrTx/>
              <a:buSzTx/>
              <a:buFontTx/>
              <a:buNone/>
              <a:tabLst/>
            </a:pPr>
            <a:r>
              <a:rPr kumimoji="0" lang="en-GB" sz="3000" b="0" i="0" u="none" strike="noStrike" cap="none" spc="0" normalizeH="0" baseline="0" dirty="0">
                <a:ln>
                  <a:noFill/>
                </a:ln>
                <a:solidFill>
                  <a:schemeClr val="bg1"/>
                </a:solidFill>
                <a:effectLst/>
                <a:uFillTx/>
                <a:latin typeface="Garamond" panose="02020404030301010803" pitchFamily="18" charset="0"/>
                <a:sym typeface="Helvetica Neue Light"/>
              </a:rPr>
              <a:t>How versatile</a:t>
            </a:r>
            <a:r>
              <a:rPr kumimoji="0" lang="en-GB" sz="3000" b="0" i="0" u="none" strike="noStrike" cap="none" spc="0" normalizeH="0" dirty="0">
                <a:ln>
                  <a:noFill/>
                </a:ln>
                <a:solidFill>
                  <a:schemeClr val="bg1"/>
                </a:solidFill>
                <a:effectLst/>
                <a:uFillTx/>
                <a:latin typeface="Garamond" panose="02020404030301010803" pitchFamily="18" charset="0"/>
                <a:sym typeface="Helvetica Neue Light"/>
              </a:rPr>
              <a:t> a tool are these simulators..?</a:t>
            </a:r>
            <a:br>
              <a:rPr kumimoji="0" lang="en-GB" sz="3000" b="0" i="0" u="none" strike="noStrike" cap="none" spc="0" normalizeH="0" dirty="0">
                <a:ln>
                  <a:noFill/>
                </a:ln>
                <a:solidFill>
                  <a:schemeClr val="bg1"/>
                </a:solidFill>
                <a:effectLst/>
                <a:uFillTx/>
                <a:latin typeface="Garamond" panose="02020404030301010803" pitchFamily="18" charset="0"/>
                <a:sym typeface="Helvetica Neue Light"/>
              </a:rPr>
            </a:br>
            <a:r>
              <a:rPr kumimoji="0" lang="en-GB" sz="3000" b="0" i="0" u="none" strike="noStrike" cap="none" spc="0" normalizeH="0" dirty="0">
                <a:ln>
                  <a:noFill/>
                </a:ln>
                <a:solidFill>
                  <a:schemeClr val="bg1"/>
                </a:solidFill>
                <a:effectLst/>
                <a:uFillTx/>
                <a:latin typeface="Garamond" panose="02020404030301010803" pitchFamily="18" charset="0"/>
                <a:sym typeface="Helvetica Neue Light"/>
              </a:rPr>
              <a:t>How much more is ther</a:t>
            </a:r>
            <a:r>
              <a:rPr lang="en-GB" sz="3000" dirty="0">
                <a:solidFill>
                  <a:schemeClr val="bg1"/>
                </a:solidFill>
                <a:latin typeface="Garamond" panose="02020404030301010803" pitchFamily="18" charset="0"/>
              </a:rPr>
              <a:t>e to be done..?</a:t>
            </a:r>
            <a:endParaRPr kumimoji="0" lang="en-GB" sz="3000" b="0" i="0" u="none" strike="noStrike" cap="none" spc="0" normalizeH="0" baseline="0" dirty="0">
              <a:ln>
                <a:noFill/>
              </a:ln>
              <a:solidFill>
                <a:schemeClr val="bg1"/>
              </a:solidFill>
              <a:effectLst/>
              <a:uFillTx/>
              <a:latin typeface="Garamond" panose="02020404030301010803" pitchFamily="18" charset="0"/>
              <a:sym typeface="Helvetica Neue Light"/>
            </a:endParaRPr>
          </a:p>
        </p:txBody>
      </p:sp>
    </p:spTree>
    <p:extLst>
      <p:ext uri="{BB962C8B-B14F-4D97-AF65-F5344CB8AC3E}">
        <p14:creationId xmlns:p14="http://schemas.microsoft.com/office/powerpoint/2010/main" val="108134130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Shape 87"/>
          <p:cNvSpPr/>
          <p:nvPr/>
        </p:nvSpPr>
        <p:spPr>
          <a:xfrm>
            <a:off x="0" y="9907"/>
            <a:ext cx="13004800" cy="923330"/>
          </a:xfrm>
          <a:prstGeom prst="rect">
            <a:avLst/>
          </a:prstGeom>
          <a:solidFill>
            <a:srgbClr val="005784"/>
          </a:solidFill>
          <a:ln w="12700">
            <a:solidFill>
              <a:srgbClr val="005784"/>
            </a:solidFill>
            <a:miter lim="400000"/>
          </a:ln>
          <a:extLst>
            <a:ext uri="{C572A759-6A51-4108-AA02-DFA0A04FC94B}">
              <ma14:wrappingTextBoxFlag xmlns:ma14="http://schemas.microsoft.com/office/mac/drawingml/2011/main" val="1"/>
            </a:ext>
          </a:extLst>
        </p:spPr>
        <p:txBody>
          <a:bodyPr wrap="square" lIns="0" tIns="0" rIns="0" bIns="0" anchor="ctr">
            <a:spAutoFit/>
          </a:bodyPr>
          <a:lstStyle>
            <a:lvl1pPr algn="l">
              <a:defRPr b="1">
                <a:solidFill>
                  <a:srgbClr val="E0020A"/>
                </a:solidFill>
                <a:latin typeface="Avenir Book"/>
                <a:ea typeface="Avenir Book"/>
                <a:cs typeface="Avenir Book"/>
                <a:sym typeface="Avenir Book"/>
              </a:defRPr>
            </a:lvl1pPr>
          </a:lstStyle>
          <a:p>
            <a:pPr lvl="0">
              <a:defRPr sz="1800" b="0">
                <a:solidFill>
                  <a:srgbClr val="000000"/>
                </a:solidFill>
              </a:defRPr>
            </a:pPr>
            <a:endParaRPr lang="en-GB" sz="3000" dirty="0">
              <a:solidFill>
                <a:schemeClr val="bg1"/>
              </a:solidFill>
              <a:latin typeface="Garamond" panose="02020404030301010803" pitchFamily="18" charset="0"/>
            </a:endParaRPr>
          </a:p>
          <a:p>
            <a:pPr lvl="0">
              <a:defRPr sz="1800" b="0">
                <a:solidFill>
                  <a:srgbClr val="000000"/>
                </a:solidFill>
              </a:defRPr>
            </a:pPr>
            <a:r>
              <a:rPr lang="en-GB" sz="3000" dirty="0">
                <a:solidFill>
                  <a:schemeClr val="bg1"/>
                </a:solidFill>
                <a:latin typeface="Garamond" panose="02020404030301010803" pitchFamily="18" charset="0"/>
              </a:rPr>
              <a:t> Analogue QFT Simulators have a high degree of tunability</a:t>
            </a:r>
            <a:endParaRPr sz="3200" dirty="0">
              <a:solidFill>
                <a:schemeClr val="bg1"/>
              </a:solidFill>
              <a:latin typeface="Garamond" panose="02020404030301010803" pitchFamily="18" charset="0"/>
            </a:endParaRPr>
          </a:p>
        </p:txBody>
      </p:sp>
      <p:sp>
        <p:nvSpPr>
          <p:cNvPr id="2" name="AutoShape 6" descr="Related ima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6" name="TextBox 95"/>
          <p:cNvSpPr txBox="1"/>
          <p:nvPr/>
        </p:nvSpPr>
        <p:spPr>
          <a:xfrm>
            <a:off x="209072" y="1983425"/>
            <a:ext cx="5757701" cy="148758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kumimoji="0" lang="en-GB" sz="3000" b="1" i="0" u="none" strike="noStrike" cap="none" spc="0" normalizeH="0" baseline="0" dirty="0">
                <a:ln>
                  <a:noFill/>
                </a:ln>
                <a:solidFill>
                  <a:srgbClr val="005784"/>
                </a:solidFill>
                <a:effectLst/>
                <a:uFillTx/>
                <a:latin typeface="Garamond" panose="02020404030301010803" pitchFamily="18" charset="0"/>
                <a:sym typeface="Helvetica Neue Light"/>
              </a:rPr>
              <a:t>Analogue simulators are versatile,</a:t>
            </a:r>
            <a:r>
              <a:rPr lang="en-GB" sz="3000" b="1" dirty="0">
                <a:solidFill>
                  <a:srgbClr val="005784"/>
                </a:solidFill>
                <a:latin typeface="Garamond" panose="02020404030301010803" pitchFamily="18" charset="0"/>
              </a:rPr>
              <a:t/>
            </a:r>
            <a:br>
              <a:rPr lang="en-GB" sz="3000" b="1" dirty="0">
                <a:solidFill>
                  <a:srgbClr val="005784"/>
                </a:solidFill>
                <a:latin typeface="Garamond" panose="02020404030301010803" pitchFamily="18" charset="0"/>
              </a:rPr>
            </a:br>
            <a:r>
              <a:rPr lang="en-GB" sz="3000" b="1" dirty="0">
                <a:solidFill>
                  <a:srgbClr val="005784"/>
                </a:solidFill>
                <a:latin typeface="Garamond" panose="02020404030301010803" pitchFamily="18" charset="0"/>
              </a:rPr>
              <a:t>because it is possible to</a:t>
            </a:r>
            <a:br>
              <a:rPr lang="en-GB" sz="3000" b="1" dirty="0">
                <a:solidFill>
                  <a:srgbClr val="005784"/>
                </a:solidFill>
                <a:latin typeface="Garamond" panose="02020404030301010803" pitchFamily="18" charset="0"/>
              </a:rPr>
            </a:br>
            <a:r>
              <a:rPr lang="en-GB" sz="3000" b="1" dirty="0">
                <a:solidFill>
                  <a:srgbClr val="005784"/>
                </a:solidFill>
                <a:latin typeface="Garamond" panose="02020404030301010803" pitchFamily="18" charset="0"/>
              </a:rPr>
              <a:t>set up and manipulate:</a:t>
            </a:r>
            <a:r>
              <a:rPr kumimoji="0" lang="en-GB" sz="3000" b="1" i="0" u="none" strike="noStrike" cap="none" spc="0" normalizeH="0" baseline="0" dirty="0">
                <a:ln>
                  <a:noFill/>
                </a:ln>
                <a:solidFill>
                  <a:srgbClr val="005784"/>
                </a:solidFill>
                <a:effectLst/>
                <a:uFillTx/>
                <a:latin typeface="Garamond" panose="02020404030301010803" pitchFamily="18" charset="0"/>
                <a:sym typeface="Helvetica Neue Light"/>
              </a:rPr>
              <a:t> </a:t>
            </a:r>
          </a:p>
        </p:txBody>
      </p:sp>
      <p:pic>
        <p:nvPicPr>
          <p:cNvPr id="6146"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0608" y="1718471"/>
            <a:ext cx="6680869" cy="4960547"/>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210989" y="3625708"/>
            <a:ext cx="5608777" cy="471924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marR="0" indent="-457200" algn="l" defTabSz="584200" rtl="0" fontAlgn="auto" latinLnBrk="1" hangingPunct="0">
              <a:lnSpc>
                <a:spcPct val="100000"/>
              </a:lnSpc>
              <a:spcBef>
                <a:spcPts val="0"/>
              </a:spcBef>
              <a:spcAft>
                <a:spcPts val="0"/>
              </a:spcAft>
              <a:buClrTx/>
              <a:buSzTx/>
              <a:buFont typeface="Arial" panose="020B0604020202020204" pitchFamily="34" charset="0"/>
              <a:buChar char="•"/>
              <a:tabLst/>
            </a:pPr>
            <a:r>
              <a:rPr lang="en-GB" sz="3000" b="1" dirty="0">
                <a:solidFill>
                  <a:srgbClr val="000000"/>
                </a:solidFill>
                <a:latin typeface="Garamond" panose="02020404030301010803" pitchFamily="18" charset="0"/>
              </a:rPr>
              <a:t>Signature of Spacetime</a:t>
            </a:r>
            <a:r>
              <a:rPr lang="en-GB" sz="3000" dirty="0">
                <a:solidFill>
                  <a:srgbClr val="000000"/>
                </a:solidFill>
                <a:latin typeface="Garamond" panose="02020404030301010803" pitchFamily="18" charset="0"/>
              </a:rPr>
              <a:t/>
            </a:r>
            <a:br>
              <a:rPr lang="en-GB" sz="3000" dirty="0">
                <a:solidFill>
                  <a:srgbClr val="000000"/>
                </a:solidFill>
                <a:latin typeface="Garamond" panose="02020404030301010803" pitchFamily="18" charset="0"/>
              </a:rPr>
            </a:br>
            <a:r>
              <a:rPr lang="en-GB" sz="3000" dirty="0">
                <a:solidFill>
                  <a:srgbClr val="000000"/>
                </a:solidFill>
                <a:latin typeface="Garamond" panose="02020404030301010803" pitchFamily="18" charset="0"/>
              </a:rPr>
              <a:t>Euclidean </a:t>
            </a:r>
            <a:r>
              <a:rPr lang="en-GB" sz="3000" dirty="0">
                <a:solidFill>
                  <a:srgbClr val="000000"/>
                </a:solidFill>
                <a:latin typeface="Garamond" panose="02020404030301010803" pitchFamily="18" charset="0"/>
                <a:sym typeface="Symbol" panose="05050102010706020507" pitchFamily="18" charset="2"/>
              </a:rPr>
              <a:t> Lorentzian</a:t>
            </a:r>
          </a:p>
          <a:p>
            <a:pPr marL="457200" indent="-457200" algn="l" rtl="0" latinLnBrk="1" hangingPunct="0">
              <a:buFont typeface="Arial" panose="020B0604020202020204" pitchFamily="34" charset="0"/>
              <a:buChar char="•"/>
            </a:pPr>
            <a:r>
              <a:rPr kumimoji="0" lang="en-GB" sz="3000" b="1" i="0" u="none" strike="noStrike" cap="none" spc="0" normalizeH="0" baseline="0" dirty="0">
                <a:ln>
                  <a:noFill/>
                </a:ln>
                <a:solidFill>
                  <a:srgbClr val="000000"/>
                </a:solidFill>
                <a:effectLst/>
                <a:uFillTx/>
                <a:latin typeface="Garamond" panose="02020404030301010803" pitchFamily="18" charset="0"/>
                <a:sym typeface="Symbol" panose="05050102010706020507" pitchFamily="18" charset="2"/>
              </a:rPr>
              <a:t>Spacetime</a:t>
            </a:r>
            <a:r>
              <a:rPr kumimoji="0" lang="en-GB" sz="3000" b="1" i="0" u="none" strike="noStrike" cap="none" spc="0" normalizeH="0" dirty="0">
                <a:ln>
                  <a:noFill/>
                </a:ln>
                <a:solidFill>
                  <a:srgbClr val="000000"/>
                </a:solidFill>
                <a:effectLst/>
                <a:uFillTx/>
                <a:latin typeface="Garamond" panose="02020404030301010803" pitchFamily="18" charset="0"/>
                <a:sym typeface="Symbol" panose="05050102010706020507" pitchFamily="18" charset="2"/>
              </a:rPr>
              <a:t> Geometry</a:t>
            </a:r>
            <a:r>
              <a:rPr kumimoji="0" lang="en-GB" sz="3000" b="0" i="0" u="none" strike="noStrike" cap="none" spc="0" normalizeH="0" dirty="0">
                <a:ln>
                  <a:noFill/>
                </a:ln>
                <a:solidFill>
                  <a:srgbClr val="000000"/>
                </a:solidFill>
                <a:effectLst/>
                <a:uFillTx/>
                <a:latin typeface="Garamond" panose="02020404030301010803" pitchFamily="18" charset="0"/>
                <a:sym typeface="Symbol" panose="05050102010706020507" pitchFamily="18" charset="2"/>
              </a:rPr>
              <a:t/>
            </a:r>
            <a:br>
              <a:rPr kumimoji="0" lang="en-GB" sz="3000" b="0" i="0" u="none" strike="noStrike" cap="none" spc="0" normalizeH="0" dirty="0">
                <a:ln>
                  <a:noFill/>
                </a:ln>
                <a:solidFill>
                  <a:srgbClr val="000000"/>
                </a:solidFill>
                <a:effectLst/>
                <a:uFillTx/>
                <a:latin typeface="Garamond" panose="02020404030301010803" pitchFamily="18" charset="0"/>
                <a:sym typeface="Symbol" panose="05050102010706020507" pitchFamily="18" charset="2"/>
              </a:rPr>
            </a:br>
            <a:r>
              <a:rPr kumimoji="0" lang="en-GB" sz="3000" b="0" i="0" u="none" strike="noStrike" cap="none" spc="0" normalizeH="0" dirty="0">
                <a:ln>
                  <a:noFill/>
                </a:ln>
                <a:solidFill>
                  <a:srgbClr val="000000"/>
                </a:solidFill>
                <a:effectLst/>
                <a:uFillTx/>
                <a:latin typeface="Garamond" panose="02020404030301010803" pitchFamily="18" charset="0"/>
                <a:sym typeface="Symbol" panose="05050102010706020507" pitchFamily="18" charset="2"/>
              </a:rPr>
              <a:t> Flat spacetime</a:t>
            </a:r>
            <a:r>
              <a:rPr lang="en-GB" sz="3000" dirty="0">
                <a:solidFill>
                  <a:srgbClr val="000000"/>
                </a:solidFill>
                <a:latin typeface="Garamond" panose="02020404030301010803" pitchFamily="18" charset="0"/>
                <a:sym typeface="Symbol" panose="05050102010706020507" pitchFamily="18" charset="2"/>
              </a:rPr>
              <a:t/>
            </a:r>
            <a:br>
              <a:rPr lang="en-GB" sz="3000" dirty="0">
                <a:solidFill>
                  <a:srgbClr val="000000"/>
                </a:solidFill>
                <a:latin typeface="Garamond" panose="02020404030301010803" pitchFamily="18" charset="0"/>
                <a:sym typeface="Symbol" panose="05050102010706020507" pitchFamily="18" charset="2"/>
              </a:rPr>
            </a:br>
            <a:r>
              <a:rPr lang="en-GB" sz="3000" dirty="0">
                <a:solidFill>
                  <a:srgbClr val="000000"/>
                </a:solidFill>
                <a:latin typeface="Garamond" panose="02020404030301010803" pitchFamily="18" charset="0"/>
                <a:sym typeface="Symbol" panose="05050102010706020507" pitchFamily="18" charset="2"/>
              </a:rPr>
              <a:t> </a:t>
            </a:r>
            <a:r>
              <a:rPr kumimoji="0" lang="en-GB" sz="3000" b="0" i="0" u="none" strike="noStrike" cap="none" spc="0" normalizeH="0" dirty="0">
                <a:ln>
                  <a:noFill/>
                </a:ln>
                <a:solidFill>
                  <a:srgbClr val="000000"/>
                </a:solidFill>
                <a:effectLst/>
                <a:uFillTx/>
                <a:latin typeface="Garamond" panose="02020404030301010803" pitchFamily="18" charset="0"/>
                <a:sym typeface="Symbol" panose="05050102010706020507" pitchFamily="18" charset="2"/>
              </a:rPr>
              <a:t>Black Hole Horizon</a:t>
            </a:r>
            <a:r>
              <a:rPr lang="en-GB" sz="3000" dirty="0">
                <a:solidFill>
                  <a:srgbClr val="000000"/>
                </a:solidFill>
                <a:latin typeface="Garamond" panose="02020404030301010803" pitchFamily="18" charset="0"/>
                <a:sym typeface="Symbol" panose="05050102010706020507" pitchFamily="18" charset="2"/>
              </a:rPr>
              <a:t/>
            </a:r>
            <a:br>
              <a:rPr lang="en-GB" sz="3000" dirty="0">
                <a:solidFill>
                  <a:srgbClr val="000000"/>
                </a:solidFill>
                <a:latin typeface="Garamond" panose="02020404030301010803" pitchFamily="18" charset="0"/>
                <a:sym typeface="Symbol" panose="05050102010706020507" pitchFamily="18" charset="2"/>
              </a:rPr>
            </a:br>
            <a:r>
              <a:rPr lang="en-GB" sz="3000" dirty="0">
                <a:solidFill>
                  <a:srgbClr val="000000"/>
                </a:solidFill>
                <a:latin typeface="Garamond" panose="02020404030301010803" pitchFamily="18" charset="0"/>
                <a:sym typeface="Symbol" panose="05050102010706020507" pitchFamily="18" charset="2"/>
              </a:rPr>
              <a:t> </a:t>
            </a:r>
            <a:r>
              <a:rPr kumimoji="0" lang="en-GB" sz="3000" b="0" i="0" u="none" strike="noStrike" cap="none" spc="0" normalizeH="0" dirty="0">
                <a:ln>
                  <a:noFill/>
                </a:ln>
                <a:solidFill>
                  <a:srgbClr val="000000"/>
                </a:solidFill>
                <a:effectLst/>
                <a:uFillTx/>
                <a:latin typeface="Garamond" panose="02020404030301010803" pitchFamily="18" charset="0"/>
                <a:sym typeface="Symbol" panose="05050102010706020507" pitchFamily="18" charset="2"/>
              </a:rPr>
              <a:t>Cosmological scenarios</a:t>
            </a:r>
          </a:p>
          <a:p>
            <a:pPr marL="457200" indent="-457200" algn="l" rtl="0" latinLnBrk="1" hangingPunct="0">
              <a:buFont typeface="Arial" panose="020B0604020202020204" pitchFamily="34" charset="0"/>
              <a:buChar char="•"/>
            </a:pPr>
            <a:r>
              <a:rPr kumimoji="0" lang="en-GB" sz="3000" b="1" i="0" u="none" strike="noStrike" cap="none" spc="0" normalizeH="0" baseline="0" dirty="0">
                <a:ln>
                  <a:noFill/>
                </a:ln>
                <a:solidFill>
                  <a:srgbClr val="000000"/>
                </a:solidFill>
                <a:effectLst/>
                <a:uFillTx/>
                <a:latin typeface="Garamond" panose="02020404030301010803" pitchFamily="18" charset="0"/>
                <a:sym typeface="Helvetica Neue Light"/>
              </a:rPr>
              <a:t>Effective</a:t>
            </a:r>
            <a:r>
              <a:rPr kumimoji="0" lang="en-GB" sz="3000" b="1" i="0" u="none" strike="noStrike" cap="none" spc="0" normalizeH="0" dirty="0">
                <a:ln>
                  <a:noFill/>
                </a:ln>
                <a:solidFill>
                  <a:srgbClr val="000000"/>
                </a:solidFill>
                <a:effectLst/>
                <a:uFillTx/>
                <a:latin typeface="Garamond" panose="02020404030301010803" pitchFamily="18" charset="0"/>
                <a:sym typeface="Helvetica Neue Light"/>
              </a:rPr>
              <a:t> Mass</a:t>
            </a:r>
            <a:r>
              <a:rPr kumimoji="0" lang="en-GB" sz="3000" b="0" i="0" u="none" strike="noStrike" cap="none" spc="0" normalizeH="0" dirty="0">
                <a:ln>
                  <a:noFill/>
                </a:ln>
                <a:solidFill>
                  <a:srgbClr val="000000"/>
                </a:solidFill>
                <a:effectLst/>
                <a:uFillTx/>
                <a:latin typeface="Garamond" panose="02020404030301010803" pitchFamily="18" charset="0"/>
                <a:sym typeface="Helvetica Neue Light"/>
              </a:rPr>
              <a:t/>
            </a:r>
            <a:br>
              <a:rPr kumimoji="0" lang="en-GB" sz="3000" b="0" i="0" u="none" strike="noStrike" cap="none" spc="0" normalizeH="0" dirty="0">
                <a:ln>
                  <a:noFill/>
                </a:ln>
                <a:solidFill>
                  <a:srgbClr val="000000"/>
                </a:solidFill>
                <a:effectLst/>
                <a:uFillTx/>
                <a:latin typeface="Garamond" panose="02020404030301010803" pitchFamily="18" charset="0"/>
                <a:sym typeface="Helvetica Neue Light"/>
              </a:rPr>
            </a:br>
            <a:r>
              <a:rPr kumimoji="0" lang="en-GB" sz="3000" b="0" i="0" u="none" strike="noStrike" cap="none" spc="0" normalizeH="0" dirty="0">
                <a:ln>
                  <a:noFill/>
                </a:ln>
                <a:solidFill>
                  <a:srgbClr val="000000"/>
                </a:solidFill>
                <a:effectLst/>
                <a:uFillTx/>
                <a:latin typeface="Garamond" panose="02020404030301010803" pitchFamily="18" charset="0"/>
                <a:sym typeface="Helvetica Neue Light"/>
              </a:rPr>
              <a:t>Stable </a:t>
            </a:r>
            <a:r>
              <a:rPr lang="en-GB" sz="3000" dirty="0">
                <a:solidFill>
                  <a:srgbClr val="000000"/>
                </a:solidFill>
                <a:latin typeface="Garamond" panose="02020404030301010803" pitchFamily="18" charset="0"/>
                <a:sym typeface="Symbol" panose="05050102010706020507" pitchFamily="18" charset="2"/>
              </a:rPr>
              <a:t> Unstable</a:t>
            </a:r>
          </a:p>
          <a:p>
            <a:pPr marL="457200" indent="-457200" algn="l" rtl="0" latinLnBrk="1" hangingPunct="0">
              <a:buFont typeface="Arial" panose="020B0604020202020204" pitchFamily="34" charset="0"/>
              <a:buChar char="•"/>
            </a:pPr>
            <a:r>
              <a:rPr kumimoji="0" lang="en-GB" sz="3000" b="1" i="0" u="none" strike="noStrike" cap="none" spc="0" normalizeH="0" baseline="0" dirty="0">
                <a:ln>
                  <a:noFill/>
                </a:ln>
                <a:solidFill>
                  <a:srgbClr val="000000"/>
                </a:solidFill>
                <a:effectLst/>
                <a:uFillTx/>
                <a:latin typeface="Garamond" panose="02020404030301010803" pitchFamily="18" charset="0"/>
                <a:sym typeface="Symbol" panose="05050102010706020507" pitchFamily="18" charset="2"/>
              </a:rPr>
              <a:t>Effective detectors</a:t>
            </a:r>
            <a:r>
              <a:rPr lang="en-GB" sz="3000" dirty="0">
                <a:solidFill>
                  <a:srgbClr val="000000"/>
                </a:solidFill>
                <a:latin typeface="Garamond" panose="02020404030301010803" pitchFamily="18" charset="0"/>
              </a:rPr>
              <a:t/>
            </a:r>
            <a:br>
              <a:rPr lang="en-GB" sz="3000" dirty="0">
                <a:solidFill>
                  <a:srgbClr val="000000"/>
                </a:solidFill>
                <a:latin typeface="Garamond" panose="02020404030301010803" pitchFamily="18" charset="0"/>
              </a:rPr>
            </a:br>
            <a:r>
              <a:rPr lang="en-GB" sz="3000" dirty="0">
                <a:solidFill>
                  <a:srgbClr val="000000"/>
                </a:solidFill>
                <a:latin typeface="Garamond" panose="02020404030301010803" pitchFamily="18" charset="0"/>
                <a:sym typeface="Symbol" panose="05050102010706020507" pitchFamily="18" charset="2"/>
              </a:rPr>
              <a:t> Unruh radiation</a:t>
            </a:r>
            <a:endParaRPr kumimoji="0" lang="en-GB" sz="3000" b="0" i="0" u="none" strike="noStrike" cap="none" spc="0" normalizeH="0" baseline="0" dirty="0">
              <a:ln>
                <a:noFill/>
              </a:ln>
              <a:solidFill>
                <a:srgbClr val="000000"/>
              </a:solidFill>
              <a:effectLst/>
              <a:uFillTx/>
              <a:latin typeface="Garamond" panose="02020404030301010803" pitchFamily="18" charset="0"/>
              <a:sym typeface="Symbol" panose="05050102010706020507" pitchFamily="18" charset="2"/>
            </a:endParaRPr>
          </a:p>
        </p:txBody>
      </p:sp>
      <p:sp>
        <p:nvSpPr>
          <p:cNvPr id="31" name="TextBox 30"/>
          <p:cNvSpPr txBox="1"/>
          <p:nvPr/>
        </p:nvSpPr>
        <p:spPr>
          <a:xfrm>
            <a:off x="5966773" y="6857362"/>
            <a:ext cx="6684704" cy="1487587"/>
          </a:xfrm>
          <a:prstGeom prst="rect">
            <a:avLst/>
          </a:prstGeom>
          <a:solidFill>
            <a:srgbClr val="005784"/>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1" hangingPunct="0">
              <a:lnSpc>
                <a:spcPct val="100000"/>
              </a:lnSpc>
              <a:spcBef>
                <a:spcPts val="0"/>
              </a:spcBef>
              <a:spcAft>
                <a:spcPts val="0"/>
              </a:spcAft>
              <a:buClrTx/>
              <a:buSzTx/>
              <a:buFontTx/>
              <a:buNone/>
              <a:tabLst/>
            </a:pPr>
            <a:r>
              <a:rPr kumimoji="0" lang="en-GB" sz="3000" b="0" i="0" u="none" strike="noStrike" cap="none" spc="0" normalizeH="0" baseline="0" dirty="0">
                <a:ln>
                  <a:noFill/>
                </a:ln>
                <a:solidFill>
                  <a:schemeClr val="bg1"/>
                </a:solidFill>
                <a:effectLst/>
                <a:uFillTx/>
                <a:latin typeface="Garamond" panose="02020404030301010803" pitchFamily="18" charset="0"/>
                <a:sym typeface="Helvetica Neue Light"/>
              </a:rPr>
              <a:t>A timely and</a:t>
            </a:r>
            <a:r>
              <a:rPr kumimoji="0" lang="en-GB" sz="3000" b="0" i="0" u="none" strike="noStrike" cap="none" spc="0" normalizeH="0" dirty="0">
                <a:ln>
                  <a:noFill/>
                </a:ln>
                <a:solidFill>
                  <a:schemeClr val="bg1"/>
                </a:solidFill>
                <a:effectLst/>
                <a:uFillTx/>
                <a:latin typeface="Garamond" panose="02020404030301010803" pitchFamily="18" charset="0"/>
                <a:sym typeface="Helvetica Neue Light"/>
              </a:rPr>
              <a:t> rapidly growing field of re- </a:t>
            </a:r>
          </a:p>
          <a:p>
            <a:pPr marL="0" marR="0" indent="0" defTabSz="584200" rtl="0" fontAlgn="auto" latinLnBrk="1" hangingPunct="0">
              <a:lnSpc>
                <a:spcPct val="100000"/>
              </a:lnSpc>
              <a:spcBef>
                <a:spcPts val="0"/>
              </a:spcBef>
              <a:spcAft>
                <a:spcPts val="0"/>
              </a:spcAft>
              <a:buClrTx/>
              <a:buSzTx/>
              <a:buFontTx/>
              <a:buNone/>
              <a:tabLst/>
            </a:pPr>
            <a:r>
              <a:rPr kumimoji="0" lang="en-GB" sz="3000" b="0" i="0" u="none" strike="noStrike" cap="none" spc="0" normalizeH="0" dirty="0">
                <a:ln>
                  <a:noFill/>
                </a:ln>
                <a:solidFill>
                  <a:schemeClr val="bg1"/>
                </a:solidFill>
                <a:effectLst/>
                <a:uFillTx/>
                <a:latin typeface="Garamond" panose="02020404030301010803" pitchFamily="18" charset="0"/>
                <a:sym typeface="Helvetica Neue Light"/>
              </a:rPr>
              <a:t>search with many more successes to be </a:t>
            </a:r>
            <a:br>
              <a:rPr kumimoji="0" lang="en-GB" sz="3000" b="0" i="0" u="none" strike="noStrike" cap="none" spc="0" normalizeH="0" dirty="0">
                <a:ln>
                  <a:noFill/>
                </a:ln>
                <a:solidFill>
                  <a:schemeClr val="bg1"/>
                </a:solidFill>
                <a:effectLst/>
                <a:uFillTx/>
                <a:latin typeface="Garamond" panose="02020404030301010803" pitchFamily="18" charset="0"/>
                <a:sym typeface="Helvetica Neue Light"/>
              </a:rPr>
            </a:br>
            <a:r>
              <a:rPr kumimoji="0" lang="en-GB" sz="3000" b="0" i="0" u="none" strike="noStrike" cap="none" spc="0" normalizeH="0" dirty="0">
                <a:ln>
                  <a:noFill/>
                </a:ln>
                <a:solidFill>
                  <a:schemeClr val="bg1"/>
                </a:solidFill>
                <a:effectLst/>
                <a:uFillTx/>
                <a:latin typeface="Garamond" panose="02020404030301010803" pitchFamily="18" charset="0"/>
                <a:sym typeface="Helvetica Neue Light"/>
              </a:rPr>
              <a:t>expected in the near future…</a:t>
            </a:r>
            <a:endParaRPr kumimoji="0" lang="en-GB" sz="3000" b="0" i="0" u="none" strike="noStrike" cap="none" spc="0" normalizeH="0" baseline="0" dirty="0">
              <a:ln>
                <a:noFill/>
              </a:ln>
              <a:solidFill>
                <a:schemeClr val="bg1"/>
              </a:solidFill>
              <a:effectLst/>
              <a:uFillTx/>
              <a:latin typeface="Garamond" panose="02020404030301010803" pitchFamily="18" charset="0"/>
              <a:sym typeface="Helvetica Neue Light"/>
            </a:endParaRPr>
          </a:p>
        </p:txBody>
      </p:sp>
    </p:spTree>
    <p:extLst>
      <p:ext uri="{BB962C8B-B14F-4D97-AF65-F5344CB8AC3E}">
        <p14:creationId xmlns:p14="http://schemas.microsoft.com/office/powerpoint/2010/main" val="39015416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6" descr="Related ima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0" name="Shape 87"/>
          <p:cNvSpPr/>
          <p:nvPr/>
        </p:nvSpPr>
        <p:spPr>
          <a:xfrm>
            <a:off x="0" y="16971"/>
            <a:ext cx="13004800" cy="923330"/>
          </a:xfrm>
          <a:prstGeom prst="rect">
            <a:avLst/>
          </a:prstGeom>
          <a:solidFill>
            <a:srgbClr val="005784"/>
          </a:solidFill>
          <a:ln w="12700">
            <a:solidFill>
              <a:srgbClr val="005784"/>
            </a:solidFill>
            <a:miter lim="400000"/>
          </a:ln>
          <a:extLst>
            <a:ext uri="{C572A759-6A51-4108-AA02-DFA0A04FC94B}">
              <ma14:wrappingTextBoxFlag xmlns:ma14="http://schemas.microsoft.com/office/mac/drawingml/2011/main" val="1"/>
            </a:ext>
          </a:extLst>
        </p:spPr>
        <p:txBody>
          <a:bodyPr wrap="square" lIns="0" tIns="0" rIns="0" bIns="0" anchor="ctr">
            <a:spAutoFit/>
          </a:bodyPr>
          <a:lstStyle>
            <a:lvl1pPr algn="l">
              <a:defRPr b="1">
                <a:solidFill>
                  <a:srgbClr val="E0020A"/>
                </a:solidFill>
                <a:latin typeface="Avenir Book"/>
                <a:ea typeface="Avenir Book"/>
                <a:cs typeface="Avenir Book"/>
                <a:sym typeface="Avenir Book"/>
              </a:defRPr>
            </a:lvl1pPr>
          </a:lstStyle>
          <a:p>
            <a:pPr lvl="0">
              <a:defRPr sz="1800" b="0">
                <a:solidFill>
                  <a:srgbClr val="000000"/>
                </a:solidFill>
              </a:defRPr>
            </a:pPr>
            <a:r>
              <a:rPr lang="en-GB" sz="3000" dirty="0">
                <a:solidFill>
                  <a:schemeClr val="bg1"/>
                </a:solidFill>
                <a:latin typeface="Garamond" panose="02020404030301010803" pitchFamily="18" charset="0"/>
              </a:rPr>
              <a:t> </a:t>
            </a:r>
            <a:br>
              <a:rPr lang="en-GB" sz="3000" dirty="0">
                <a:solidFill>
                  <a:schemeClr val="bg1"/>
                </a:solidFill>
                <a:latin typeface="Garamond" panose="02020404030301010803" pitchFamily="18" charset="0"/>
              </a:rPr>
            </a:br>
            <a:r>
              <a:rPr lang="en-GB" sz="3000" dirty="0">
                <a:solidFill>
                  <a:schemeClr val="bg1"/>
                </a:solidFill>
                <a:latin typeface="Garamond" panose="02020404030301010803" pitchFamily="18" charset="0"/>
              </a:rPr>
              <a:t> Example: Relativistic Field Theory Simulator of The False Vacuum Decay</a:t>
            </a:r>
            <a:endParaRPr sz="3200" dirty="0">
              <a:solidFill>
                <a:schemeClr val="bg1"/>
              </a:solidFill>
              <a:latin typeface="Garamond" panose="02020404030301010803" pitchFamily="18" charset="0"/>
            </a:endParaRPr>
          </a:p>
        </p:txBody>
      </p:sp>
      <p:sp>
        <p:nvSpPr>
          <p:cNvPr id="42" name="TextBox 41"/>
          <p:cNvSpPr txBox="1"/>
          <p:nvPr/>
        </p:nvSpPr>
        <p:spPr>
          <a:xfrm>
            <a:off x="3633052" y="5490601"/>
            <a:ext cx="2520000" cy="273408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rtl="0" latinLnBrk="1" hangingPunct="0"/>
            <a:r>
              <a:rPr lang="en-GB" sz="2500" b="1" dirty="0">
                <a:solidFill>
                  <a:srgbClr val="005784"/>
                </a:solidFill>
                <a:latin typeface="Garamond" panose="02020404030301010803" pitchFamily="18" charset="0"/>
              </a:rPr>
              <a:t>Matthew Johnson</a:t>
            </a:r>
            <a:r>
              <a:rPr lang="en-GB" sz="3000" b="1" dirty="0">
                <a:solidFill>
                  <a:srgbClr val="005784"/>
                </a:solidFill>
                <a:latin typeface="Garamond" panose="02020404030301010803" pitchFamily="18" charset="0"/>
              </a:rPr>
              <a:t/>
            </a:r>
            <a:br>
              <a:rPr lang="en-GB" sz="3000" b="1"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Perimeter Institute / York University</a:t>
            </a:r>
            <a:br>
              <a:rPr lang="en-GB" sz="2200"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
            </a:r>
            <a:br>
              <a:rPr lang="en-GB" sz="2200"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theoretical physics / </a:t>
            </a:r>
            <a:br>
              <a:rPr lang="en-GB" sz="2200"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theoretical cosmology</a:t>
            </a:r>
          </a:p>
          <a:p>
            <a:pPr algn="l" rtl="0" latinLnBrk="1" hangingPunct="0"/>
            <a:endParaRPr lang="en-GB" sz="1800" dirty="0">
              <a:solidFill>
                <a:srgbClr val="005784"/>
              </a:solidFill>
              <a:latin typeface="Garamond" panose="02020404030301010803" pitchFamily="18" charset="0"/>
            </a:endParaRPr>
          </a:p>
          <a:p>
            <a:pPr algn="l" rtl="0" latinLnBrk="1" hangingPunct="0"/>
            <a:endParaRPr lang="en-GB" sz="1800" b="1" dirty="0">
              <a:solidFill>
                <a:schemeClr val="tx1"/>
              </a:solidFill>
              <a:latin typeface="Garamond" panose="02020404030301010803" pitchFamily="18" charset="0"/>
            </a:endParaRPr>
          </a:p>
        </p:txBody>
      </p:sp>
      <p:sp>
        <p:nvSpPr>
          <p:cNvPr id="53" name="TextBox 52"/>
          <p:cNvSpPr txBox="1"/>
          <p:nvPr/>
        </p:nvSpPr>
        <p:spPr>
          <a:xfrm>
            <a:off x="10366266" y="5490601"/>
            <a:ext cx="2880000" cy="421140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rtl="0" latinLnBrk="1" hangingPunct="0"/>
            <a:r>
              <a:rPr lang="en-GB" sz="2500" b="1" dirty="0">
                <a:solidFill>
                  <a:srgbClr val="005784"/>
                </a:solidFill>
                <a:latin typeface="Garamond" panose="02020404030301010803" pitchFamily="18" charset="0"/>
              </a:rPr>
              <a:t>Jonathan Braden</a:t>
            </a:r>
            <a:r>
              <a:rPr lang="en-GB" sz="3000" b="1" dirty="0">
                <a:solidFill>
                  <a:srgbClr val="005784"/>
                </a:solidFill>
                <a:latin typeface="Garamond" panose="02020404030301010803" pitchFamily="18" charset="0"/>
              </a:rPr>
              <a:t/>
            </a:r>
            <a:br>
              <a:rPr lang="en-GB" sz="3000" b="1"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Canadian Institute for </a:t>
            </a:r>
            <a:br>
              <a:rPr lang="en-GB" sz="2200"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Theoretical </a:t>
            </a:r>
            <a:br>
              <a:rPr lang="en-GB" sz="2200"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Astrophysics</a:t>
            </a:r>
            <a:br>
              <a:rPr lang="en-GB" sz="2200"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
            </a:r>
            <a:br>
              <a:rPr lang="en-GB" sz="2200"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Theoretical physics / </a:t>
            </a:r>
            <a:br>
              <a:rPr lang="en-GB" sz="2200"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non-linear and </a:t>
            </a:r>
            <a:br>
              <a:rPr lang="en-GB" sz="2200"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non-equilibrium </a:t>
            </a:r>
            <a:br>
              <a:rPr lang="en-GB" sz="2200"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dynamics </a:t>
            </a:r>
          </a:p>
          <a:p>
            <a:pPr algn="l" rtl="0" latinLnBrk="1" hangingPunct="0"/>
            <a:r>
              <a:rPr lang="en-GB" sz="2200" dirty="0">
                <a:solidFill>
                  <a:srgbClr val="005784"/>
                </a:solidFill>
                <a:latin typeface="Garamond" panose="02020404030301010803" pitchFamily="18" charset="0"/>
              </a:rPr>
              <a:t/>
            </a:r>
            <a:br>
              <a:rPr lang="en-GB" sz="2200"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
            </a:r>
            <a:br>
              <a:rPr lang="en-GB" sz="2200"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 </a:t>
            </a:r>
          </a:p>
        </p:txBody>
      </p:sp>
      <p:sp>
        <p:nvSpPr>
          <p:cNvPr id="54" name="TextBox 53"/>
          <p:cNvSpPr txBox="1"/>
          <p:nvPr/>
        </p:nvSpPr>
        <p:spPr>
          <a:xfrm>
            <a:off x="7110529" y="5490601"/>
            <a:ext cx="2880000" cy="184153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rtl="0" latinLnBrk="1" hangingPunct="0"/>
            <a:r>
              <a:rPr lang="en-GB" sz="2500" b="1" dirty="0">
                <a:solidFill>
                  <a:srgbClr val="005784"/>
                </a:solidFill>
                <a:latin typeface="Garamond" panose="02020404030301010803" pitchFamily="18" charset="0"/>
              </a:rPr>
              <a:t>Andrew Pontzen</a:t>
            </a:r>
            <a:r>
              <a:rPr lang="en-GB" sz="3000" b="1" dirty="0">
                <a:solidFill>
                  <a:srgbClr val="005784"/>
                </a:solidFill>
                <a:latin typeface="Garamond" panose="02020404030301010803" pitchFamily="18" charset="0"/>
              </a:rPr>
              <a:t/>
            </a:r>
            <a:br>
              <a:rPr lang="en-GB" sz="3000" b="1"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UCL</a:t>
            </a:r>
            <a:br>
              <a:rPr lang="en-GB" sz="2200"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
            </a:r>
            <a:br>
              <a:rPr lang="en-GB" sz="2200"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cosmology / </a:t>
            </a:r>
            <a:br>
              <a:rPr lang="en-GB" sz="2200"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numerical simulations</a:t>
            </a:r>
            <a:endParaRPr lang="en-GB" sz="2200" b="1" dirty="0">
              <a:solidFill>
                <a:schemeClr val="tx1"/>
              </a:solidFill>
              <a:latin typeface="Garamond" panose="02020404030301010803" pitchFamily="18" charset="0"/>
            </a:endParaRPr>
          </a:p>
        </p:txBody>
      </p:sp>
      <p:sp>
        <p:nvSpPr>
          <p:cNvPr id="55" name="TextBox 54"/>
          <p:cNvSpPr txBox="1"/>
          <p:nvPr/>
        </p:nvSpPr>
        <p:spPr>
          <a:xfrm>
            <a:off x="155575" y="5490601"/>
            <a:ext cx="2880000" cy="251863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rtl="0" latinLnBrk="1" hangingPunct="0"/>
            <a:r>
              <a:rPr lang="en-GB" sz="2500" b="1" dirty="0">
                <a:solidFill>
                  <a:srgbClr val="005784"/>
                </a:solidFill>
                <a:latin typeface="Garamond" panose="02020404030301010803" pitchFamily="18" charset="0"/>
              </a:rPr>
              <a:t>Hiranya Peiris</a:t>
            </a:r>
            <a:r>
              <a:rPr lang="en-GB" sz="3000" b="1" dirty="0">
                <a:solidFill>
                  <a:srgbClr val="005784"/>
                </a:solidFill>
                <a:latin typeface="Garamond" panose="02020404030301010803" pitchFamily="18" charset="0"/>
              </a:rPr>
              <a:t/>
            </a:r>
            <a:br>
              <a:rPr lang="en-GB" sz="3000" b="1"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UCL / Oskar Klein </a:t>
            </a:r>
            <a:br>
              <a:rPr lang="en-GB" sz="2200"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Centre Stockholm</a:t>
            </a:r>
            <a:br>
              <a:rPr lang="en-GB" sz="2200"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
            </a:r>
            <a:br>
              <a:rPr lang="en-GB" sz="2200"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cosmology / </a:t>
            </a:r>
            <a:br>
              <a:rPr lang="en-GB" sz="2200"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early universe </a:t>
            </a:r>
            <a:br>
              <a:rPr lang="en-GB" sz="2200" dirty="0">
                <a:solidFill>
                  <a:srgbClr val="005784"/>
                </a:solidFill>
                <a:latin typeface="Garamond" panose="02020404030301010803" pitchFamily="18" charset="0"/>
              </a:rPr>
            </a:br>
            <a:r>
              <a:rPr lang="en-GB" sz="2200" dirty="0">
                <a:solidFill>
                  <a:srgbClr val="005784"/>
                </a:solidFill>
                <a:latin typeface="Garamond" panose="02020404030301010803" pitchFamily="18" charset="0"/>
              </a:rPr>
              <a:t>phenomenology</a:t>
            </a:r>
          </a:p>
        </p:txBody>
      </p:sp>
      <p:pic>
        <p:nvPicPr>
          <p:cNvPr id="58" name="Image" descr="Image"/>
          <p:cNvPicPr>
            <a:picLocks noChangeAspect="1"/>
          </p:cNvPicPr>
          <p:nvPr/>
        </p:nvPicPr>
        <p:blipFill>
          <a:blip r:embed="rId3">
            <a:extLst/>
          </a:blip>
          <a:stretch>
            <a:fillRect/>
          </a:stretch>
        </p:blipFill>
        <p:spPr>
          <a:xfrm>
            <a:off x="155575" y="2739645"/>
            <a:ext cx="1905001" cy="2413001"/>
          </a:xfrm>
          <a:prstGeom prst="rect">
            <a:avLst/>
          </a:prstGeom>
          <a:ln w="12700">
            <a:miter lim="400000"/>
          </a:ln>
        </p:spPr>
      </p:pic>
      <p:pic>
        <p:nvPicPr>
          <p:cNvPr id="67" name="Image" descr="Image"/>
          <p:cNvPicPr>
            <a:picLocks noChangeAspect="1"/>
          </p:cNvPicPr>
          <p:nvPr/>
        </p:nvPicPr>
        <p:blipFill>
          <a:blip r:embed="rId4">
            <a:extLst/>
          </a:blip>
          <a:stretch>
            <a:fillRect/>
          </a:stretch>
        </p:blipFill>
        <p:spPr>
          <a:xfrm>
            <a:off x="7102259" y="2739644"/>
            <a:ext cx="1905001" cy="2413001"/>
          </a:xfrm>
          <a:prstGeom prst="rect">
            <a:avLst/>
          </a:prstGeom>
          <a:ln w="12700">
            <a:miter lim="400000"/>
          </a:ln>
        </p:spPr>
      </p:pic>
      <p:sp>
        <p:nvSpPr>
          <p:cNvPr id="69" name="TextBox 68"/>
          <p:cNvSpPr txBox="1"/>
          <p:nvPr/>
        </p:nvSpPr>
        <p:spPr>
          <a:xfrm>
            <a:off x="385047" y="1622782"/>
            <a:ext cx="12192586" cy="90281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1" hangingPunct="0">
              <a:lnSpc>
                <a:spcPct val="100000"/>
              </a:lnSpc>
              <a:spcBef>
                <a:spcPts val="0"/>
              </a:spcBef>
              <a:spcAft>
                <a:spcPts val="0"/>
              </a:spcAft>
              <a:buClrTx/>
              <a:buSzTx/>
              <a:buFontTx/>
              <a:buNone/>
              <a:tabLst/>
            </a:pPr>
            <a:r>
              <a:rPr lang="en-GB" sz="5000" dirty="0">
                <a:solidFill>
                  <a:srgbClr val="005784"/>
                </a:solidFill>
                <a:latin typeface="Garamond" panose="02020404030301010803" pitchFamily="18" charset="0"/>
                <a:cs typeface="DecoType Naskh Swashes" panose="02010400000000000000" pitchFamily="2" charset="-78"/>
              </a:rPr>
              <a:t>- Collaborators -</a:t>
            </a:r>
            <a:endParaRPr kumimoji="0" lang="en-US" sz="5000" i="0" strike="noStrike" cap="none" spc="0" normalizeH="0" baseline="0" dirty="0">
              <a:ln>
                <a:noFill/>
              </a:ln>
              <a:solidFill>
                <a:srgbClr val="005784"/>
              </a:solidFill>
              <a:effectLst/>
              <a:uFillTx/>
              <a:latin typeface="Garamond" panose="02020404030301010803" pitchFamily="18" charset="0"/>
              <a:cs typeface="DecoType Naskh Swashes" panose="02010400000000000000" pitchFamily="2" charset="-78"/>
              <a:sym typeface="Helvetica Neue Light"/>
            </a:endParaRPr>
          </a:p>
        </p:txBody>
      </p:sp>
      <p:pic>
        <p:nvPicPr>
          <p:cNvPr id="70" name="Image" descr="Image"/>
          <p:cNvPicPr>
            <a:picLocks noChangeAspect="1"/>
          </p:cNvPicPr>
          <p:nvPr/>
        </p:nvPicPr>
        <p:blipFill>
          <a:blip r:embed="rId5">
            <a:extLst/>
          </a:blip>
          <a:stretch>
            <a:fillRect/>
          </a:stretch>
        </p:blipFill>
        <p:spPr>
          <a:xfrm>
            <a:off x="10378918" y="2739645"/>
            <a:ext cx="1905001" cy="2413001"/>
          </a:xfrm>
          <a:prstGeom prst="rect">
            <a:avLst/>
          </a:prstGeom>
          <a:ln w="12700">
            <a:miter lim="400000"/>
          </a:ln>
        </p:spPr>
      </p:pic>
      <p:pic>
        <p:nvPicPr>
          <p:cNvPr id="71" name="mypic.tiff" descr="mypic.tiff"/>
          <p:cNvPicPr>
            <a:picLocks noChangeAspect="1"/>
          </p:cNvPicPr>
          <p:nvPr/>
        </p:nvPicPr>
        <p:blipFill>
          <a:blip r:embed="rId6">
            <a:extLst/>
          </a:blip>
          <a:srcRect t="8396" r="46461" b="3764"/>
          <a:stretch>
            <a:fillRect/>
          </a:stretch>
        </p:blipFill>
        <p:spPr>
          <a:xfrm>
            <a:off x="3633052" y="2739645"/>
            <a:ext cx="1701801" cy="2438401"/>
          </a:xfrm>
          <a:prstGeom prst="rect">
            <a:avLst/>
          </a:prstGeom>
          <a:ln w="12700"/>
        </p:spPr>
      </p:pic>
      <p:cxnSp>
        <p:nvCxnSpPr>
          <p:cNvPr id="72" name="Straight Connector 71"/>
          <p:cNvCxnSpPr/>
          <p:nvPr/>
        </p:nvCxnSpPr>
        <p:spPr>
          <a:xfrm>
            <a:off x="3633052" y="2739644"/>
            <a:ext cx="0" cy="3150793"/>
          </a:xfrm>
          <a:prstGeom prst="line">
            <a:avLst/>
          </a:prstGeom>
          <a:noFill/>
          <a:ln w="12700" cap="flat">
            <a:solidFill>
              <a:srgbClr val="005784"/>
            </a:solidFill>
            <a:prstDash val="solid"/>
            <a:miter lim="400000"/>
          </a:ln>
          <a:effectLst/>
        </p:spPr>
        <p:style>
          <a:lnRef idx="0">
            <a:scrgbClr r="0" g="0" b="0"/>
          </a:lnRef>
          <a:fillRef idx="0">
            <a:scrgbClr r="0" g="0" b="0"/>
          </a:fillRef>
          <a:effectRef idx="0">
            <a:scrgbClr r="0" g="0" b="0"/>
          </a:effectRef>
          <a:fontRef idx="none"/>
        </p:style>
      </p:cxnSp>
      <p:cxnSp>
        <p:nvCxnSpPr>
          <p:cNvPr id="73" name="Straight Connector 72"/>
          <p:cNvCxnSpPr/>
          <p:nvPr/>
        </p:nvCxnSpPr>
        <p:spPr>
          <a:xfrm>
            <a:off x="155575" y="2739643"/>
            <a:ext cx="0" cy="3150793"/>
          </a:xfrm>
          <a:prstGeom prst="line">
            <a:avLst/>
          </a:prstGeom>
          <a:noFill/>
          <a:ln w="12700" cap="flat">
            <a:solidFill>
              <a:srgbClr val="005784"/>
            </a:solidFill>
            <a:prstDash val="solid"/>
            <a:miter lim="400000"/>
          </a:ln>
          <a:effectLst/>
        </p:spPr>
        <p:style>
          <a:lnRef idx="0">
            <a:scrgbClr r="0" g="0" b="0"/>
          </a:lnRef>
          <a:fillRef idx="0">
            <a:scrgbClr r="0" g="0" b="0"/>
          </a:fillRef>
          <a:effectRef idx="0">
            <a:scrgbClr r="0" g="0" b="0"/>
          </a:effectRef>
          <a:fontRef idx="none"/>
        </p:style>
      </p:cxnSp>
      <p:cxnSp>
        <p:nvCxnSpPr>
          <p:cNvPr id="74" name="Straight Connector 73"/>
          <p:cNvCxnSpPr/>
          <p:nvPr/>
        </p:nvCxnSpPr>
        <p:spPr>
          <a:xfrm>
            <a:off x="7102259" y="2739642"/>
            <a:ext cx="0" cy="3150793"/>
          </a:xfrm>
          <a:prstGeom prst="line">
            <a:avLst/>
          </a:prstGeom>
          <a:noFill/>
          <a:ln w="12700" cap="flat">
            <a:solidFill>
              <a:srgbClr val="005784"/>
            </a:solidFill>
            <a:prstDash val="solid"/>
            <a:miter lim="400000"/>
          </a:ln>
          <a:effectLst/>
        </p:spPr>
        <p:style>
          <a:lnRef idx="0">
            <a:scrgbClr r="0" g="0" b="0"/>
          </a:lnRef>
          <a:fillRef idx="0">
            <a:scrgbClr r="0" g="0" b="0"/>
          </a:fillRef>
          <a:effectRef idx="0">
            <a:scrgbClr r="0" g="0" b="0"/>
          </a:effectRef>
          <a:fontRef idx="none"/>
        </p:style>
      </p:cxnSp>
      <p:cxnSp>
        <p:nvCxnSpPr>
          <p:cNvPr id="75" name="Straight Connector 74"/>
          <p:cNvCxnSpPr/>
          <p:nvPr/>
        </p:nvCxnSpPr>
        <p:spPr>
          <a:xfrm>
            <a:off x="10366266" y="2739641"/>
            <a:ext cx="0" cy="3150793"/>
          </a:xfrm>
          <a:prstGeom prst="line">
            <a:avLst/>
          </a:prstGeom>
          <a:noFill/>
          <a:ln w="12700" cap="flat">
            <a:solidFill>
              <a:srgbClr val="005784"/>
            </a:solidFill>
            <a:prstDash val="solid"/>
            <a:miter lim="400000"/>
          </a:ln>
          <a:effectLst/>
        </p:spPr>
        <p:style>
          <a:lnRef idx="0">
            <a:scrgbClr r="0" g="0" b="0"/>
          </a:lnRef>
          <a:fillRef idx="0">
            <a:scrgbClr r="0" g="0" b="0"/>
          </a:fillRef>
          <a:effectRef idx="0">
            <a:scrgbClr r="0" g="0" b="0"/>
          </a:effectRef>
          <a:fontRef idx="none"/>
        </p:style>
      </p:cxnSp>
      <p:pic>
        <p:nvPicPr>
          <p:cNvPr id="76" name="LOGO-ERC.jpg" descr="LOGO-ERC.jpg"/>
          <p:cNvPicPr>
            <a:picLocks noChangeAspect="1"/>
          </p:cNvPicPr>
          <p:nvPr/>
        </p:nvPicPr>
        <p:blipFill>
          <a:blip r:embed="rId7">
            <a:extLst/>
          </a:blip>
          <a:stretch>
            <a:fillRect/>
          </a:stretch>
        </p:blipFill>
        <p:spPr>
          <a:xfrm>
            <a:off x="416838" y="8227921"/>
            <a:ext cx="1371601" cy="1312460"/>
          </a:xfrm>
          <a:prstGeom prst="rect">
            <a:avLst/>
          </a:prstGeom>
          <a:ln w="12700">
            <a:miter lim="400000"/>
          </a:ln>
        </p:spPr>
      </p:pic>
      <p:pic>
        <p:nvPicPr>
          <p:cNvPr id="77" name="Picture 76"/>
          <p:cNvPicPr>
            <a:picLocks noChangeAspect="1"/>
          </p:cNvPicPr>
          <p:nvPr/>
        </p:nvPicPr>
        <p:blipFill>
          <a:blip r:embed="rId8"/>
          <a:stretch>
            <a:fillRect/>
          </a:stretch>
        </p:blipFill>
        <p:spPr>
          <a:xfrm>
            <a:off x="2060576" y="8212193"/>
            <a:ext cx="1723680" cy="1265400"/>
          </a:xfrm>
          <a:prstGeom prst="rect">
            <a:avLst/>
          </a:prstGeom>
        </p:spPr>
      </p:pic>
      <p:sp>
        <p:nvSpPr>
          <p:cNvPr id="78" name="Work to date funded by the European Research Council and the Royal Society"/>
          <p:cNvSpPr txBox="1"/>
          <p:nvPr/>
        </p:nvSpPr>
        <p:spPr>
          <a:xfrm>
            <a:off x="4018521" y="8416115"/>
            <a:ext cx="3212418" cy="102592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r>
              <a:rPr sz="2000" b="1" dirty="0">
                <a:latin typeface="Garamond" panose="02020404030301010803" pitchFamily="18" charset="0"/>
              </a:rPr>
              <a:t>Work to date funded by the </a:t>
            </a:r>
            <a:r>
              <a:rPr lang="en-GB" sz="2000" b="1" dirty="0">
                <a:latin typeface="Garamond" panose="02020404030301010803" pitchFamily="18" charset="0"/>
              </a:rPr>
              <a:t/>
            </a:r>
            <a:br>
              <a:rPr lang="en-GB" sz="2000" b="1" dirty="0">
                <a:latin typeface="Garamond" panose="02020404030301010803" pitchFamily="18" charset="0"/>
              </a:rPr>
            </a:br>
            <a:r>
              <a:rPr sz="2000" b="1" dirty="0">
                <a:latin typeface="Garamond" panose="02020404030301010803" pitchFamily="18" charset="0"/>
              </a:rPr>
              <a:t>European Research Council </a:t>
            </a:r>
            <a:endParaRPr lang="en-GB" sz="2000" b="1" dirty="0">
              <a:latin typeface="Garamond" panose="02020404030301010803" pitchFamily="18" charset="0"/>
            </a:endParaRPr>
          </a:p>
          <a:p>
            <a:pPr algn="l"/>
            <a:r>
              <a:rPr sz="2000" b="1" dirty="0">
                <a:latin typeface="Garamond" panose="02020404030301010803" pitchFamily="18" charset="0"/>
              </a:rPr>
              <a:t>and the Royal Society </a:t>
            </a:r>
          </a:p>
        </p:txBody>
      </p:sp>
    </p:spTree>
    <p:extLst>
      <p:ext uri="{BB962C8B-B14F-4D97-AF65-F5344CB8AC3E}">
        <p14:creationId xmlns:p14="http://schemas.microsoft.com/office/powerpoint/2010/main" val="393450896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6" descr="Related ima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0" name="Shape 87"/>
          <p:cNvSpPr/>
          <p:nvPr/>
        </p:nvSpPr>
        <p:spPr>
          <a:xfrm>
            <a:off x="0" y="-167333"/>
            <a:ext cx="13004800" cy="923330"/>
          </a:xfrm>
          <a:prstGeom prst="rect">
            <a:avLst/>
          </a:prstGeom>
          <a:solidFill>
            <a:srgbClr val="005784"/>
          </a:solidFill>
          <a:ln w="12700">
            <a:solidFill>
              <a:srgbClr val="005784"/>
            </a:solidFill>
            <a:miter lim="400000"/>
          </a:ln>
          <a:extLst>
            <a:ext uri="{C572A759-6A51-4108-AA02-DFA0A04FC94B}">
              <ma14:wrappingTextBoxFlag xmlns:ma14="http://schemas.microsoft.com/office/mac/drawingml/2011/main" val="1"/>
            </a:ext>
          </a:extLst>
        </p:spPr>
        <p:txBody>
          <a:bodyPr wrap="square" lIns="0" tIns="0" rIns="0" bIns="0" anchor="ctr">
            <a:spAutoFit/>
          </a:bodyPr>
          <a:lstStyle>
            <a:lvl1pPr algn="l">
              <a:defRPr b="1">
                <a:solidFill>
                  <a:srgbClr val="E0020A"/>
                </a:solidFill>
                <a:latin typeface="Avenir Book"/>
                <a:ea typeface="Avenir Book"/>
                <a:cs typeface="Avenir Book"/>
                <a:sym typeface="Avenir Book"/>
              </a:defRPr>
            </a:lvl1pPr>
          </a:lstStyle>
          <a:p>
            <a:pPr lvl="0">
              <a:defRPr sz="1800" b="0">
                <a:solidFill>
                  <a:srgbClr val="000000"/>
                </a:solidFill>
              </a:defRPr>
            </a:pPr>
            <a:endParaRPr lang="en-GB" sz="3000" dirty="0">
              <a:solidFill>
                <a:schemeClr val="bg1"/>
              </a:solidFill>
              <a:latin typeface="Garamond" panose="02020404030301010803" pitchFamily="18" charset="0"/>
            </a:endParaRPr>
          </a:p>
          <a:p>
            <a:pPr lvl="0">
              <a:defRPr sz="1800" b="0">
                <a:solidFill>
                  <a:srgbClr val="000000"/>
                </a:solidFill>
              </a:defRPr>
            </a:pPr>
            <a:r>
              <a:rPr lang="en-GB" sz="3000" dirty="0">
                <a:solidFill>
                  <a:schemeClr val="bg1"/>
                </a:solidFill>
                <a:latin typeface="Garamond" panose="02020404030301010803" pitchFamily="18" charset="0"/>
              </a:rPr>
              <a:t> The Origin of the Universe through Vacuum Decay?</a:t>
            </a:r>
            <a:endParaRPr sz="3200" dirty="0">
              <a:solidFill>
                <a:schemeClr val="bg1"/>
              </a:solidFill>
              <a:latin typeface="Garamond" panose="02020404030301010803" pitchFamily="18" charset="0"/>
            </a:endParaRPr>
          </a:p>
        </p:txBody>
      </p:sp>
      <p:sp>
        <p:nvSpPr>
          <p:cNvPr id="21" name="TextBox 20"/>
          <p:cNvSpPr txBox="1"/>
          <p:nvPr/>
        </p:nvSpPr>
        <p:spPr>
          <a:xfrm>
            <a:off x="1239090" y="4416455"/>
            <a:ext cx="11597679" cy="194925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marR="0" indent="-457200" algn="l" defTabSz="584200" rtl="0" fontAlgn="auto" latinLnBrk="1" hangingPunct="0">
              <a:lnSpc>
                <a:spcPct val="100000"/>
              </a:lnSpc>
              <a:spcBef>
                <a:spcPts val="0"/>
              </a:spcBef>
              <a:spcAft>
                <a:spcPts val="0"/>
              </a:spcAft>
              <a:buClrTx/>
              <a:buSzTx/>
              <a:buFont typeface="Arial" panose="020B0604020202020204" pitchFamily="34" charset="0"/>
              <a:buChar char="•"/>
              <a:tabLst/>
            </a:pPr>
            <a:r>
              <a:rPr lang="en-GB" sz="3000" dirty="0">
                <a:solidFill>
                  <a:srgbClr val="000000"/>
                </a:solidFill>
                <a:latin typeface="Garamond" panose="02020404030301010803" pitchFamily="18" charset="0"/>
              </a:rPr>
              <a:t>Cosmological theories inspired by particle physics exhibit vacuum decay</a:t>
            </a:r>
          </a:p>
          <a:p>
            <a:pPr marL="457200" marR="0" indent="-457200" algn="l" defTabSz="584200" rtl="0" fontAlgn="auto" latinLnBrk="1" hangingPunct="0">
              <a:lnSpc>
                <a:spcPct val="100000"/>
              </a:lnSpc>
              <a:spcBef>
                <a:spcPts val="0"/>
              </a:spcBef>
              <a:spcAft>
                <a:spcPts val="0"/>
              </a:spcAft>
              <a:buClrTx/>
              <a:buSzTx/>
              <a:buFont typeface="Arial" panose="020B0604020202020204" pitchFamily="34" charset="0"/>
              <a:buChar char="•"/>
              <a:tabLst/>
            </a:pPr>
            <a:r>
              <a:rPr lang="en-GB" sz="3000" dirty="0">
                <a:solidFill>
                  <a:srgbClr val="000000"/>
                </a:solidFill>
                <a:latin typeface="Garamond" panose="02020404030301010803" pitchFamily="18" charset="0"/>
              </a:rPr>
              <a:t>Vacuum Decay is quantum </a:t>
            </a:r>
            <a:r>
              <a:rPr lang="en-GB" sz="3000">
                <a:solidFill>
                  <a:srgbClr val="000000"/>
                </a:solidFill>
                <a:latin typeface="Garamond" panose="02020404030301010803" pitchFamily="18" charset="0"/>
              </a:rPr>
              <a:t>tunnelling out </a:t>
            </a:r>
            <a:r>
              <a:rPr lang="en-GB" sz="3000" dirty="0">
                <a:solidFill>
                  <a:srgbClr val="000000"/>
                </a:solidFill>
                <a:latin typeface="Garamond" panose="02020404030301010803" pitchFamily="18" charset="0"/>
              </a:rPr>
              <a:t>of the false vacuum via bubble nucleation</a:t>
            </a:r>
          </a:p>
          <a:p>
            <a:pPr marL="457200" marR="0" indent="-457200" algn="l" defTabSz="584200" rtl="0" fontAlgn="auto" latinLnBrk="1" hangingPunct="0">
              <a:lnSpc>
                <a:spcPct val="100000"/>
              </a:lnSpc>
              <a:spcBef>
                <a:spcPts val="0"/>
              </a:spcBef>
              <a:spcAft>
                <a:spcPts val="0"/>
              </a:spcAft>
              <a:buClrTx/>
              <a:buSzTx/>
              <a:buFont typeface="Arial" panose="020B0604020202020204" pitchFamily="34" charset="0"/>
              <a:buChar char="•"/>
              <a:tabLst/>
            </a:pPr>
            <a:r>
              <a:rPr lang="en-GB" sz="3000" dirty="0">
                <a:solidFill>
                  <a:srgbClr val="000000"/>
                </a:solidFill>
                <a:latin typeface="Garamond" panose="02020404030301010803" pitchFamily="18" charset="0"/>
              </a:rPr>
              <a:t>Non-equilibrium physics: relativistic first-order phase transition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6567" y="1276176"/>
            <a:ext cx="8919822" cy="2722461"/>
          </a:xfrm>
          <a:prstGeom prst="rect">
            <a:avLst/>
          </a:prstGeom>
        </p:spPr>
      </p:pic>
      <p:sp>
        <p:nvSpPr>
          <p:cNvPr id="23" name="TextBox 22"/>
          <p:cNvSpPr txBox="1"/>
          <p:nvPr/>
        </p:nvSpPr>
        <p:spPr>
          <a:xfrm>
            <a:off x="3458724" y="7659095"/>
            <a:ext cx="9158521" cy="148758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rtl="0" latinLnBrk="1" hangingPunct="0"/>
            <a:r>
              <a:rPr lang="en-GB" sz="3000" b="1" dirty="0">
                <a:solidFill>
                  <a:srgbClr val="005784"/>
                </a:solidFill>
                <a:latin typeface="Garamond" panose="02020404030301010803" pitchFamily="18" charset="0"/>
                <a:sym typeface="Symbol" panose="05050102010706020507" pitchFamily="18" charset="2"/>
              </a:rPr>
              <a:t> </a:t>
            </a:r>
            <a:r>
              <a:rPr lang="en-GB" sz="3000" b="1" dirty="0">
                <a:solidFill>
                  <a:srgbClr val="005784"/>
                </a:solidFill>
                <a:latin typeface="Garamond" panose="02020404030301010803" pitchFamily="18" charset="0"/>
              </a:rPr>
              <a:t>understanding dynamics of relativistic first-order </a:t>
            </a:r>
            <a:br>
              <a:rPr lang="en-GB" sz="3000" b="1" dirty="0">
                <a:solidFill>
                  <a:srgbClr val="005784"/>
                </a:solidFill>
                <a:latin typeface="Garamond" panose="02020404030301010803" pitchFamily="18" charset="0"/>
              </a:rPr>
            </a:br>
            <a:r>
              <a:rPr lang="en-GB" sz="3000" b="1" dirty="0">
                <a:solidFill>
                  <a:srgbClr val="005784"/>
                </a:solidFill>
                <a:latin typeface="Garamond" panose="02020404030301010803" pitchFamily="18" charset="0"/>
              </a:rPr>
              <a:t>phase transitions will shed light on the origin of </a:t>
            </a:r>
            <a:br>
              <a:rPr lang="en-GB" sz="3000" b="1" dirty="0">
                <a:solidFill>
                  <a:srgbClr val="005784"/>
                </a:solidFill>
                <a:latin typeface="Garamond" panose="02020404030301010803" pitchFamily="18" charset="0"/>
              </a:rPr>
            </a:br>
            <a:r>
              <a:rPr lang="en-GB" sz="3000" b="1" dirty="0">
                <a:solidFill>
                  <a:srgbClr val="005784"/>
                </a:solidFill>
                <a:latin typeface="Garamond" panose="02020404030301010803" pitchFamily="18" charset="0"/>
              </a:rPr>
              <a:t>our observable universe</a:t>
            </a:r>
            <a:endParaRPr kumimoji="0" lang="en-GB" sz="3000" b="1" i="0" u="none" strike="noStrike" cap="none" spc="0" normalizeH="0" baseline="0" dirty="0">
              <a:ln>
                <a:noFill/>
              </a:ln>
              <a:solidFill>
                <a:srgbClr val="005784"/>
              </a:solidFill>
              <a:effectLst/>
              <a:uFillTx/>
              <a:latin typeface="Garamond" panose="02020404030301010803" pitchFamily="18" charset="0"/>
              <a:sym typeface="Helvetica Neue Light"/>
            </a:endParaRPr>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18299" r="338"/>
          <a:stretch/>
        </p:blipFill>
        <p:spPr>
          <a:xfrm>
            <a:off x="1114650" y="7725751"/>
            <a:ext cx="2194886" cy="1354277"/>
          </a:xfrm>
          <a:prstGeom prst="rect">
            <a:avLst/>
          </a:prstGeom>
        </p:spPr>
      </p:pic>
      <p:sp>
        <p:nvSpPr>
          <p:cNvPr id="7" name="Rectangle 6"/>
          <p:cNvSpPr/>
          <p:nvPr/>
        </p:nvSpPr>
        <p:spPr>
          <a:xfrm>
            <a:off x="7219335" y="3273686"/>
            <a:ext cx="2839065" cy="790313"/>
          </a:xfrm>
          <a:prstGeom prst="rect">
            <a:avLst/>
          </a:prstGeom>
          <a:solidFill>
            <a:schemeClr val="bg1"/>
          </a:solidFill>
          <a:ln w="12700" cap="flat">
            <a:solidFill>
              <a:schemeClr val="bg1"/>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Tree>
    <p:extLst>
      <p:ext uri="{BB962C8B-B14F-4D97-AF65-F5344CB8AC3E}">
        <p14:creationId xmlns:p14="http://schemas.microsoft.com/office/powerpoint/2010/main" val="312138538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6" descr="Related ima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0" name="Shape 87"/>
          <p:cNvSpPr/>
          <p:nvPr/>
        </p:nvSpPr>
        <p:spPr>
          <a:xfrm>
            <a:off x="0" y="-167333"/>
            <a:ext cx="13004800" cy="923330"/>
          </a:xfrm>
          <a:prstGeom prst="rect">
            <a:avLst/>
          </a:prstGeom>
          <a:solidFill>
            <a:srgbClr val="005784"/>
          </a:solidFill>
          <a:ln w="12700">
            <a:solidFill>
              <a:srgbClr val="005784"/>
            </a:solidFill>
            <a:miter lim="400000"/>
          </a:ln>
          <a:extLst>
            <a:ext uri="{C572A759-6A51-4108-AA02-DFA0A04FC94B}">
              <ma14:wrappingTextBoxFlag xmlns:ma14="http://schemas.microsoft.com/office/mac/drawingml/2011/main" val="1"/>
            </a:ext>
          </a:extLst>
        </p:spPr>
        <p:txBody>
          <a:bodyPr wrap="square" lIns="0" tIns="0" rIns="0" bIns="0" anchor="ctr">
            <a:spAutoFit/>
          </a:bodyPr>
          <a:lstStyle>
            <a:lvl1pPr algn="l">
              <a:defRPr b="1">
                <a:solidFill>
                  <a:srgbClr val="E0020A"/>
                </a:solidFill>
                <a:latin typeface="Avenir Book"/>
                <a:ea typeface="Avenir Book"/>
                <a:cs typeface="Avenir Book"/>
                <a:sym typeface="Avenir Book"/>
              </a:defRPr>
            </a:lvl1pPr>
          </a:lstStyle>
          <a:p>
            <a:pPr lvl="0">
              <a:defRPr sz="1800" b="0">
                <a:solidFill>
                  <a:srgbClr val="000000"/>
                </a:solidFill>
              </a:defRPr>
            </a:pPr>
            <a:endParaRPr lang="en-GB" sz="3000" dirty="0">
              <a:solidFill>
                <a:schemeClr val="bg1"/>
              </a:solidFill>
              <a:latin typeface="Garamond" panose="02020404030301010803" pitchFamily="18" charset="0"/>
            </a:endParaRPr>
          </a:p>
          <a:p>
            <a:pPr lvl="0">
              <a:defRPr sz="1800" b="0">
                <a:solidFill>
                  <a:srgbClr val="000000"/>
                </a:solidFill>
              </a:defRPr>
            </a:pPr>
            <a:r>
              <a:rPr lang="en-GB" sz="3000" dirty="0">
                <a:solidFill>
                  <a:schemeClr val="bg1"/>
                </a:solidFill>
                <a:latin typeface="Garamond" panose="02020404030301010803" pitchFamily="18" charset="0"/>
              </a:rPr>
              <a:t> The False Vacuum Decay – Physical System</a:t>
            </a:r>
            <a:endParaRPr sz="3200" dirty="0">
              <a:solidFill>
                <a:schemeClr val="bg1"/>
              </a:solidFill>
              <a:latin typeface="Garamond" panose="02020404030301010803" pitchFamily="18" charset="0"/>
            </a:endParaRPr>
          </a:p>
        </p:txBody>
      </p:sp>
      <p:sp>
        <p:nvSpPr>
          <p:cNvPr id="3" name="TextBox 2"/>
          <p:cNvSpPr txBox="1"/>
          <p:nvPr/>
        </p:nvSpPr>
        <p:spPr>
          <a:xfrm>
            <a:off x="460375" y="3653489"/>
            <a:ext cx="12249076" cy="141064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lang="en-GB" sz="3000" b="1" dirty="0">
                <a:solidFill>
                  <a:srgbClr val="000000"/>
                </a:solidFill>
                <a:latin typeface="Garamond" panose="02020404030301010803" pitchFamily="18" charset="0"/>
              </a:rPr>
              <a:t>2-component coupled Bose-Einstein Condensates (BECs)</a:t>
            </a:r>
            <a:r>
              <a:rPr kumimoji="0" lang="en-GB" sz="3000" i="0" u="none" strike="noStrike" cap="none" spc="0" normalizeH="0" baseline="0" dirty="0">
                <a:ln>
                  <a:noFill/>
                </a:ln>
                <a:solidFill>
                  <a:srgbClr val="000000"/>
                </a:solidFill>
                <a:effectLst/>
                <a:uFillTx/>
                <a:latin typeface="Garamond" panose="02020404030301010803" pitchFamily="18" charset="0"/>
                <a:sym typeface="Helvetica Neue Light"/>
              </a:rPr>
              <a:t/>
            </a:r>
            <a:br>
              <a:rPr kumimoji="0" lang="en-GB" sz="3000" i="0" u="none" strike="noStrike" cap="none" spc="0" normalizeH="0" baseline="0" dirty="0">
                <a:ln>
                  <a:noFill/>
                </a:ln>
                <a:solidFill>
                  <a:srgbClr val="000000"/>
                </a:solidFill>
                <a:effectLst/>
                <a:uFillTx/>
                <a:latin typeface="Garamond" panose="02020404030301010803" pitchFamily="18" charset="0"/>
                <a:sym typeface="Helvetica Neue Light"/>
              </a:rPr>
            </a:br>
            <a:r>
              <a:rPr kumimoji="0" lang="en-GB" sz="3000" i="0" u="none" strike="noStrike" cap="none" spc="0" normalizeH="0" baseline="0" dirty="0">
                <a:ln>
                  <a:noFill/>
                </a:ln>
                <a:solidFill>
                  <a:srgbClr val="000000"/>
                </a:solidFill>
                <a:effectLst/>
                <a:uFillTx/>
                <a:latin typeface="Garamond" panose="02020404030301010803" pitchFamily="18" charset="0"/>
                <a:sym typeface="Helvetica Neue Light"/>
              </a:rPr>
              <a:t>ultra-cold</a:t>
            </a:r>
            <a:r>
              <a:rPr kumimoji="0" lang="en-GB" sz="3000" i="0" u="none" strike="noStrike" cap="none" spc="0" normalizeH="0" dirty="0">
                <a:ln>
                  <a:noFill/>
                </a:ln>
                <a:solidFill>
                  <a:srgbClr val="000000"/>
                </a:solidFill>
                <a:effectLst/>
                <a:uFillTx/>
                <a:latin typeface="Garamond" panose="02020404030301010803" pitchFamily="18" charset="0"/>
                <a:sym typeface="Helvetica Neue Light"/>
              </a:rPr>
              <a:t> dilute gas of N bosons, in two-single particle states</a:t>
            </a:r>
          </a:p>
          <a:p>
            <a:pPr algn="l" rtl="0" latinLnBrk="1" hangingPunct="0"/>
            <a:r>
              <a:rPr lang="en-US" sz="2500">
                <a:solidFill>
                  <a:srgbClr val="000000"/>
                </a:solidFill>
                <a:latin typeface="Garamond" panose="02020404030301010803" pitchFamily="18" charset="0"/>
              </a:rPr>
              <a:t>p</a:t>
            </a:r>
            <a:r>
              <a:rPr lang="en-GB" sz="2500">
                <a:solidFill>
                  <a:srgbClr val="000000"/>
                </a:solidFill>
                <a:latin typeface="Garamond" panose="02020404030301010803" pitchFamily="18" charset="0"/>
              </a:rPr>
              <a:t>s</a:t>
            </a:r>
            <a:r>
              <a:rPr lang="en-US" sz="2500">
                <a:solidFill>
                  <a:srgbClr val="000000"/>
                </a:solidFill>
                <a:latin typeface="Garamond" panose="02020404030301010803" pitchFamily="18" charset="0"/>
              </a:rPr>
              <a:t>e</a:t>
            </a:r>
            <a:r>
              <a:rPr lang="en-GB" sz="2500">
                <a:solidFill>
                  <a:srgbClr val="000000"/>
                </a:solidFill>
                <a:latin typeface="Garamond" panose="02020404030301010803" pitchFamily="18" charset="0"/>
              </a:rPr>
              <a:t>udo-spinor </a:t>
            </a:r>
            <a:r>
              <a:rPr lang="en-GB" sz="2500" dirty="0">
                <a:solidFill>
                  <a:srgbClr val="000000"/>
                </a:solidFill>
                <a:latin typeface="Garamond" panose="02020404030301010803" pitchFamily="18" charset="0"/>
              </a:rPr>
              <a:t>BEC (e.g. atoms in two different hyperfine states or double-well potential)</a:t>
            </a:r>
            <a:endParaRPr kumimoji="0" lang="en-GB" sz="2500" i="0" u="none" strike="noStrike" cap="none" spc="0" normalizeH="0" baseline="0" dirty="0">
              <a:ln>
                <a:noFill/>
              </a:ln>
              <a:solidFill>
                <a:srgbClr val="000000"/>
              </a:solidFill>
              <a:effectLst/>
              <a:uFillTx/>
              <a:latin typeface="Garamond" panose="02020404030301010803" pitchFamily="18" charset="0"/>
              <a:sym typeface="Helvetica Neue Light"/>
            </a:endParaRPr>
          </a:p>
        </p:txBody>
      </p:sp>
      <p:sp>
        <p:nvSpPr>
          <p:cNvPr id="7" name="TextBox 6"/>
          <p:cNvSpPr txBox="1"/>
          <p:nvPr/>
        </p:nvSpPr>
        <p:spPr>
          <a:xfrm>
            <a:off x="460375" y="1832478"/>
            <a:ext cx="12544425" cy="125675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rtl="0" latinLnBrk="1" hangingPunct="0"/>
            <a:r>
              <a:rPr lang="en-GB" sz="2500" dirty="0">
                <a:solidFill>
                  <a:srgbClr val="000000"/>
                </a:solidFill>
                <a:latin typeface="Garamond" panose="02020404030301010803" pitchFamily="18" charset="0"/>
              </a:rPr>
              <a:t>O. </a:t>
            </a:r>
            <a:r>
              <a:rPr lang="en-GB" sz="2500" dirty="0" err="1">
                <a:solidFill>
                  <a:srgbClr val="000000"/>
                </a:solidFill>
                <a:latin typeface="Garamond" panose="02020404030301010803" pitchFamily="18" charset="0"/>
              </a:rPr>
              <a:t>Fialko</a:t>
            </a:r>
            <a:r>
              <a:rPr lang="en-GB" sz="2500" dirty="0">
                <a:solidFill>
                  <a:srgbClr val="000000"/>
                </a:solidFill>
                <a:latin typeface="Garamond" panose="02020404030301010803" pitchFamily="18" charset="0"/>
              </a:rPr>
              <a:t>, B. </a:t>
            </a:r>
            <a:r>
              <a:rPr lang="en-GB" sz="2500" dirty="0" err="1">
                <a:solidFill>
                  <a:srgbClr val="000000"/>
                </a:solidFill>
                <a:latin typeface="Garamond" panose="02020404030301010803" pitchFamily="18" charset="0"/>
              </a:rPr>
              <a:t>Opanchuk</a:t>
            </a:r>
            <a:r>
              <a:rPr lang="en-GB" sz="2500" dirty="0">
                <a:solidFill>
                  <a:srgbClr val="000000"/>
                </a:solidFill>
                <a:latin typeface="Garamond" panose="02020404030301010803" pitchFamily="18" charset="0"/>
              </a:rPr>
              <a:t>, A. I. </a:t>
            </a:r>
            <a:r>
              <a:rPr lang="en-GB" sz="2500" dirty="0" err="1">
                <a:solidFill>
                  <a:srgbClr val="000000"/>
                </a:solidFill>
                <a:latin typeface="Garamond" panose="02020404030301010803" pitchFamily="18" charset="0"/>
              </a:rPr>
              <a:t>Sidorov</a:t>
            </a:r>
            <a:r>
              <a:rPr lang="en-GB" sz="2500" dirty="0">
                <a:solidFill>
                  <a:srgbClr val="000000"/>
                </a:solidFill>
                <a:latin typeface="Garamond" panose="02020404030301010803" pitchFamily="18" charset="0"/>
              </a:rPr>
              <a:t>, P. D. Drummond and J. Brand, </a:t>
            </a:r>
            <a:r>
              <a:rPr lang="en-GB" sz="2500" b="1" dirty="0">
                <a:solidFill>
                  <a:srgbClr val="000000"/>
                </a:solidFill>
                <a:latin typeface="Garamond" panose="02020404030301010803" pitchFamily="18" charset="0"/>
              </a:rPr>
              <a:t>The universe on a</a:t>
            </a:r>
          </a:p>
          <a:p>
            <a:pPr algn="l" rtl="0" latinLnBrk="1" hangingPunct="0"/>
            <a:r>
              <a:rPr lang="en-GB" sz="2500" b="1" dirty="0">
                <a:solidFill>
                  <a:srgbClr val="000000"/>
                </a:solidFill>
                <a:latin typeface="Garamond" panose="02020404030301010803" pitchFamily="18" charset="0"/>
              </a:rPr>
              <a:t>table top: engineering quantum decay of a relativistic scalar field from a metastable vacuum</a:t>
            </a:r>
            <a:r>
              <a:rPr lang="en-GB" sz="2500" dirty="0">
                <a:solidFill>
                  <a:srgbClr val="000000"/>
                </a:solidFill>
                <a:latin typeface="Garamond" panose="02020404030301010803" pitchFamily="18" charset="0"/>
              </a:rPr>
              <a:t>,</a:t>
            </a:r>
          </a:p>
          <a:p>
            <a:pPr algn="l" rtl="0" latinLnBrk="1" hangingPunct="0"/>
            <a:r>
              <a:rPr lang="en-GB" sz="2500" dirty="0">
                <a:solidFill>
                  <a:srgbClr val="000000"/>
                </a:solidFill>
                <a:latin typeface="Garamond" panose="02020404030301010803" pitchFamily="18" charset="0"/>
              </a:rPr>
              <a:t>J. Phys. B50 (2017) 024003, [1607.01460].</a:t>
            </a:r>
          </a:p>
        </p:txBody>
      </p:sp>
      <p:sp>
        <p:nvSpPr>
          <p:cNvPr id="13" name="TextBox 12"/>
          <p:cNvSpPr txBox="1"/>
          <p:nvPr/>
        </p:nvSpPr>
        <p:spPr>
          <a:xfrm>
            <a:off x="460375" y="1268221"/>
            <a:ext cx="12249076" cy="56425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lang="en-GB" sz="3000" b="1" dirty="0">
                <a:solidFill>
                  <a:srgbClr val="000000"/>
                </a:solidFill>
                <a:latin typeface="Garamond" panose="02020404030301010803" pitchFamily="18" charset="0"/>
              </a:rPr>
              <a:t>We are </a:t>
            </a:r>
            <a:r>
              <a:rPr lang="en-GB" sz="3000" b="1">
                <a:solidFill>
                  <a:srgbClr val="000000"/>
                </a:solidFill>
                <a:latin typeface="Garamond" panose="02020404030301010803" pitchFamily="18" charset="0"/>
              </a:rPr>
              <a:t>building upon </a:t>
            </a:r>
            <a:r>
              <a:rPr lang="en-GB" sz="3000" b="1" dirty="0">
                <a:solidFill>
                  <a:srgbClr val="000000"/>
                </a:solidFill>
                <a:latin typeface="Garamond" panose="02020404030301010803" pitchFamily="18" charset="0"/>
              </a:rPr>
              <a:t>the proposal by</a:t>
            </a:r>
            <a:endParaRPr kumimoji="0" lang="en-GB" sz="2500" i="0" u="none" strike="noStrike" cap="none" spc="0" normalizeH="0" baseline="0" dirty="0">
              <a:ln>
                <a:noFill/>
              </a:ln>
              <a:solidFill>
                <a:srgbClr val="000000"/>
              </a:solidFill>
              <a:effectLst/>
              <a:uFillTx/>
              <a:latin typeface="Garamond" panose="02020404030301010803" pitchFamily="18" charset="0"/>
              <a:sym typeface="Helvetica Neue Light"/>
            </a:endParaRPr>
          </a:p>
        </p:txBody>
      </p:sp>
      <p:pic>
        <p:nvPicPr>
          <p:cNvPr id="9" name="Picture 8"/>
          <p:cNvPicPr>
            <a:picLocks noChangeAspect="1"/>
          </p:cNvPicPr>
          <p:nvPr/>
        </p:nvPicPr>
        <p:blipFill>
          <a:blip r:embed="rId3"/>
          <a:stretch>
            <a:fillRect/>
          </a:stretch>
        </p:blipFill>
        <p:spPr>
          <a:xfrm>
            <a:off x="715557" y="5531167"/>
            <a:ext cx="8165739" cy="864257"/>
          </a:xfrm>
          <a:prstGeom prst="rect">
            <a:avLst/>
          </a:prstGeom>
        </p:spPr>
      </p:pic>
      <p:pic>
        <p:nvPicPr>
          <p:cNvPr id="14" name="Picture 13"/>
          <p:cNvPicPr>
            <a:picLocks noChangeAspect="1"/>
          </p:cNvPicPr>
          <p:nvPr/>
        </p:nvPicPr>
        <p:blipFill>
          <a:blip r:embed="rId4"/>
          <a:stretch>
            <a:fillRect/>
          </a:stretch>
        </p:blipFill>
        <p:spPr>
          <a:xfrm>
            <a:off x="9602482" y="5531167"/>
            <a:ext cx="1740593" cy="1032665"/>
          </a:xfrm>
          <a:prstGeom prst="rect">
            <a:avLst/>
          </a:prstGeom>
        </p:spPr>
      </p:pic>
      <p:sp>
        <p:nvSpPr>
          <p:cNvPr id="15" name="Oval 14"/>
          <p:cNvSpPr/>
          <p:nvPr/>
        </p:nvSpPr>
        <p:spPr>
          <a:xfrm>
            <a:off x="2215756" y="8008452"/>
            <a:ext cx="347331" cy="347331"/>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7" name="Oval 16"/>
          <p:cNvSpPr/>
          <p:nvPr/>
        </p:nvSpPr>
        <p:spPr>
          <a:xfrm>
            <a:off x="1424415" y="8008452"/>
            <a:ext cx="347331" cy="347331"/>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8" name="Oval 17"/>
          <p:cNvSpPr/>
          <p:nvPr/>
        </p:nvSpPr>
        <p:spPr>
          <a:xfrm>
            <a:off x="1422896" y="6962247"/>
            <a:ext cx="347331" cy="347331"/>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9" name="Oval 18"/>
          <p:cNvSpPr/>
          <p:nvPr/>
        </p:nvSpPr>
        <p:spPr>
          <a:xfrm>
            <a:off x="2215756" y="6962248"/>
            <a:ext cx="347331" cy="347331"/>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29" name="Curved Up Arrow 28"/>
          <p:cNvSpPr/>
          <p:nvPr/>
        </p:nvSpPr>
        <p:spPr>
          <a:xfrm rot="16200000" flipV="1">
            <a:off x="1556972" y="7523334"/>
            <a:ext cx="1089888" cy="227679"/>
          </a:xfrm>
          <a:prstGeom prst="curvedUpArrow">
            <a:avLst/>
          </a:prstGeom>
          <a:solidFill>
            <a:schemeClr val="tx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chemeClr val="tx1"/>
              </a:solidFill>
              <a:effectLst/>
              <a:uFillTx/>
              <a:latin typeface="+mn-lt"/>
              <a:ea typeface="+mn-ea"/>
              <a:cs typeface="+mn-cs"/>
              <a:sym typeface="Helvetica Neue Light"/>
            </a:endParaRPr>
          </a:p>
        </p:txBody>
      </p:sp>
      <p:sp>
        <p:nvSpPr>
          <p:cNvPr id="31" name="Curved Up Arrow 30"/>
          <p:cNvSpPr/>
          <p:nvPr/>
        </p:nvSpPr>
        <p:spPr>
          <a:xfrm rot="5400000" flipH="1" flipV="1">
            <a:off x="1340643" y="7524682"/>
            <a:ext cx="1089888" cy="227679"/>
          </a:xfrm>
          <a:prstGeom prst="curvedUpArrow">
            <a:avLst/>
          </a:prstGeom>
          <a:solidFill>
            <a:schemeClr val="tx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chemeClr val="tx1"/>
              </a:solidFill>
              <a:effectLst/>
              <a:uFillTx/>
              <a:latin typeface="+mn-lt"/>
              <a:ea typeface="+mn-ea"/>
              <a:cs typeface="+mn-cs"/>
              <a:sym typeface="Helvetica Neue Light"/>
            </a:endParaRPr>
          </a:p>
        </p:txBody>
      </p:sp>
      <p:sp>
        <p:nvSpPr>
          <p:cNvPr id="32" name="Oval 31"/>
          <p:cNvSpPr/>
          <p:nvPr/>
        </p:nvSpPr>
        <p:spPr>
          <a:xfrm>
            <a:off x="4019350" y="8008452"/>
            <a:ext cx="347331" cy="347331"/>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33" name="Oval 32"/>
          <p:cNvSpPr/>
          <p:nvPr/>
        </p:nvSpPr>
        <p:spPr>
          <a:xfrm>
            <a:off x="3228009" y="8008452"/>
            <a:ext cx="347331" cy="347331"/>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34" name="Oval 33"/>
          <p:cNvSpPr/>
          <p:nvPr/>
        </p:nvSpPr>
        <p:spPr>
          <a:xfrm>
            <a:off x="3226490" y="6962247"/>
            <a:ext cx="347331" cy="347331"/>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35" name="Oval 34"/>
          <p:cNvSpPr/>
          <p:nvPr/>
        </p:nvSpPr>
        <p:spPr>
          <a:xfrm>
            <a:off x="4019350" y="6962248"/>
            <a:ext cx="347331" cy="347331"/>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36" name="Curved Up Arrow 35"/>
          <p:cNvSpPr/>
          <p:nvPr/>
        </p:nvSpPr>
        <p:spPr>
          <a:xfrm rot="16200000" flipV="1">
            <a:off x="3360566" y="7523334"/>
            <a:ext cx="1089888" cy="227679"/>
          </a:xfrm>
          <a:prstGeom prst="curvedUpArrow">
            <a:avLst/>
          </a:prstGeom>
          <a:solidFill>
            <a:schemeClr val="tx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chemeClr val="tx1"/>
              </a:solidFill>
              <a:effectLst/>
              <a:uFillTx/>
              <a:latin typeface="+mn-lt"/>
              <a:ea typeface="+mn-ea"/>
              <a:cs typeface="+mn-cs"/>
              <a:sym typeface="Helvetica Neue Light"/>
            </a:endParaRPr>
          </a:p>
        </p:txBody>
      </p:sp>
      <p:sp>
        <p:nvSpPr>
          <p:cNvPr id="37" name="Curved Up Arrow 36"/>
          <p:cNvSpPr/>
          <p:nvPr/>
        </p:nvSpPr>
        <p:spPr>
          <a:xfrm rot="5400000" flipH="1" flipV="1">
            <a:off x="3144237" y="7524682"/>
            <a:ext cx="1089888" cy="227679"/>
          </a:xfrm>
          <a:prstGeom prst="curvedUpArrow">
            <a:avLst/>
          </a:prstGeom>
          <a:solidFill>
            <a:schemeClr val="tx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chemeClr val="tx1"/>
              </a:solidFill>
              <a:effectLst/>
              <a:uFillTx/>
              <a:latin typeface="+mn-lt"/>
              <a:ea typeface="+mn-ea"/>
              <a:cs typeface="+mn-cs"/>
              <a:sym typeface="Helvetica Neue Light"/>
            </a:endParaRPr>
          </a:p>
        </p:txBody>
      </p:sp>
      <p:sp>
        <p:nvSpPr>
          <p:cNvPr id="38" name="Oval 37"/>
          <p:cNvSpPr/>
          <p:nvPr/>
        </p:nvSpPr>
        <p:spPr>
          <a:xfrm>
            <a:off x="5767411" y="8007103"/>
            <a:ext cx="347331" cy="347331"/>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39" name="Oval 38"/>
          <p:cNvSpPr/>
          <p:nvPr/>
        </p:nvSpPr>
        <p:spPr>
          <a:xfrm>
            <a:off x="4976070" y="8007103"/>
            <a:ext cx="347331" cy="347331"/>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41" name="Oval 40"/>
          <p:cNvSpPr/>
          <p:nvPr/>
        </p:nvSpPr>
        <p:spPr>
          <a:xfrm>
            <a:off x="4974551" y="6960898"/>
            <a:ext cx="347331" cy="347331"/>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42" name="Oval 41"/>
          <p:cNvSpPr/>
          <p:nvPr/>
        </p:nvSpPr>
        <p:spPr>
          <a:xfrm>
            <a:off x="5767411" y="6960899"/>
            <a:ext cx="347331" cy="347331"/>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43" name="Curved Up Arrow 42"/>
          <p:cNvSpPr/>
          <p:nvPr/>
        </p:nvSpPr>
        <p:spPr>
          <a:xfrm rot="16200000" flipV="1">
            <a:off x="5108627" y="7521985"/>
            <a:ext cx="1089888" cy="227679"/>
          </a:xfrm>
          <a:prstGeom prst="curvedUpArrow">
            <a:avLst/>
          </a:prstGeom>
          <a:solidFill>
            <a:schemeClr val="tx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chemeClr val="tx1"/>
              </a:solidFill>
              <a:effectLst/>
              <a:uFillTx/>
              <a:latin typeface="+mn-lt"/>
              <a:ea typeface="+mn-ea"/>
              <a:cs typeface="+mn-cs"/>
              <a:sym typeface="Helvetica Neue Light"/>
            </a:endParaRPr>
          </a:p>
        </p:txBody>
      </p:sp>
      <p:sp>
        <p:nvSpPr>
          <p:cNvPr id="44" name="Curved Up Arrow 43"/>
          <p:cNvSpPr/>
          <p:nvPr/>
        </p:nvSpPr>
        <p:spPr>
          <a:xfrm rot="5400000" flipH="1" flipV="1">
            <a:off x="4892298" y="7523333"/>
            <a:ext cx="1089888" cy="227679"/>
          </a:xfrm>
          <a:prstGeom prst="curvedUpArrow">
            <a:avLst/>
          </a:prstGeom>
          <a:solidFill>
            <a:schemeClr val="tx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chemeClr val="tx1"/>
              </a:solidFill>
              <a:effectLst/>
              <a:uFillTx/>
              <a:latin typeface="+mn-lt"/>
              <a:ea typeface="+mn-ea"/>
              <a:cs typeface="+mn-cs"/>
              <a:sym typeface="Helvetica Neue Light"/>
            </a:endParaRPr>
          </a:p>
        </p:txBody>
      </p:sp>
      <p:sp>
        <p:nvSpPr>
          <p:cNvPr id="45" name="Oval 44"/>
          <p:cNvSpPr/>
          <p:nvPr/>
        </p:nvSpPr>
        <p:spPr>
          <a:xfrm>
            <a:off x="6992442" y="8020066"/>
            <a:ext cx="347331" cy="347331"/>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46" name="Oval 45"/>
          <p:cNvSpPr/>
          <p:nvPr/>
        </p:nvSpPr>
        <p:spPr>
          <a:xfrm>
            <a:off x="6990923" y="6973861"/>
            <a:ext cx="347331" cy="347331"/>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47" name="Curved Up Arrow 46"/>
          <p:cNvSpPr/>
          <p:nvPr/>
        </p:nvSpPr>
        <p:spPr>
          <a:xfrm rot="5400000" flipH="1" flipV="1">
            <a:off x="6916911" y="7521985"/>
            <a:ext cx="1089888" cy="227679"/>
          </a:xfrm>
          <a:prstGeom prst="curvedUpArrow">
            <a:avLst/>
          </a:prstGeom>
          <a:solidFill>
            <a:srgbClr val="FF00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chemeClr val="tx1"/>
              </a:solidFill>
              <a:effectLst/>
              <a:uFillTx/>
              <a:latin typeface="+mn-lt"/>
              <a:ea typeface="+mn-ea"/>
              <a:cs typeface="+mn-cs"/>
              <a:sym typeface="Helvetica Neue Light"/>
            </a:endParaRPr>
          </a:p>
        </p:txBody>
      </p:sp>
      <p:sp>
        <p:nvSpPr>
          <p:cNvPr id="48" name="Curved Up Arrow 47"/>
          <p:cNvSpPr/>
          <p:nvPr/>
        </p:nvSpPr>
        <p:spPr>
          <a:xfrm rot="5400000">
            <a:off x="6310189" y="7565668"/>
            <a:ext cx="1089888" cy="227679"/>
          </a:xfrm>
          <a:prstGeom prst="curvedUpArrow">
            <a:avLst/>
          </a:prstGeom>
          <a:solidFill>
            <a:srgbClr val="FF00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chemeClr val="tx1"/>
              </a:solidFill>
              <a:effectLst/>
              <a:uFillTx/>
              <a:latin typeface="+mn-lt"/>
              <a:ea typeface="+mn-ea"/>
              <a:cs typeface="+mn-cs"/>
              <a:sym typeface="Helvetica Neue Light"/>
            </a:endParaRPr>
          </a:p>
        </p:txBody>
      </p:sp>
      <p:pic>
        <p:nvPicPr>
          <p:cNvPr id="1028" name="Picture 4" descr="Image result for parabol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81813" y="3208083"/>
            <a:ext cx="1775792" cy="2148708"/>
          </a:xfrm>
          <a:prstGeom prst="rect">
            <a:avLst/>
          </a:prstGeom>
          <a:noFill/>
          <a:extLst>
            <a:ext uri="{909E8E84-426E-40DD-AFC4-6F175D3DCCD1}">
              <a14:hiddenFill xmlns:a14="http://schemas.microsoft.com/office/drawing/2010/main">
                <a:solidFill>
                  <a:srgbClr val="FFFFFF"/>
                </a:solidFill>
              </a14:hiddenFill>
            </a:ext>
          </a:extLst>
        </p:spPr>
      </p:pic>
      <p:sp>
        <p:nvSpPr>
          <p:cNvPr id="50" name="Oval 49"/>
          <p:cNvSpPr/>
          <p:nvPr/>
        </p:nvSpPr>
        <p:spPr>
          <a:xfrm>
            <a:off x="11694330" y="4801215"/>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51" name="Oval 50"/>
          <p:cNvSpPr/>
          <p:nvPr/>
        </p:nvSpPr>
        <p:spPr>
          <a:xfrm>
            <a:off x="11539347" y="4654667"/>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52" name="Oval 51"/>
          <p:cNvSpPr/>
          <p:nvPr/>
        </p:nvSpPr>
        <p:spPr>
          <a:xfrm>
            <a:off x="11540593" y="4875599"/>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53" name="Oval 52"/>
          <p:cNvSpPr/>
          <p:nvPr/>
        </p:nvSpPr>
        <p:spPr>
          <a:xfrm>
            <a:off x="11460465" y="4761733"/>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54" name="Oval 53"/>
          <p:cNvSpPr/>
          <p:nvPr/>
        </p:nvSpPr>
        <p:spPr>
          <a:xfrm>
            <a:off x="11965924" y="4591332"/>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55" name="Oval 54"/>
          <p:cNvSpPr/>
          <p:nvPr/>
        </p:nvSpPr>
        <p:spPr>
          <a:xfrm>
            <a:off x="11810942" y="4444784"/>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56" name="Oval 55"/>
          <p:cNvSpPr/>
          <p:nvPr/>
        </p:nvSpPr>
        <p:spPr>
          <a:xfrm>
            <a:off x="11812187" y="4665717"/>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57" name="Oval 56"/>
          <p:cNvSpPr/>
          <p:nvPr/>
        </p:nvSpPr>
        <p:spPr>
          <a:xfrm>
            <a:off x="11732059" y="4551850"/>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59" name="Oval 58"/>
          <p:cNvSpPr/>
          <p:nvPr/>
        </p:nvSpPr>
        <p:spPr>
          <a:xfrm>
            <a:off x="11975524" y="4788785"/>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60" name="Oval 59"/>
          <p:cNvSpPr/>
          <p:nvPr/>
        </p:nvSpPr>
        <p:spPr>
          <a:xfrm>
            <a:off x="11916837" y="5030267"/>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61" name="Oval 60"/>
          <p:cNvSpPr/>
          <p:nvPr/>
        </p:nvSpPr>
        <p:spPr>
          <a:xfrm>
            <a:off x="11836709" y="4916400"/>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62" name="Oval 61"/>
          <p:cNvSpPr/>
          <p:nvPr/>
        </p:nvSpPr>
        <p:spPr>
          <a:xfrm>
            <a:off x="11802324" y="5137333"/>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63" name="Oval 62"/>
          <p:cNvSpPr/>
          <p:nvPr/>
        </p:nvSpPr>
        <p:spPr>
          <a:xfrm>
            <a:off x="11647342" y="4990785"/>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64" name="Oval 63"/>
          <p:cNvSpPr/>
          <p:nvPr/>
        </p:nvSpPr>
        <p:spPr>
          <a:xfrm>
            <a:off x="11678773" y="5180274"/>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65" name="Oval 64"/>
          <p:cNvSpPr/>
          <p:nvPr/>
        </p:nvSpPr>
        <p:spPr>
          <a:xfrm>
            <a:off x="11568459" y="5097851"/>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66" name="Oval 65"/>
          <p:cNvSpPr/>
          <p:nvPr/>
        </p:nvSpPr>
        <p:spPr>
          <a:xfrm>
            <a:off x="11420003" y="4907608"/>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70" name="Oval 69"/>
          <p:cNvSpPr/>
          <p:nvPr/>
        </p:nvSpPr>
        <p:spPr>
          <a:xfrm>
            <a:off x="11331584" y="4594840"/>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71" name="Oval 70"/>
          <p:cNvSpPr/>
          <p:nvPr/>
        </p:nvSpPr>
        <p:spPr>
          <a:xfrm>
            <a:off x="11228036" y="4448292"/>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95" name="Oval 94"/>
          <p:cNvSpPr/>
          <p:nvPr/>
        </p:nvSpPr>
        <p:spPr>
          <a:xfrm>
            <a:off x="12113843" y="4607953"/>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96" name="Oval 95"/>
          <p:cNvSpPr/>
          <p:nvPr/>
        </p:nvSpPr>
        <p:spPr>
          <a:xfrm>
            <a:off x="12221893" y="4308823"/>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97" name="Oval 96"/>
          <p:cNvSpPr/>
          <p:nvPr/>
        </p:nvSpPr>
        <p:spPr>
          <a:xfrm>
            <a:off x="12074943" y="4186766"/>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98" name="Oval 97"/>
          <p:cNvSpPr/>
          <p:nvPr/>
        </p:nvSpPr>
        <p:spPr>
          <a:xfrm>
            <a:off x="12076189" y="4407699"/>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99" name="Oval 98"/>
          <p:cNvSpPr/>
          <p:nvPr/>
        </p:nvSpPr>
        <p:spPr>
          <a:xfrm>
            <a:off x="11996061" y="4293832"/>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01" name="Oval 100"/>
          <p:cNvSpPr/>
          <p:nvPr/>
        </p:nvSpPr>
        <p:spPr>
          <a:xfrm>
            <a:off x="11518982" y="4017805"/>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02" name="Oval 101"/>
          <p:cNvSpPr/>
          <p:nvPr/>
        </p:nvSpPr>
        <p:spPr>
          <a:xfrm>
            <a:off x="11363999" y="3871257"/>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03" name="Oval 102"/>
          <p:cNvSpPr/>
          <p:nvPr/>
        </p:nvSpPr>
        <p:spPr>
          <a:xfrm>
            <a:off x="11365245" y="4092189"/>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04" name="Oval 103"/>
          <p:cNvSpPr/>
          <p:nvPr/>
        </p:nvSpPr>
        <p:spPr>
          <a:xfrm>
            <a:off x="11285117" y="3978323"/>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05" name="Oval 104"/>
          <p:cNvSpPr/>
          <p:nvPr/>
        </p:nvSpPr>
        <p:spPr>
          <a:xfrm>
            <a:off x="11790576" y="3807922"/>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06" name="Oval 105"/>
          <p:cNvSpPr/>
          <p:nvPr/>
        </p:nvSpPr>
        <p:spPr>
          <a:xfrm>
            <a:off x="11635594" y="3661374"/>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07" name="Oval 106"/>
          <p:cNvSpPr/>
          <p:nvPr/>
        </p:nvSpPr>
        <p:spPr>
          <a:xfrm>
            <a:off x="11636839" y="3882307"/>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08" name="Oval 107"/>
          <p:cNvSpPr/>
          <p:nvPr/>
        </p:nvSpPr>
        <p:spPr>
          <a:xfrm>
            <a:off x="11556711" y="3768440"/>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09" name="Oval 108"/>
          <p:cNvSpPr/>
          <p:nvPr/>
        </p:nvSpPr>
        <p:spPr>
          <a:xfrm>
            <a:off x="11895226" y="4172472"/>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10" name="Oval 109"/>
          <p:cNvSpPr/>
          <p:nvPr/>
        </p:nvSpPr>
        <p:spPr>
          <a:xfrm>
            <a:off x="11740244" y="4025924"/>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11" name="Oval 110"/>
          <p:cNvSpPr/>
          <p:nvPr/>
        </p:nvSpPr>
        <p:spPr>
          <a:xfrm>
            <a:off x="11741489" y="4246857"/>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12" name="Oval 111"/>
          <p:cNvSpPr/>
          <p:nvPr/>
        </p:nvSpPr>
        <p:spPr>
          <a:xfrm>
            <a:off x="11661361" y="4132990"/>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13" name="Oval 112"/>
          <p:cNvSpPr/>
          <p:nvPr/>
        </p:nvSpPr>
        <p:spPr>
          <a:xfrm>
            <a:off x="11626976" y="4353923"/>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14" name="Oval 113"/>
          <p:cNvSpPr/>
          <p:nvPr/>
        </p:nvSpPr>
        <p:spPr>
          <a:xfrm>
            <a:off x="11471994" y="4207375"/>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15" name="Oval 114"/>
          <p:cNvSpPr/>
          <p:nvPr/>
        </p:nvSpPr>
        <p:spPr>
          <a:xfrm>
            <a:off x="11473239" y="4428307"/>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16" name="Oval 115"/>
          <p:cNvSpPr/>
          <p:nvPr/>
        </p:nvSpPr>
        <p:spPr>
          <a:xfrm>
            <a:off x="11393111" y="4314441"/>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17" name="Oval 116"/>
          <p:cNvSpPr/>
          <p:nvPr/>
        </p:nvSpPr>
        <p:spPr>
          <a:xfrm>
            <a:off x="11277353" y="4215463"/>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18" name="Oval 117"/>
          <p:cNvSpPr/>
          <p:nvPr/>
        </p:nvSpPr>
        <p:spPr>
          <a:xfrm>
            <a:off x="11122370" y="4068914"/>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19" name="Oval 118"/>
          <p:cNvSpPr/>
          <p:nvPr/>
        </p:nvSpPr>
        <p:spPr>
          <a:xfrm>
            <a:off x="11361986" y="3584960"/>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21" name="Oval 120"/>
          <p:cNvSpPr/>
          <p:nvPr/>
        </p:nvSpPr>
        <p:spPr>
          <a:xfrm>
            <a:off x="11156236" y="3811430"/>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22" name="Oval 121"/>
          <p:cNvSpPr/>
          <p:nvPr/>
        </p:nvSpPr>
        <p:spPr>
          <a:xfrm>
            <a:off x="11001253" y="3664882"/>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27" name="Oval 126"/>
          <p:cNvSpPr/>
          <p:nvPr/>
        </p:nvSpPr>
        <p:spPr>
          <a:xfrm>
            <a:off x="12281735" y="3599725"/>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28" name="Oval 127"/>
          <p:cNvSpPr/>
          <p:nvPr/>
        </p:nvSpPr>
        <p:spPr>
          <a:xfrm>
            <a:off x="12282981" y="3820657"/>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29" name="Oval 128"/>
          <p:cNvSpPr/>
          <p:nvPr/>
        </p:nvSpPr>
        <p:spPr>
          <a:xfrm>
            <a:off x="12202853" y="3706791"/>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33" name="Oval 132"/>
          <p:cNvSpPr/>
          <p:nvPr/>
        </p:nvSpPr>
        <p:spPr>
          <a:xfrm>
            <a:off x="12417297" y="3474743"/>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41" name="Oval 140"/>
          <p:cNvSpPr/>
          <p:nvPr/>
        </p:nvSpPr>
        <p:spPr>
          <a:xfrm>
            <a:off x="12274652" y="4122919"/>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42" name="Oval 141"/>
          <p:cNvSpPr/>
          <p:nvPr/>
        </p:nvSpPr>
        <p:spPr>
          <a:xfrm>
            <a:off x="12195089" y="3943931"/>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43" name="Oval 142"/>
          <p:cNvSpPr/>
          <p:nvPr/>
        </p:nvSpPr>
        <p:spPr>
          <a:xfrm>
            <a:off x="12040106" y="3797382"/>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44" name="Oval 143"/>
          <p:cNvSpPr/>
          <p:nvPr/>
        </p:nvSpPr>
        <p:spPr>
          <a:xfrm>
            <a:off x="12041351" y="4018315"/>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45" name="Oval 144"/>
          <p:cNvSpPr/>
          <p:nvPr/>
        </p:nvSpPr>
        <p:spPr>
          <a:xfrm>
            <a:off x="11961224" y="3904448"/>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46" name="Oval 145"/>
          <p:cNvSpPr/>
          <p:nvPr/>
        </p:nvSpPr>
        <p:spPr>
          <a:xfrm>
            <a:off x="12073972" y="3539898"/>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47" name="Oval 146"/>
          <p:cNvSpPr/>
          <p:nvPr/>
        </p:nvSpPr>
        <p:spPr>
          <a:xfrm>
            <a:off x="11918989" y="3393350"/>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48" name="Oval 147"/>
          <p:cNvSpPr/>
          <p:nvPr/>
        </p:nvSpPr>
        <p:spPr>
          <a:xfrm>
            <a:off x="11920235" y="3614283"/>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49" name="Oval 148"/>
          <p:cNvSpPr/>
          <p:nvPr/>
        </p:nvSpPr>
        <p:spPr>
          <a:xfrm>
            <a:off x="11840107" y="3500416"/>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50" name="Oval 149"/>
          <p:cNvSpPr/>
          <p:nvPr/>
        </p:nvSpPr>
        <p:spPr>
          <a:xfrm>
            <a:off x="11236209" y="3601200"/>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51" name="Oval 150"/>
          <p:cNvSpPr/>
          <p:nvPr/>
        </p:nvSpPr>
        <p:spPr>
          <a:xfrm>
            <a:off x="11485739" y="3590660"/>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52" name="Oval 151"/>
          <p:cNvSpPr/>
          <p:nvPr/>
        </p:nvSpPr>
        <p:spPr>
          <a:xfrm>
            <a:off x="11406857" y="3697726"/>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53" name="Oval 152"/>
          <p:cNvSpPr/>
          <p:nvPr/>
        </p:nvSpPr>
        <p:spPr>
          <a:xfrm>
            <a:off x="11519605" y="3333176"/>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54" name="Oval 153"/>
          <p:cNvSpPr/>
          <p:nvPr/>
        </p:nvSpPr>
        <p:spPr>
          <a:xfrm>
            <a:off x="11365868" y="3407561"/>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55" name="Oval 154"/>
          <p:cNvSpPr/>
          <p:nvPr/>
        </p:nvSpPr>
        <p:spPr>
          <a:xfrm>
            <a:off x="11285740" y="3293694"/>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56" name="Oval 155"/>
          <p:cNvSpPr/>
          <p:nvPr/>
        </p:nvSpPr>
        <p:spPr>
          <a:xfrm>
            <a:off x="12333339" y="3250302"/>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57" name="Oval 156"/>
          <p:cNvSpPr/>
          <p:nvPr/>
        </p:nvSpPr>
        <p:spPr>
          <a:xfrm>
            <a:off x="10959001" y="3316356"/>
            <a:ext cx="117375" cy="117375"/>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58" name="Oval 157"/>
          <p:cNvSpPr/>
          <p:nvPr/>
        </p:nvSpPr>
        <p:spPr>
          <a:xfrm>
            <a:off x="12098793" y="3118186"/>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59" name="Oval 158"/>
          <p:cNvSpPr/>
          <p:nvPr/>
        </p:nvSpPr>
        <p:spPr>
          <a:xfrm>
            <a:off x="10957995" y="3127599"/>
            <a:ext cx="117375" cy="117375"/>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62" name="TextBox 161"/>
          <p:cNvSpPr txBox="1"/>
          <p:nvPr/>
        </p:nvSpPr>
        <p:spPr>
          <a:xfrm>
            <a:off x="460375" y="8878923"/>
            <a:ext cx="2715215" cy="56425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1" hangingPunct="0">
              <a:lnSpc>
                <a:spcPct val="100000"/>
              </a:lnSpc>
              <a:spcBef>
                <a:spcPts val="0"/>
              </a:spcBef>
              <a:spcAft>
                <a:spcPts val="0"/>
              </a:spcAft>
              <a:buClrTx/>
              <a:buSzTx/>
              <a:buFontTx/>
              <a:buNone/>
              <a:tabLst/>
            </a:pPr>
            <a:r>
              <a:rPr lang="en-GB" sz="3000" b="1" dirty="0">
                <a:solidFill>
                  <a:srgbClr val="000000"/>
                </a:solidFill>
                <a:latin typeface="Garamond" panose="02020404030301010803" pitchFamily="18" charset="0"/>
              </a:rPr>
              <a:t>Condensation: </a:t>
            </a:r>
            <a:endParaRPr kumimoji="0" lang="en-GB" sz="2500" i="0" u="none" strike="noStrike" cap="none" spc="0" normalizeH="0" baseline="0" dirty="0">
              <a:ln>
                <a:noFill/>
              </a:ln>
              <a:solidFill>
                <a:srgbClr val="000000"/>
              </a:solidFill>
              <a:effectLst/>
              <a:uFillTx/>
              <a:latin typeface="Garamond" panose="02020404030301010803" pitchFamily="18" charset="0"/>
              <a:sym typeface="Helvetica Neue Light"/>
            </a:endParaRPr>
          </a:p>
        </p:txBody>
      </p:sp>
      <p:pic>
        <p:nvPicPr>
          <p:cNvPr id="74" name="Picture 73"/>
          <p:cNvPicPr>
            <a:picLocks noChangeAspect="1"/>
          </p:cNvPicPr>
          <p:nvPr/>
        </p:nvPicPr>
        <p:blipFill>
          <a:blip r:embed="rId6"/>
          <a:stretch>
            <a:fillRect/>
          </a:stretch>
        </p:blipFill>
        <p:spPr>
          <a:xfrm>
            <a:off x="3061198" y="8803729"/>
            <a:ext cx="1916304" cy="667803"/>
          </a:xfrm>
          <a:prstGeom prst="rect">
            <a:avLst/>
          </a:prstGeom>
        </p:spPr>
      </p:pic>
      <p:cxnSp>
        <p:nvCxnSpPr>
          <p:cNvPr id="1025" name="Straight Arrow Connector 1024"/>
          <p:cNvCxnSpPr/>
          <p:nvPr/>
        </p:nvCxnSpPr>
        <p:spPr>
          <a:xfrm>
            <a:off x="5005898" y="9161051"/>
            <a:ext cx="1295345" cy="1417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1029" name="Picture 1028"/>
          <p:cNvPicPr>
            <a:picLocks noChangeAspect="1"/>
          </p:cNvPicPr>
          <p:nvPr/>
        </p:nvPicPr>
        <p:blipFill>
          <a:blip r:embed="rId7"/>
          <a:stretch>
            <a:fillRect/>
          </a:stretch>
        </p:blipFill>
        <p:spPr>
          <a:xfrm>
            <a:off x="6400681" y="8803729"/>
            <a:ext cx="2109469" cy="711946"/>
          </a:xfrm>
          <a:prstGeom prst="rect">
            <a:avLst/>
          </a:prstGeom>
        </p:spPr>
      </p:pic>
    </p:spTree>
    <p:extLst>
      <p:ext uri="{BB962C8B-B14F-4D97-AF65-F5344CB8AC3E}">
        <p14:creationId xmlns:p14="http://schemas.microsoft.com/office/powerpoint/2010/main" val="394749934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6" descr="Related ima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0" name="Shape 87"/>
          <p:cNvSpPr/>
          <p:nvPr/>
        </p:nvSpPr>
        <p:spPr>
          <a:xfrm>
            <a:off x="0" y="-167333"/>
            <a:ext cx="13004800" cy="923330"/>
          </a:xfrm>
          <a:prstGeom prst="rect">
            <a:avLst/>
          </a:prstGeom>
          <a:solidFill>
            <a:srgbClr val="005784"/>
          </a:solidFill>
          <a:ln w="12700">
            <a:solidFill>
              <a:srgbClr val="005784"/>
            </a:solidFill>
            <a:miter lim="400000"/>
          </a:ln>
          <a:extLst>
            <a:ext uri="{C572A759-6A51-4108-AA02-DFA0A04FC94B}">
              <ma14:wrappingTextBoxFlag xmlns:ma14="http://schemas.microsoft.com/office/mac/drawingml/2011/main" val="1"/>
            </a:ext>
          </a:extLst>
        </p:spPr>
        <p:txBody>
          <a:bodyPr wrap="square" lIns="0" tIns="0" rIns="0" bIns="0" anchor="ctr">
            <a:spAutoFit/>
          </a:bodyPr>
          <a:lstStyle>
            <a:lvl1pPr algn="l">
              <a:defRPr b="1">
                <a:solidFill>
                  <a:srgbClr val="E0020A"/>
                </a:solidFill>
                <a:latin typeface="Avenir Book"/>
                <a:ea typeface="Avenir Book"/>
                <a:cs typeface="Avenir Book"/>
                <a:sym typeface="Avenir Book"/>
              </a:defRPr>
            </a:lvl1pPr>
          </a:lstStyle>
          <a:p>
            <a:pPr lvl="0">
              <a:defRPr sz="1800" b="0">
                <a:solidFill>
                  <a:srgbClr val="000000"/>
                </a:solidFill>
              </a:defRPr>
            </a:pPr>
            <a:endParaRPr lang="en-GB" sz="3000" dirty="0">
              <a:solidFill>
                <a:schemeClr val="bg1"/>
              </a:solidFill>
              <a:latin typeface="Garamond" panose="02020404030301010803" pitchFamily="18" charset="0"/>
            </a:endParaRPr>
          </a:p>
          <a:p>
            <a:pPr lvl="0">
              <a:defRPr sz="1800" b="0">
                <a:solidFill>
                  <a:srgbClr val="000000"/>
                </a:solidFill>
              </a:defRPr>
            </a:pPr>
            <a:r>
              <a:rPr lang="en-GB" sz="3000" dirty="0">
                <a:solidFill>
                  <a:schemeClr val="bg1"/>
                </a:solidFill>
                <a:latin typeface="Garamond" panose="02020404030301010803" pitchFamily="18" charset="0"/>
              </a:rPr>
              <a:t> The False Vacuum Decay – Physical System &amp; meta-stable </a:t>
            </a:r>
            <a:r>
              <a:rPr lang="en-GB" sz="3000" dirty="0" err="1">
                <a:solidFill>
                  <a:schemeClr val="bg1"/>
                </a:solidFill>
                <a:latin typeface="Garamond" panose="02020404030301010803" pitchFamily="18" charset="0"/>
              </a:rPr>
              <a:t>vacua</a:t>
            </a:r>
            <a:r>
              <a:rPr lang="en-GB" sz="3000" dirty="0">
                <a:solidFill>
                  <a:schemeClr val="bg1"/>
                </a:solidFill>
                <a:latin typeface="Garamond" panose="02020404030301010803" pitchFamily="18" charset="0"/>
              </a:rPr>
              <a:t> for small fluctuations</a:t>
            </a:r>
            <a:endParaRPr sz="3200" dirty="0">
              <a:solidFill>
                <a:schemeClr val="bg1"/>
              </a:solidFill>
              <a:latin typeface="Garamond" panose="02020404030301010803" pitchFamily="18" charset="0"/>
            </a:endParaRPr>
          </a:p>
        </p:txBody>
      </p:sp>
      <p:sp>
        <p:nvSpPr>
          <p:cNvPr id="3" name="TextBox 2"/>
          <p:cNvSpPr txBox="1"/>
          <p:nvPr/>
        </p:nvSpPr>
        <p:spPr>
          <a:xfrm>
            <a:off x="337870" y="956638"/>
            <a:ext cx="12767709" cy="194925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rtl="0" latinLnBrk="1" hangingPunct="0"/>
            <a:r>
              <a:rPr lang="en-GB" sz="3000" b="1" dirty="0">
                <a:solidFill>
                  <a:srgbClr val="000000"/>
                </a:solidFill>
                <a:latin typeface="Garamond" panose="02020404030301010803" pitchFamily="18" charset="0"/>
              </a:rPr>
              <a:t>Dynamics of relative phase exhibits sine-Gordon </a:t>
            </a:r>
            <a:r>
              <a:rPr lang="en-GB" sz="3000" b="1" dirty="0" err="1">
                <a:solidFill>
                  <a:srgbClr val="000000"/>
                </a:solidFill>
                <a:latin typeface="Garamond" panose="02020404030301010803" pitchFamily="18" charset="0"/>
              </a:rPr>
              <a:t>Lagrangian</a:t>
            </a:r>
            <a:r>
              <a:rPr lang="en-GB" sz="3000" b="1" dirty="0">
                <a:solidFill>
                  <a:srgbClr val="000000"/>
                </a:solidFill>
                <a:latin typeface="Garamond" panose="02020404030301010803" pitchFamily="18" charset="0"/>
              </a:rPr>
              <a:t/>
            </a:r>
            <a:br>
              <a:rPr lang="en-GB" sz="3000" b="1" dirty="0">
                <a:solidFill>
                  <a:srgbClr val="000000"/>
                </a:solidFill>
                <a:latin typeface="Garamond" panose="02020404030301010803" pitchFamily="18" charset="0"/>
              </a:rPr>
            </a:br>
            <a:r>
              <a:rPr lang="en-GB" sz="3000" dirty="0">
                <a:solidFill>
                  <a:srgbClr val="000000"/>
                </a:solidFill>
                <a:latin typeface="Garamond" panose="02020404030301010803" pitchFamily="18" charset="0"/>
              </a:rPr>
              <a:t>global minima and maxima</a:t>
            </a:r>
            <a:br>
              <a:rPr lang="en-GB" sz="3000" dirty="0">
                <a:solidFill>
                  <a:srgbClr val="000000"/>
                </a:solidFill>
                <a:latin typeface="Garamond" panose="02020404030301010803" pitchFamily="18" charset="0"/>
              </a:rPr>
            </a:br>
            <a:r>
              <a:rPr lang="en-GB" sz="3000" dirty="0">
                <a:solidFill>
                  <a:srgbClr val="000000"/>
                </a:solidFill>
                <a:latin typeface="Garamond" panose="02020404030301010803" pitchFamily="18" charset="0"/>
              </a:rPr>
              <a:t>minima </a:t>
            </a:r>
            <a:r>
              <a:rPr lang="en-GB" sz="2500" b="1" dirty="0">
                <a:solidFill>
                  <a:srgbClr val="005784"/>
                </a:solidFill>
                <a:latin typeface="Garamond" panose="02020404030301010803" pitchFamily="18" charset="0"/>
                <a:sym typeface="Symbol" panose="05050102010706020507" pitchFamily="18" charset="2"/>
              </a:rPr>
              <a:t> stable</a:t>
            </a:r>
            <a:r>
              <a:rPr lang="en-GB" sz="2500" dirty="0">
                <a:solidFill>
                  <a:srgbClr val="000000"/>
                </a:solidFill>
                <a:latin typeface="Garamond" panose="02020404030301010803" pitchFamily="18" charset="0"/>
              </a:rPr>
              <a:t/>
            </a:r>
            <a:br>
              <a:rPr lang="en-GB" sz="2500" dirty="0">
                <a:solidFill>
                  <a:srgbClr val="000000"/>
                </a:solidFill>
                <a:latin typeface="Garamond" panose="02020404030301010803" pitchFamily="18" charset="0"/>
              </a:rPr>
            </a:br>
            <a:r>
              <a:rPr lang="en-GB" sz="3000" dirty="0">
                <a:solidFill>
                  <a:srgbClr val="000000"/>
                </a:solidFill>
                <a:latin typeface="Garamond" panose="02020404030301010803" pitchFamily="18" charset="0"/>
              </a:rPr>
              <a:t>maxima</a:t>
            </a:r>
            <a:r>
              <a:rPr lang="en-GB" sz="2500" dirty="0">
                <a:solidFill>
                  <a:srgbClr val="000000"/>
                </a:solidFill>
                <a:latin typeface="Garamond" panose="02020404030301010803" pitchFamily="18" charset="0"/>
              </a:rPr>
              <a:t> </a:t>
            </a:r>
            <a:r>
              <a:rPr lang="en-GB" sz="2500" b="1" dirty="0">
                <a:solidFill>
                  <a:srgbClr val="005784"/>
                </a:solidFill>
                <a:latin typeface="Garamond" panose="02020404030301010803" pitchFamily="18" charset="0"/>
                <a:sym typeface="Symbol" panose="05050102010706020507" pitchFamily="18" charset="2"/>
              </a:rPr>
              <a:t> unstable</a:t>
            </a:r>
            <a:endParaRPr lang="en-GB" sz="2500" dirty="0">
              <a:solidFill>
                <a:srgbClr val="005784"/>
              </a:solidFill>
              <a:latin typeface="Garamond" panose="02020404030301010803" pitchFamily="18" charset="0"/>
              <a:sym typeface="Symbol" panose="05050102010706020507" pitchFamily="18" charset="2"/>
            </a:endParaRPr>
          </a:p>
        </p:txBody>
      </p:sp>
      <p:sp>
        <p:nvSpPr>
          <p:cNvPr id="11" name="Oval 10"/>
          <p:cNvSpPr/>
          <p:nvPr/>
        </p:nvSpPr>
        <p:spPr>
          <a:xfrm>
            <a:off x="2405645" y="8833216"/>
            <a:ext cx="347331" cy="347331"/>
          </a:xfrm>
          <a:prstGeom prst="ellipse">
            <a:avLst/>
          </a:prstGeom>
          <a:solidFill>
            <a:srgbClr val="325D6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2" name="Oval 11"/>
          <p:cNvSpPr/>
          <p:nvPr/>
        </p:nvSpPr>
        <p:spPr>
          <a:xfrm>
            <a:off x="2404126" y="7787011"/>
            <a:ext cx="347331" cy="347331"/>
          </a:xfrm>
          <a:prstGeom prst="ellipse">
            <a:avLst/>
          </a:prstGeom>
          <a:solidFill>
            <a:srgbClr val="651A4B"/>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13" name="Curved Up Arrow 12"/>
          <p:cNvSpPr/>
          <p:nvPr/>
        </p:nvSpPr>
        <p:spPr>
          <a:xfrm rot="5400000" flipH="1" flipV="1">
            <a:off x="2330114" y="8335135"/>
            <a:ext cx="1089888" cy="227679"/>
          </a:xfrm>
          <a:prstGeom prst="curvedUpArrow">
            <a:avLst/>
          </a:prstGeom>
          <a:solidFill>
            <a:srgbClr val="FF00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chemeClr val="tx1"/>
              </a:solidFill>
              <a:effectLst/>
              <a:uFillTx/>
              <a:latin typeface="+mn-lt"/>
              <a:ea typeface="+mn-ea"/>
              <a:cs typeface="+mn-cs"/>
              <a:sym typeface="Helvetica Neue Light"/>
            </a:endParaRPr>
          </a:p>
        </p:txBody>
      </p:sp>
      <p:sp>
        <p:nvSpPr>
          <p:cNvPr id="14" name="Curved Up Arrow 13"/>
          <p:cNvSpPr/>
          <p:nvPr/>
        </p:nvSpPr>
        <p:spPr>
          <a:xfrm rot="5400000">
            <a:off x="1723392" y="8378818"/>
            <a:ext cx="1089888" cy="227679"/>
          </a:xfrm>
          <a:prstGeom prst="curvedUpArrow">
            <a:avLst/>
          </a:prstGeom>
          <a:solidFill>
            <a:srgbClr val="FF00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GB" sz="3600" b="0" i="0" u="none" strike="noStrike" cap="none" spc="0" normalizeH="0" baseline="0">
              <a:ln>
                <a:noFill/>
              </a:ln>
              <a:solidFill>
                <a:schemeClr val="tx1"/>
              </a:solidFill>
              <a:effectLst/>
              <a:uFillTx/>
              <a:latin typeface="+mn-lt"/>
              <a:ea typeface="+mn-ea"/>
              <a:cs typeface="+mn-cs"/>
              <a:sym typeface="Helvetica Neue Light"/>
            </a:endParaRPr>
          </a:p>
        </p:txBody>
      </p:sp>
      <p:pic>
        <p:nvPicPr>
          <p:cNvPr id="2050" name="Picture 2" descr="Image result for sine curv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flipV="1">
            <a:off x="2565134" y="8216191"/>
            <a:ext cx="785155" cy="53517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Image result for sine curv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86542" y="8216192"/>
            <a:ext cx="785155" cy="53517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stretch>
            <a:fillRect/>
          </a:stretch>
        </p:blipFill>
        <p:spPr>
          <a:xfrm>
            <a:off x="6520480" y="1541217"/>
            <a:ext cx="6484320" cy="3991140"/>
          </a:xfrm>
          <a:prstGeom prst="rect">
            <a:avLst/>
          </a:prstGeom>
        </p:spPr>
      </p:pic>
      <p:pic>
        <p:nvPicPr>
          <p:cNvPr id="7" name="Picture 6"/>
          <p:cNvPicPr>
            <a:picLocks noChangeAspect="1"/>
          </p:cNvPicPr>
          <p:nvPr/>
        </p:nvPicPr>
        <p:blipFill>
          <a:blip r:embed="rId5"/>
          <a:stretch>
            <a:fillRect/>
          </a:stretch>
        </p:blipFill>
        <p:spPr>
          <a:xfrm>
            <a:off x="6502400" y="5571755"/>
            <a:ext cx="6484320" cy="3991140"/>
          </a:xfrm>
          <a:prstGeom prst="rect">
            <a:avLst/>
          </a:prstGeom>
        </p:spPr>
      </p:pic>
      <p:sp>
        <p:nvSpPr>
          <p:cNvPr id="9" name="TextBox 8"/>
          <p:cNvSpPr txBox="1"/>
          <p:nvPr/>
        </p:nvSpPr>
        <p:spPr>
          <a:xfrm>
            <a:off x="337870" y="5532357"/>
            <a:ext cx="12767709" cy="187230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rtl="0" latinLnBrk="1" hangingPunct="0"/>
            <a:r>
              <a:rPr lang="en-GB" sz="3000" b="1" dirty="0">
                <a:solidFill>
                  <a:srgbClr val="000000"/>
                </a:solidFill>
                <a:latin typeface="Garamond" panose="02020404030301010803" pitchFamily="18" charset="0"/>
              </a:rPr>
              <a:t>False Vacuum Decay</a:t>
            </a:r>
            <a:br>
              <a:rPr lang="en-GB" sz="3000" b="1" dirty="0">
                <a:solidFill>
                  <a:srgbClr val="000000"/>
                </a:solidFill>
                <a:latin typeface="Garamond" panose="02020404030301010803" pitchFamily="18" charset="0"/>
              </a:rPr>
            </a:br>
            <a:r>
              <a:rPr lang="en-GB" sz="3000" dirty="0" err="1">
                <a:solidFill>
                  <a:srgbClr val="000000"/>
                </a:solidFill>
                <a:latin typeface="Garamond" panose="02020404030301010803" pitchFamily="18" charset="0"/>
              </a:rPr>
              <a:t>Fialko</a:t>
            </a:r>
            <a:r>
              <a:rPr lang="en-GB" sz="3000" dirty="0">
                <a:solidFill>
                  <a:srgbClr val="000000"/>
                </a:solidFill>
                <a:latin typeface="Garamond" panose="02020404030301010803" pitchFamily="18" charset="0"/>
              </a:rPr>
              <a:t> et al. suggest to add a high frequency </a:t>
            </a:r>
            <a:br>
              <a:rPr lang="en-GB" sz="3000" dirty="0">
                <a:solidFill>
                  <a:srgbClr val="000000"/>
                </a:solidFill>
                <a:latin typeface="Garamond" panose="02020404030301010803" pitchFamily="18" charset="0"/>
              </a:rPr>
            </a:br>
            <a:r>
              <a:rPr lang="en-GB" sz="3000" dirty="0">
                <a:solidFill>
                  <a:srgbClr val="000000"/>
                </a:solidFill>
                <a:latin typeface="Garamond" panose="02020404030301010803" pitchFamily="18" charset="0"/>
              </a:rPr>
              <a:t>modulation in the transition coupling</a:t>
            </a:r>
            <a:br>
              <a:rPr lang="en-GB" sz="3000" dirty="0">
                <a:solidFill>
                  <a:srgbClr val="000000"/>
                </a:solidFill>
                <a:latin typeface="Garamond" panose="02020404030301010803" pitchFamily="18" charset="0"/>
              </a:rPr>
            </a:br>
            <a:r>
              <a:rPr lang="en-GB" sz="2500" b="1" dirty="0">
                <a:solidFill>
                  <a:srgbClr val="005784"/>
                </a:solidFill>
                <a:latin typeface="Garamond" panose="02020404030301010803" pitchFamily="18" charset="0"/>
                <a:sym typeface="Symbol" panose="05050102010706020507" pitchFamily="18" charset="2"/>
              </a:rPr>
              <a:t> maxima rendered meta-stable</a:t>
            </a:r>
            <a:endParaRPr lang="en-GB" sz="2500" dirty="0">
              <a:solidFill>
                <a:srgbClr val="005784"/>
              </a:solidFill>
              <a:latin typeface="Garamond" panose="02020404030301010803" pitchFamily="18" charset="0"/>
              <a:sym typeface="Symbol" panose="05050102010706020507" pitchFamily="18" charset="2"/>
            </a:endParaRPr>
          </a:p>
        </p:txBody>
      </p:sp>
    </p:spTree>
    <p:extLst>
      <p:ext uri="{BB962C8B-B14F-4D97-AF65-F5344CB8AC3E}">
        <p14:creationId xmlns:p14="http://schemas.microsoft.com/office/powerpoint/2010/main" val="2125074615"/>
      </p:ext>
    </p:extLst>
  </p:cSld>
  <p:clrMapOvr>
    <a:masterClrMapping/>
  </p:clrMapOvr>
  <p:transition spd="med"/>
</p:sld>
</file>

<file path=ppt/theme/theme1.xml><?xml version="1.0" encoding="utf-8"?>
<a:theme xmlns:a="http://schemas.openxmlformats.org/drawingml/2006/main" name="ModernPortfolio">
  <a:themeElements>
    <a:clrScheme name="ModernPortfolio">
      <a:dk1>
        <a:srgbClr val="000000"/>
      </a:dk1>
      <a:lt1>
        <a:srgbClr val="FFFFFF"/>
      </a:lt1>
      <a:dk2>
        <a:srgbClr val="5C5C5C"/>
      </a:dk2>
      <a:lt2>
        <a:srgbClr val="CBCBCB"/>
      </a:lt2>
      <a:accent1>
        <a:srgbClr val="557E8A"/>
      </a:accent1>
      <a:accent2>
        <a:srgbClr val="88885A"/>
      </a:accent2>
      <a:accent3>
        <a:srgbClr val="B29E85"/>
      </a:accent3>
      <a:accent4>
        <a:srgbClr val="BB7B52"/>
      </a:accent4>
      <a:accent5>
        <a:srgbClr val="CF7F66"/>
      </a:accent5>
      <a:accent6>
        <a:srgbClr val="62647B"/>
      </a:accent6>
      <a:hlink>
        <a:srgbClr val="0000FF"/>
      </a:hlink>
      <a:folHlink>
        <a:srgbClr val="FF00FF"/>
      </a:folHlink>
    </a:clrScheme>
    <a:fontScheme name="ModernPortfolio">
      <a:majorFont>
        <a:latin typeface="Helvetica Neue"/>
        <a:ea typeface="Helvetica Neue"/>
        <a:cs typeface="Helvetica Neue"/>
      </a:majorFont>
      <a:minorFont>
        <a:latin typeface="Helvetica Neue Light"/>
        <a:ea typeface="Helvetica Neue Light"/>
        <a:cs typeface="Helvetica Neue Light"/>
      </a:minorFont>
    </a:fontScheme>
    <a:fmtScheme name="ModernPortfol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25D6B"/>
        </a:solid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ABABAB"/>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4200" b="0" i="0" u="none" strike="noStrike" cap="none" spc="0" normalizeH="0" baseline="0">
            <a:ln>
              <a:noFill/>
            </a:ln>
            <a:solidFill>
              <a:srgbClr val="000000"/>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ModernPortfolio">
  <a:themeElements>
    <a:clrScheme name="ModernPortfolio">
      <a:dk1>
        <a:srgbClr val="000000"/>
      </a:dk1>
      <a:lt1>
        <a:srgbClr val="FFFFFF"/>
      </a:lt1>
      <a:dk2>
        <a:srgbClr val="5C5C5C"/>
      </a:dk2>
      <a:lt2>
        <a:srgbClr val="CBCBCB"/>
      </a:lt2>
      <a:accent1>
        <a:srgbClr val="557E8A"/>
      </a:accent1>
      <a:accent2>
        <a:srgbClr val="88885A"/>
      </a:accent2>
      <a:accent3>
        <a:srgbClr val="B29E85"/>
      </a:accent3>
      <a:accent4>
        <a:srgbClr val="BB7B52"/>
      </a:accent4>
      <a:accent5>
        <a:srgbClr val="CF7F66"/>
      </a:accent5>
      <a:accent6>
        <a:srgbClr val="62647B"/>
      </a:accent6>
      <a:hlink>
        <a:srgbClr val="0000FF"/>
      </a:hlink>
      <a:folHlink>
        <a:srgbClr val="FF00FF"/>
      </a:folHlink>
    </a:clrScheme>
    <a:fontScheme name="ModernPortfolio">
      <a:majorFont>
        <a:latin typeface="Helvetica Neue"/>
        <a:ea typeface="Helvetica Neue"/>
        <a:cs typeface="Helvetica Neue"/>
      </a:majorFont>
      <a:minorFont>
        <a:latin typeface="Helvetica Neue Light"/>
        <a:ea typeface="Helvetica Neue Light"/>
        <a:cs typeface="Helvetica Neue Light"/>
      </a:minorFont>
    </a:fontScheme>
    <a:fmtScheme name="ModernPortfol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25D6B"/>
        </a:solid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ABABAB"/>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4200" b="0" i="0" u="none" strike="noStrike" cap="none" spc="0" normalizeH="0" baseline="0">
            <a:ln>
              <a:noFill/>
            </a:ln>
            <a:solidFill>
              <a:srgbClr val="000000"/>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43971</TotalTime>
  <Words>1105</Words>
  <Application>Microsoft Macintosh PowerPoint</Application>
  <PresentationFormat>Custom</PresentationFormat>
  <Paragraphs>146</Paragraphs>
  <Slides>12</Slides>
  <Notes>12</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12</vt:i4>
      </vt:variant>
    </vt:vector>
  </HeadingPairs>
  <TitlesOfParts>
    <vt:vector size="25" baseType="lpstr">
      <vt:lpstr>Avenir Book</vt:lpstr>
      <vt:lpstr>Bell MT</vt:lpstr>
      <vt:lpstr>DecoType Naskh Swashes</vt:lpstr>
      <vt:lpstr>Eurostile</vt:lpstr>
      <vt:lpstr>Garamond</vt:lpstr>
      <vt:lpstr>Gill Sans</vt:lpstr>
      <vt:lpstr>Helvetica</vt:lpstr>
      <vt:lpstr>Helvetica Neue</vt:lpstr>
      <vt:lpstr>Helvetica Neue Light</vt:lpstr>
      <vt:lpstr>Lucida Grande</vt:lpstr>
      <vt:lpstr>Symbol</vt:lpstr>
      <vt:lpstr>Arial</vt:lpstr>
      <vt:lpstr>ModernPortfolio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Silke Weinfurtner</dc:creator>
  <cp:lastModifiedBy>Hiranya Peiris</cp:lastModifiedBy>
  <cp:revision>610</cp:revision>
  <cp:lastPrinted>2018-10-17T13:01:32Z</cp:lastPrinted>
  <dcterms:modified xsi:type="dcterms:W3CDTF">2018-10-17T13:12:15Z</dcterms:modified>
</cp:coreProperties>
</file>