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72" r:id="rId2"/>
    <p:sldId id="383" r:id="rId3"/>
    <p:sldId id="385" r:id="rId4"/>
    <p:sldId id="380" r:id="rId5"/>
    <p:sldId id="381" r:id="rId6"/>
    <p:sldId id="384" r:id="rId7"/>
    <p:sldId id="386" r:id="rId8"/>
    <p:sldId id="389" r:id="rId9"/>
    <p:sldId id="392" r:id="rId10"/>
    <p:sldId id="393" r:id="rId11"/>
    <p:sldId id="394" r:id="rId12"/>
    <p:sldId id="390" r:id="rId13"/>
    <p:sldId id="324" r:id="rId14"/>
    <p:sldId id="358" r:id="rId15"/>
    <p:sldId id="382" r:id="rId16"/>
    <p:sldId id="387" r:id="rId17"/>
    <p:sldId id="395" r:id="rId18"/>
    <p:sldId id="397" r:id="rId19"/>
    <p:sldId id="396" r:id="rId2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D93D7EA2-6D06-4537-B818-1A1062919AE5}">
          <p14:sldIdLst>
            <p14:sldId id="372"/>
            <p14:sldId id="383"/>
            <p14:sldId id="385"/>
            <p14:sldId id="380"/>
            <p14:sldId id="381"/>
            <p14:sldId id="384"/>
            <p14:sldId id="386"/>
            <p14:sldId id="389"/>
            <p14:sldId id="392"/>
            <p14:sldId id="393"/>
            <p14:sldId id="394"/>
            <p14:sldId id="390"/>
            <p14:sldId id="324"/>
            <p14:sldId id="358"/>
            <p14:sldId id="382"/>
            <p14:sldId id="387"/>
            <p14:sldId id="395"/>
            <p14:sldId id="397"/>
            <p14:sldId id="39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ob Persson" initials="JP" lastIdx="1" clrIdx="0">
    <p:extLst>
      <p:ext uri="{19B8F6BF-5375-455C-9EA6-DF929625EA0E}">
        <p15:presenceInfo xmlns:p15="http://schemas.microsoft.com/office/powerpoint/2012/main" userId="S::jacob.persson@physics.uu.se::0c11aefa-b6a6-4bd4-8d15-cbd92b4e20f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00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2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Persson" userId="0c11aefa-b6a6-4bd4-8d15-cbd92b4e20fb" providerId="ADAL" clId="{BF5DF270-778B-48E2-8E58-ED8380F0B2EC}"/>
    <pc:docChg chg="undo redo custSel addSld delSld modSld sldOrd modSection">
      <pc:chgData name="Jacob Persson" userId="0c11aefa-b6a6-4bd4-8d15-cbd92b4e20fb" providerId="ADAL" clId="{BF5DF270-778B-48E2-8E58-ED8380F0B2EC}" dt="2026-02-04T14:49:38.757" v="17734" actId="20577"/>
      <pc:docMkLst>
        <pc:docMk/>
      </pc:docMkLst>
      <pc:sldChg chg="addSp delSp modSp add mod">
        <pc:chgData name="Jacob Persson" userId="0c11aefa-b6a6-4bd4-8d15-cbd92b4e20fb" providerId="ADAL" clId="{BF5DF270-778B-48E2-8E58-ED8380F0B2EC}" dt="2026-02-02T12:35:45.491" v="17146" actId="14100"/>
        <pc:sldMkLst>
          <pc:docMk/>
          <pc:sldMk cId="2346059049" sldId="324"/>
        </pc:sldMkLst>
        <pc:spChg chg="mod">
          <ac:chgData name="Jacob Persson" userId="0c11aefa-b6a6-4bd4-8d15-cbd92b4e20fb" providerId="ADAL" clId="{BF5DF270-778B-48E2-8E58-ED8380F0B2EC}" dt="2026-02-02T12:33:34.518" v="17124" actId="20577"/>
          <ac:spMkLst>
            <pc:docMk/>
            <pc:sldMk cId="2346059049" sldId="324"/>
            <ac:spMk id="7" creationId="{08EE6E6D-395F-96D9-500E-5B1F618B0FDF}"/>
          </ac:spMkLst>
        </pc:spChg>
        <pc:spChg chg="mod">
          <ac:chgData name="Jacob Persson" userId="0c11aefa-b6a6-4bd4-8d15-cbd92b4e20fb" providerId="ADAL" clId="{BF5DF270-778B-48E2-8E58-ED8380F0B2EC}" dt="2026-02-02T12:35:09.321" v="17143" actId="1076"/>
          <ac:spMkLst>
            <pc:docMk/>
            <pc:sldMk cId="2346059049" sldId="324"/>
            <ac:spMk id="43" creationId="{3B29B44D-3A65-C168-C16D-4C2B41D27817}"/>
          </ac:spMkLst>
        </pc:spChg>
        <pc:spChg chg="add del mod">
          <ac:chgData name="Jacob Persson" userId="0c11aefa-b6a6-4bd4-8d15-cbd92b4e20fb" providerId="ADAL" clId="{BF5DF270-778B-48E2-8E58-ED8380F0B2EC}" dt="2026-02-02T12:33:56.297" v="17127" actId="478"/>
          <ac:spMkLst>
            <pc:docMk/>
            <pc:sldMk cId="2346059049" sldId="324"/>
            <ac:spMk id="44" creationId="{E59FA1C7-0270-4B36-A5C8-1330B3BF6FC3}"/>
          </ac:spMkLst>
        </pc:spChg>
        <pc:spChg chg="add mod">
          <ac:chgData name="Jacob Persson" userId="0c11aefa-b6a6-4bd4-8d15-cbd92b4e20fb" providerId="ADAL" clId="{BF5DF270-778B-48E2-8E58-ED8380F0B2EC}" dt="2026-02-02T12:35:41.956" v="17145" actId="1076"/>
          <ac:spMkLst>
            <pc:docMk/>
            <pc:sldMk cId="2346059049" sldId="324"/>
            <ac:spMk id="47" creationId="{CDC2388B-BF3C-4636-8352-A4FA8CC1B4C6}"/>
          </ac:spMkLst>
        </pc:spChg>
        <pc:spChg chg="mod">
          <ac:chgData name="Jacob Persson" userId="0c11aefa-b6a6-4bd4-8d15-cbd92b4e20fb" providerId="ADAL" clId="{BF5DF270-778B-48E2-8E58-ED8380F0B2EC}" dt="2026-02-02T12:33:03.994" v="17117" actId="1076"/>
          <ac:spMkLst>
            <pc:docMk/>
            <pc:sldMk cId="2346059049" sldId="324"/>
            <ac:spMk id="64" creationId="{00585B51-0EF8-78E4-2136-6E717D813B38}"/>
          </ac:spMkLst>
        </pc:spChg>
        <pc:cxnChg chg="add del mod">
          <ac:chgData name="Jacob Persson" userId="0c11aefa-b6a6-4bd4-8d15-cbd92b4e20fb" providerId="ADAL" clId="{BF5DF270-778B-48E2-8E58-ED8380F0B2EC}" dt="2026-02-02T12:33:57.132" v="17128" actId="478"/>
          <ac:cxnSpMkLst>
            <pc:docMk/>
            <pc:sldMk cId="2346059049" sldId="324"/>
            <ac:cxnSpMk id="46" creationId="{49EC02B4-C4F1-40EF-9232-9B18F7898749}"/>
          </ac:cxnSpMkLst>
        </pc:cxnChg>
        <pc:cxnChg chg="add mod">
          <ac:chgData name="Jacob Persson" userId="0c11aefa-b6a6-4bd4-8d15-cbd92b4e20fb" providerId="ADAL" clId="{BF5DF270-778B-48E2-8E58-ED8380F0B2EC}" dt="2026-02-02T12:35:45.491" v="17146" actId="14100"/>
          <ac:cxnSpMkLst>
            <pc:docMk/>
            <pc:sldMk cId="2346059049" sldId="324"/>
            <ac:cxnSpMk id="48" creationId="{F846DCC4-3836-47FB-B640-6E8C24D49695}"/>
          </ac:cxnSpMkLst>
        </pc:cxnChg>
        <pc:cxnChg chg="mod">
          <ac:chgData name="Jacob Persson" userId="0c11aefa-b6a6-4bd4-8d15-cbd92b4e20fb" providerId="ADAL" clId="{BF5DF270-778B-48E2-8E58-ED8380F0B2EC}" dt="2026-02-02T12:35:26.778" v="17144" actId="14100"/>
          <ac:cxnSpMkLst>
            <pc:docMk/>
            <pc:sldMk cId="2346059049" sldId="324"/>
            <ac:cxnSpMk id="51" creationId="{46148287-EB46-3849-0FAD-2909A947A0D7}"/>
          </ac:cxnSpMkLst>
        </pc:cxnChg>
        <pc:cxnChg chg="mod">
          <ac:chgData name="Jacob Persson" userId="0c11aefa-b6a6-4bd4-8d15-cbd92b4e20fb" providerId="ADAL" clId="{BF5DF270-778B-48E2-8E58-ED8380F0B2EC}" dt="2026-02-02T12:33:18.044" v="17121" actId="1076"/>
          <ac:cxnSpMkLst>
            <pc:docMk/>
            <pc:sldMk cId="2346059049" sldId="324"/>
            <ac:cxnSpMk id="65" creationId="{52D6350A-58BC-4A3B-F42A-F505C9179033}"/>
          </ac:cxnSpMkLst>
        </pc:cxnChg>
        <pc:cxnChg chg="mod">
          <ac:chgData name="Jacob Persson" userId="0c11aefa-b6a6-4bd4-8d15-cbd92b4e20fb" providerId="ADAL" clId="{BF5DF270-778B-48E2-8E58-ED8380F0B2EC}" dt="2026-02-02T12:33:27.121" v="17123" actId="14100"/>
          <ac:cxnSpMkLst>
            <pc:docMk/>
            <pc:sldMk cId="2346059049" sldId="324"/>
            <ac:cxnSpMk id="68" creationId="{630CE195-6E65-677D-88B7-9E2C10F6FBA8}"/>
          </ac:cxnSpMkLst>
        </pc:cxnChg>
      </pc:sldChg>
      <pc:sldChg chg="modSp add del mod modNotes">
        <pc:chgData name="Jacob Persson" userId="0c11aefa-b6a6-4bd4-8d15-cbd92b4e20fb" providerId="ADAL" clId="{BF5DF270-778B-48E2-8E58-ED8380F0B2EC}" dt="2026-01-21T08:44:04.125" v="7037" actId="20577"/>
        <pc:sldMkLst>
          <pc:docMk/>
          <pc:sldMk cId="524587235" sldId="335"/>
        </pc:sldMkLst>
        <pc:spChg chg="mod">
          <ac:chgData name="Jacob Persson" userId="0c11aefa-b6a6-4bd4-8d15-cbd92b4e20fb" providerId="ADAL" clId="{BF5DF270-778B-48E2-8E58-ED8380F0B2EC}" dt="2026-01-15T12:34:08.464" v="5087" actId="20577"/>
          <ac:spMkLst>
            <pc:docMk/>
            <pc:sldMk cId="524587235" sldId="335"/>
            <ac:spMk id="3" creationId="{674508F8-CC3C-F534-23EC-488B5EF02695}"/>
          </ac:spMkLst>
        </pc:spChg>
      </pc:sldChg>
      <pc:sldChg chg="modSp add del">
        <pc:chgData name="Jacob Persson" userId="0c11aefa-b6a6-4bd4-8d15-cbd92b4e20fb" providerId="ADAL" clId="{BF5DF270-778B-48E2-8E58-ED8380F0B2EC}" dt="2026-02-02T08:14:17.870" v="16894" actId="47"/>
        <pc:sldMkLst>
          <pc:docMk/>
          <pc:sldMk cId="447277297" sldId="357"/>
        </pc:sldMkLst>
        <pc:spChg chg="mod">
          <ac:chgData name="Jacob Persson" userId="0c11aefa-b6a6-4bd4-8d15-cbd92b4e20fb" providerId="ADAL" clId="{BF5DF270-778B-48E2-8E58-ED8380F0B2EC}" dt="2026-02-02T08:08:09.828" v="16779"/>
          <ac:spMkLst>
            <pc:docMk/>
            <pc:sldMk cId="447277297" sldId="357"/>
            <ac:spMk id="4" creationId="{1EBB5F75-4B3E-4648-805B-66D47477B042}"/>
          </ac:spMkLst>
        </pc:spChg>
        <pc:spChg chg="mod">
          <ac:chgData name="Jacob Persson" userId="0c11aefa-b6a6-4bd4-8d15-cbd92b4e20fb" providerId="ADAL" clId="{BF5DF270-778B-48E2-8E58-ED8380F0B2EC}" dt="2026-02-02T08:08:09.828" v="16779"/>
          <ac:spMkLst>
            <pc:docMk/>
            <pc:sldMk cId="447277297" sldId="357"/>
            <ac:spMk id="5" creationId="{AD23E5CD-B424-4ABE-B87A-C0D3FD73D787}"/>
          </ac:spMkLst>
        </pc:spChg>
        <pc:spChg chg="mod">
          <ac:chgData name="Jacob Persson" userId="0c11aefa-b6a6-4bd4-8d15-cbd92b4e20fb" providerId="ADAL" clId="{BF5DF270-778B-48E2-8E58-ED8380F0B2EC}" dt="2026-02-02T08:08:09.828" v="16779"/>
          <ac:spMkLst>
            <pc:docMk/>
            <pc:sldMk cId="447277297" sldId="357"/>
            <ac:spMk id="6" creationId="{B7CF6918-C230-4F0F-8D72-5807A52B27E2}"/>
          </ac:spMkLst>
        </pc:spChg>
      </pc:sldChg>
      <pc:sldChg chg="delSp modSp add mod">
        <pc:chgData name="Jacob Persson" userId="0c11aefa-b6a6-4bd4-8d15-cbd92b4e20fb" providerId="ADAL" clId="{BF5DF270-778B-48E2-8E58-ED8380F0B2EC}" dt="2026-02-02T08:09:52.816" v="16893" actId="20577"/>
        <pc:sldMkLst>
          <pc:docMk/>
          <pc:sldMk cId="407244576" sldId="358"/>
        </pc:sldMkLst>
        <pc:spChg chg="mod">
          <ac:chgData name="Jacob Persson" userId="0c11aefa-b6a6-4bd4-8d15-cbd92b4e20fb" providerId="ADAL" clId="{BF5DF270-778B-48E2-8E58-ED8380F0B2EC}" dt="2026-02-02T08:09:52.816" v="16893" actId="20577"/>
          <ac:spMkLst>
            <pc:docMk/>
            <pc:sldMk cId="407244576" sldId="358"/>
            <ac:spMk id="2" creationId="{0BCE070D-D40D-4B78-BF46-95DCA6B07B41}"/>
          </ac:spMkLst>
        </pc:spChg>
        <pc:spChg chg="mod">
          <ac:chgData name="Jacob Persson" userId="0c11aefa-b6a6-4bd4-8d15-cbd92b4e20fb" providerId="ADAL" clId="{BF5DF270-778B-48E2-8E58-ED8380F0B2EC}" dt="2026-02-02T08:09:33.268" v="16889" actId="313"/>
          <ac:spMkLst>
            <pc:docMk/>
            <pc:sldMk cId="407244576" sldId="358"/>
            <ac:spMk id="3" creationId="{6224E54E-B706-4FC0-8F98-3C45E0BD35CF}"/>
          </ac:spMkLst>
        </pc:spChg>
        <pc:spChg chg="del mod">
          <ac:chgData name="Jacob Persson" userId="0c11aefa-b6a6-4bd4-8d15-cbd92b4e20fb" providerId="ADAL" clId="{BF5DF270-778B-48E2-8E58-ED8380F0B2EC}" dt="2026-02-02T08:08:39.411" v="16800" actId="478"/>
          <ac:spMkLst>
            <pc:docMk/>
            <pc:sldMk cId="407244576" sldId="358"/>
            <ac:spMk id="4" creationId="{EE751635-ADD2-4A18-9E79-0F90C9CA7785}"/>
          </ac:spMkLst>
        </pc:spChg>
        <pc:spChg chg="del mod">
          <ac:chgData name="Jacob Persson" userId="0c11aefa-b6a6-4bd4-8d15-cbd92b4e20fb" providerId="ADAL" clId="{BF5DF270-778B-48E2-8E58-ED8380F0B2EC}" dt="2026-02-02T08:08:38.052" v="16799" actId="478"/>
          <ac:spMkLst>
            <pc:docMk/>
            <pc:sldMk cId="407244576" sldId="358"/>
            <ac:spMk id="5" creationId="{BFDE5E4F-4796-4444-889C-18B3091A94E1}"/>
          </ac:spMkLst>
        </pc:spChg>
        <pc:spChg chg="mod">
          <ac:chgData name="Jacob Persson" userId="0c11aefa-b6a6-4bd4-8d15-cbd92b4e20fb" providerId="ADAL" clId="{BF5DF270-778B-48E2-8E58-ED8380F0B2EC}" dt="2026-02-02T08:08:02.703" v="16778"/>
          <ac:spMkLst>
            <pc:docMk/>
            <pc:sldMk cId="407244576" sldId="358"/>
            <ac:spMk id="6" creationId="{5426DF64-AD90-418E-B642-E33C25A3822C}"/>
          </ac:spMkLst>
        </pc:spChg>
      </pc:sldChg>
      <pc:sldChg chg="modSp add mod modNotes">
        <pc:chgData name="Jacob Persson" userId="0c11aefa-b6a6-4bd4-8d15-cbd92b4e20fb" providerId="ADAL" clId="{BF5DF270-778B-48E2-8E58-ED8380F0B2EC}" dt="2026-02-02T15:15:11.392" v="17151" actId="255"/>
        <pc:sldMkLst>
          <pc:docMk/>
          <pc:sldMk cId="24950446" sldId="362"/>
        </pc:sldMkLst>
        <pc:spChg chg="mod">
          <ac:chgData name="Jacob Persson" userId="0c11aefa-b6a6-4bd4-8d15-cbd92b4e20fb" providerId="ADAL" clId="{BF5DF270-778B-48E2-8E58-ED8380F0B2EC}" dt="2026-02-02T15:15:11.392" v="17151" actId="255"/>
          <ac:spMkLst>
            <pc:docMk/>
            <pc:sldMk cId="24950446" sldId="362"/>
            <ac:spMk id="3" creationId="{D8A2449E-CCF3-7FF9-631A-2440F4390A01}"/>
          </ac:spMkLst>
        </pc:spChg>
        <pc:spChg chg="mod">
          <ac:chgData name="Jacob Persson" userId="0c11aefa-b6a6-4bd4-8d15-cbd92b4e20fb" providerId="ADAL" clId="{BF5DF270-778B-48E2-8E58-ED8380F0B2EC}" dt="2026-01-13T15:33:19.194" v="3468" actId="20577"/>
          <ac:spMkLst>
            <pc:docMk/>
            <pc:sldMk cId="24950446" sldId="362"/>
            <ac:spMk id="4" creationId="{F5975144-0B62-5DCA-2559-DFC459333D3C}"/>
          </ac:spMkLst>
        </pc:spChg>
      </pc:sldChg>
      <pc:sldChg chg="addSp delSp modSp mod addCm delCm modNotes">
        <pc:chgData name="Jacob Persson" userId="0c11aefa-b6a6-4bd4-8d15-cbd92b4e20fb" providerId="ADAL" clId="{BF5DF270-778B-48E2-8E58-ED8380F0B2EC}" dt="2026-01-21T08:48:47.425" v="7223" actId="20577"/>
        <pc:sldMkLst>
          <pc:docMk/>
          <pc:sldMk cId="3145308187" sldId="372"/>
        </pc:sldMkLst>
        <pc:spChg chg="mod">
          <ac:chgData name="Jacob Persson" userId="0c11aefa-b6a6-4bd4-8d15-cbd92b4e20fb" providerId="ADAL" clId="{BF5DF270-778B-48E2-8E58-ED8380F0B2EC}" dt="2026-01-15T08:49:07.484" v="3775"/>
          <ac:spMkLst>
            <pc:docMk/>
            <pc:sldMk cId="3145308187" sldId="372"/>
            <ac:spMk id="2" creationId="{ABCD3BB1-66C5-836C-D25E-04CC1125815A}"/>
          </ac:spMkLst>
        </pc:spChg>
        <pc:spChg chg="mod">
          <ac:chgData name="Jacob Persson" userId="0c11aefa-b6a6-4bd4-8d15-cbd92b4e20fb" providerId="ADAL" clId="{BF5DF270-778B-48E2-8E58-ED8380F0B2EC}" dt="2026-01-15T08:50:48.020" v="3810" actId="27636"/>
          <ac:spMkLst>
            <pc:docMk/>
            <pc:sldMk cId="3145308187" sldId="372"/>
            <ac:spMk id="3" creationId="{66FE4E8E-E056-A5E3-7090-E0A4FF34B7FA}"/>
          </ac:spMkLst>
        </pc:spChg>
        <pc:spChg chg="mod">
          <ac:chgData name="Jacob Persson" userId="0c11aefa-b6a6-4bd4-8d15-cbd92b4e20fb" providerId="ADAL" clId="{BF5DF270-778B-48E2-8E58-ED8380F0B2EC}" dt="2026-01-15T13:06:31.647" v="5406" actId="790"/>
          <ac:spMkLst>
            <pc:docMk/>
            <pc:sldMk cId="3145308187" sldId="372"/>
            <ac:spMk id="4" creationId="{9D2EAC8A-01F9-F00A-AA53-567F3AB1E1D6}"/>
          </ac:spMkLst>
        </pc:spChg>
        <pc:spChg chg="add del mod">
          <ac:chgData name="Jacob Persson" userId="0c11aefa-b6a6-4bd4-8d15-cbd92b4e20fb" providerId="ADAL" clId="{BF5DF270-778B-48E2-8E58-ED8380F0B2EC}" dt="2026-01-15T08:47:42.122" v="3746" actId="22"/>
          <ac:spMkLst>
            <pc:docMk/>
            <pc:sldMk cId="3145308187" sldId="372"/>
            <ac:spMk id="6" creationId="{AA55D0AB-5244-4ED0-A48A-DC517BD14C3B}"/>
          </ac:spMkLst>
        </pc:spChg>
      </pc:sldChg>
      <pc:sldChg chg="del">
        <pc:chgData name="Jacob Persson" userId="0c11aefa-b6a6-4bd4-8d15-cbd92b4e20fb" providerId="ADAL" clId="{BF5DF270-778B-48E2-8E58-ED8380F0B2EC}" dt="2026-01-13T13:59:16.960" v="2868" actId="47"/>
        <pc:sldMkLst>
          <pc:docMk/>
          <pc:sldMk cId="2717302334" sldId="378"/>
        </pc:sldMkLst>
      </pc:sldChg>
      <pc:sldChg chg="del">
        <pc:chgData name="Jacob Persson" userId="0c11aefa-b6a6-4bd4-8d15-cbd92b4e20fb" providerId="ADAL" clId="{BF5DF270-778B-48E2-8E58-ED8380F0B2EC}" dt="2026-01-13T10:42:28.254" v="557" actId="47"/>
        <pc:sldMkLst>
          <pc:docMk/>
          <pc:sldMk cId="2030053452" sldId="379"/>
        </pc:sldMkLst>
      </pc:sldChg>
      <pc:sldChg chg="addSp modSp mod modNotes">
        <pc:chgData name="Jacob Persson" userId="0c11aefa-b6a6-4bd4-8d15-cbd92b4e20fb" providerId="ADAL" clId="{BF5DF270-778B-48E2-8E58-ED8380F0B2EC}" dt="2026-01-29T10:20:36.449" v="16534" actId="255"/>
        <pc:sldMkLst>
          <pc:docMk/>
          <pc:sldMk cId="2641802377" sldId="380"/>
        </pc:sldMkLst>
        <pc:spChg chg="mod">
          <ac:chgData name="Jacob Persson" userId="0c11aefa-b6a6-4bd4-8d15-cbd92b4e20fb" providerId="ADAL" clId="{BF5DF270-778B-48E2-8E58-ED8380F0B2EC}" dt="2026-01-29T10:20:36.449" v="16534" actId="255"/>
          <ac:spMkLst>
            <pc:docMk/>
            <pc:sldMk cId="2641802377" sldId="380"/>
            <ac:spMk id="3" creationId="{69994CF6-72F3-5C52-6A11-23DAA3C4709A}"/>
          </ac:spMkLst>
        </pc:spChg>
        <pc:spChg chg="mod">
          <ac:chgData name="Jacob Persson" userId="0c11aefa-b6a6-4bd4-8d15-cbd92b4e20fb" providerId="ADAL" clId="{BF5DF270-778B-48E2-8E58-ED8380F0B2EC}" dt="2026-01-13T11:05:13.763" v="947" actId="1076"/>
          <ac:spMkLst>
            <pc:docMk/>
            <pc:sldMk cId="2641802377" sldId="380"/>
            <ac:spMk id="7" creationId="{3F5D1091-5DC2-4674-B5F0-2725464F0B4F}"/>
          </ac:spMkLst>
        </pc:spChg>
        <pc:spChg chg="add mod">
          <ac:chgData name="Jacob Persson" userId="0c11aefa-b6a6-4bd4-8d15-cbd92b4e20fb" providerId="ADAL" clId="{BF5DF270-778B-48E2-8E58-ED8380F0B2EC}" dt="2026-01-13T11:05:24.608" v="948" actId="1076"/>
          <ac:spMkLst>
            <pc:docMk/>
            <pc:sldMk cId="2641802377" sldId="380"/>
            <ac:spMk id="8" creationId="{415BE8E7-9ED9-4F8D-AB03-2B54C075CC18}"/>
          </ac:spMkLst>
        </pc:spChg>
        <pc:picChg chg="mod">
          <ac:chgData name="Jacob Persson" userId="0c11aefa-b6a6-4bd4-8d15-cbd92b4e20fb" providerId="ADAL" clId="{BF5DF270-778B-48E2-8E58-ED8380F0B2EC}" dt="2026-01-13T11:05:05.679" v="946" actId="1076"/>
          <ac:picMkLst>
            <pc:docMk/>
            <pc:sldMk cId="2641802377" sldId="380"/>
            <ac:picMk id="6" creationId="{B5295688-DF56-46FE-A9E4-7888797227F4}"/>
          </ac:picMkLst>
        </pc:picChg>
        <pc:picChg chg="add mod">
          <ac:chgData name="Jacob Persson" userId="0c11aefa-b6a6-4bd4-8d15-cbd92b4e20fb" providerId="ADAL" clId="{BF5DF270-778B-48E2-8E58-ED8380F0B2EC}" dt="2026-01-13T10:56:47.351" v="749" actId="1076"/>
          <ac:picMkLst>
            <pc:docMk/>
            <pc:sldMk cId="2641802377" sldId="380"/>
            <ac:picMk id="1026" creationId="{4654AB9F-AFD1-4587-BF15-1567E8492505}"/>
          </ac:picMkLst>
        </pc:picChg>
      </pc:sldChg>
      <pc:sldChg chg="modSp mod ord modNotes">
        <pc:chgData name="Jacob Persson" userId="0c11aefa-b6a6-4bd4-8d15-cbd92b4e20fb" providerId="ADAL" clId="{BF5DF270-778B-48E2-8E58-ED8380F0B2EC}" dt="2026-02-04T14:49:38.757" v="17734" actId="20577"/>
        <pc:sldMkLst>
          <pc:docMk/>
          <pc:sldMk cId="1236574675" sldId="381"/>
        </pc:sldMkLst>
        <pc:spChg chg="mod">
          <ac:chgData name="Jacob Persson" userId="0c11aefa-b6a6-4bd4-8d15-cbd92b4e20fb" providerId="ADAL" clId="{BF5DF270-778B-48E2-8E58-ED8380F0B2EC}" dt="2026-02-03T13:18:16.322" v="17172" actId="20577"/>
          <ac:spMkLst>
            <pc:docMk/>
            <pc:sldMk cId="1236574675" sldId="381"/>
            <ac:spMk id="10" creationId="{495876E1-7C8F-46DA-9077-143B53D55A54}"/>
          </ac:spMkLst>
        </pc:spChg>
        <pc:spChg chg="mod">
          <ac:chgData name="Jacob Persson" userId="0c11aefa-b6a6-4bd4-8d15-cbd92b4e20fb" providerId="ADAL" clId="{BF5DF270-778B-48E2-8E58-ED8380F0B2EC}" dt="2026-01-29T10:27:09.752" v="16643" actId="1076"/>
          <ac:spMkLst>
            <pc:docMk/>
            <pc:sldMk cId="1236574675" sldId="381"/>
            <ac:spMk id="11" creationId="{71BA5698-50D9-4DFC-8350-1BB11D455AE1}"/>
          </ac:spMkLst>
        </pc:spChg>
        <pc:spChg chg="mod">
          <ac:chgData name="Jacob Persson" userId="0c11aefa-b6a6-4bd4-8d15-cbd92b4e20fb" providerId="ADAL" clId="{BF5DF270-778B-48E2-8E58-ED8380F0B2EC}" dt="2026-01-29T10:21:23.320" v="16551" actId="15"/>
          <ac:spMkLst>
            <pc:docMk/>
            <pc:sldMk cId="1236574675" sldId="381"/>
            <ac:spMk id="17" creationId="{8BA2D1CD-4ABA-4980-9F0B-DD54A3FF8BF2}"/>
          </ac:spMkLst>
        </pc:spChg>
        <pc:spChg chg="mod">
          <ac:chgData name="Jacob Persson" userId="0c11aefa-b6a6-4bd4-8d15-cbd92b4e20fb" providerId="ADAL" clId="{BF5DF270-778B-48E2-8E58-ED8380F0B2EC}" dt="2026-01-29T10:27:15.278" v="16644" actId="1076"/>
          <ac:spMkLst>
            <pc:docMk/>
            <pc:sldMk cId="1236574675" sldId="381"/>
            <ac:spMk id="19" creationId="{E7830D38-FEEC-441D-93D8-8EF7A10337A5}"/>
          </ac:spMkLst>
        </pc:spChg>
      </pc:sldChg>
      <pc:sldChg chg="addSp delSp modSp mod ord">
        <pc:chgData name="Jacob Persson" userId="0c11aefa-b6a6-4bd4-8d15-cbd92b4e20fb" providerId="ADAL" clId="{BF5DF270-778B-48E2-8E58-ED8380F0B2EC}" dt="2026-01-20T13:12:17.882" v="5449"/>
        <pc:sldMkLst>
          <pc:docMk/>
          <pc:sldMk cId="3373330170" sldId="382"/>
        </pc:sldMkLst>
        <pc:spChg chg="mod">
          <ac:chgData name="Jacob Persson" userId="0c11aefa-b6a6-4bd4-8d15-cbd92b4e20fb" providerId="ADAL" clId="{BF5DF270-778B-48E2-8E58-ED8380F0B2EC}" dt="2026-01-15T12:12:29.048" v="4339" actId="20577"/>
          <ac:spMkLst>
            <pc:docMk/>
            <pc:sldMk cId="3373330170" sldId="382"/>
            <ac:spMk id="2" creationId="{7C2AEA8A-7E27-4471-A936-C0AED2B34050}"/>
          </ac:spMkLst>
        </pc:spChg>
        <pc:spChg chg="mod">
          <ac:chgData name="Jacob Persson" userId="0c11aefa-b6a6-4bd4-8d15-cbd92b4e20fb" providerId="ADAL" clId="{BF5DF270-778B-48E2-8E58-ED8380F0B2EC}" dt="2026-01-15T12:30:36.242" v="4909" actId="20577"/>
          <ac:spMkLst>
            <pc:docMk/>
            <pc:sldMk cId="3373330170" sldId="382"/>
            <ac:spMk id="3" creationId="{01DA4F7D-0086-4E15-8581-02CF9E68DD18}"/>
          </ac:spMkLst>
        </pc:spChg>
        <pc:picChg chg="add mod ord">
          <ac:chgData name="Jacob Persson" userId="0c11aefa-b6a6-4bd4-8d15-cbd92b4e20fb" providerId="ADAL" clId="{BF5DF270-778B-48E2-8E58-ED8380F0B2EC}" dt="2026-01-15T09:19:29.065" v="4254" actId="167"/>
          <ac:picMkLst>
            <pc:docMk/>
            <pc:sldMk cId="3373330170" sldId="382"/>
            <ac:picMk id="5" creationId="{8E4EF1E3-BC81-474A-8161-31A6BC329098}"/>
          </ac:picMkLst>
        </pc:picChg>
        <pc:picChg chg="del">
          <ac:chgData name="Jacob Persson" userId="0c11aefa-b6a6-4bd4-8d15-cbd92b4e20fb" providerId="ADAL" clId="{BF5DF270-778B-48E2-8E58-ED8380F0B2EC}" dt="2026-01-15T09:19:39.579" v="4255" actId="478"/>
          <ac:picMkLst>
            <pc:docMk/>
            <pc:sldMk cId="3373330170" sldId="382"/>
            <ac:picMk id="7" creationId="{1B480171-B9C6-40B3-A1AF-480F4E06D525}"/>
          </ac:picMkLst>
        </pc:picChg>
        <pc:picChg chg="add mod ord">
          <ac:chgData name="Jacob Persson" userId="0c11aefa-b6a6-4bd4-8d15-cbd92b4e20fb" providerId="ADAL" clId="{BF5DF270-778B-48E2-8E58-ED8380F0B2EC}" dt="2026-01-15T09:19:46.553" v="4256" actId="167"/>
          <ac:picMkLst>
            <pc:docMk/>
            <pc:sldMk cId="3373330170" sldId="382"/>
            <ac:picMk id="8" creationId="{34C042DD-4698-4EFA-BF09-13561D78EDEF}"/>
          </ac:picMkLst>
        </pc:picChg>
        <pc:picChg chg="add mod ord">
          <ac:chgData name="Jacob Persson" userId="0c11aefa-b6a6-4bd4-8d15-cbd92b4e20fb" providerId="ADAL" clId="{BF5DF270-778B-48E2-8E58-ED8380F0B2EC}" dt="2026-01-15T12:30:26.683" v="4908" actId="1076"/>
          <ac:picMkLst>
            <pc:docMk/>
            <pc:sldMk cId="3373330170" sldId="382"/>
            <ac:picMk id="10" creationId="{5DF3FEDF-4337-4F36-9377-55C6E1BB319F}"/>
          </ac:picMkLst>
        </pc:picChg>
        <pc:picChg chg="add mod">
          <ac:chgData name="Jacob Persson" userId="0c11aefa-b6a6-4bd4-8d15-cbd92b4e20fb" providerId="ADAL" clId="{BF5DF270-778B-48E2-8E58-ED8380F0B2EC}" dt="2026-01-15T12:18:09.997" v="4630" actId="1076"/>
          <ac:picMkLst>
            <pc:docMk/>
            <pc:sldMk cId="3373330170" sldId="382"/>
            <ac:picMk id="12" creationId="{51CB757A-A004-4C86-B018-14410603929D}"/>
          </ac:picMkLst>
        </pc:picChg>
        <pc:picChg chg="add mod">
          <ac:chgData name="Jacob Persson" userId="0c11aefa-b6a6-4bd4-8d15-cbd92b4e20fb" providerId="ADAL" clId="{BF5DF270-778B-48E2-8E58-ED8380F0B2EC}" dt="2026-01-15T12:31:49.186" v="4910" actId="1076"/>
          <ac:picMkLst>
            <pc:docMk/>
            <pc:sldMk cId="3373330170" sldId="382"/>
            <ac:picMk id="14" creationId="{5F8B4FEB-8CCD-459E-B040-795AA7176827}"/>
          </ac:picMkLst>
        </pc:picChg>
        <pc:picChg chg="add mod">
          <ac:chgData name="Jacob Persson" userId="0c11aefa-b6a6-4bd4-8d15-cbd92b4e20fb" providerId="ADAL" clId="{BF5DF270-778B-48E2-8E58-ED8380F0B2EC}" dt="2026-01-15T12:18:04.103" v="4629" actId="1076"/>
          <ac:picMkLst>
            <pc:docMk/>
            <pc:sldMk cId="3373330170" sldId="382"/>
            <ac:picMk id="16" creationId="{81090A1E-C41C-4F64-9F57-C9E7EBCF2E01}"/>
          </ac:picMkLst>
        </pc:picChg>
      </pc:sldChg>
      <pc:sldChg chg="addSp delSp modSp new mod ord modNotes">
        <pc:chgData name="Jacob Persson" userId="0c11aefa-b6a6-4bd4-8d15-cbd92b4e20fb" providerId="ADAL" clId="{BF5DF270-778B-48E2-8E58-ED8380F0B2EC}" dt="2026-02-04T14:03:00.473" v="17278" actId="20577"/>
        <pc:sldMkLst>
          <pc:docMk/>
          <pc:sldMk cId="2711196060" sldId="383"/>
        </pc:sldMkLst>
        <pc:spChg chg="mod">
          <ac:chgData name="Jacob Persson" userId="0c11aefa-b6a6-4bd4-8d15-cbd92b4e20fb" providerId="ADAL" clId="{BF5DF270-778B-48E2-8E58-ED8380F0B2EC}" dt="2026-01-13T13:18:46.801" v="1736" actId="790"/>
          <ac:spMkLst>
            <pc:docMk/>
            <pc:sldMk cId="2711196060" sldId="383"/>
            <ac:spMk id="2" creationId="{1DF766C4-B008-49C9-B52C-72D737FA9CFA}"/>
          </ac:spMkLst>
        </pc:spChg>
        <pc:spChg chg="mod">
          <ac:chgData name="Jacob Persson" userId="0c11aefa-b6a6-4bd4-8d15-cbd92b4e20fb" providerId="ADAL" clId="{BF5DF270-778B-48E2-8E58-ED8380F0B2EC}" dt="2026-02-02T15:08:29.419" v="17149" actId="13926"/>
          <ac:spMkLst>
            <pc:docMk/>
            <pc:sldMk cId="2711196060" sldId="383"/>
            <ac:spMk id="3" creationId="{4C373BB9-C42E-47D9-A93E-40E1723EFA64}"/>
          </ac:spMkLst>
        </pc:spChg>
        <pc:spChg chg="add mod">
          <ac:chgData name="Jacob Persson" userId="0c11aefa-b6a6-4bd4-8d15-cbd92b4e20fb" providerId="ADAL" clId="{BF5DF270-778B-48E2-8E58-ED8380F0B2EC}" dt="2026-01-29T09:58:08.352" v="15747" actId="6549"/>
          <ac:spMkLst>
            <pc:docMk/>
            <pc:sldMk cId="2711196060" sldId="383"/>
            <ac:spMk id="6" creationId="{535605B9-E0AB-433B-A7B7-2F357B9CE9EA}"/>
          </ac:spMkLst>
        </pc:spChg>
        <pc:spChg chg="add mod">
          <ac:chgData name="Jacob Persson" userId="0c11aefa-b6a6-4bd4-8d15-cbd92b4e20fb" providerId="ADAL" clId="{BF5DF270-778B-48E2-8E58-ED8380F0B2EC}" dt="2026-01-13T10:33:03.652" v="107" actId="14100"/>
          <ac:spMkLst>
            <pc:docMk/>
            <pc:sldMk cId="2711196060" sldId="383"/>
            <ac:spMk id="7" creationId="{79F146EE-57B6-4D95-9A26-1B3EE289FB7D}"/>
          </ac:spMkLst>
        </pc:spChg>
        <pc:picChg chg="add mod">
          <ac:chgData name="Jacob Persson" userId="0c11aefa-b6a6-4bd4-8d15-cbd92b4e20fb" providerId="ADAL" clId="{BF5DF270-778B-48E2-8E58-ED8380F0B2EC}" dt="2026-01-13T10:32:18.529" v="99" actId="1076"/>
          <ac:picMkLst>
            <pc:docMk/>
            <pc:sldMk cId="2711196060" sldId="383"/>
            <ac:picMk id="4" creationId="{46EDA12B-C06E-409B-BEF7-E00D342D6F10}"/>
          </ac:picMkLst>
        </pc:picChg>
        <pc:picChg chg="add del mod">
          <ac:chgData name="Jacob Persson" userId="0c11aefa-b6a6-4bd4-8d15-cbd92b4e20fb" providerId="ADAL" clId="{BF5DF270-778B-48E2-8E58-ED8380F0B2EC}" dt="2026-01-29T09:45:11.417" v="15491" actId="478"/>
          <ac:picMkLst>
            <pc:docMk/>
            <pc:sldMk cId="2711196060" sldId="383"/>
            <ac:picMk id="5" creationId="{74EF89E7-6888-44F1-A9F1-63DABA45D4E1}"/>
          </ac:picMkLst>
        </pc:picChg>
        <pc:picChg chg="add mod">
          <ac:chgData name="Jacob Persson" userId="0c11aefa-b6a6-4bd4-8d15-cbd92b4e20fb" providerId="ADAL" clId="{BF5DF270-778B-48E2-8E58-ED8380F0B2EC}" dt="2026-01-29T09:45:29.793" v="15495" actId="14100"/>
          <ac:picMkLst>
            <pc:docMk/>
            <pc:sldMk cId="2711196060" sldId="383"/>
            <ac:picMk id="1026" creationId="{F5A02BC0-D057-423B-9236-27C41EA62775}"/>
          </ac:picMkLst>
        </pc:picChg>
      </pc:sldChg>
      <pc:sldChg chg="addSp delSp modSp new mod ord modNotes">
        <pc:chgData name="Jacob Persson" userId="0c11aefa-b6a6-4bd4-8d15-cbd92b4e20fb" providerId="ADAL" clId="{BF5DF270-778B-48E2-8E58-ED8380F0B2EC}" dt="2026-01-30T08:37:45.053" v="16752" actId="14100"/>
        <pc:sldMkLst>
          <pc:docMk/>
          <pc:sldMk cId="2722754444" sldId="384"/>
        </pc:sldMkLst>
        <pc:spChg chg="mod">
          <ac:chgData name="Jacob Persson" userId="0c11aefa-b6a6-4bd4-8d15-cbd92b4e20fb" providerId="ADAL" clId="{BF5DF270-778B-48E2-8E58-ED8380F0B2EC}" dt="2026-01-13T13:41:30.743" v="1836" actId="20577"/>
          <ac:spMkLst>
            <pc:docMk/>
            <pc:sldMk cId="2722754444" sldId="384"/>
            <ac:spMk id="2" creationId="{B95F177E-BFCF-48BD-8489-FCAE1960CCC5}"/>
          </ac:spMkLst>
        </pc:spChg>
        <pc:spChg chg="del mod">
          <ac:chgData name="Jacob Persson" userId="0c11aefa-b6a6-4bd4-8d15-cbd92b4e20fb" providerId="ADAL" clId="{BF5DF270-778B-48E2-8E58-ED8380F0B2EC}" dt="2026-01-13T13:34:05.232" v="1775" actId="478"/>
          <ac:spMkLst>
            <pc:docMk/>
            <pc:sldMk cId="2722754444" sldId="384"/>
            <ac:spMk id="3" creationId="{AC595C44-EC05-4996-BE07-2CA74F9B8820}"/>
          </ac:spMkLst>
        </pc:spChg>
        <pc:picChg chg="add del mod">
          <ac:chgData name="Jacob Persson" userId="0c11aefa-b6a6-4bd4-8d15-cbd92b4e20fb" providerId="ADAL" clId="{BF5DF270-778B-48E2-8E58-ED8380F0B2EC}" dt="2026-01-13T13:32:51.467" v="1769" actId="478"/>
          <ac:picMkLst>
            <pc:docMk/>
            <pc:sldMk cId="2722754444" sldId="384"/>
            <ac:picMk id="5" creationId="{FFF66F79-EE78-42C7-9BE3-1A905FC4A00E}"/>
          </ac:picMkLst>
        </pc:picChg>
        <pc:picChg chg="add del">
          <ac:chgData name="Jacob Persson" userId="0c11aefa-b6a6-4bd4-8d15-cbd92b4e20fb" providerId="ADAL" clId="{BF5DF270-778B-48E2-8E58-ED8380F0B2EC}" dt="2026-01-13T13:32:46.828" v="1766" actId="478"/>
          <ac:picMkLst>
            <pc:docMk/>
            <pc:sldMk cId="2722754444" sldId="384"/>
            <ac:picMk id="7" creationId="{98A469F4-E8A3-4126-A3BB-E91F6324F3B6}"/>
          </ac:picMkLst>
        </pc:picChg>
        <pc:picChg chg="add mod">
          <ac:chgData name="Jacob Persson" userId="0c11aefa-b6a6-4bd4-8d15-cbd92b4e20fb" providerId="ADAL" clId="{BF5DF270-778B-48E2-8E58-ED8380F0B2EC}" dt="2026-01-13T13:34:10.295" v="1776" actId="1076"/>
          <ac:picMkLst>
            <pc:docMk/>
            <pc:sldMk cId="2722754444" sldId="384"/>
            <ac:picMk id="9" creationId="{A0622DCD-BD6A-4625-9841-2D66967BCEC6}"/>
          </ac:picMkLst>
        </pc:picChg>
        <pc:picChg chg="add mod">
          <ac:chgData name="Jacob Persson" userId="0c11aefa-b6a6-4bd4-8d15-cbd92b4e20fb" providerId="ADAL" clId="{BF5DF270-778B-48E2-8E58-ED8380F0B2EC}" dt="2026-01-29T10:47:47.050" v="16686" actId="1076"/>
          <ac:picMkLst>
            <pc:docMk/>
            <pc:sldMk cId="2722754444" sldId="384"/>
            <ac:picMk id="11" creationId="{311E2528-42B9-4647-BE49-C08FD7F52A7E}"/>
          </ac:picMkLst>
        </pc:picChg>
        <pc:picChg chg="add mod">
          <ac:chgData name="Jacob Persson" userId="0c11aefa-b6a6-4bd4-8d15-cbd92b4e20fb" providerId="ADAL" clId="{BF5DF270-778B-48E2-8E58-ED8380F0B2EC}" dt="2026-01-29T10:47:53.013" v="16688" actId="1076"/>
          <ac:picMkLst>
            <pc:docMk/>
            <pc:sldMk cId="2722754444" sldId="384"/>
            <ac:picMk id="13" creationId="{4ABA61F0-81BA-4365-827D-5F0072A619BD}"/>
          </ac:picMkLst>
        </pc:picChg>
        <pc:picChg chg="add mod">
          <ac:chgData name="Jacob Persson" userId="0c11aefa-b6a6-4bd4-8d15-cbd92b4e20fb" providerId="ADAL" clId="{BF5DF270-778B-48E2-8E58-ED8380F0B2EC}" dt="2026-01-29T15:14:40.512" v="16692" actId="1076"/>
          <ac:picMkLst>
            <pc:docMk/>
            <pc:sldMk cId="2722754444" sldId="384"/>
            <ac:picMk id="15" creationId="{0091BE11-6DBC-477A-9122-670EBD8996B6}"/>
          </ac:picMkLst>
        </pc:picChg>
        <pc:picChg chg="add mod">
          <ac:chgData name="Jacob Persson" userId="0c11aefa-b6a6-4bd4-8d15-cbd92b4e20fb" providerId="ADAL" clId="{BF5DF270-778B-48E2-8E58-ED8380F0B2EC}" dt="2026-01-13T13:37:49.842" v="1787" actId="1076"/>
          <ac:picMkLst>
            <pc:docMk/>
            <pc:sldMk cId="2722754444" sldId="384"/>
            <ac:picMk id="17" creationId="{097A754F-644B-41BE-A895-BE856EE19C53}"/>
          </ac:picMkLst>
        </pc:picChg>
      </pc:sldChg>
      <pc:sldChg chg="modSp new del mod">
        <pc:chgData name="Jacob Persson" userId="0c11aefa-b6a6-4bd4-8d15-cbd92b4e20fb" providerId="ADAL" clId="{BF5DF270-778B-48E2-8E58-ED8380F0B2EC}" dt="2026-01-13T13:40:59.101" v="1815" actId="47"/>
        <pc:sldMkLst>
          <pc:docMk/>
          <pc:sldMk cId="1206156431" sldId="385"/>
        </pc:sldMkLst>
        <pc:spChg chg="mod">
          <ac:chgData name="Jacob Persson" userId="0c11aefa-b6a6-4bd4-8d15-cbd92b4e20fb" providerId="ADAL" clId="{BF5DF270-778B-48E2-8E58-ED8380F0B2EC}" dt="2026-01-13T13:40:35.814" v="1814" actId="20577"/>
          <ac:spMkLst>
            <pc:docMk/>
            <pc:sldMk cId="1206156431" sldId="385"/>
            <ac:spMk id="2" creationId="{AB5179C1-96F2-4ED1-AD30-2E640A7DA2AC}"/>
          </ac:spMkLst>
        </pc:spChg>
      </pc:sldChg>
      <pc:sldChg chg="addSp delSp modSp new mod ord delAnim modAnim modNotes">
        <pc:chgData name="Jacob Persson" userId="0c11aefa-b6a6-4bd4-8d15-cbd92b4e20fb" providerId="ADAL" clId="{BF5DF270-778B-48E2-8E58-ED8380F0B2EC}" dt="2026-01-29T10:17:23.517" v="16531" actId="478"/>
        <pc:sldMkLst>
          <pc:docMk/>
          <pc:sldMk cId="2340697350" sldId="385"/>
        </pc:sldMkLst>
        <pc:spChg chg="mod">
          <ac:chgData name="Jacob Persson" userId="0c11aefa-b6a6-4bd4-8d15-cbd92b4e20fb" providerId="ADAL" clId="{BF5DF270-778B-48E2-8E58-ED8380F0B2EC}" dt="2026-01-29T10:02:25.765" v="15774" actId="20577"/>
          <ac:spMkLst>
            <pc:docMk/>
            <pc:sldMk cId="2340697350" sldId="385"/>
            <ac:spMk id="2" creationId="{0F0F854A-9DBF-44F9-8791-0E70BC188E5D}"/>
          </ac:spMkLst>
        </pc:spChg>
        <pc:spChg chg="add del mod">
          <ac:chgData name="Jacob Persson" userId="0c11aefa-b6a6-4bd4-8d15-cbd92b4e20fb" providerId="ADAL" clId="{BF5DF270-778B-48E2-8E58-ED8380F0B2EC}" dt="2026-01-13T14:57:50.166" v="2946" actId="478"/>
          <ac:spMkLst>
            <pc:docMk/>
            <pc:sldMk cId="2340697350" sldId="385"/>
            <ac:spMk id="3" creationId="{D51EDEF5-DCAF-4B22-A580-4FD824700F92}"/>
          </ac:spMkLst>
        </pc:spChg>
        <pc:spChg chg="add del mod">
          <ac:chgData name="Jacob Persson" userId="0c11aefa-b6a6-4bd4-8d15-cbd92b4e20fb" providerId="ADAL" clId="{BF5DF270-778B-48E2-8E58-ED8380F0B2EC}" dt="2026-01-29T10:15:34.106" v="16344"/>
          <ac:spMkLst>
            <pc:docMk/>
            <pc:sldMk cId="2340697350" sldId="385"/>
            <ac:spMk id="5" creationId="{B7C09BEC-4B72-42FC-864A-D0A12F94151B}"/>
          </ac:spMkLst>
        </pc:spChg>
        <pc:spChg chg="add del mod">
          <ac:chgData name="Jacob Persson" userId="0c11aefa-b6a6-4bd4-8d15-cbd92b4e20fb" providerId="ADAL" clId="{BF5DF270-778B-48E2-8E58-ED8380F0B2EC}" dt="2026-01-29T10:17:23.517" v="16531" actId="478"/>
          <ac:spMkLst>
            <pc:docMk/>
            <pc:sldMk cId="2340697350" sldId="385"/>
            <ac:spMk id="7" creationId="{501EDD87-D76C-4C67-8218-37786315ED57}"/>
          </ac:spMkLst>
        </pc:spChg>
        <pc:spChg chg="add del mod">
          <ac:chgData name="Jacob Persson" userId="0c11aefa-b6a6-4bd4-8d15-cbd92b4e20fb" providerId="ADAL" clId="{BF5DF270-778B-48E2-8E58-ED8380F0B2EC}" dt="2026-01-29T10:17:17.018" v="16528" actId="478"/>
          <ac:spMkLst>
            <pc:docMk/>
            <pc:sldMk cId="2340697350" sldId="385"/>
            <ac:spMk id="10" creationId="{9E53F7F1-878C-4015-BE4B-57AD83CF511B}"/>
          </ac:spMkLst>
        </pc:spChg>
        <pc:spChg chg="add mod">
          <ac:chgData name="Jacob Persson" userId="0c11aefa-b6a6-4bd4-8d15-cbd92b4e20fb" providerId="ADAL" clId="{BF5DF270-778B-48E2-8E58-ED8380F0B2EC}" dt="2026-01-15T09:01:16.591" v="3847" actId="1076"/>
          <ac:spMkLst>
            <pc:docMk/>
            <pc:sldMk cId="2340697350" sldId="385"/>
            <ac:spMk id="11" creationId="{5174264F-F59C-46BB-85FF-3B92A0C681E0}"/>
          </ac:spMkLst>
        </pc:spChg>
        <pc:spChg chg="add del mod">
          <ac:chgData name="Jacob Persson" userId="0c11aefa-b6a6-4bd4-8d15-cbd92b4e20fb" providerId="ADAL" clId="{BF5DF270-778B-48E2-8E58-ED8380F0B2EC}" dt="2026-01-13T15:23:35.708" v="3158" actId="22"/>
          <ac:spMkLst>
            <pc:docMk/>
            <pc:sldMk cId="2340697350" sldId="385"/>
            <ac:spMk id="12" creationId="{B8B110CE-12D1-46BD-A70E-76B741A49D40}"/>
          </ac:spMkLst>
        </pc:spChg>
        <pc:spChg chg="add mod">
          <ac:chgData name="Jacob Persson" userId="0c11aefa-b6a6-4bd4-8d15-cbd92b4e20fb" providerId="ADAL" clId="{BF5DF270-778B-48E2-8E58-ED8380F0B2EC}" dt="2026-01-29T10:13:27.482" v="16340" actId="20577"/>
          <ac:spMkLst>
            <pc:docMk/>
            <pc:sldMk cId="2340697350" sldId="385"/>
            <ac:spMk id="12" creationId="{CBC3D678-C559-4C82-9B9A-6009544F158E}"/>
          </ac:spMkLst>
        </pc:spChg>
        <pc:spChg chg="add del mod">
          <ac:chgData name="Jacob Persson" userId="0c11aefa-b6a6-4bd4-8d15-cbd92b4e20fb" providerId="ADAL" clId="{BF5DF270-778B-48E2-8E58-ED8380F0B2EC}" dt="2026-01-13T15:23:34.753" v="3156" actId="22"/>
          <ac:spMkLst>
            <pc:docMk/>
            <pc:sldMk cId="2340697350" sldId="385"/>
            <ac:spMk id="14" creationId="{ACD4D72C-62F4-479A-B34B-EED06CE7A005}"/>
          </ac:spMkLst>
        </pc:spChg>
        <pc:spChg chg="add del mod">
          <ac:chgData name="Jacob Persson" userId="0c11aefa-b6a6-4bd4-8d15-cbd92b4e20fb" providerId="ADAL" clId="{BF5DF270-778B-48E2-8E58-ED8380F0B2EC}" dt="2026-01-29T10:17:12.822" v="16527" actId="478"/>
          <ac:spMkLst>
            <pc:docMk/>
            <pc:sldMk cId="2340697350" sldId="385"/>
            <ac:spMk id="15" creationId="{A1D82A81-7CCA-4971-B579-3C6683CFE215}"/>
          </ac:spMkLst>
        </pc:spChg>
        <pc:picChg chg="add mod">
          <ac:chgData name="Jacob Persson" userId="0c11aefa-b6a6-4bd4-8d15-cbd92b4e20fb" providerId="ADAL" clId="{BF5DF270-778B-48E2-8E58-ED8380F0B2EC}" dt="2026-01-15T09:01:09.001" v="3845" actId="1076"/>
          <ac:picMkLst>
            <pc:docMk/>
            <pc:sldMk cId="2340697350" sldId="385"/>
            <ac:picMk id="4" creationId="{1ABC1574-1CBE-44ED-9555-256AE04093DE}"/>
          </ac:picMkLst>
        </pc:picChg>
        <pc:picChg chg="add mod">
          <ac:chgData name="Jacob Persson" userId="0c11aefa-b6a6-4bd4-8d15-cbd92b4e20fb" providerId="ADAL" clId="{BF5DF270-778B-48E2-8E58-ED8380F0B2EC}" dt="2026-01-13T15:11:58.772" v="3126" actId="1076"/>
          <ac:picMkLst>
            <pc:docMk/>
            <pc:sldMk cId="2340697350" sldId="385"/>
            <ac:picMk id="6" creationId="{31195483-8799-4847-8AB7-28AB7B37B110}"/>
          </ac:picMkLst>
        </pc:picChg>
        <pc:picChg chg="add del mod">
          <ac:chgData name="Jacob Persson" userId="0c11aefa-b6a6-4bd4-8d15-cbd92b4e20fb" providerId="ADAL" clId="{BF5DF270-778B-48E2-8E58-ED8380F0B2EC}" dt="2026-01-13T14:58:31.676" v="2950" actId="478"/>
          <ac:picMkLst>
            <pc:docMk/>
            <pc:sldMk cId="2340697350" sldId="385"/>
            <ac:picMk id="7" creationId="{599B75E1-9D69-4C75-B321-025D9DD2C6E9}"/>
          </ac:picMkLst>
        </pc:picChg>
        <pc:picChg chg="add del mod">
          <ac:chgData name="Jacob Persson" userId="0c11aefa-b6a6-4bd4-8d15-cbd92b4e20fb" providerId="ADAL" clId="{BF5DF270-778B-48E2-8E58-ED8380F0B2EC}" dt="2026-01-13T15:29:17.345" v="3393" actId="478"/>
          <ac:picMkLst>
            <pc:docMk/>
            <pc:sldMk cId="2340697350" sldId="385"/>
            <ac:picMk id="9" creationId="{F56AC9F1-B23A-4AEB-88B0-0D796F0088A2}"/>
          </ac:picMkLst>
        </pc:picChg>
        <pc:picChg chg="add del mod">
          <ac:chgData name="Jacob Persson" userId="0c11aefa-b6a6-4bd4-8d15-cbd92b4e20fb" providerId="ADAL" clId="{BF5DF270-778B-48E2-8E58-ED8380F0B2EC}" dt="2026-01-13T15:02:24.515" v="3107" actId="478"/>
          <ac:picMkLst>
            <pc:docMk/>
            <pc:sldMk cId="2340697350" sldId="385"/>
            <ac:picMk id="11" creationId="{C642684A-A389-465D-9A37-028A08BDD1EE}"/>
          </ac:picMkLst>
        </pc:picChg>
        <pc:picChg chg="add del mod">
          <ac:chgData name="Jacob Persson" userId="0c11aefa-b6a6-4bd4-8d15-cbd92b4e20fb" providerId="ADAL" clId="{BF5DF270-778B-48E2-8E58-ED8380F0B2EC}" dt="2026-01-13T15:02:40.072" v="3109" actId="478"/>
          <ac:picMkLst>
            <pc:docMk/>
            <pc:sldMk cId="2340697350" sldId="385"/>
            <ac:picMk id="12" creationId="{2BA15D68-F37A-4D22-B495-6D7C60F58498}"/>
          </ac:picMkLst>
        </pc:picChg>
        <pc:picChg chg="add del mod">
          <ac:chgData name="Jacob Persson" userId="0c11aefa-b6a6-4bd4-8d15-cbd92b4e20fb" providerId="ADAL" clId="{BF5DF270-778B-48E2-8E58-ED8380F0B2EC}" dt="2026-01-13T15:04:49.935" v="3114" actId="478"/>
          <ac:picMkLst>
            <pc:docMk/>
            <pc:sldMk cId="2340697350" sldId="385"/>
            <ac:picMk id="13" creationId="{A72B591D-C55E-4BE9-9F22-8DD532159E1B}"/>
          </ac:picMkLst>
        </pc:picChg>
        <pc:picChg chg="add del mod">
          <ac:chgData name="Jacob Persson" userId="0c11aefa-b6a6-4bd4-8d15-cbd92b4e20fb" providerId="ADAL" clId="{BF5DF270-778B-48E2-8E58-ED8380F0B2EC}" dt="2026-01-29T10:17:21.447" v="16530" actId="478"/>
          <ac:picMkLst>
            <pc:docMk/>
            <pc:sldMk cId="2340697350" sldId="385"/>
            <ac:picMk id="17" creationId="{20A3AFC5-FDAE-49A5-BD0A-71E217CA81B3}"/>
          </ac:picMkLst>
        </pc:picChg>
      </pc:sldChg>
      <pc:sldChg chg="addSp delSp modSp new mod">
        <pc:chgData name="Jacob Persson" userId="0c11aefa-b6a6-4bd4-8d15-cbd92b4e20fb" providerId="ADAL" clId="{BF5DF270-778B-48E2-8E58-ED8380F0B2EC}" dt="2026-01-29T10:27:52.267" v="16645" actId="255"/>
        <pc:sldMkLst>
          <pc:docMk/>
          <pc:sldMk cId="2537838744" sldId="386"/>
        </pc:sldMkLst>
        <pc:spChg chg="mod">
          <ac:chgData name="Jacob Persson" userId="0c11aefa-b6a6-4bd4-8d15-cbd92b4e20fb" providerId="ADAL" clId="{BF5DF270-778B-48E2-8E58-ED8380F0B2EC}" dt="2026-01-13T15:32:22.885" v="3449" actId="20577"/>
          <ac:spMkLst>
            <pc:docMk/>
            <pc:sldMk cId="2537838744" sldId="386"/>
            <ac:spMk id="2" creationId="{6CFEAFF6-8ACA-4BA4-8F64-4019172EB84D}"/>
          </ac:spMkLst>
        </pc:spChg>
        <pc:spChg chg="mod">
          <ac:chgData name="Jacob Persson" userId="0c11aefa-b6a6-4bd4-8d15-cbd92b4e20fb" providerId="ADAL" clId="{BF5DF270-778B-48E2-8E58-ED8380F0B2EC}" dt="2026-01-29T10:27:52.267" v="16645" actId="255"/>
          <ac:spMkLst>
            <pc:docMk/>
            <pc:sldMk cId="2537838744" sldId="386"/>
            <ac:spMk id="3" creationId="{1BFDA5F7-2ABC-440F-B618-BB2CA3BE4834}"/>
          </ac:spMkLst>
        </pc:spChg>
        <pc:picChg chg="add del">
          <ac:chgData name="Jacob Persson" userId="0c11aefa-b6a6-4bd4-8d15-cbd92b4e20fb" providerId="ADAL" clId="{BF5DF270-778B-48E2-8E58-ED8380F0B2EC}" dt="2026-01-13T13:54:36.556" v="2530" actId="22"/>
          <ac:picMkLst>
            <pc:docMk/>
            <pc:sldMk cId="2537838744" sldId="386"/>
            <ac:picMk id="5" creationId="{A2FACE74-824C-4A20-B91A-5E946E0B6901}"/>
          </ac:picMkLst>
        </pc:picChg>
      </pc:sldChg>
      <pc:sldChg chg="modSp new del mod">
        <pc:chgData name="Jacob Persson" userId="0c11aefa-b6a6-4bd4-8d15-cbd92b4e20fb" providerId="ADAL" clId="{BF5DF270-778B-48E2-8E58-ED8380F0B2EC}" dt="2026-01-13T15:27:51.203" v="3389" actId="47"/>
        <pc:sldMkLst>
          <pc:docMk/>
          <pc:sldMk cId="79503340" sldId="387"/>
        </pc:sldMkLst>
        <pc:spChg chg="mod">
          <ac:chgData name="Jacob Persson" userId="0c11aefa-b6a6-4bd4-8d15-cbd92b4e20fb" providerId="ADAL" clId="{BF5DF270-778B-48E2-8E58-ED8380F0B2EC}" dt="2026-01-13T15:23:38.864" v="3160" actId="20577"/>
          <ac:spMkLst>
            <pc:docMk/>
            <pc:sldMk cId="79503340" sldId="387"/>
            <ac:spMk id="3" creationId="{1E149703-C6F6-4102-8FE7-C273B6D5FFF9}"/>
          </ac:spMkLst>
        </pc:spChg>
      </pc:sldChg>
      <pc:sldChg chg="addSp delSp modSp new mod ord modNotes">
        <pc:chgData name="Jacob Persson" userId="0c11aefa-b6a6-4bd4-8d15-cbd92b4e20fb" providerId="ADAL" clId="{BF5DF270-778B-48E2-8E58-ED8380F0B2EC}" dt="2026-01-29T10:28:43.723" v="16650" actId="14100"/>
        <pc:sldMkLst>
          <pc:docMk/>
          <pc:sldMk cId="2804862760" sldId="387"/>
        </pc:sldMkLst>
        <pc:spChg chg="mod">
          <ac:chgData name="Jacob Persson" userId="0c11aefa-b6a6-4bd4-8d15-cbd92b4e20fb" providerId="ADAL" clId="{BF5DF270-778B-48E2-8E58-ED8380F0B2EC}" dt="2026-01-15T12:28:50.106" v="4863" actId="20577"/>
          <ac:spMkLst>
            <pc:docMk/>
            <pc:sldMk cId="2804862760" sldId="387"/>
            <ac:spMk id="2" creationId="{5BF66841-6D7A-4AF2-A9E8-85C64B0D09E5}"/>
          </ac:spMkLst>
        </pc:spChg>
        <pc:spChg chg="mod">
          <ac:chgData name="Jacob Persson" userId="0c11aefa-b6a6-4bd4-8d15-cbd92b4e20fb" providerId="ADAL" clId="{BF5DF270-778B-48E2-8E58-ED8380F0B2EC}" dt="2026-01-29T10:28:43.723" v="16650" actId="14100"/>
          <ac:spMkLst>
            <pc:docMk/>
            <pc:sldMk cId="2804862760" sldId="387"/>
            <ac:spMk id="3" creationId="{1921D522-77D6-466F-9D3E-39A618C62FF3}"/>
          </ac:spMkLst>
        </pc:spChg>
        <pc:spChg chg="add mod">
          <ac:chgData name="Jacob Persson" userId="0c11aefa-b6a6-4bd4-8d15-cbd92b4e20fb" providerId="ADAL" clId="{BF5DF270-778B-48E2-8E58-ED8380F0B2EC}" dt="2026-01-15T13:11:36.135" v="5423" actId="1076"/>
          <ac:spMkLst>
            <pc:docMk/>
            <pc:sldMk cId="2804862760" sldId="387"/>
            <ac:spMk id="4" creationId="{8B831AB4-552E-4D7C-A23A-09D5F11DE708}"/>
          </ac:spMkLst>
        </pc:spChg>
        <pc:spChg chg="add mod">
          <ac:chgData name="Jacob Persson" userId="0c11aefa-b6a6-4bd4-8d15-cbd92b4e20fb" providerId="ADAL" clId="{BF5DF270-778B-48E2-8E58-ED8380F0B2EC}" dt="2026-01-15T13:12:09.514" v="5428" actId="1076"/>
          <ac:spMkLst>
            <pc:docMk/>
            <pc:sldMk cId="2804862760" sldId="387"/>
            <ac:spMk id="14" creationId="{AC86385F-C6F3-495B-AF88-F42BF91CC4AA}"/>
          </ac:spMkLst>
        </pc:spChg>
        <pc:picChg chg="add mod">
          <ac:chgData name="Jacob Persson" userId="0c11aefa-b6a6-4bd4-8d15-cbd92b4e20fb" providerId="ADAL" clId="{BF5DF270-778B-48E2-8E58-ED8380F0B2EC}" dt="2026-01-15T12:13:24.607" v="4500" actId="1076"/>
          <ac:picMkLst>
            <pc:docMk/>
            <pc:sldMk cId="2804862760" sldId="387"/>
            <ac:picMk id="5" creationId="{94740222-9D91-4BB1-BD6B-EB09BC336C3D}"/>
          </ac:picMkLst>
        </pc:picChg>
        <pc:picChg chg="add mod ord">
          <ac:chgData name="Jacob Persson" userId="0c11aefa-b6a6-4bd4-8d15-cbd92b4e20fb" providerId="ADAL" clId="{BF5DF270-778B-48E2-8E58-ED8380F0B2EC}" dt="2026-01-15T13:10:39.345" v="5408" actId="1076"/>
          <ac:picMkLst>
            <pc:docMk/>
            <pc:sldMk cId="2804862760" sldId="387"/>
            <ac:picMk id="7" creationId="{143C3AB1-1CEB-42BF-8C32-8835E14BA352}"/>
          </ac:picMkLst>
        </pc:picChg>
        <pc:picChg chg="add del mod">
          <ac:chgData name="Jacob Persson" userId="0c11aefa-b6a6-4bd4-8d15-cbd92b4e20fb" providerId="ADAL" clId="{BF5DF270-778B-48E2-8E58-ED8380F0B2EC}" dt="2026-01-27T10:41:53.814" v="13912" actId="478"/>
          <ac:picMkLst>
            <pc:docMk/>
            <pc:sldMk cId="2804862760" sldId="387"/>
            <ac:picMk id="8" creationId="{809F7634-A0C8-4FDA-AC55-E556D096A57F}"/>
          </ac:picMkLst>
        </pc:picChg>
        <pc:picChg chg="add mod ord">
          <ac:chgData name="Jacob Persson" userId="0c11aefa-b6a6-4bd4-8d15-cbd92b4e20fb" providerId="ADAL" clId="{BF5DF270-778B-48E2-8E58-ED8380F0B2EC}" dt="2026-01-15T13:11:55.521" v="5425" actId="1076"/>
          <ac:picMkLst>
            <pc:docMk/>
            <pc:sldMk cId="2804862760" sldId="387"/>
            <ac:picMk id="9" creationId="{6C4348F4-8A9B-45A5-9594-6B259977E8AE}"/>
          </ac:picMkLst>
        </pc:picChg>
        <pc:picChg chg="add mod">
          <ac:chgData name="Jacob Persson" userId="0c11aefa-b6a6-4bd4-8d15-cbd92b4e20fb" providerId="ADAL" clId="{BF5DF270-778B-48E2-8E58-ED8380F0B2EC}" dt="2026-01-15T13:12:01.122" v="5426" actId="1076"/>
          <ac:picMkLst>
            <pc:docMk/>
            <pc:sldMk cId="2804862760" sldId="387"/>
            <ac:picMk id="11" creationId="{9F780D6D-2618-482F-B648-E06229AE1B2F}"/>
          </ac:picMkLst>
        </pc:picChg>
        <pc:picChg chg="add mod">
          <ac:chgData name="Jacob Persson" userId="0c11aefa-b6a6-4bd4-8d15-cbd92b4e20fb" providerId="ADAL" clId="{BF5DF270-778B-48E2-8E58-ED8380F0B2EC}" dt="2026-01-27T10:42:05.333" v="13916" actId="1076"/>
          <ac:picMkLst>
            <pc:docMk/>
            <pc:sldMk cId="2804862760" sldId="387"/>
            <ac:picMk id="12" creationId="{0EA6920A-80BA-4B8B-B002-69D1444F7F2A}"/>
          </ac:picMkLst>
        </pc:picChg>
        <pc:picChg chg="add del mod">
          <ac:chgData name="Jacob Persson" userId="0c11aefa-b6a6-4bd4-8d15-cbd92b4e20fb" providerId="ADAL" clId="{BF5DF270-778B-48E2-8E58-ED8380F0B2EC}" dt="2026-01-27T10:42:01.289" v="13915" actId="478"/>
          <ac:picMkLst>
            <pc:docMk/>
            <pc:sldMk cId="2804862760" sldId="387"/>
            <ac:picMk id="13" creationId="{7C9C6EE9-8125-4DA0-89CC-2B8E7FBC49AE}"/>
          </ac:picMkLst>
        </pc:picChg>
      </pc:sldChg>
      <pc:sldChg chg="modSp new del mod">
        <pc:chgData name="Jacob Persson" userId="0c11aefa-b6a6-4bd4-8d15-cbd92b4e20fb" providerId="ADAL" clId="{BF5DF270-778B-48E2-8E58-ED8380F0B2EC}" dt="2026-01-13T15:12:08.642" v="3128" actId="47"/>
        <pc:sldMkLst>
          <pc:docMk/>
          <pc:sldMk cId="3637083162" sldId="387"/>
        </pc:sldMkLst>
        <pc:spChg chg="mod">
          <ac:chgData name="Jacob Persson" userId="0c11aefa-b6a6-4bd4-8d15-cbd92b4e20fb" providerId="ADAL" clId="{BF5DF270-778B-48E2-8E58-ED8380F0B2EC}" dt="2026-01-13T14:58:55.286" v="2957" actId="20577"/>
          <ac:spMkLst>
            <pc:docMk/>
            <pc:sldMk cId="3637083162" sldId="387"/>
            <ac:spMk id="3" creationId="{54463AF0-933A-4F88-B970-997D906997DE}"/>
          </ac:spMkLst>
        </pc:spChg>
      </pc:sldChg>
      <pc:sldChg chg="new del">
        <pc:chgData name="Jacob Persson" userId="0c11aefa-b6a6-4bd4-8d15-cbd92b4e20fb" providerId="ADAL" clId="{BF5DF270-778B-48E2-8E58-ED8380F0B2EC}" dt="2026-01-13T14:58:51.681" v="2955" actId="680"/>
        <pc:sldMkLst>
          <pc:docMk/>
          <pc:sldMk cId="3747843336" sldId="387"/>
        </pc:sldMkLst>
      </pc:sldChg>
      <pc:sldChg chg="modSp new mod modNotes">
        <pc:chgData name="Jacob Persson" userId="0c11aefa-b6a6-4bd4-8d15-cbd92b4e20fb" providerId="ADAL" clId="{BF5DF270-778B-48E2-8E58-ED8380F0B2EC}" dt="2026-01-29T10:28:54.411" v="16651" actId="255"/>
        <pc:sldMkLst>
          <pc:docMk/>
          <pc:sldMk cId="3110344831" sldId="388"/>
        </pc:sldMkLst>
        <pc:spChg chg="mod">
          <ac:chgData name="Jacob Persson" userId="0c11aefa-b6a6-4bd4-8d15-cbd92b4e20fb" providerId="ADAL" clId="{BF5DF270-778B-48E2-8E58-ED8380F0B2EC}" dt="2026-01-15T12:43:03.346" v="5375" actId="20577"/>
          <ac:spMkLst>
            <pc:docMk/>
            <pc:sldMk cId="3110344831" sldId="388"/>
            <ac:spMk id="2" creationId="{2B49D0B3-35A0-4220-AAD6-3A04A3AEF7E1}"/>
          </ac:spMkLst>
        </pc:spChg>
        <pc:spChg chg="mod">
          <ac:chgData name="Jacob Persson" userId="0c11aefa-b6a6-4bd4-8d15-cbd92b4e20fb" providerId="ADAL" clId="{BF5DF270-778B-48E2-8E58-ED8380F0B2EC}" dt="2026-01-29T10:28:54.411" v="16651" actId="255"/>
          <ac:spMkLst>
            <pc:docMk/>
            <pc:sldMk cId="3110344831" sldId="388"/>
            <ac:spMk id="3" creationId="{7710C230-34B5-4A80-9BE5-B8F24B1F8DCB}"/>
          </ac:spMkLst>
        </pc:spChg>
      </pc:sldChg>
      <pc:sldChg chg="addSp delSp modSp new del mod delAnim modAnim">
        <pc:chgData name="Jacob Persson" userId="0c11aefa-b6a6-4bd4-8d15-cbd92b4e20fb" providerId="ADAL" clId="{BF5DF270-778B-48E2-8E58-ED8380F0B2EC}" dt="2026-01-13T15:12:07.212" v="3127" actId="47"/>
        <pc:sldMkLst>
          <pc:docMk/>
          <pc:sldMk cId="3841385330" sldId="388"/>
        </pc:sldMkLst>
        <pc:picChg chg="add del mod">
          <ac:chgData name="Jacob Persson" userId="0c11aefa-b6a6-4bd4-8d15-cbd92b4e20fb" providerId="ADAL" clId="{BF5DF270-778B-48E2-8E58-ED8380F0B2EC}" dt="2026-01-13T15:04:57.031" v="3117" actId="478"/>
          <ac:picMkLst>
            <pc:docMk/>
            <pc:sldMk cId="3841385330" sldId="388"/>
            <ac:picMk id="2" creationId="{20C9533E-F0C7-4B3F-8B6F-490B4C3A80EE}"/>
          </ac:picMkLst>
        </pc:picChg>
        <pc:picChg chg="add del mod">
          <ac:chgData name="Jacob Persson" userId="0c11aefa-b6a6-4bd4-8d15-cbd92b4e20fb" providerId="ADAL" clId="{BF5DF270-778B-48E2-8E58-ED8380F0B2EC}" dt="2026-01-13T15:05:57.568" v="3119" actId="478"/>
          <ac:picMkLst>
            <pc:docMk/>
            <pc:sldMk cId="3841385330" sldId="388"/>
            <ac:picMk id="3" creationId="{588BE905-DF3D-42F7-BDD5-E210B4C8EEA6}"/>
          </ac:picMkLst>
        </pc:picChg>
        <pc:picChg chg="add mod">
          <ac:chgData name="Jacob Persson" userId="0c11aefa-b6a6-4bd4-8d15-cbd92b4e20fb" providerId="ADAL" clId="{BF5DF270-778B-48E2-8E58-ED8380F0B2EC}" dt="2026-01-13T15:10:32.237" v="3123" actId="20358"/>
          <ac:picMkLst>
            <pc:docMk/>
            <pc:sldMk cId="3841385330" sldId="388"/>
            <ac:picMk id="4" creationId="{1AF85E76-3339-476F-9A17-EF09BF145029}"/>
          </ac:picMkLst>
        </pc:picChg>
      </pc:sldChg>
      <pc:sldChg chg="delSp modSp new mod ord">
        <pc:chgData name="Jacob Persson" userId="0c11aefa-b6a6-4bd4-8d15-cbd92b4e20fb" providerId="ADAL" clId="{BF5DF270-778B-48E2-8E58-ED8380F0B2EC}" dt="2026-01-27T14:34:13.868" v="15453" actId="478"/>
        <pc:sldMkLst>
          <pc:docMk/>
          <pc:sldMk cId="748179789" sldId="389"/>
        </pc:sldMkLst>
        <pc:spChg chg="mod">
          <ac:chgData name="Jacob Persson" userId="0c11aefa-b6a6-4bd4-8d15-cbd92b4e20fb" providerId="ADAL" clId="{BF5DF270-778B-48E2-8E58-ED8380F0B2EC}" dt="2026-01-20T12:45:02.248" v="5445" actId="20577"/>
          <ac:spMkLst>
            <pc:docMk/>
            <pc:sldMk cId="748179789" sldId="389"/>
            <ac:spMk id="2" creationId="{F64AC150-1297-4B64-BB59-E9A2E4C3FD4E}"/>
          </ac:spMkLst>
        </pc:spChg>
        <pc:spChg chg="del">
          <ac:chgData name="Jacob Persson" userId="0c11aefa-b6a6-4bd4-8d15-cbd92b4e20fb" providerId="ADAL" clId="{BF5DF270-778B-48E2-8E58-ED8380F0B2EC}" dt="2026-01-27T14:34:13.868" v="15453" actId="478"/>
          <ac:spMkLst>
            <pc:docMk/>
            <pc:sldMk cId="748179789" sldId="389"/>
            <ac:spMk id="3" creationId="{C75D38F9-D57D-4677-99AD-7EB79132A85F}"/>
          </ac:spMkLst>
        </pc:spChg>
      </pc:sldChg>
      <pc:sldChg chg="add ord">
        <pc:chgData name="Jacob Persson" userId="0c11aefa-b6a6-4bd4-8d15-cbd92b4e20fb" providerId="ADAL" clId="{BF5DF270-778B-48E2-8E58-ED8380F0B2EC}" dt="2026-01-20T13:19:33.863" v="5456"/>
        <pc:sldMkLst>
          <pc:docMk/>
          <pc:sldMk cId="3677187423" sldId="390"/>
        </pc:sldMkLst>
      </pc:sldChg>
      <pc:sldChg chg="modSp new del mod">
        <pc:chgData name="Jacob Persson" userId="0c11aefa-b6a6-4bd4-8d15-cbd92b4e20fb" providerId="ADAL" clId="{BF5DF270-778B-48E2-8E58-ED8380F0B2EC}" dt="2026-01-27T14:34:08.700" v="15452" actId="47"/>
        <pc:sldMkLst>
          <pc:docMk/>
          <pc:sldMk cId="4120638837" sldId="391"/>
        </pc:sldMkLst>
        <pc:spChg chg="mod">
          <ac:chgData name="Jacob Persson" userId="0c11aefa-b6a6-4bd4-8d15-cbd92b4e20fb" providerId="ADAL" clId="{BF5DF270-778B-48E2-8E58-ED8380F0B2EC}" dt="2026-01-20T13:27:03.439" v="5477" actId="20577"/>
          <ac:spMkLst>
            <pc:docMk/>
            <pc:sldMk cId="4120638837" sldId="391"/>
            <ac:spMk id="2" creationId="{20F33B85-FE45-484A-A08E-676D2C3EA6B0}"/>
          </ac:spMkLst>
        </pc:spChg>
        <pc:spChg chg="mod">
          <ac:chgData name="Jacob Persson" userId="0c11aefa-b6a6-4bd4-8d15-cbd92b4e20fb" providerId="ADAL" clId="{BF5DF270-778B-48E2-8E58-ED8380F0B2EC}" dt="2026-01-20T13:32:08.961" v="5667" actId="20577"/>
          <ac:spMkLst>
            <pc:docMk/>
            <pc:sldMk cId="4120638837" sldId="391"/>
            <ac:spMk id="3" creationId="{D9AFE06E-F45A-4AFD-900E-8AAB634A5221}"/>
          </ac:spMkLst>
        </pc:spChg>
      </pc:sldChg>
      <pc:sldChg chg="modSp new mod ord">
        <pc:chgData name="Jacob Persson" userId="0c11aefa-b6a6-4bd4-8d15-cbd92b4e20fb" providerId="ADAL" clId="{BF5DF270-778B-48E2-8E58-ED8380F0B2EC}" dt="2026-02-02T09:14:21.914" v="17114" actId="20577"/>
        <pc:sldMkLst>
          <pc:docMk/>
          <pc:sldMk cId="2249302733" sldId="392"/>
        </pc:sldMkLst>
        <pc:spChg chg="mod">
          <ac:chgData name="Jacob Persson" userId="0c11aefa-b6a6-4bd4-8d15-cbd92b4e20fb" providerId="ADAL" clId="{BF5DF270-778B-48E2-8E58-ED8380F0B2EC}" dt="2026-01-27T14:08:27.599" v="14110" actId="20577"/>
          <ac:spMkLst>
            <pc:docMk/>
            <pc:sldMk cId="2249302733" sldId="392"/>
            <ac:spMk id="2" creationId="{D8ABA14E-F516-43BC-95B8-EE5FCAA0F376}"/>
          </ac:spMkLst>
        </pc:spChg>
        <pc:spChg chg="mod">
          <ac:chgData name="Jacob Persson" userId="0c11aefa-b6a6-4bd4-8d15-cbd92b4e20fb" providerId="ADAL" clId="{BF5DF270-778B-48E2-8E58-ED8380F0B2EC}" dt="2026-02-02T09:14:21.914" v="17114" actId="20577"/>
          <ac:spMkLst>
            <pc:docMk/>
            <pc:sldMk cId="2249302733" sldId="392"/>
            <ac:spMk id="3" creationId="{03E0A34F-4C69-4621-A94A-E03F2B0F5A58}"/>
          </ac:spMkLst>
        </pc:spChg>
      </pc:sldChg>
      <pc:sldChg chg="add modNotes">
        <pc:chgData name="Jacob Persson" userId="0c11aefa-b6a6-4bd4-8d15-cbd92b4e20fb" providerId="ADAL" clId="{BF5DF270-778B-48E2-8E58-ED8380F0B2EC}" dt="2026-02-04T14:37:58.892" v="17732" actId="20577"/>
        <pc:sldMkLst>
          <pc:docMk/>
          <pc:sldMk cId="3087935944" sldId="393"/>
        </pc:sldMkLst>
      </pc:sldChg>
      <pc:sldMasterChg chg="addSldLayout delSldLayout">
        <pc:chgData name="Jacob Persson" userId="0c11aefa-b6a6-4bd4-8d15-cbd92b4e20fb" providerId="ADAL" clId="{BF5DF270-778B-48E2-8E58-ED8380F0B2EC}" dt="2026-01-13T15:30:54.525" v="3396" actId="47"/>
        <pc:sldMasterMkLst>
          <pc:docMk/>
          <pc:sldMasterMk cId="2516164152" sldId="2147483648"/>
        </pc:sldMasterMkLst>
        <pc:sldLayoutChg chg="add del">
          <pc:chgData name="Jacob Persson" userId="0c11aefa-b6a6-4bd4-8d15-cbd92b4e20fb" providerId="ADAL" clId="{BF5DF270-778B-48E2-8E58-ED8380F0B2EC}" dt="2026-01-13T15:30:54.525" v="3396" actId="47"/>
          <pc:sldLayoutMkLst>
            <pc:docMk/>
            <pc:sldMasterMk cId="2516164152" sldId="2147483648"/>
            <pc:sldLayoutMk cId="1512311699" sldId="2147483661"/>
          </pc:sldLayoutMkLst>
        </pc:sldLayoutChg>
      </pc:sldMasterChg>
    </pc:docChg>
  </pc:docChgLst>
  <pc:docChgLst>
    <pc:chgData name="Jacob Persson" userId="0c11aefa-b6a6-4bd4-8d15-cbd92b4e20fb" providerId="ADAL" clId="{3916CFD2-0059-4ED8-9D57-0628AC6AAC2B}"/>
    <pc:docChg chg="undo redo custSel addSld delSld modSld sldOrd modSection">
      <pc:chgData name="Jacob Persson" userId="0c11aefa-b6a6-4bd4-8d15-cbd92b4e20fb" providerId="ADAL" clId="{3916CFD2-0059-4ED8-9D57-0628AC6AAC2B}" dt="2026-05-04T15:53:44.741" v="2354" actId="20577"/>
      <pc:docMkLst>
        <pc:docMk/>
      </pc:docMkLst>
      <pc:sldChg chg="modSp mod">
        <pc:chgData name="Jacob Persson" userId="0c11aefa-b6a6-4bd4-8d15-cbd92b4e20fb" providerId="ADAL" clId="{3916CFD2-0059-4ED8-9D57-0628AC6AAC2B}" dt="2026-05-04T15:29:05.036" v="2337" actId="20577"/>
        <pc:sldMkLst>
          <pc:docMk/>
          <pc:sldMk cId="2346059049" sldId="324"/>
        </pc:sldMkLst>
        <pc:spChg chg="mod">
          <ac:chgData name="Jacob Persson" userId="0c11aefa-b6a6-4bd4-8d15-cbd92b4e20fb" providerId="ADAL" clId="{3916CFD2-0059-4ED8-9D57-0628AC6AAC2B}" dt="2026-05-04T15:29:05.036" v="2337" actId="20577"/>
          <ac:spMkLst>
            <pc:docMk/>
            <pc:sldMk cId="2346059049" sldId="324"/>
            <ac:spMk id="2" creationId="{EC98151D-1139-ECB7-7113-D519941D56BC}"/>
          </ac:spMkLst>
        </pc:spChg>
      </pc:sldChg>
      <pc:sldChg chg="del">
        <pc:chgData name="Jacob Persson" userId="0c11aefa-b6a6-4bd4-8d15-cbd92b4e20fb" providerId="ADAL" clId="{3916CFD2-0059-4ED8-9D57-0628AC6AAC2B}" dt="2026-04-29T07:42:48.571" v="45" actId="47"/>
        <pc:sldMkLst>
          <pc:docMk/>
          <pc:sldMk cId="524587235" sldId="335"/>
        </pc:sldMkLst>
      </pc:sldChg>
      <pc:sldChg chg="modNotes">
        <pc:chgData name="Jacob Persson" userId="0c11aefa-b6a6-4bd4-8d15-cbd92b4e20fb" providerId="ADAL" clId="{3916CFD2-0059-4ED8-9D57-0628AC6AAC2B}" dt="2026-04-29T09:46:30.127" v="1824" actId="478"/>
        <pc:sldMkLst>
          <pc:docMk/>
          <pc:sldMk cId="407244576" sldId="358"/>
        </pc:sldMkLst>
      </pc:sldChg>
      <pc:sldChg chg="del modNotes">
        <pc:chgData name="Jacob Persson" userId="0c11aefa-b6a6-4bd4-8d15-cbd92b4e20fb" providerId="ADAL" clId="{3916CFD2-0059-4ED8-9D57-0628AC6AAC2B}" dt="2026-05-04T14:25:04.869" v="2099" actId="47"/>
        <pc:sldMkLst>
          <pc:docMk/>
          <pc:sldMk cId="24950446" sldId="362"/>
        </pc:sldMkLst>
      </pc:sldChg>
      <pc:sldChg chg="addSp delSp modSp mod modNotes">
        <pc:chgData name="Jacob Persson" userId="0c11aefa-b6a6-4bd4-8d15-cbd92b4e20fb" providerId="ADAL" clId="{3916CFD2-0059-4ED8-9D57-0628AC6AAC2B}" dt="2026-05-04T15:53:44.741" v="2354" actId="20577"/>
        <pc:sldMkLst>
          <pc:docMk/>
          <pc:sldMk cId="3145308187" sldId="372"/>
        </pc:sldMkLst>
        <pc:spChg chg="mod">
          <ac:chgData name="Jacob Persson" userId="0c11aefa-b6a6-4bd4-8d15-cbd92b4e20fb" providerId="ADAL" clId="{3916CFD2-0059-4ED8-9D57-0628AC6AAC2B}" dt="2026-04-29T07:29:54.430" v="0"/>
          <ac:spMkLst>
            <pc:docMk/>
            <pc:sldMk cId="3145308187" sldId="372"/>
            <ac:spMk id="3" creationId="{66FE4E8E-E056-A5E3-7090-E0A4FF34B7FA}"/>
          </ac:spMkLst>
        </pc:spChg>
        <pc:spChg chg="mod">
          <ac:chgData name="Jacob Persson" userId="0c11aefa-b6a6-4bd4-8d15-cbd92b4e20fb" providerId="ADAL" clId="{3916CFD2-0059-4ED8-9D57-0628AC6AAC2B}" dt="2026-05-04T15:53:25.588" v="2352" actId="20577"/>
          <ac:spMkLst>
            <pc:docMk/>
            <pc:sldMk cId="3145308187" sldId="372"/>
            <ac:spMk id="4" creationId="{9D2EAC8A-01F9-F00A-AA53-567F3AB1E1D6}"/>
          </ac:spMkLst>
        </pc:spChg>
        <pc:spChg chg="add del mod">
          <ac:chgData name="Jacob Persson" userId="0c11aefa-b6a6-4bd4-8d15-cbd92b4e20fb" providerId="ADAL" clId="{3916CFD2-0059-4ED8-9D57-0628AC6AAC2B}" dt="2026-05-04T14:20:27.231" v="2080" actId="478"/>
          <ac:spMkLst>
            <pc:docMk/>
            <pc:sldMk cId="3145308187" sldId="372"/>
            <ac:spMk id="5" creationId="{08F9DD05-85B1-4262-88AA-18D2CFB78458}"/>
          </ac:spMkLst>
        </pc:spChg>
        <pc:spChg chg="add mod">
          <ac:chgData name="Jacob Persson" userId="0c11aefa-b6a6-4bd4-8d15-cbd92b4e20fb" providerId="ADAL" clId="{3916CFD2-0059-4ED8-9D57-0628AC6AAC2B}" dt="2026-05-04T15:53:44.741" v="2354" actId="20577"/>
          <ac:spMkLst>
            <pc:docMk/>
            <pc:sldMk cId="3145308187" sldId="372"/>
            <ac:spMk id="7" creationId="{2B4F23F8-217B-4C67-9171-C8584DC9115E}"/>
          </ac:spMkLst>
        </pc:spChg>
        <pc:spChg chg="add del mod">
          <ac:chgData name="Jacob Persson" userId="0c11aefa-b6a6-4bd4-8d15-cbd92b4e20fb" providerId="ADAL" clId="{3916CFD2-0059-4ED8-9D57-0628AC6AAC2B}" dt="2026-05-04T14:44:22.068" v="2149" actId="478"/>
          <ac:spMkLst>
            <pc:docMk/>
            <pc:sldMk cId="3145308187" sldId="372"/>
            <ac:spMk id="15" creationId="{7B86F8D7-86AA-4F19-99FF-88B7F5B05AE7}"/>
          </ac:spMkLst>
        </pc:spChg>
        <pc:picChg chg="add mod">
          <ac:chgData name="Jacob Persson" userId="0c11aefa-b6a6-4bd4-8d15-cbd92b4e20fb" providerId="ADAL" clId="{3916CFD2-0059-4ED8-9D57-0628AC6AAC2B}" dt="2026-05-04T15:05:50.531" v="2246" actId="1076"/>
          <ac:picMkLst>
            <pc:docMk/>
            <pc:sldMk cId="3145308187" sldId="372"/>
            <ac:picMk id="9" creationId="{540AE611-253F-4638-A40E-3077C6F019CC}"/>
          </ac:picMkLst>
        </pc:picChg>
        <pc:picChg chg="add mod">
          <ac:chgData name="Jacob Persson" userId="0c11aefa-b6a6-4bd4-8d15-cbd92b4e20fb" providerId="ADAL" clId="{3916CFD2-0059-4ED8-9D57-0628AC6AAC2B}" dt="2026-05-04T15:05:57.908" v="2247" actId="1076"/>
          <ac:picMkLst>
            <pc:docMk/>
            <pc:sldMk cId="3145308187" sldId="372"/>
            <ac:picMk id="11" creationId="{49571E82-4820-4424-9C2C-A9D816653AB1}"/>
          </ac:picMkLst>
        </pc:picChg>
        <pc:picChg chg="add del mod">
          <ac:chgData name="Jacob Persson" userId="0c11aefa-b6a6-4bd4-8d15-cbd92b4e20fb" providerId="ADAL" clId="{3916CFD2-0059-4ED8-9D57-0628AC6AAC2B}" dt="2026-05-04T14:45:30.277" v="2162" actId="478"/>
          <ac:picMkLst>
            <pc:docMk/>
            <pc:sldMk cId="3145308187" sldId="372"/>
            <ac:picMk id="13" creationId="{11C1FFA5-CE5B-4BEA-A2C3-3CBAF2653210}"/>
          </ac:picMkLst>
        </pc:picChg>
        <pc:picChg chg="add mod">
          <ac:chgData name="Jacob Persson" userId="0c11aefa-b6a6-4bd4-8d15-cbd92b4e20fb" providerId="ADAL" clId="{3916CFD2-0059-4ED8-9D57-0628AC6AAC2B}" dt="2026-05-04T15:06:17.347" v="2249" actId="1076"/>
          <ac:picMkLst>
            <pc:docMk/>
            <pc:sldMk cId="3145308187" sldId="372"/>
            <ac:picMk id="17" creationId="{122A8FBC-0311-484B-9FF5-31214ADC1517}"/>
          </ac:picMkLst>
        </pc:picChg>
      </pc:sldChg>
      <pc:sldChg chg="modNotes">
        <pc:chgData name="Jacob Persson" userId="0c11aefa-b6a6-4bd4-8d15-cbd92b4e20fb" providerId="ADAL" clId="{3916CFD2-0059-4ED8-9D57-0628AC6AAC2B}" dt="2026-04-29T09:46:19.718" v="1822" actId="478"/>
        <pc:sldMkLst>
          <pc:docMk/>
          <pc:sldMk cId="2641802377" sldId="380"/>
        </pc:sldMkLst>
      </pc:sldChg>
      <pc:sldChg chg="ord modNotes">
        <pc:chgData name="Jacob Persson" userId="0c11aefa-b6a6-4bd4-8d15-cbd92b4e20fb" providerId="ADAL" clId="{3916CFD2-0059-4ED8-9D57-0628AC6AAC2B}" dt="2026-05-04T13:57:38.047" v="1830"/>
        <pc:sldMkLst>
          <pc:docMk/>
          <pc:sldMk cId="1236574675" sldId="381"/>
        </pc:sldMkLst>
      </pc:sldChg>
      <pc:sldChg chg="ord">
        <pc:chgData name="Jacob Persson" userId="0c11aefa-b6a6-4bd4-8d15-cbd92b4e20fb" providerId="ADAL" clId="{3916CFD2-0059-4ED8-9D57-0628AC6AAC2B}" dt="2026-04-29T07:48:18.429" v="52"/>
        <pc:sldMkLst>
          <pc:docMk/>
          <pc:sldMk cId="3373330170" sldId="382"/>
        </pc:sldMkLst>
      </pc:sldChg>
      <pc:sldChg chg="modNotes">
        <pc:chgData name="Jacob Persson" userId="0c11aefa-b6a6-4bd4-8d15-cbd92b4e20fb" providerId="ADAL" clId="{3916CFD2-0059-4ED8-9D57-0628AC6AAC2B}" dt="2026-04-29T09:46:13.679" v="1820" actId="478"/>
        <pc:sldMkLst>
          <pc:docMk/>
          <pc:sldMk cId="2711196060" sldId="383"/>
        </pc:sldMkLst>
      </pc:sldChg>
      <pc:sldChg chg="modNotes">
        <pc:chgData name="Jacob Persson" userId="0c11aefa-b6a6-4bd4-8d15-cbd92b4e20fb" providerId="ADAL" clId="{3916CFD2-0059-4ED8-9D57-0628AC6AAC2B}" dt="2026-04-29T09:46:22.338" v="1823" actId="478"/>
        <pc:sldMkLst>
          <pc:docMk/>
          <pc:sldMk cId="2722754444" sldId="384"/>
        </pc:sldMkLst>
      </pc:sldChg>
      <pc:sldChg chg="modNotes">
        <pc:chgData name="Jacob Persson" userId="0c11aefa-b6a6-4bd4-8d15-cbd92b4e20fb" providerId="ADAL" clId="{3916CFD2-0059-4ED8-9D57-0628AC6AAC2B}" dt="2026-04-29T09:46:16.173" v="1821" actId="478"/>
        <pc:sldMkLst>
          <pc:docMk/>
          <pc:sldMk cId="2340697350" sldId="385"/>
        </pc:sldMkLst>
      </pc:sldChg>
      <pc:sldChg chg="ord">
        <pc:chgData name="Jacob Persson" userId="0c11aefa-b6a6-4bd4-8d15-cbd92b4e20fb" providerId="ADAL" clId="{3916CFD2-0059-4ED8-9D57-0628AC6AAC2B}" dt="2026-05-04T13:57:49.183" v="1832"/>
        <pc:sldMkLst>
          <pc:docMk/>
          <pc:sldMk cId="2537838744" sldId="386"/>
        </pc:sldMkLst>
      </pc:sldChg>
      <pc:sldChg chg="ord modNotes">
        <pc:chgData name="Jacob Persson" userId="0c11aefa-b6a6-4bd4-8d15-cbd92b4e20fb" providerId="ADAL" clId="{3916CFD2-0059-4ED8-9D57-0628AC6AAC2B}" dt="2026-04-29T09:46:36.432" v="1826" actId="478"/>
        <pc:sldMkLst>
          <pc:docMk/>
          <pc:sldMk cId="2804862760" sldId="387"/>
        </pc:sldMkLst>
      </pc:sldChg>
      <pc:sldChg chg="del">
        <pc:chgData name="Jacob Persson" userId="0c11aefa-b6a6-4bd4-8d15-cbd92b4e20fb" providerId="ADAL" clId="{3916CFD2-0059-4ED8-9D57-0628AC6AAC2B}" dt="2026-04-29T07:48:35.943" v="53" actId="47"/>
        <pc:sldMkLst>
          <pc:docMk/>
          <pc:sldMk cId="3110344831" sldId="388"/>
        </pc:sldMkLst>
      </pc:sldChg>
      <pc:sldChg chg="ord">
        <pc:chgData name="Jacob Persson" userId="0c11aefa-b6a6-4bd4-8d15-cbd92b4e20fb" providerId="ADAL" clId="{3916CFD2-0059-4ED8-9D57-0628AC6AAC2B}" dt="2026-05-04T15:27:48.027" v="2325"/>
        <pc:sldMkLst>
          <pc:docMk/>
          <pc:sldMk cId="2249302733" sldId="392"/>
        </pc:sldMkLst>
      </pc:sldChg>
      <pc:sldChg chg="addSp delSp modSp add mod ord">
        <pc:chgData name="Jacob Persson" userId="0c11aefa-b6a6-4bd4-8d15-cbd92b4e20fb" providerId="ADAL" clId="{3916CFD2-0059-4ED8-9D57-0628AC6AAC2B}" dt="2026-05-04T15:26:28.351" v="2321"/>
        <pc:sldMkLst>
          <pc:docMk/>
          <pc:sldMk cId="2413585728" sldId="393"/>
        </pc:sldMkLst>
        <pc:spChg chg="mod">
          <ac:chgData name="Jacob Persson" userId="0c11aefa-b6a6-4bd4-8d15-cbd92b4e20fb" providerId="ADAL" clId="{3916CFD2-0059-4ED8-9D57-0628AC6AAC2B}" dt="2026-04-29T07:49:41.581" v="75" actId="20577"/>
          <ac:spMkLst>
            <pc:docMk/>
            <pc:sldMk cId="2413585728" sldId="393"/>
            <ac:spMk id="2" creationId="{6CFEAFF6-8ACA-4BA4-8F64-4019172EB84D}"/>
          </ac:spMkLst>
        </pc:spChg>
        <pc:spChg chg="mod">
          <ac:chgData name="Jacob Persson" userId="0c11aefa-b6a6-4bd4-8d15-cbd92b4e20fb" providerId="ADAL" clId="{3916CFD2-0059-4ED8-9D57-0628AC6AAC2B}" dt="2026-04-29T08:10:57.944" v="336" actId="20577"/>
          <ac:spMkLst>
            <pc:docMk/>
            <pc:sldMk cId="2413585728" sldId="393"/>
            <ac:spMk id="3" creationId="{1BFDA5F7-2ABC-440F-B618-BB2CA3BE4834}"/>
          </ac:spMkLst>
        </pc:spChg>
        <pc:picChg chg="add mod">
          <ac:chgData name="Jacob Persson" userId="0c11aefa-b6a6-4bd4-8d15-cbd92b4e20fb" providerId="ADAL" clId="{3916CFD2-0059-4ED8-9D57-0628AC6AAC2B}" dt="2026-04-29T08:04:22.497" v="252" actId="1076"/>
          <ac:picMkLst>
            <pc:docMk/>
            <pc:sldMk cId="2413585728" sldId="393"/>
            <ac:picMk id="5" creationId="{1C329960-F386-4A81-B8CB-9FE3B201656B}"/>
          </ac:picMkLst>
        </pc:picChg>
        <pc:picChg chg="add mod">
          <ac:chgData name="Jacob Persson" userId="0c11aefa-b6a6-4bd4-8d15-cbd92b4e20fb" providerId="ADAL" clId="{3916CFD2-0059-4ED8-9D57-0628AC6AAC2B}" dt="2026-04-29T08:02:32.281" v="196" actId="1076"/>
          <ac:picMkLst>
            <pc:docMk/>
            <pc:sldMk cId="2413585728" sldId="393"/>
            <ac:picMk id="7" creationId="{4E691D13-0A79-42E6-B259-DB1F0386B57E}"/>
          </ac:picMkLst>
        </pc:picChg>
        <pc:picChg chg="add mod">
          <ac:chgData name="Jacob Persson" userId="0c11aefa-b6a6-4bd4-8d15-cbd92b4e20fb" providerId="ADAL" clId="{3916CFD2-0059-4ED8-9D57-0628AC6AAC2B}" dt="2026-04-29T08:08:39.956" v="321" actId="1076"/>
          <ac:picMkLst>
            <pc:docMk/>
            <pc:sldMk cId="2413585728" sldId="393"/>
            <ac:picMk id="9" creationId="{772B0AA4-CF96-4FBF-9648-84693AA1EB5D}"/>
          </ac:picMkLst>
        </pc:picChg>
        <pc:picChg chg="add mod">
          <ac:chgData name="Jacob Persson" userId="0c11aefa-b6a6-4bd4-8d15-cbd92b4e20fb" providerId="ADAL" clId="{3916CFD2-0059-4ED8-9D57-0628AC6AAC2B}" dt="2026-04-29T08:10:46.520" v="333" actId="1076"/>
          <ac:picMkLst>
            <pc:docMk/>
            <pc:sldMk cId="2413585728" sldId="393"/>
            <ac:picMk id="11" creationId="{5BD9D34A-DC2B-44B6-8A5D-7E7EAAFB571F}"/>
          </ac:picMkLst>
        </pc:picChg>
        <pc:picChg chg="add del">
          <ac:chgData name="Jacob Persson" userId="0c11aefa-b6a6-4bd4-8d15-cbd92b4e20fb" providerId="ADAL" clId="{3916CFD2-0059-4ED8-9D57-0628AC6AAC2B}" dt="2026-04-29T08:18:25.276" v="465" actId="22"/>
          <ac:picMkLst>
            <pc:docMk/>
            <pc:sldMk cId="2413585728" sldId="393"/>
            <ac:picMk id="13" creationId="{288E81C9-551F-474B-B731-FF89946FF2D7}"/>
          </ac:picMkLst>
        </pc:picChg>
      </pc:sldChg>
      <pc:sldChg chg="del">
        <pc:chgData name="Jacob Persson" userId="0c11aefa-b6a6-4bd4-8d15-cbd92b4e20fb" providerId="ADAL" clId="{3916CFD2-0059-4ED8-9D57-0628AC6AAC2B}" dt="2026-04-29T07:44:28.443" v="46" actId="47"/>
        <pc:sldMkLst>
          <pc:docMk/>
          <pc:sldMk cId="3087935944" sldId="393"/>
        </pc:sldMkLst>
      </pc:sldChg>
      <pc:sldChg chg="addSp delSp modSp add mod ord">
        <pc:chgData name="Jacob Persson" userId="0c11aefa-b6a6-4bd4-8d15-cbd92b4e20fb" providerId="ADAL" clId="{3916CFD2-0059-4ED8-9D57-0628AC6AAC2B}" dt="2026-05-04T15:26:33.664" v="2323"/>
        <pc:sldMkLst>
          <pc:docMk/>
          <pc:sldMk cId="3931068815" sldId="394"/>
        </pc:sldMkLst>
        <pc:spChg chg="mod">
          <ac:chgData name="Jacob Persson" userId="0c11aefa-b6a6-4bd4-8d15-cbd92b4e20fb" providerId="ADAL" clId="{3916CFD2-0059-4ED8-9D57-0628AC6AAC2B}" dt="2026-04-29T08:36:43.597" v="1133" actId="20577"/>
          <ac:spMkLst>
            <pc:docMk/>
            <pc:sldMk cId="3931068815" sldId="394"/>
            <ac:spMk id="3" creationId="{1BFDA5F7-2ABC-440F-B618-BB2CA3BE4834}"/>
          </ac:spMkLst>
        </pc:spChg>
        <pc:picChg chg="del">
          <ac:chgData name="Jacob Persson" userId="0c11aefa-b6a6-4bd4-8d15-cbd92b4e20fb" providerId="ADAL" clId="{3916CFD2-0059-4ED8-9D57-0628AC6AAC2B}" dt="2026-04-29T08:09:50.806" v="331" actId="478"/>
          <ac:picMkLst>
            <pc:docMk/>
            <pc:sldMk cId="3931068815" sldId="394"/>
            <ac:picMk id="5" creationId="{1C329960-F386-4A81-B8CB-9FE3B201656B}"/>
          </ac:picMkLst>
        </pc:picChg>
        <pc:picChg chg="add mod">
          <ac:chgData name="Jacob Persson" userId="0c11aefa-b6a6-4bd4-8d15-cbd92b4e20fb" providerId="ADAL" clId="{3916CFD2-0059-4ED8-9D57-0628AC6AAC2B}" dt="2026-04-29T08:18:32.952" v="466" actId="1076"/>
          <ac:picMkLst>
            <pc:docMk/>
            <pc:sldMk cId="3931068815" sldId="394"/>
            <ac:picMk id="6" creationId="{3A1C6C3F-8B51-438E-83EA-1B5AEEFF88B8}"/>
          </ac:picMkLst>
        </pc:picChg>
        <pc:picChg chg="del">
          <ac:chgData name="Jacob Persson" userId="0c11aefa-b6a6-4bd4-8d15-cbd92b4e20fb" providerId="ADAL" clId="{3916CFD2-0059-4ED8-9D57-0628AC6AAC2B}" dt="2026-04-29T08:09:50.305" v="330" actId="478"/>
          <ac:picMkLst>
            <pc:docMk/>
            <pc:sldMk cId="3931068815" sldId="394"/>
            <ac:picMk id="7" creationId="{4E691D13-0A79-42E6-B259-DB1F0386B57E}"/>
          </ac:picMkLst>
        </pc:picChg>
        <pc:picChg chg="del">
          <ac:chgData name="Jacob Persson" userId="0c11aefa-b6a6-4bd4-8d15-cbd92b4e20fb" providerId="ADAL" clId="{3916CFD2-0059-4ED8-9D57-0628AC6AAC2B}" dt="2026-04-29T08:09:44.774" v="326" actId="478"/>
          <ac:picMkLst>
            <pc:docMk/>
            <pc:sldMk cId="3931068815" sldId="394"/>
            <ac:picMk id="9" creationId="{772B0AA4-CF96-4FBF-9648-84693AA1EB5D}"/>
          </ac:picMkLst>
        </pc:picChg>
        <pc:picChg chg="del">
          <ac:chgData name="Jacob Persson" userId="0c11aefa-b6a6-4bd4-8d15-cbd92b4e20fb" providerId="ADAL" clId="{3916CFD2-0059-4ED8-9D57-0628AC6AAC2B}" dt="2026-04-29T08:09:45.202" v="327" actId="478"/>
          <ac:picMkLst>
            <pc:docMk/>
            <pc:sldMk cId="3931068815" sldId="394"/>
            <ac:picMk id="11" creationId="{5BD9D34A-DC2B-44B6-8A5D-7E7EAAFB571F}"/>
          </ac:picMkLst>
        </pc:picChg>
      </pc:sldChg>
      <pc:sldChg chg="addSp delSp modSp add mod modNotes">
        <pc:chgData name="Jacob Persson" userId="0c11aefa-b6a6-4bd4-8d15-cbd92b4e20fb" providerId="ADAL" clId="{3916CFD2-0059-4ED8-9D57-0628AC6AAC2B}" dt="2026-04-29T09:46:40.351" v="1827" actId="478"/>
        <pc:sldMkLst>
          <pc:docMk/>
          <pc:sldMk cId="2968257980" sldId="395"/>
        </pc:sldMkLst>
        <pc:spChg chg="mod">
          <ac:chgData name="Jacob Persson" userId="0c11aefa-b6a6-4bd4-8d15-cbd92b4e20fb" providerId="ADAL" clId="{3916CFD2-0059-4ED8-9D57-0628AC6AAC2B}" dt="2026-04-29T08:37:52.764" v="1154" actId="20577"/>
          <ac:spMkLst>
            <pc:docMk/>
            <pc:sldMk cId="2968257980" sldId="395"/>
            <ac:spMk id="2" creationId="{5BF66841-6D7A-4AF2-A9E8-85C64B0D09E5}"/>
          </ac:spMkLst>
        </pc:spChg>
        <pc:spChg chg="mod">
          <ac:chgData name="Jacob Persson" userId="0c11aefa-b6a6-4bd4-8d15-cbd92b4e20fb" providerId="ADAL" clId="{3916CFD2-0059-4ED8-9D57-0628AC6AAC2B}" dt="2026-04-29T09:06:02.544" v="1507" actId="790"/>
          <ac:spMkLst>
            <pc:docMk/>
            <pc:sldMk cId="2968257980" sldId="395"/>
            <ac:spMk id="3" creationId="{1921D522-77D6-466F-9D3E-39A618C62FF3}"/>
          </ac:spMkLst>
        </pc:spChg>
        <pc:spChg chg="del">
          <ac:chgData name="Jacob Persson" userId="0c11aefa-b6a6-4bd4-8d15-cbd92b4e20fb" providerId="ADAL" clId="{3916CFD2-0059-4ED8-9D57-0628AC6AAC2B}" dt="2026-04-29T08:38:10.144" v="1172" actId="478"/>
          <ac:spMkLst>
            <pc:docMk/>
            <pc:sldMk cId="2968257980" sldId="395"/>
            <ac:spMk id="4" creationId="{8B831AB4-552E-4D7C-A23A-09D5F11DE708}"/>
          </ac:spMkLst>
        </pc:spChg>
        <pc:spChg chg="del">
          <ac:chgData name="Jacob Persson" userId="0c11aefa-b6a6-4bd4-8d15-cbd92b4e20fb" providerId="ADAL" clId="{3916CFD2-0059-4ED8-9D57-0628AC6AAC2B}" dt="2026-04-29T08:38:08.860" v="1171" actId="478"/>
          <ac:spMkLst>
            <pc:docMk/>
            <pc:sldMk cId="2968257980" sldId="395"/>
            <ac:spMk id="14" creationId="{AC86385F-C6F3-495B-AF88-F42BF91CC4AA}"/>
          </ac:spMkLst>
        </pc:spChg>
        <pc:picChg chg="del">
          <ac:chgData name="Jacob Persson" userId="0c11aefa-b6a6-4bd4-8d15-cbd92b4e20fb" providerId="ADAL" clId="{3916CFD2-0059-4ED8-9D57-0628AC6AAC2B}" dt="2026-04-29T08:38:02.655" v="1166" actId="478"/>
          <ac:picMkLst>
            <pc:docMk/>
            <pc:sldMk cId="2968257980" sldId="395"/>
            <ac:picMk id="5" creationId="{94740222-9D91-4BB1-BD6B-EB09BC336C3D}"/>
          </ac:picMkLst>
        </pc:picChg>
        <pc:picChg chg="del">
          <ac:chgData name="Jacob Persson" userId="0c11aefa-b6a6-4bd4-8d15-cbd92b4e20fb" providerId="ADAL" clId="{3916CFD2-0059-4ED8-9D57-0628AC6AAC2B}" dt="2026-04-29T08:38:03.322" v="1167" actId="478"/>
          <ac:picMkLst>
            <pc:docMk/>
            <pc:sldMk cId="2968257980" sldId="395"/>
            <ac:picMk id="7" creationId="{143C3AB1-1CEB-42BF-8C32-8835E14BA352}"/>
          </ac:picMkLst>
        </pc:picChg>
        <pc:picChg chg="add del mod">
          <ac:chgData name="Jacob Persson" userId="0c11aefa-b6a6-4bd4-8d15-cbd92b4e20fb" providerId="ADAL" clId="{3916CFD2-0059-4ED8-9D57-0628AC6AAC2B}" dt="2026-04-29T08:38:36.116" v="1176" actId="22"/>
          <ac:picMkLst>
            <pc:docMk/>
            <pc:sldMk cId="2968257980" sldId="395"/>
            <ac:picMk id="8" creationId="{61ECA7E3-63F7-4565-B845-4BA80A4B692B}"/>
          </ac:picMkLst>
        </pc:picChg>
        <pc:picChg chg="del">
          <ac:chgData name="Jacob Persson" userId="0c11aefa-b6a6-4bd4-8d15-cbd92b4e20fb" providerId="ADAL" clId="{3916CFD2-0059-4ED8-9D57-0628AC6AAC2B}" dt="2026-04-29T08:38:04.506" v="1168" actId="478"/>
          <ac:picMkLst>
            <pc:docMk/>
            <pc:sldMk cId="2968257980" sldId="395"/>
            <ac:picMk id="9" creationId="{6C4348F4-8A9B-45A5-9594-6B259977E8AE}"/>
          </ac:picMkLst>
        </pc:picChg>
        <pc:picChg chg="del">
          <ac:chgData name="Jacob Persson" userId="0c11aefa-b6a6-4bd4-8d15-cbd92b4e20fb" providerId="ADAL" clId="{3916CFD2-0059-4ED8-9D57-0628AC6AAC2B}" dt="2026-04-29T08:38:05.174" v="1169" actId="478"/>
          <ac:picMkLst>
            <pc:docMk/>
            <pc:sldMk cId="2968257980" sldId="395"/>
            <ac:picMk id="11" creationId="{9F780D6D-2618-482F-B648-E06229AE1B2F}"/>
          </ac:picMkLst>
        </pc:picChg>
        <pc:picChg chg="del">
          <ac:chgData name="Jacob Persson" userId="0c11aefa-b6a6-4bd4-8d15-cbd92b4e20fb" providerId="ADAL" clId="{3916CFD2-0059-4ED8-9D57-0628AC6AAC2B}" dt="2026-04-29T08:38:06.008" v="1170" actId="478"/>
          <ac:picMkLst>
            <pc:docMk/>
            <pc:sldMk cId="2968257980" sldId="395"/>
            <ac:picMk id="12" creationId="{0EA6920A-80BA-4B8B-B002-69D1444F7F2A}"/>
          </ac:picMkLst>
        </pc:picChg>
        <pc:picChg chg="add del mod">
          <ac:chgData name="Jacob Persson" userId="0c11aefa-b6a6-4bd4-8d15-cbd92b4e20fb" providerId="ADAL" clId="{3916CFD2-0059-4ED8-9D57-0628AC6AAC2B}" dt="2026-04-29T08:38:56.166" v="1180" actId="22"/>
          <ac:picMkLst>
            <pc:docMk/>
            <pc:sldMk cId="2968257980" sldId="395"/>
            <ac:picMk id="13" creationId="{676A57F8-0172-4538-B5FE-849EC76387FB}"/>
          </ac:picMkLst>
        </pc:picChg>
        <pc:picChg chg="add mod">
          <ac:chgData name="Jacob Persson" userId="0c11aefa-b6a6-4bd4-8d15-cbd92b4e20fb" providerId="ADAL" clId="{3916CFD2-0059-4ED8-9D57-0628AC6AAC2B}" dt="2026-04-29T08:39:09.044" v="1182" actId="1076"/>
          <ac:picMkLst>
            <pc:docMk/>
            <pc:sldMk cId="2968257980" sldId="395"/>
            <ac:picMk id="16" creationId="{FD457665-A747-4A97-B3DC-CA35F9EE6339}"/>
          </ac:picMkLst>
        </pc:picChg>
        <pc:picChg chg="add del mod">
          <ac:chgData name="Jacob Persson" userId="0c11aefa-b6a6-4bd4-8d15-cbd92b4e20fb" providerId="ADAL" clId="{3916CFD2-0059-4ED8-9D57-0628AC6AAC2B}" dt="2026-04-29T08:59:54.669" v="1317" actId="478"/>
          <ac:picMkLst>
            <pc:docMk/>
            <pc:sldMk cId="2968257980" sldId="395"/>
            <ac:picMk id="18" creationId="{2EC6EE51-414C-44F0-84BC-45808339FB43}"/>
          </ac:picMkLst>
        </pc:picChg>
        <pc:picChg chg="add mod">
          <ac:chgData name="Jacob Persson" userId="0c11aefa-b6a6-4bd4-8d15-cbd92b4e20fb" providerId="ADAL" clId="{3916CFD2-0059-4ED8-9D57-0628AC6AAC2B}" dt="2026-04-29T09:00:18.739" v="1323" actId="1076"/>
          <ac:picMkLst>
            <pc:docMk/>
            <pc:sldMk cId="2968257980" sldId="395"/>
            <ac:picMk id="20" creationId="{7DE7AA56-D083-47F0-B37B-19730A144746}"/>
          </ac:picMkLst>
        </pc:picChg>
        <pc:picChg chg="add mod">
          <ac:chgData name="Jacob Persson" userId="0c11aefa-b6a6-4bd4-8d15-cbd92b4e20fb" providerId="ADAL" clId="{3916CFD2-0059-4ED8-9D57-0628AC6AAC2B}" dt="2026-04-29T09:00:11.732" v="1322" actId="1076"/>
          <ac:picMkLst>
            <pc:docMk/>
            <pc:sldMk cId="2968257980" sldId="395"/>
            <ac:picMk id="22" creationId="{EB7E17DA-D62E-4C11-95CE-AC0774C2FA12}"/>
          </ac:picMkLst>
        </pc:picChg>
        <pc:picChg chg="add mod">
          <ac:chgData name="Jacob Persson" userId="0c11aefa-b6a6-4bd4-8d15-cbd92b4e20fb" providerId="ADAL" clId="{3916CFD2-0059-4ED8-9D57-0628AC6AAC2B}" dt="2026-04-29T09:00:08.537" v="1320" actId="1076"/>
          <ac:picMkLst>
            <pc:docMk/>
            <pc:sldMk cId="2968257980" sldId="395"/>
            <ac:picMk id="24" creationId="{5855E9E9-653F-48CD-81C5-EE4267B56F17}"/>
          </ac:picMkLst>
        </pc:picChg>
        <pc:picChg chg="add mod ord">
          <ac:chgData name="Jacob Persson" userId="0c11aefa-b6a6-4bd4-8d15-cbd92b4e20fb" providerId="ADAL" clId="{3916CFD2-0059-4ED8-9D57-0628AC6AAC2B}" dt="2026-04-29T09:05:36.167" v="1503" actId="166"/>
          <ac:picMkLst>
            <pc:docMk/>
            <pc:sldMk cId="2968257980" sldId="395"/>
            <ac:picMk id="26" creationId="{2CB89AF6-D87E-4390-8C64-3AF37A58651C}"/>
          </ac:picMkLst>
        </pc:picChg>
        <pc:picChg chg="add mod ord">
          <ac:chgData name="Jacob Persson" userId="0c11aefa-b6a6-4bd4-8d15-cbd92b4e20fb" providerId="ADAL" clId="{3916CFD2-0059-4ED8-9D57-0628AC6AAC2B}" dt="2026-04-29T09:03:26.143" v="1396" actId="1036"/>
          <ac:picMkLst>
            <pc:docMk/>
            <pc:sldMk cId="2968257980" sldId="395"/>
            <ac:picMk id="28" creationId="{2F251D58-8178-461F-B3A2-14C89965FF36}"/>
          </ac:picMkLst>
        </pc:picChg>
        <pc:picChg chg="add del mod ord">
          <ac:chgData name="Jacob Persson" userId="0c11aefa-b6a6-4bd4-8d15-cbd92b4e20fb" providerId="ADAL" clId="{3916CFD2-0059-4ED8-9D57-0628AC6AAC2B}" dt="2026-04-29T09:04:18.363" v="1403" actId="478"/>
          <ac:picMkLst>
            <pc:docMk/>
            <pc:sldMk cId="2968257980" sldId="395"/>
            <ac:picMk id="30" creationId="{C1F23DCA-54A4-4533-8ED8-3D0A05011274}"/>
          </ac:picMkLst>
        </pc:picChg>
        <pc:picChg chg="add mod">
          <ac:chgData name="Jacob Persson" userId="0c11aefa-b6a6-4bd4-8d15-cbd92b4e20fb" providerId="ADAL" clId="{3916CFD2-0059-4ED8-9D57-0628AC6AAC2B}" dt="2026-04-29T09:04:39.593" v="1405" actId="1076"/>
          <ac:picMkLst>
            <pc:docMk/>
            <pc:sldMk cId="2968257980" sldId="395"/>
            <ac:picMk id="32" creationId="{042E1BEA-D4BF-4922-BB33-2A71D1CE20DB}"/>
          </ac:picMkLst>
        </pc:picChg>
      </pc:sldChg>
      <pc:sldChg chg="addSp delSp modSp new mod ord">
        <pc:chgData name="Jacob Persson" userId="0c11aefa-b6a6-4bd4-8d15-cbd92b4e20fb" providerId="ADAL" clId="{3916CFD2-0059-4ED8-9D57-0628AC6AAC2B}" dt="2026-04-29T09:41:48.965" v="1814" actId="1076"/>
        <pc:sldMkLst>
          <pc:docMk/>
          <pc:sldMk cId="2138547880" sldId="396"/>
        </pc:sldMkLst>
        <pc:spChg chg="mod">
          <ac:chgData name="Jacob Persson" userId="0c11aefa-b6a6-4bd4-8d15-cbd92b4e20fb" providerId="ADAL" clId="{3916CFD2-0059-4ED8-9D57-0628AC6AAC2B}" dt="2026-04-29T09:25:22.857" v="1731" actId="20577"/>
          <ac:spMkLst>
            <pc:docMk/>
            <pc:sldMk cId="2138547880" sldId="396"/>
            <ac:spMk id="2" creationId="{9A9D721A-BD27-4205-9E81-E1376C4FE40A}"/>
          </ac:spMkLst>
        </pc:spChg>
        <pc:spChg chg="mod">
          <ac:chgData name="Jacob Persson" userId="0c11aefa-b6a6-4bd4-8d15-cbd92b4e20fb" providerId="ADAL" clId="{3916CFD2-0059-4ED8-9D57-0628AC6AAC2B}" dt="2026-04-29T09:31:35.926" v="1796" actId="20577"/>
          <ac:spMkLst>
            <pc:docMk/>
            <pc:sldMk cId="2138547880" sldId="396"/>
            <ac:spMk id="3" creationId="{EE1BAB54-7263-43EF-A560-3B077DA82C11}"/>
          </ac:spMkLst>
        </pc:spChg>
        <pc:spChg chg="add mod">
          <ac:chgData name="Jacob Persson" userId="0c11aefa-b6a6-4bd4-8d15-cbd92b4e20fb" providerId="ADAL" clId="{3916CFD2-0059-4ED8-9D57-0628AC6AAC2B}" dt="2026-04-29T09:30:57.378" v="1786" actId="1076"/>
          <ac:spMkLst>
            <pc:docMk/>
            <pc:sldMk cId="2138547880" sldId="396"/>
            <ac:spMk id="27" creationId="{25E2C260-AE7A-4BE8-8A4D-3244358D551E}"/>
          </ac:spMkLst>
        </pc:spChg>
        <pc:picChg chg="add del mod">
          <ac:chgData name="Jacob Persson" userId="0c11aefa-b6a6-4bd4-8d15-cbd92b4e20fb" providerId="ADAL" clId="{3916CFD2-0059-4ED8-9D57-0628AC6AAC2B}" dt="2026-04-29T09:19:12.802" v="1632" actId="478"/>
          <ac:picMkLst>
            <pc:docMk/>
            <pc:sldMk cId="2138547880" sldId="396"/>
            <ac:picMk id="5" creationId="{B5616574-F367-4DEE-BFD2-59B1069F83DE}"/>
          </ac:picMkLst>
        </pc:picChg>
        <pc:picChg chg="add mod">
          <ac:chgData name="Jacob Persson" userId="0c11aefa-b6a6-4bd4-8d15-cbd92b4e20fb" providerId="ADAL" clId="{3916CFD2-0059-4ED8-9D57-0628AC6AAC2B}" dt="2026-04-29T09:31:30.038" v="1794" actId="1076"/>
          <ac:picMkLst>
            <pc:docMk/>
            <pc:sldMk cId="2138547880" sldId="396"/>
            <ac:picMk id="7" creationId="{6BD4CE00-7583-431B-A9F3-BD148C2B8F3D}"/>
          </ac:picMkLst>
        </pc:picChg>
        <pc:picChg chg="add mod">
          <ac:chgData name="Jacob Persson" userId="0c11aefa-b6a6-4bd4-8d15-cbd92b4e20fb" providerId="ADAL" clId="{3916CFD2-0059-4ED8-9D57-0628AC6AAC2B}" dt="2026-04-29T08:58:11.300" v="1308" actId="1076"/>
          <ac:picMkLst>
            <pc:docMk/>
            <pc:sldMk cId="2138547880" sldId="396"/>
            <ac:picMk id="9" creationId="{758BC59E-ECC9-4EA2-8A16-2381509405C5}"/>
          </ac:picMkLst>
        </pc:picChg>
        <pc:picChg chg="add mod">
          <ac:chgData name="Jacob Persson" userId="0c11aefa-b6a6-4bd4-8d15-cbd92b4e20fb" providerId="ADAL" clId="{3916CFD2-0059-4ED8-9D57-0628AC6AAC2B}" dt="2026-04-29T08:59:02.793" v="1311" actId="1076"/>
          <ac:picMkLst>
            <pc:docMk/>
            <pc:sldMk cId="2138547880" sldId="396"/>
            <ac:picMk id="11" creationId="{3480CEDA-5DC0-4626-B9CD-2E013AE822E5}"/>
          </ac:picMkLst>
        </pc:picChg>
        <pc:picChg chg="add mod">
          <ac:chgData name="Jacob Persson" userId="0c11aefa-b6a6-4bd4-8d15-cbd92b4e20fb" providerId="ADAL" clId="{3916CFD2-0059-4ED8-9D57-0628AC6AAC2B}" dt="2026-04-29T08:58:14.570" v="1309" actId="1076"/>
          <ac:picMkLst>
            <pc:docMk/>
            <pc:sldMk cId="2138547880" sldId="396"/>
            <ac:picMk id="13" creationId="{9F6DCADD-57B2-44F7-BE1F-EA73C4A73F47}"/>
          </ac:picMkLst>
        </pc:picChg>
        <pc:picChg chg="add mod">
          <ac:chgData name="Jacob Persson" userId="0c11aefa-b6a6-4bd4-8d15-cbd92b4e20fb" providerId="ADAL" clId="{3916CFD2-0059-4ED8-9D57-0628AC6AAC2B}" dt="2026-04-29T09:23:59.222" v="1707" actId="1076"/>
          <ac:picMkLst>
            <pc:docMk/>
            <pc:sldMk cId="2138547880" sldId="396"/>
            <ac:picMk id="15" creationId="{A0F7986A-45AB-4CD4-BDAF-93466D588974}"/>
          </ac:picMkLst>
        </pc:picChg>
        <pc:picChg chg="add mod">
          <ac:chgData name="Jacob Persson" userId="0c11aefa-b6a6-4bd4-8d15-cbd92b4e20fb" providerId="ADAL" clId="{3916CFD2-0059-4ED8-9D57-0628AC6AAC2B}" dt="2026-04-29T09:30:57.378" v="1786" actId="1076"/>
          <ac:picMkLst>
            <pc:docMk/>
            <pc:sldMk cId="2138547880" sldId="396"/>
            <ac:picMk id="17" creationId="{8C850299-27D3-4F10-A6B4-3A2A35D89130}"/>
          </ac:picMkLst>
        </pc:picChg>
        <pc:picChg chg="add mod">
          <ac:chgData name="Jacob Persson" userId="0c11aefa-b6a6-4bd4-8d15-cbd92b4e20fb" providerId="ADAL" clId="{3916CFD2-0059-4ED8-9D57-0628AC6AAC2B}" dt="2026-04-29T09:30:57.378" v="1786" actId="1076"/>
          <ac:picMkLst>
            <pc:docMk/>
            <pc:sldMk cId="2138547880" sldId="396"/>
            <ac:picMk id="19" creationId="{8B2B0FAD-FFD9-43E4-92B6-BC5497771E57}"/>
          </ac:picMkLst>
        </pc:picChg>
        <pc:picChg chg="add mod">
          <ac:chgData name="Jacob Persson" userId="0c11aefa-b6a6-4bd4-8d15-cbd92b4e20fb" providerId="ADAL" clId="{3916CFD2-0059-4ED8-9D57-0628AC6AAC2B}" dt="2026-04-29T09:31:33.495" v="1795" actId="1076"/>
          <ac:picMkLst>
            <pc:docMk/>
            <pc:sldMk cId="2138547880" sldId="396"/>
            <ac:picMk id="21" creationId="{9911575E-DECE-43B7-B526-889712B79D91}"/>
          </ac:picMkLst>
        </pc:picChg>
        <pc:picChg chg="add mod">
          <ac:chgData name="Jacob Persson" userId="0c11aefa-b6a6-4bd4-8d15-cbd92b4e20fb" providerId="ADAL" clId="{3916CFD2-0059-4ED8-9D57-0628AC6AAC2B}" dt="2026-04-29T09:31:07.424" v="1790" actId="1076"/>
          <ac:picMkLst>
            <pc:docMk/>
            <pc:sldMk cId="2138547880" sldId="396"/>
            <ac:picMk id="23" creationId="{BC176A06-1DB4-4C1B-82BF-A9BF0DA1F9F1}"/>
          </ac:picMkLst>
        </pc:picChg>
        <pc:picChg chg="add mod">
          <ac:chgData name="Jacob Persson" userId="0c11aefa-b6a6-4bd4-8d15-cbd92b4e20fb" providerId="ADAL" clId="{3916CFD2-0059-4ED8-9D57-0628AC6AAC2B}" dt="2026-04-29T09:31:40.819" v="1797" actId="1076"/>
          <ac:picMkLst>
            <pc:docMk/>
            <pc:sldMk cId="2138547880" sldId="396"/>
            <ac:picMk id="24" creationId="{452F5B30-A7F5-422C-A53E-921C8EE9D4F5}"/>
          </ac:picMkLst>
        </pc:picChg>
        <pc:picChg chg="add del mod ord">
          <ac:chgData name="Jacob Persson" userId="0c11aefa-b6a6-4bd4-8d15-cbd92b4e20fb" providerId="ADAL" clId="{3916CFD2-0059-4ED8-9D57-0628AC6AAC2B}" dt="2026-04-29T09:39:36.240" v="1804" actId="478"/>
          <ac:picMkLst>
            <pc:docMk/>
            <pc:sldMk cId="2138547880" sldId="396"/>
            <ac:picMk id="26" creationId="{8CCE687C-B13E-4D98-8A13-7F159AF71B15}"/>
          </ac:picMkLst>
        </pc:picChg>
        <pc:picChg chg="add mod">
          <ac:chgData name="Jacob Persson" userId="0c11aefa-b6a6-4bd4-8d15-cbd92b4e20fb" providerId="ADAL" clId="{3916CFD2-0059-4ED8-9D57-0628AC6AAC2B}" dt="2026-04-29T09:40:29.434" v="1812" actId="1076"/>
          <ac:picMkLst>
            <pc:docMk/>
            <pc:sldMk cId="2138547880" sldId="396"/>
            <ac:picMk id="29" creationId="{A62EDEF6-5769-4B3D-9B61-BC7F81458857}"/>
          </ac:picMkLst>
        </pc:picChg>
        <pc:picChg chg="add del mod">
          <ac:chgData name="Jacob Persson" userId="0c11aefa-b6a6-4bd4-8d15-cbd92b4e20fb" providerId="ADAL" clId="{3916CFD2-0059-4ED8-9D57-0628AC6AAC2B}" dt="2026-04-29T09:40:19.176" v="1809" actId="478"/>
          <ac:picMkLst>
            <pc:docMk/>
            <pc:sldMk cId="2138547880" sldId="396"/>
            <ac:picMk id="31" creationId="{18AEEBA3-4B44-493D-B18F-7DC066E287D7}"/>
          </ac:picMkLst>
        </pc:picChg>
        <pc:picChg chg="add mod">
          <ac:chgData name="Jacob Persson" userId="0c11aefa-b6a6-4bd4-8d15-cbd92b4e20fb" providerId="ADAL" clId="{3916CFD2-0059-4ED8-9D57-0628AC6AAC2B}" dt="2026-04-29T09:40:03.045" v="1808" actId="1076"/>
          <ac:picMkLst>
            <pc:docMk/>
            <pc:sldMk cId="2138547880" sldId="396"/>
            <ac:picMk id="33" creationId="{305BC2DA-AA64-4BA4-9AB8-8ED407CA484D}"/>
          </ac:picMkLst>
        </pc:picChg>
        <pc:picChg chg="add mod">
          <ac:chgData name="Jacob Persson" userId="0c11aefa-b6a6-4bd4-8d15-cbd92b4e20fb" providerId="ADAL" clId="{3916CFD2-0059-4ED8-9D57-0628AC6AAC2B}" dt="2026-04-29T09:40:24.730" v="1811" actId="1076"/>
          <ac:picMkLst>
            <pc:docMk/>
            <pc:sldMk cId="2138547880" sldId="396"/>
            <ac:picMk id="35" creationId="{8B4B3083-174C-4BBB-816A-960C24077404}"/>
          </ac:picMkLst>
        </pc:picChg>
        <pc:picChg chg="add mod">
          <ac:chgData name="Jacob Persson" userId="0c11aefa-b6a6-4bd4-8d15-cbd92b4e20fb" providerId="ADAL" clId="{3916CFD2-0059-4ED8-9D57-0628AC6AAC2B}" dt="2026-04-29T09:41:48.965" v="1814" actId="1076"/>
          <ac:picMkLst>
            <pc:docMk/>
            <pc:sldMk cId="2138547880" sldId="396"/>
            <ac:picMk id="37" creationId="{6D138571-D1B6-4506-8521-82DB83C55359}"/>
          </ac:picMkLst>
        </pc:picChg>
      </pc:sldChg>
      <pc:sldChg chg="addSp delSp modSp add mod ord modNotes">
        <pc:chgData name="Jacob Persson" userId="0c11aefa-b6a6-4bd4-8d15-cbd92b4e20fb" providerId="ADAL" clId="{3916CFD2-0059-4ED8-9D57-0628AC6AAC2B}" dt="2026-05-04T14:02:48.533" v="1850"/>
        <pc:sldMkLst>
          <pc:docMk/>
          <pc:sldMk cId="2025009083" sldId="397"/>
        </pc:sldMkLst>
        <pc:spChg chg="mod">
          <ac:chgData name="Jacob Persson" userId="0c11aefa-b6a6-4bd4-8d15-cbd92b4e20fb" providerId="ADAL" clId="{3916CFD2-0059-4ED8-9D57-0628AC6AAC2B}" dt="2026-04-29T09:07:21.707" v="1590" actId="20577"/>
          <ac:spMkLst>
            <pc:docMk/>
            <pc:sldMk cId="2025009083" sldId="397"/>
            <ac:spMk id="3" creationId="{1921D522-77D6-466F-9D3E-39A618C62FF3}"/>
          </ac:spMkLst>
        </pc:spChg>
        <pc:picChg chg="add mod">
          <ac:chgData name="Jacob Persson" userId="0c11aefa-b6a6-4bd4-8d15-cbd92b4e20fb" providerId="ADAL" clId="{3916CFD2-0059-4ED8-9D57-0628AC6AAC2B}" dt="2026-04-29T09:07:59.602" v="1595" actId="1076"/>
          <ac:picMkLst>
            <pc:docMk/>
            <pc:sldMk cId="2025009083" sldId="397"/>
            <ac:picMk id="5" creationId="{17097171-ABCD-4CCB-9439-17DD2E6A2E46}"/>
          </ac:picMkLst>
        </pc:picChg>
        <pc:picChg chg="add mod">
          <ac:chgData name="Jacob Persson" userId="0c11aefa-b6a6-4bd4-8d15-cbd92b4e20fb" providerId="ADAL" clId="{3916CFD2-0059-4ED8-9D57-0628AC6AAC2B}" dt="2026-04-29T09:07:57.022" v="1594" actId="1076"/>
          <ac:picMkLst>
            <pc:docMk/>
            <pc:sldMk cId="2025009083" sldId="397"/>
            <ac:picMk id="7" creationId="{D9CE4AB6-A56B-481E-8F57-FF1F9E7761DB}"/>
          </ac:picMkLst>
        </pc:picChg>
        <pc:picChg chg="del">
          <ac:chgData name="Jacob Persson" userId="0c11aefa-b6a6-4bd4-8d15-cbd92b4e20fb" providerId="ADAL" clId="{3916CFD2-0059-4ED8-9D57-0628AC6AAC2B}" dt="2026-04-29T09:06:42.839" v="1578" actId="478"/>
          <ac:picMkLst>
            <pc:docMk/>
            <pc:sldMk cId="2025009083" sldId="397"/>
            <ac:picMk id="16" creationId="{FD457665-A747-4A97-B3DC-CA35F9EE6339}"/>
          </ac:picMkLst>
        </pc:picChg>
        <pc:picChg chg="del">
          <ac:chgData name="Jacob Persson" userId="0c11aefa-b6a6-4bd4-8d15-cbd92b4e20fb" providerId="ADAL" clId="{3916CFD2-0059-4ED8-9D57-0628AC6AAC2B}" dt="2026-04-29T09:06:42.075" v="1577" actId="478"/>
          <ac:picMkLst>
            <pc:docMk/>
            <pc:sldMk cId="2025009083" sldId="397"/>
            <ac:picMk id="20" creationId="{7DE7AA56-D083-47F0-B37B-19730A144746}"/>
          </ac:picMkLst>
        </pc:picChg>
        <pc:picChg chg="del">
          <ac:chgData name="Jacob Persson" userId="0c11aefa-b6a6-4bd4-8d15-cbd92b4e20fb" providerId="ADAL" clId="{3916CFD2-0059-4ED8-9D57-0628AC6AAC2B}" dt="2026-04-29T09:06:43.939" v="1580" actId="478"/>
          <ac:picMkLst>
            <pc:docMk/>
            <pc:sldMk cId="2025009083" sldId="397"/>
            <ac:picMk id="22" creationId="{EB7E17DA-D62E-4C11-95CE-AC0774C2FA12}"/>
          </ac:picMkLst>
        </pc:picChg>
        <pc:picChg chg="del">
          <ac:chgData name="Jacob Persson" userId="0c11aefa-b6a6-4bd4-8d15-cbd92b4e20fb" providerId="ADAL" clId="{3916CFD2-0059-4ED8-9D57-0628AC6AAC2B}" dt="2026-04-29T09:06:43.473" v="1579" actId="478"/>
          <ac:picMkLst>
            <pc:docMk/>
            <pc:sldMk cId="2025009083" sldId="397"/>
            <ac:picMk id="24" creationId="{5855E9E9-653F-48CD-81C5-EE4267B56F17}"/>
          </ac:picMkLst>
        </pc:picChg>
        <pc:picChg chg="del">
          <ac:chgData name="Jacob Persson" userId="0c11aefa-b6a6-4bd4-8d15-cbd92b4e20fb" providerId="ADAL" clId="{3916CFD2-0059-4ED8-9D57-0628AC6AAC2B}" dt="2026-04-29T09:06:18.469" v="1511" actId="478"/>
          <ac:picMkLst>
            <pc:docMk/>
            <pc:sldMk cId="2025009083" sldId="397"/>
            <ac:picMk id="26" creationId="{2CB89AF6-D87E-4390-8C64-3AF37A58651C}"/>
          </ac:picMkLst>
        </pc:picChg>
        <pc:picChg chg="del">
          <ac:chgData name="Jacob Persson" userId="0c11aefa-b6a6-4bd4-8d15-cbd92b4e20fb" providerId="ADAL" clId="{3916CFD2-0059-4ED8-9D57-0628AC6AAC2B}" dt="2026-04-29T09:06:18.052" v="1510" actId="478"/>
          <ac:picMkLst>
            <pc:docMk/>
            <pc:sldMk cId="2025009083" sldId="397"/>
            <ac:picMk id="28" creationId="{2F251D58-8178-461F-B3A2-14C89965FF36}"/>
          </ac:picMkLst>
        </pc:picChg>
        <pc:picChg chg="del">
          <ac:chgData name="Jacob Persson" userId="0c11aefa-b6a6-4bd4-8d15-cbd92b4e20fb" providerId="ADAL" clId="{3916CFD2-0059-4ED8-9D57-0628AC6AAC2B}" dt="2026-04-29T09:06:17.485" v="1509" actId="478"/>
          <ac:picMkLst>
            <pc:docMk/>
            <pc:sldMk cId="2025009083" sldId="397"/>
            <ac:picMk id="32" creationId="{042E1BEA-D4BF-4922-BB33-2A71D1CE20DB}"/>
          </ac:picMkLst>
        </pc:picChg>
      </pc:sldChg>
      <pc:sldMasterChg chg="delSldLayout">
        <pc:chgData name="Jacob Persson" userId="0c11aefa-b6a6-4bd4-8d15-cbd92b4e20fb" providerId="ADAL" clId="{3916CFD2-0059-4ED8-9D57-0628AC6AAC2B}" dt="2026-04-29T07:42:48.571" v="45" actId="47"/>
        <pc:sldMasterMkLst>
          <pc:docMk/>
          <pc:sldMasterMk cId="2516164152" sldId="2147483648"/>
        </pc:sldMasterMkLst>
        <pc:sldLayoutChg chg="del">
          <pc:chgData name="Jacob Persson" userId="0c11aefa-b6a6-4bd4-8d15-cbd92b4e20fb" providerId="ADAL" clId="{3916CFD2-0059-4ED8-9D57-0628AC6AAC2B}" dt="2026-04-29T07:42:48.571" v="45" actId="47"/>
          <pc:sldLayoutMkLst>
            <pc:docMk/>
            <pc:sldMasterMk cId="2516164152" sldId="2147483648"/>
            <pc:sldLayoutMk cId="1512311699" sldId="2147483661"/>
          </pc:sldLayoutMkLst>
        </pc:sldLayoutChg>
      </pc:sldMasterChg>
    </pc:docChg>
  </pc:docChgLst>
  <pc:docChgLst>
    <pc:chgData name="Jacob Persson" userId="0c11aefa-b6a6-4bd4-8d15-cbd92b4e20fb" providerId="ADAL" clId="{2A1A6B04-3851-4627-81AD-18ADE3397ABE}"/>
    <pc:docChg chg="modSld">
      <pc:chgData name="Jacob Persson" userId="0c11aefa-b6a6-4bd4-8d15-cbd92b4e20fb" providerId="ADAL" clId="{2A1A6B04-3851-4627-81AD-18ADE3397ABE}" dt="2026-03-10T14:54:09.979" v="7" actId="20577"/>
      <pc:docMkLst>
        <pc:docMk/>
      </pc:docMkLst>
      <pc:sldChg chg="modSp mod">
        <pc:chgData name="Jacob Persson" userId="0c11aefa-b6a6-4bd4-8d15-cbd92b4e20fb" providerId="ADAL" clId="{2A1A6B04-3851-4627-81AD-18ADE3397ABE}" dt="2026-03-10T14:54:09.979" v="7" actId="20577"/>
        <pc:sldMkLst>
          <pc:docMk/>
          <pc:sldMk cId="3145308187" sldId="372"/>
        </pc:sldMkLst>
        <pc:spChg chg="mod">
          <ac:chgData name="Jacob Persson" userId="0c11aefa-b6a6-4bd4-8d15-cbd92b4e20fb" providerId="ADAL" clId="{2A1A6B04-3851-4627-81AD-18ADE3397ABE}" dt="2026-03-10T14:54:09.979" v="7" actId="20577"/>
          <ac:spMkLst>
            <pc:docMk/>
            <pc:sldMk cId="3145308187" sldId="372"/>
            <ac:spMk id="3" creationId="{66FE4E8E-E056-A5E3-7090-E0A4FF34B7FA}"/>
          </ac:spMkLst>
        </pc:spChg>
        <pc:spChg chg="mod">
          <ac:chgData name="Jacob Persson" userId="0c11aefa-b6a6-4bd4-8d15-cbd92b4e20fb" providerId="ADAL" clId="{2A1A6B04-3851-4627-81AD-18ADE3397ABE}" dt="2026-03-09T15:46:00.892" v="3" actId="20577"/>
          <ac:spMkLst>
            <pc:docMk/>
            <pc:sldMk cId="3145308187" sldId="372"/>
            <ac:spMk id="4" creationId="{9D2EAC8A-01F9-F00A-AA53-567F3AB1E1D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6E342-9392-4732-A118-368DC36E2205}" type="datetimeFigureOut">
              <a:rPr lang="en-GB" smtClean="0"/>
              <a:t>04/05/2026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40BEA-7DED-4C83-ACFE-88903EE3AE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467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697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714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331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42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755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BE14E2-4B22-48D9-9CCD-E9475B0EB65B}" type="slidenum">
              <a:rPr lang="en-GB" smtClean="0"/>
              <a:t>14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8BDFDB53-DB08-45CE-A720-372994E75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385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29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16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9D374D7F-5C1F-429C-A27E-BE8C84017E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43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17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A0FE8AB1-C522-47BE-A66D-BD69E3FA5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910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18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9B6A36AB-85CA-4ABD-AEF0-420F26667E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3936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65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303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CCBC61D5-F2E5-4760-95F3-BCFD5D6A9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577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4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FD60BA14-0C43-421F-A944-CFEEDC0E1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986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5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B862D840-8C09-49A6-B462-99FF2BB49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932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6</a:t>
            </a:fld>
            <a:endParaRPr lang="en-GB"/>
          </a:p>
        </p:txBody>
      </p:sp>
      <p:sp>
        <p:nvSpPr>
          <p:cNvPr id="6" name="Platshållare för anteckningar 5">
            <a:extLst>
              <a:ext uri="{FF2B5EF4-FFF2-40B4-BE49-F238E27FC236}">
                <a16:creationId xmlns:a16="http://schemas.microsoft.com/office/drawing/2014/main" id="{39EB0E15-C342-4FC0-969E-31706129D8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755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515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872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0BEA-7DED-4C83-ACFE-88903EE3AE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702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36EDF28-0A7A-11AB-0529-E214DE1F2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9AC0933-CF51-9E5F-7265-35681AAEF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9BCFE98-1DF3-8A99-2BAF-7789AC80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8315213-1ABF-3C8E-B183-13BEAA5D1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9FD4358-3567-3F3F-4DC0-C19FDD2F9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4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2E2F186-8C01-AC55-DBA8-39CD5BF9E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427C838B-59BF-B5FA-3859-A68909606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71AFBA5-EE23-64F7-B3C5-FCD63459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0917743-18FF-7375-5370-1BD78962F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FD63B3B-DF1B-6786-2332-6FEB91D6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737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0B1AC139-BB47-44C1-EE15-F996FF47D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001F6A1-004F-0023-F5F2-440B1E5542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136531E-0B68-4353-D3FD-3130F5A5A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FE8822F-2297-17F8-F3A0-F7024857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FC91100-C8A2-F899-F624-2A4F30A39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863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6D3A72-815C-BF3F-FB38-6221476A8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CE4DB7B-085F-54E7-638E-CA3F915D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BB81102-766B-744C-4443-AE6339401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F46884E-FAEB-F7F5-9156-2EBFFEC7D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F82D670-F8CA-5A0B-20E0-67969282E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1860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CD77FE-392F-39E4-1F9A-68ADC9E28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C251B2B-1A43-3A64-4CDC-DF68527BE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FDF9956-AFF2-9CAF-356B-D465BB474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1812035-EB09-76C4-CDC4-40F779EEB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F2DDDC1-D7A1-AE8B-C2D9-20C7F7E1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982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4DFD48B-2D66-8E4A-710A-5DF1B6633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7D6C129-4472-81B2-7502-0462F4064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D2B3EFD-C192-6AEA-3EA0-40BDBD9AF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96DD273-AAC3-E65D-C1AB-DBA60A86E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2EE1DC3-F90E-134A-9963-D856A4C31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E3A6189-3DC2-42B0-FB79-7AD63CCA8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6425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CD65AC5-C02D-7CB3-3AA7-D4DF1A3B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394C2B0-F73B-52A4-DA43-CB450C23D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FE38FDE-150B-515F-39EE-A9654FFD1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DF74CBF-2A31-692A-FAE1-B479D404D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DFCF24E-B021-4E28-49BB-8A2B09359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77F9A9ED-CC20-D57D-6892-E5F2CB36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51695506-EABE-C291-A7EC-0D6B6985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9237DF3C-5E45-A72F-6B99-360CF263A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5140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79946F-1659-B0A4-5CEF-0857072F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CCAFC5A9-4270-1EAC-A25C-240A7FF0E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A2DF31D9-DB98-522D-0AAB-7F34A26B1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B008339-3C74-EA0B-BB7A-72B478DEC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5512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14014B8-9FC2-BAEE-4EAC-5034B4CC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7A5A06F-52E0-6F1F-292A-51008D97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1713DD2-3297-0029-3B9D-BD93E7AD7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932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D70FE5D-C7CE-0C89-007C-F83628E20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CFEBADD-E511-488C-F3CA-A6CE699C9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FEC3CF6-0E3F-6511-1BA3-0BA1BFD4D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C26BD9D-9F27-BCE9-E160-FCD4D2CE1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3BF6C61-3451-56D3-DD24-FC8983C23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A15D8E6-91DD-A939-108B-B3CA23CC0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532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AFFF44C-FED5-4CB5-8C79-9FE998658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B698315-8D97-55C0-FE4B-1586F91002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277DE54-75C4-703F-6F23-DA53B7EBB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7B03701-C038-85A8-5448-DC9EE0F42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A19C9BE-291B-A1C4-AF0C-CD1F58ACE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3D905B6-CC3E-BE49-BDD3-5E67592DE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7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79E7ADD4-63B4-64AD-1D4B-8A3DC58A7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F5281BD-0CED-8AD1-6E2B-BF29B6365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9E1CFF6-D76B-3EE3-B5EB-E066723AA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7375-701A-4EB8-88D8-F215084F8263}" type="datetimeFigureOut">
              <a:rPr lang="sv-SE" smtClean="0"/>
              <a:t>2026-05-04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14CE246-FAB0-A3F9-5E8E-0F7FFFFBF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6572175-06CD-A52E-E11C-55F8A0DDB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DD0FD-BE6D-4225-80BB-39C0481DFF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616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dx.doi.org/10.6180/jase.202508_28(8).0016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https://en.wikipedia.org/wiki/Neutron_transport#Neutron_transport_equatio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39.png"/><Relationship Id="rId4" Type="http://schemas.openxmlformats.org/officeDocument/2006/relationships/image" Target="../media/image36.png"/><Relationship Id="rId9" Type="http://schemas.openxmlformats.org/officeDocument/2006/relationships/image" Target="../media/image3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60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26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59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commons.wikimedia.org/wiki/File:PressurizedWaterReactor.gif" TargetMode="External"/><Relationship Id="rId4" Type="http://schemas.openxmlformats.org/officeDocument/2006/relationships/hyperlink" Target="https://commons.wikimedia.org/wiki/File:Kernspaltung.sv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://dx.doi.org/10.6180/jase.202508_28(8).0016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Feynman_Diagram_Gluon_Radiation.svg" TargetMode="External"/><Relationship Id="rId3" Type="http://schemas.openxmlformats.org/officeDocument/2006/relationships/image" Target="../media/image13.gif"/><Relationship Id="rId7" Type="http://schemas.openxmlformats.org/officeDocument/2006/relationships/hyperlink" Target="https://commons.wikimedia.org/wiki/File:Quantum_Fluctuations.gi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10.png"/><Relationship Id="rId4" Type="http://schemas.openxmlformats.org/officeDocument/2006/relationships/image" Target="../media/image14.png"/><Relationship Id="rId9" Type="http://schemas.openxmlformats.org/officeDocument/2006/relationships/hyperlink" Target="https://commons.wikimedia.org/wiki/File:Feynman_paths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CD3BB1-66C5-836C-D25E-04CC11258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230"/>
            <a:ext cx="9144000" cy="1141901"/>
          </a:xfrm>
        </p:spPr>
        <p:txBody>
          <a:bodyPr>
            <a:normAutofit/>
          </a:bodyPr>
          <a:lstStyle/>
          <a:p>
            <a:r>
              <a:rPr lang="en-GB" sz="6000" b="1" dirty="0"/>
              <a:t>Field Theory for Neutronics</a:t>
            </a:r>
            <a:endParaRPr lang="en-GB" b="1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6FE4E8E-E056-A5E3-7090-E0A4FF34B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3131"/>
            <a:ext cx="9144000" cy="845266"/>
          </a:xfrm>
        </p:spPr>
        <p:txBody>
          <a:bodyPr>
            <a:normAutofit/>
          </a:bodyPr>
          <a:lstStyle/>
          <a:p>
            <a:r>
              <a:rPr lang="en-GB" b="1" dirty="0"/>
              <a:t>15th Nordic Meeting on Nuclear Physics</a:t>
            </a:r>
          </a:p>
        </p:txBody>
      </p:sp>
      <p:sp>
        <p:nvSpPr>
          <p:cNvPr id="4" name="Underrubrik 17">
            <a:extLst>
              <a:ext uri="{FF2B5EF4-FFF2-40B4-BE49-F238E27FC236}">
                <a16:creationId xmlns:a16="http://schemas.microsoft.com/office/drawing/2014/main" id="{9D2EAC8A-01F9-F00A-AA53-567F3AB1E1D6}"/>
              </a:ext>
            </a:extLst>
          </p:cNvPr>
          <p:cNvSpPr txBox="1">
            <a:spLocks/>
          </p:cNvSpPr>
          <p:nvPr/>
        </p:nvSpPr>
        <p:spPr>
          <a:xfrm>
            <a:off x="910541" y="3429000"/>
            <a:ext cx="10370917" cy="1478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Jacob Persson</a:t>
            </a:r>
            <a:r>
              <a:rPr lang="en-GB" sz="1800" baseline="30000" dirty="0"/>
              <a:t>1</a:t>
            </a:r>
            <a:r>
              <a:rPr lang="en-GB" sz="1800" dirty="0"/>
              <a:t>, Eliel Camargo-Molina</a:t>
            </a:r>
            <a:r>
              <a:rPr lang="en-GB" sz="1800" baseline="30000" dirty="0"/>
              <a:t>1</a:t>
            </a:r>
            <a:r>
              <a:rPr lang="en-GB" sz="1800" dirty="0"/>
              <a:t>, Stefano Moretti</a:t>
            </a:r>
            <a:r>
              <a:rPr lang="en-GB" sz="1800" baseline="30000" dirty="0"/>
              <a:t>1</a:t>
            </a:r>
            <a:r>
              <a:rPr lang="en-GB" sz="1800" dirty="0"/>
              <a:t> and Andreas Solders</a:t>
            </a:r>
            <a:r>
              <a:rPr lang="en-GB" sz="1800" baseline="30000" dirty="0"/>
              <a:t>2</a:t>
            </a:r>
            <a:endParaRPr lang="en-GB" sz="1800" dirty="0"/>
          </a:p>
          <a:p>
            <a:r>
              <a:rPr lang="en-US" sz="1800" dirty="0"/>
              <a:t>High Energy Physics</a:t>
            </a:r>
            <a:r>
              <a:rPr lang="en-GB" sz="1800" baseline="30000" dirty="0"/>
              <a:t>1</a:t>
            </a:r>
            <a:r>
              <a:rPr lang="en-US" sz="1800" dirty="0"/>
              <a:t> and Applied Nuclear Physics</a:t>
            </a:r>
            <a:r>
              <a:rPr lang="en-GB" sz="1800" baseline="30000" dirty="0"/>
              <a:t>2</a:t>
            </a:r>
            <a:r>
              <a:rPr lang="en-US" sz="1800" dirty="0"/>
              <a:t>, Department of Physics and Astronomy, Uppsala University</a:t>
            </a:r>
          </a:p>
          <a:p>
            <a:r>
              <a:rPr lang="en-GB" sz="1800" i="0" dirty="0">
                <a:solidFill>
                  <a:srgbClr val="0F1818"/>
                </a:solidFill>
                <a:effectLst/>
              </a:rPr>
              <a:t>Strand Hotel, Visby, Gotland, Sweden</a:t>
            </a:r>
            <a:endParaRPr lang="en-GB" sz="1800" dirty="0"/>
          </a:p>
          <a:p>
            <a:r>
              <a:rPr lang="en-GB" sz="1800" dirty="0"/>
              <a:t>2026-05-06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B4F23F8-217B-4C67-9171-C8584DC9115E}"/>
              </a:ext>
            </a:extLst>
          </p:cNvPr>
          <p:cNvSpPr txBox="1"/>
          <p:nvPr/>
        </p:nvSpPr>
        <p:spPr>
          <a:xfrm>
            <a:off x="423333" y="5913628"/>
            <a:ext cx="797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Supported by Vattenfall Nuclear Fuel (VNF) and </a:t>
            </a:r>
            <a:r>
              <a:rPr lang="en-GB" sz="1400" dirty="0"/>
              <a:t>Swedish Centre for Nuclear Technology (SKC)</a:t>
            </a:r>
          </a:p>
          <a:p>
            <a:r>
              <a:rPr lang="en-GB" sz="1400" dirty="0"/>
              <a:t>In collaboration with </a:t>
            </a:r>
            <a:r>
              <a:rPr lang="en-GB" sz="1400" dirty="0" err="1"/>
              <a:t>Ringhals</a:t>
            </a:r>
            <a:endParaRPr lang="en-GB" sz="1400" dirty="0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540AE611-253F-4638-A40E-3077C6F01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7199" y="5913628"/>
            <a:ext cx="3691468" cy="56832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49571E82-4820-4424-9C2C-A9D816653A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422" y="5156225"/>
            <a:ext cx="1377245" cy="508689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122A8FBC-0311-484B-9FF5-31214ADC15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91421" y="69672"/>
            <a:ext cx="1377245" cy="137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0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FEAFF6-8ACA-4BA4-8F64-4019172EB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200" dirty="0"/>
                  <a:t>Neutron diffusion equation with feedback strength </a:t>
                </a:r>
                <a:r>
                  <a:rPr lang="el-GR" sz="2200" dirty="0"/>
                  <a:t>σ</a:t>
                </a:r>
                <a:r>
                  <a:rPr lang="en-GB" sz="2200" dirty="0"/>
                  <a:t> and noise </a:t>
                </a:r>
                <a:r>
                  <a:rPr lang="el-GR" sz="2200" dirty="0"/>
                  <a:t>η</a:t>
                </a:r>
                <a:br>
                  <a:rPr lang="en-GB" sz="2200" dirty="0"/>
                </a:br>
                <a:br>
                  <a:rPr lang="en-GB" sz="2200" dirty="0"/>
                </a:br>
                <a:endParaRPr lang="en-GB" sz="2200" dirty="0"/>
              </a:p>
              <a:p>
                <a:r>
                  <a:rPr lang="en-GB" sz="2200" dirty="0"/>
                  <a:t>Assume Gaussian noise with covariance</a:t>
                </a:r>
                <a:br>
                  <a:rPr lang="en-GB" sz="2200" dirty="0"/>
                </a:br>
                <a:br>
                  <a:rPr lang="en-GB" sz="2200" dirty="0"/>
                </a:br>
                <a:endParaRPr lang="en-GB" sz="2200" dirty="0"/>
              </a:p>
              <a:p>
                <a:r>
                  <a:rPr lang="en-GB" sz="22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200" dirty="0"/>
                  <a:t>, the Feynman diagrams up to second order in </a:t>
                </a:r>
                <a:r>
                  <a:rPr lang="el-GR" sz="2200" dirty="0"/>
                  <a:t>σ</a:t>
                </a:r>
                <a:r>
                  <a:rPr lang="en-GB" sz="2200" dirty="0"/>
                  <a:t> are</a:t>
                </a:r>
                <a:br>
                  <a:rPr lang="en-GB" sz="2200" dirty="0"/>
                </a:br>
                <a:br>
                  <a:rPr lang="en-GB" sz="2200" dirty="0"/>
                </a:br>
                <a:br>
                  <a:rPr lang="en-GB" sz="2200" dirty="0"/>
                </a:br>
                <a:endParaRPr lang="en-GB" sz="2200" dirty="0"/>
              </a:p>
              <a:p>
                <a:endParaRPr lang="en-GB" sz="2200" dirty="0"/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96" t="-16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Bildobjekt 4">
            <a:extLst>
              <a:ext uri="{FF2B5EF4-FFF2-40B4-BE49-F238E27FC236}">
                <a16:creationId xmlns:a16="http://schemas.microsoft.com/office/drawing/2014/main" id="{1C329960-F386-4A81-B8CB-9FE3B2016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706" y="2246462"/>
            <a:ext cx="6544588" cy="476316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4E691D13-0A79-42E6-B259-DB1F0386B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7074" y="3324069"/>
            <a:ext cx="6277851" cy="476316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772B0AA4-CF96-4FBF-9648-84693AA1EB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3706" y="4345647"/>
            <a:ext cx="5401429" cy="1286054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5BD9D34A-DC2B-44B6-8A5D-7E7EAAFB57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1809" y="5098450"/>
            <a:ext cx="1771897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8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FEAFF6-8ACA-4BA4-8F64-4019172EB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200" dirty="0"/>
                  <a:t>Let G be the retarded Green’s function solving the neutron diffusion equation, then</a:t>
                </a:r>
                <a:br>
                  <a:rPr lang="en-US" sz="2200" dirty="0"/>
                </a:br>
                <a:br>
                  <a:rPr lang="en-US" sz="2200" dirty="0"/>
                </a:br>
                <a:br>
                  <a:rPr lang="en-US" sz="2200" dirty="0"/>
                </a:br>
                <a:br>
                  <a:rPr lang="en-US" sz="2200" dirty="0"/>
                </a:br>
                <a:r>
                  <a:rPr lang="en-US" sz="2200" dirty="0"/>
                  <a:t>(R denotes renormalization, τ the distance from criticality, </a:t>
                </a:r>
                <a:r>
                  <a:rPr lang="en-US" sz="2200" b="1" dirty="0"/>
                  <a:t>k</a:t>
                </a:r>
                <a:r>
                  <a:rPr lang="en-US" sz="2200" dirty="0"/>
                  <a:t> and ω are momentum and frequency (Fourier transform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200" dirty="0"/>
                  <a:t>))</a:t>
                </a:r>
              </a:p>
              <a:p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2200" dirty="0"/>
                  <a:t> describes spatial decay of correlations</a:t>
                </a:r>
              </a:p>
              <a:p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200" dirty="0"/>
                  <a:t> relates the correlation length </a:t>
                </a:r>
                <a:r>
                  <a:rPr lang="el-GR" sz="2200" dirty="0"/>
                  <a:t>ξ</a:t>
                </a:r>
                <a:r>
                  <a:rPr lang="en-US" sz="2200" dirty="0"/>
                  <a:t> to the distance from the critical point: </a:t>
                </a:r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p>
                  </m:oMath>
                </a14:m>
                <a:endParaRPr lang="en-US" sz="2200" dirty="0"/>
              </a:p>
              <a:p>
                <a:r>
                  <a:rPr lang="en-US" sz="2200" dirty="0"/>
                  <a:t>z relates the characteristic relaxation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200" dirty="0"/>
                  <a:t> of the fluctuations to its spatial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</m:oMath>
                </a14:m>
                <a:endParaRPr lang="en-US" sz="2200" dirty="0"/>
              </a:p>
              <a:p>
                <a:r>
                  <a:rPr lang="en-US" sz="22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v-SE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v-SE" sz="22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200" dirty="0"/>
                  <a:t> then </a:t>
                </a:r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=1/2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=4/3</m:t>
                    </m:r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=3/4</m:t>
                    </m:r>
                  </m:oMath>
                </a14:m>
                <a:r>
                  <a:rPr lang="en-US" sz="2200" dirty="0"/>
                  <a:t> (cf. mean-field values: </a:t>
                </a:r>
                <a14:m>
                  <m:oMath xmlns:m="http://schemas.openxmlformats.org/officeDocument/2006/math">
                    <m:r>
                      <a:rPr lang="sv-SE" sz="22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sv-SE" sz="22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r>
                      <a:rPr lang="sv-SE" sz="2200" i="1">
                        <a:latin typeface="Cambria Math" panose="02040503050406030204" pitchFamily="18" charset="0"/>
                      </a:rPr>
                      <m:t>𝜈</m:t>
                    </m:r>
                    <m:r>
                      <a:rPr lang="sv-SE" sz="2200" i="1">
                        <a:latin typeface="Cambria Math" panose="02040503050406030204" pitchFamily="18" charset="0"/>
                      </a:rPr>
                      <m:t>=1/2</m:t>
                    </m:r>
                    <m:r>
                      <a:rPr lang="sv-SE" sz="22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sv-SE" sz="22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sv-SE" sz="22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200" dirty="0"/>
                  <a:t>)</a:t>
                </a:r>
              </a:p>
              <a:p>
                <a:r>
                  <a:rPr lang="en-US" sz="2200" dirty="0"/>
                  <a:t>We are currently working on the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96" t="-1681" b="-2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Bildobjekt 5">
            <a:extLst>
              <a:ext uri="{FF2B5EF4-FFF2-40B4-BE49-F238E27FC236}">
                <a16:creationId xmlns:a16="http://schemas.microsoft.com/office/drawing/2014/main" id="{3A1C6C3F-8B51-438E-83EA-1B5AEEFF8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522" y="2218024"/>
            <a:ext cx="5410955" cy="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68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4E838F4-13C2-6E93-3952-1AE13A55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transport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9994CF6-72F3-5C52-6A11-23DAA3C470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6548295" cy="466725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Neutron diffusion equation (approximation of the neutron transport equation):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kern="100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sSup>
                            <m:sSupPr>
                              <m:ctrlPr>
                                <a:rPr lang="sv-SE" sz="2800" b="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80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sv-SE" sz="2800" b="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</m:d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d>
                      <m:dPr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1800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is the neutron flux at position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and time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GB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denotes the diffusion coefficient and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the reactivity.</a:t>
                </a:r>
              </a:p>
              <a:p>
                <a:r>
                  <a:rPr lang="en-GB" dirty="0"/>
                  <a:t>We want to include </a:t>
                </a:r>
                <a:r>
                  <a:rPr lang="en-GB" dirty="0">
                    <a:solidFill>
                      <a:srgbClr val="FF0000"/>
                    </a:solidFill>
                  </a:rPr>
                  <a:t>fluctuations</a:t>
                </a:r>
                <a:r>
                  <a:rPr lang="en-GB" dirty="0"/>
                  <a:t> and </a:t>
                </a:r>
                <a:r>
                  <a:rPr lang="en-GB" dirty="0">
                    <a:solidFill>
                      <a:srgbClr val="0070C0"/>
                    </a:solidFill>
                  </a:rPr>
                  <a:t>feedback effects</a:t>
                </a:r>
                <a:r>
                  <a:rPr lang="en-GB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kern="100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sSup>
                            <m:sSupPr>
                              <m:ctrlPr>
                                <a:rPr lang="sv-SE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sv-SE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</m:d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800" b="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sv-SE" sz="2800" b="0" i="1" kern="100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𝜂</m:t>
                      </m:r>
                      <m:d>
                        <m:dPr>
                          <m:ctrlPr>
                            <a:rPr lang="en-GB" i="1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kern="1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kern="1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i="1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b="0" i="1" kern="1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sv-SE" b="0" i="1" kern="1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sv-SE" b="0" i="1" kern="1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i="1" kern="1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sv-SE" b="0" i="1" kern="1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i="1" kern="10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kern="1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kern="1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kern="10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i="1" kern="10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Doppler effect (example of feedback): </a:t>
                </a:r>
              </a:p>
              <a:p>
                <a:pPr lvl="1"/>
                <a:r>
                  <a:rPr lang="en-GB" dirty="0"/>
                  <a:t>Higher neutron flux </a:t>
                </a:r>
                <a:r>
                  <a:rPr lang="en-GB" dirty="0">
                    <a:sym typeface="Wingdings" panose="05000000000000000000" pitchFamily="2" charset="2"/>
                  </a:rPr>
                  <a:t> more fission  higher temperature  faster vibration of U-238  broadening of the absorption cross section  more absorption  lower neutron flux</a:t>
                </a:r>
              </a:p>
              <a:p>
                <a:pPr lvl="2"/>
                <a:r>
                  <a:rPr lang="en-GB" dirty="0">
                    <a:sym typeface="Wingdings" panose="05000000000000000000" pitchFamily="2" charset="2"/>
                  </a:rPr>
                  <a:t>Heat generation: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</m:acc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sSub>
                      <m:sSubPr>
                        <m:ctrlP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v-SE" sz="2000" b="0" i="0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  <a:p>
                <a:pPr lvl="2"/>
                <a:r>
                  <a:rPr lang="en-GB" dirty="0">
                    <a:sym typeface="Wingdings" panose="05000000000000000000" pitchFamily="2" charset="2"/>
                  </a:rPr>
                  <a:t>Heat transfer: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sv-SE" i="1" kern="10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sv-SE" i="1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</m:acc>
                    <m:r>
                      <a:rPr lang="sv-SE" b="0" i="1" kern="10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r>
                      <m:rPr>
                        <m:sty m:val="p"/>
                      </m:rPr>
                      <a:rPr lang="sv-SE" b="0" i="0" kern="10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sv-SE" b="0" i="1" kern="10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endParaRPr lang="sv-SE" sz="2000" b="0" i="1" kern="10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en-GB" dirty="0">
                    <a:sym typeface="Wingdings" panose="05000000000000000000" pitchFamily="2" charset="2"/>
                  </a:rPr>
                  <a:t>Reactivity feedback: </a:t>
                </a:r>
                <a14:m>
                  <m:oMath xmlns:m="http://schemas.openxmlformats.org/officeDocument/2006/math"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𝜕𝜌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𝜕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  <a:p>
                <a:pPr lvl="2"/>
                <a:r>
                  <a:rPr lang="en-GB" dirty="0">
                    <a:sym typeface="Wingdings" panose="05000000000000000000" pitchFamily="2" charset="2"/>
                  </a:rPr>
                  <a:t>Neutron diffusion: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</m:e>
                      <m:sub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  <a:p>
                <a:pPr marL="914400" lvl="2" indent="0">
                  <a:buNone/>
                </a:pP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         </a:t>
                </a:r>
                <a:r>
                  <a:rPr lang="en-GB" sz="2000" kern="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𝜕</m:t>
                        </m:r>
                      </m:e>
                      <m:sub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GB" sz="20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sv-SE" sz="20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sSup>
                      <m:sSupPr>
                        <m:ctrlP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p>
                        <m:r>
                          <a:rPr lang="sv-SE" sz="20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9994CF6-72F3-5C52-6A11-23DAA3C47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6548295" cy="4667250"/>
              </a:xfrm>
              <a:blipFill>
                <a:blip r:embed="rId3"/>
                <a:stretch>
                  <a:fillRect l="-744" t="-2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Bildobjekt 5">
            <a:extLst>
              <a:ext uri="{FF2B5EF4-FFF2-40B4-BE49-F238E27FC236}">
                <a16:creationId xmlns:a16="http://schemas.microsoft.com/office/drawing/2014/main" id="{B5295688-DF56-46FE-A9E4-788879722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494" y="365125"/>
            <a:ext cx="3639039" cy="2918863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3F5D1091-5DC2-4674-B5F0-2725464F0B4F}"/>
              </a:ext>
            </a:extLst>
          </p:cNvPr>
          <p:cNvSpPr txBox="1"/>
          <p:nvPr/>
        </p:nvSpPr>
        <p:spPr>
          <a:xfrm>
            <a:off x="7586785" y="3283988"/>
            <a:ext cx="376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Suescún</a:t>
            </a:r>
            <a:r>
              <a:rPr lang="en-GB" sz="800" dirty="0"/>
              <a:t>-Díaz, D., “Stochastic Neutron Population With Temperature Feedback Effects Using The Implicit Runge-</a:t>
            </a:r>
            <a:r>
              <a:rPr lang="en-GB" sz="800" dirty="0" err="1"/>
              <a:t>Kutta</a:t>
            </a:r>
            <a:r>
              <a:rPr lang="en-GB" sz="800" dirty="0"/>
              <a:t> Scheme,” </a:t>
            </a:r>
            <a:r>
              <a:rPr lang="en-GB" sz="800" i="1" dirty="0"/>
              <a:t>J. Appl. Sci. Eng.</a:t>
            </a:r>
            <a:r>
              <a:rPr lang="en-GB" sz="800" dirty="0"/>
              <a:t>, vol. 28, no. 8, pp. 1795-1803, Sept. 2024, </a:t>
            </a:r>
            <a:r>
              <a:rPr lang="en-GB" sz="800" dirty="0" err="1"/>
              <a:t>doi</a:t>
            </a:r>
            <a:r>
              <a:rPr lang="en-GB" sz="800" dirty="0"/>
              <a:t>: </a:t>
            </a:r>
            <a:r>
              <a:rPr lang="en-GB" sz="800" dirty="0">
                <a:hlinkClick r:id="rId5"/>
              </a:rPr>
              <a:t>http://dx.doi.org/10.6180/jase.202508_28(8).0016</a:t>
            </a:r>
            <a:r>
              <a:rPr lang="en-GB" sz="800" dirty="0"/>
              <a:t>.</a:t>
            </a:r>
            <a:endParaRPr lang="en-US" sz="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54AB9F-AFD1-4587-BF15-1567E8492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494" y="3929551"/>
            <a:ext cx="4501358" cy="230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415BE8E7-9ED9-4F8D-AB03-2B54C075CC18}"/>
              </a:ext>
            </a:extLst>
          </p:cNvPr>
          <p:cNvSpPr txBox="1"/>
          <p:nvPr/>
        </p:nvSpPr>
        <p:spPr>
          <a:xfrm>
            <a:off x="7586785" y="6233187"/>
            <a:ext cx="3767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dirty="0" err="1">
                <a:solidFill>
                  <a:srgbClr val="222222"/>
                </a:solidFill>
                <a:effectLst/>
              </a:rPr>
              <a:t>Qvist</a:t>
            </a:r>
            <a:r>
              <a:rPr lang="en-GB" sz="800" b="0" i="0" dirty="0">
                <a:solidFill>
                  <a:srgbClr val="222222"/>
                </a:solidFill>
                <a:effectLst/>
              </a:rPr>
              <a:t>, S. A. (2013). </a:t>
            </a:r>
            <a:r>
              <a:rPr lang="en-GB" sz="800" b="0" i="1" dirty="0">
                <a:solidFill>
                  <a:srgbClr val="222222"/>
                </a:solidFill>
                <a:effectLst/>
              </a:rPr>
              <a:t>Safety and core design of large liquid-metal cooled fast breeder reactors</a:t>
            </a:r>
            <a:r>
              <a:rPr lang="en-GB" sz="800" b="0" i="0" dirty="0">
                <a:solidFill>
                  <a:srgbClr val="222222"/>
                </a:solidFill>
                <a:effectLst/>
              </a:rPr>
              <a:t>. University of California, Berkeley.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77187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B69734A8-0A11-3C90-550B-726842E81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79" y="0"/>
            <a:ext cx="5058221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EC98151D-1139-ECB7-7113-D519941D5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transport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ruta 6">
                <a:extLst>
                  <a:ext uri="{FF2B5EF4-FFF2-40B4-BE49-F238E27FC236}">
                    <a16:creationId xmlns:a16="http://schemas.microsoft.com/office/drawing/2014/main" id="{08EE6E6D-395F-96D9-500E-5B1F618B0FDF}"/>
                  </a:ext>
                </a:extLst>
              </p:cNvPr>
              <p:cNvSpPr txBox="1"/>
              <p:nvPr/>
            </p:nvSpPr>
            <p:spPr>
              <a:xfrm>
                <a:off x="1651660" y="1728001"/>
                <a:ext cx="5353931" cy="34804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den>
                          </m:f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𝛀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e>
                      </m:nary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</m:nary>
                    </m:oMath>
                  </m:oMathPara>
                </a14:m>
                <a:endParaRPr lang="en-US" sz="16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nary>
                            <m:naryPr>
                              <m:limLoc m:val="undOvr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24"/>
                                    </m:r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nary>
                                <m:naryPr>
                                  <m:limLoc m:val="undOvr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4"/>
                                    </m:r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16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𝛀</m:t>
                                      </m:r>
                                    </m:e>
                                    <m:sup>
                                      <m:r>
                                        <a:rPr lang="en-US" sz="16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6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en-US" sz="16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𝛀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16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16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𝐫</m:t>
                      </m:r>
                    </m:oMath>
                  </m:oMathPara>
                </a14:m>
                <a:endParaRPr lang="en-US" sz="16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[1−</m:t>
                          </m:r>
                          <m:acc>
                            <m:accPr>
                              <m:chr m:val="̃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  <m:nary>
                            <m:naryPr>
                              <m:limLoc m:val="undOvr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𝐫</m:t>
                                  </m:r>
                                  <m: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</m:e>
                          </m:nary>
                        </m:e>
                      </m:nary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sup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</m:nary>
                      <m:r>
                        <a:rPr lang="sv-S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sv-SE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sv-SE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sv-SE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sv-SE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sv-SE" sz="16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sv-SE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sv-SE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sv-SE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sv-SE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sv-SE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ruta 6">
                <a:extLst>
                  <a:ext uri="{FF2B5EF4-FFF2-40B4-BE49-F238E27FC236}">
                    <a16:creationId xmlns:a16="http://schemas.microsoft.com/office/drawing/2014/main" id="{08EE6E6D-395F-96D9-500E-5B1F618B0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660" y="1728001"/>
                <a:ext cx="5353931" cy="34804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ruta 9">
            <a:extLst>
              <a:ext uri="{FF2B5EF4-FFF2-40B4-BE49-F238E27FC236}">
                <a16:creationId xmlns:a16="http://schemas.microsoft.com/office/drawing/2014/main" id="{8559EF85-267E-BE06-DF56-70F9BF0E53C4}"/>
              </a:ext>
            </a:extLst>
          </p:cNvPr>
          <p:cNvSpPr txBox="1"/>
          <p:nvPr/>
        </p:nvSpPr>
        <p:spPr>
          <a:xfrm>
            <a:off x="8976263" y="1855352"/>
            <a:ext cx="1419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Fissile material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BED29537-BAC3-FAF7-4477-91EBD2D80B44}"/>
              </a:ext>
            </a:extLst>
          </p:cNvPr>
          <p:cNvSpPr txBox="1"/>
          <p:nvPr/>
        </p:nvSpPr>
        <p:spPr>
          <a:xfrm>
            <a:off x="9303509" y="3044194"/>
            <a:ext cx="985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Volume V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3993D9A7-1CBE-AACA-07CF-F40A6E5E1818}"/>
              </a:ext>
            </a:extLst>
          </p:cNvPr>
          <p:cNvSpPr txBox="1"/>
          <p:nvPr/>
        </p:nvSpPr>
        <p:spPr>
          <a:xfrm>
            <a:off x="7779848" y="2357431"/>
            <a:ext cx="1461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Outgoing neutron</a:t>
            </a:r>
          </a:p>
        </p:txBody>
      </p:sp>
      <p:cxnSp>
        <p:nvCxnSpPr>
          <p:cNvPr id="14" name="Rak pilkoppling 13">
            <a:extLst>
              <a:ext uri="{FF2B5EF4-FFF2-40B4-BE49-F238E27FC236}">
                <a16:creationId xmlns:a16="http://schemas.microsoft.com/office/drawing/2014/main" id="{3B1FDC83-C883-5DE4-3A3D-A11F196C1362}"/>
              </a:ext>
            </a:extLst>
          </p:cNvPr>
          <p:cNvCxnSpPr/>
          <p:nvPr/>
        </p:nvCxnSpPr>
        <p:spPr>
          <a:xfrm flipH="1" flipV="1">
            <a:off x="8701925" y="2931664"/>
            <a:ext cx="539799" cy="49733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pilkoppling 15">
            <a:extLst>
              <a:ext uri="{FF2B5EF4-FFF2-40B4-BE49-F238E27FC236}">
                <a16:creationId xmlns:a16="http://schemas.microsoft.com/office/drawing/2014/main" id="{ACD14584-7663-BB17-B213-6D377D8EA46C}"/>
              </a:ext>
            </a:extLst>
          </p:cNvPr>
          <p:cNvCxnSpPr/>
          <p:nvPr/>
        </p:nvCxnSpPr>
        <p:spPr>
          <a:xfrm flipV="1">
            <a:off x="8320342" y="4616209"/>
            <a:ext cx="744551" cy="558412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>
            <a:extLst>
              <a:ext uri="{FF2B5EF4-FFF2-40B4-BE49-F238E27FC236}">
                <a16:creationId xmlns:a16="http://schemas.microsoft.com/office/drawing/2014/main" id="{D3924D06-C6CE-45D8-00A2-2F5269A70B44}"/>
              </a:ext>
            </a:extLst>
          </p:cNvPr>
          <p:cNvSpPr txBox="1"/>
          <p:nvPr/>
        </p:nvSpPr>
        <p:spPr>
          <a:xfrm>
            <a:off x="7598198" y="5133739"/>
            <a:ext cx="1705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Incoming neutron</a:t>
            </a:r>
          </a:p>
        </p:txBody>
      </p:sp>
      <p:cxnSp>
        <p:nvCxnSpPr>
          <p:cNvPr id="19" name="Rak pilkoppling 18">
            <a:extLst>
              <a:ext uri="{FF2B5EF4-FFF2-40B4-BE49-F238E27FC236}">
                <a16:creationId xmlns:a16="http://schemas.microsoft.com/office/drawing/2014/main" id="{D07ACC64-938C-42BD-E161-1A1DAAE6ED41}"/>
              </a:ext>
            </a:extLst>
          </p:cNvPr>
          <p:cNvCxnSpPr>
            <a:cxnSpLocks/>
          </p:cNvCxnSpPr>
          <p:nvPr/>
        </p:nvCxnSpPr>
        <p:spPr>
          <a:xfrm>
            <a:off x="9706289" y="3850736"/>
            <a:ext cx="384241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pilkoppling 19">
            <a:extLst>
              <a:ext uri="{FF2B5EF4-FFF2-40B4-BE49-F238E27FC236}">
                <a16:creationId xmlns:a16="http://schemas.microsoft.com/office/drawing/2014/main" id="{FAEF0FFF-6C0F-C798-8E0E-150F2D5D7B65}"/>
              </a:ext>
            </a:extLst>
          </p:cNvPr>
          <p:cNvCxnSpPr>
            <a:cxnSpLocks/>
          </p:cNvCxnSpPr>
          <p:nvPr/>
        </p:nvCxnSpPr>
        <p:spPr>
          <a:xfrm flipV="1">
            <a:off x="10175322" y="3558218"/>
            <a:ext cx="301441" cy="248668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C913FE19-FA42-DB3B-708A-B78080AC8E74}"/>
              </a:ext>
            </a:extLst>
          </p:cNvPr>
          <p:cNvCxnSpPr>
            <a:cxnSpLocks/>
          </p:cNvCxnSpPr>
          <p:nvPr/>
        </p:nvCxnSpPr>
        <p:spPr>
          <a:xfrm>
            <a:off x="10248748" y="3894341"/>
            <a:ext cx="300661" cy="167888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pilkoppling 21">
            <a:extLst>
              <a:ext uri="{FF2B5EF4-FFF2-40B4-BE49-F238E27FC236}">
                <a16:creationId xmlns:a16="http://schemas.microsoft.com/office/drawing/2014/main" id="{1F106945-0579-EDCA-F9AF-B5DD103A9192}"/>
              </a:ext>
            </a:extLst>
          </p:cNvPr>
          <p:cNvCxnSpPr/>
          <p:nvPr/>
        </p:nvCxnSpPr>
        <p:spPr>
          <a:xfrm>
            <a:off x="10289848" y="3850736"/>
            <a:ext cx="301441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 24">
            <a:extLst>
              <a:ext uri="{FF2B5EF4-FFF2-40B4-BE49-F238E27FC236}">
                <a16:creationId xmlns:a16="http://schemas.microsoft.com/office/drawing/2014/main" id="{59D2FF2F-CF82-6139-D871-3DDEA49069A5}"/>
              </a:ext>
            </a:extLst>
          </p:cNvPr>
          <p:cNvSpPr/>
          <p:nvPr/>
        </p:nvSpPr>
        <p:spPr>
          <a:xfrm>
            <a:off x="10075788" y="3756272"/>
            <a:ext cx="214059" cy="196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41E50C2-2E3A-391F-913A-1FFD8B49BF0B}"/>
              </a:ext>
            </a:extLst>
          </p:cNvPr>
          <p:cNvSpPr txBox="1"/>
          <p:nvPr/>
        </p:nvSpPr>
        <p:spPr>
          <a:xfrm>
            <a:off x="9432207" y="3423488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Fission</a:t>
            </a:r>
          </a:p>
        </p:txBody>
      </p:sp>
      <p:cxnSp>
        <p:nvCxnSpPr>
          <p:cNvPr id="31" name="Rak pilkoppling 30">
            <a:extLst>
              <a:ext uri="{FF2B5EF4-FFF2-40B4-BE49-F238E27FC236}">
                <a16:creationId xmlns:a16="http://schemas.microsoft.com/office/drawing/2014/main" id="{941EB25A-DEC6-9A13-1E33-CABEDD00BBC8}"/>
              </a:ext>
            </a:extLst>
          </p:cNvPr>
          <p:cNvCxnSpPr>
            <a:cxnSpLocks/>
          </p:cNvCxnSpPr>
          <p:nvPr/>
        </p:nvCxnSpPr>
        <p:spPr>
          <a:xfrm>
            <a:off x="8876976" y="4340039"/>
            <a:ext cx="353776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lips 31">
            <a:extLst>
              <a:ext uri="{FF2B5EF4-FFF2-40B4-BE49-F238E27FC236}">
                <a16:creationId xmlns:a16="http://schemas.microsoft.com/office/drawing/2014/main" id="{A3702CB9-A42E-A6F8-8AC8-08B5AA6DA1FA}"/>
              </a:ext>
            </a:extLst>
          </p:cNvPr>
          <p:cNvSpPr/>
          <p:nvPr/>
        </p:nvSpPr>
        <p:spPr>
          <a:xfrm>
            <a:off x="9216011" y="4245575"/>
            <a:ext cx="214059" cy="196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5F561D00-4A76-D2ED-DD8E-038013835B77}"/>
              </a:ext>
            </a:extLst>
          </p:cNvPr>
          <p:cNvSpPr txBox="1"/>
          <p:nvPr/>
        </p:nvSpPr>
        <p:spPr>
          <a:xfrm>
            <a:off x="8709924" y="3872858"/>
            <a:ext cx="1109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Absorption</a:t>
            </a:r>
          </a:p>
        </p:txBody>
      </p:sp>
      <p:cxnSp>
        <p:nvCxnSpPr>
          <p:cNvPr id="36" name="Rak pilkoppling 35">
            <a:extLst>
              <a:ext uri="{FF2B5EF4-FFF2-40B4-BE49-F238E27FC236}">
                <a16:creationId xmlns:a16="http://schemas.microsoft.com/office/drawing/2014/main" id="{D2F79578-B275-72BD-9216-8269FC0EB13A}"/>
              </a:ext>
            </a:extLst>
          </p:cNvPr>
          <p:cNvCxnSpPr>
            <a:cxnSpLocks/>
          </p:cNvCxnSpPr>
          <p:nvPr/>
        </p:nvCxnSpPr>
        <p:spPr>
          <a:xfrm>
            <a:off x="9520066" y="4865107"/>
            <a:ext cx="412844" cy="411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 36">
            <a:extLst>
              <a:ext uri="{FF2B5EF4-FFF2-40B4-BE49-F238E27FC236}">
                <a16:creationId xmlns:a16="http://schemas.microsoft.com/office/drawing/2014/main" id="{A6AD7D08-7071-6096-F37F-CB70FC132EF1}"/>
              </a:ext>
            </a:extLst>
          </p:cNvPr>
          <p:cNvSpPr/>
          <p:nvPr/>
        </p:nvSpPr>
        <p:spPr>
          <a:xfrm>
            <a:off x="9882792" y="4848965"/>
            <a:ext cx="214059" cy="1960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39B36102-C74E-CA1E-D744-2EC2A990C6D7}"/>
              </a:ext>
            </a:extLst>
          </p:cNvPr>
          <p:cNvSpPr txBox="1"/>
          <p:nvPr/>
        </p:nvSpPr>
        <p:spPr>
          <a:xfrm>
            <a:off x="9045011" y="4451283"/>
            <a:ext cx="1017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Scattering</a:t>
            </a:r>
          </a:p>
        </p:txBody>
      </p:sp>
      <p:cxnSp>
        <p:nvCxnSpPr>
          <p:cNvPr id="39" name="Rak pilkoppling 38">
            <a:extLst>
              <a:ext uri="{FF2B5EF4-FFF2-40B4-BE49-F238E27FC236}">
                <a16:creationId xmlns:a16="http://schemas.microsoft.com/office/drawing/2014/main" id="{1E5F282F-B5BB-B485-4725-49DAC2E76E42}"/>
              </a:ext>
            </a:extLst>
          </p:cNvPr>
          <p:cNvCxnSpPr>
            <a:cxnSpLocks/>
          </p:cNvCxnSpPr>
          <p:nvPr/>
        </p:nvCxnSpPr>
        <p:spPr>
          <a:xfrm flipV="1">
            <a:off x="9925068" y="4616439"/>
            <a:ext cx="301441" cy="248668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ruta 42">
                <a:extLst>
                  <a:ext uri="{FF2B5EF4-FFF2-40B4-BE49-F238E27FC236}">
                    <a16:creationId xmlns:a16="http://schemas.microsoft.com/office/drawing/2014/main" id="{3B29B44D-3A65-C168-C16D-4C2B41D27817}"/>
                  </a:ext>
                </a:extLst>
              </p:cNvPr>
              <p:cNvSpPr txBox="1"/>
              <p:nvPr/>
            </p:nvSpPr>
            <p:spPr>
              <a:xfrm>
                <a:off x="575643" y="1228275"/>
                <a:ext cx="55203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/>
                  <a:t>How fast the neutron population with direction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sz="1600" dirty="0"/>
                  <a:t> and energy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600" dirty="0"/>
                  <a:t> changes in V</a:t>
                </a:r>
              </a:p>
            </p:txBody>
          </p:sp>
        </mc:Choice>
        <mc:Fallback xmlns="">
          <p:sp>
            <p:nvSpPr>
              <p:cNvPr id="43" name="textruta 42">
                <a:extLst>
                  <a:ext uri="{FF2B5EF4-FFF2-40B4-BE49-F238E27FC236}">
                    <a16:creationId xmlns:a16="http://schemas.microsoft.com/office/drawing/2014/main" id="{3B29B44D-3A65-C168-C16D-4C2B41D27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643" y="1228275"/>
                <a:ext cx="5520357" cy="584775"/>
              </a:xfrm>
              <a:prstGeom prst="rect">
                <a:avLst/>
              </a:prstGeom>
              <a:blipFill>
                <a:blip r:embed="rId5"/>
                <a:stretch>
                  <a:fillRect l="-552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Rak pilkoppling 44">
            <a:extLst>
              <a:ext uri="{FF2B5EF4-FFF2-40B4-BE49-F238E27FC236}">
                <a16:creationId xmlns:a16="http://schemas.microsoft.com/office/drawing/2014/main" id="{839BE208-2BA5-5FF1-2087-61DBB921E724}"/>
              </a:ext>
            </a:extLst>
          </p:cNvPr>
          <p:cNvCxnSpPr>
            <a:cxnSpLocks/>
          </p:cNvCxnSpPr>
          <p:nvPr/>
        </p:nvCxnSpPr>
        <p:spPr>
          <a:xfrm>
            <a:off x="2475628" y="1569109"/>
            <a:ext cx="0" cy="256915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ruta 49">
            <a:extLst>
              <a:ext uri="{FF2B5EF4-FFF2-40B4-BE49-F238E27FC236}">
                <a16:creationId xmlns:a16="http://schemas.microsoft.com/office/drawing/2014/main" id="{8F4E77EC-F4A8-A0F9-575A-7246425CE2D8}"/>
              </a:ext>
            </a:extLst>
          </p:cNvPr>
          <p:cNvSpPr txBox="1"/>
          <p:nvPr/>
        </p:nvSpPr>
        <p:spPr>
          <a:xfrm>
            <a:off x="105539" y="2283781"/>
            <a:ext cx="1699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Outgoing - incoming neutrons</a:t>
            </a:r>
          </a:p>
        </p:txBody>
      </p:sp>
      <p:cxnSp>
        <p:nvCxnSpPr>
          <p:cNvPr id="51" name="Rak pilkoppling 50">
            <a:extLst>
              <a:ext uri="{FF2B5EF4-FFF2-40B4-BE49-F238E27FC236}">
                <a16:creationId xmlns:a16="http://schemas.microsoft.com/office/drawing/2014/main" id="{46148287-EB46-3849-0FAD-2909A947A0D7}"/>
              </a:ext>
            </a:extLst>
          </p:cNvPr>
          <p:cNvCxnSpPr>
            <a:cxnSpLocks/>
            <a:endCxn id="50" idx="3"/>
          </p:cNvCxnSpPr>
          <p:nvPr/>
        </p:nvCxnSpPr>
        <p:spPr>
          <a:xfrm flipV="1">
            <a:off x="1167170" y="2699280"/>
            <a:ext cx="637944" cy="30119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ruta 52">
            <a:extLst>
              <a:ext uri="{FF2B5EF4-FFF2-40B4-BE49-F238E27FC236}">
                <a16:creationId xmlns:a16="http://schemas.microsoft.com/office/drawing/2014/main" id="{5E2373CE-B782-FEEB-721E-CC86FF9A2C89}"/>
              </a:ext>
            </a:extLst>
          </p:cNvPr>
          <p:cNvSpPr txBox="1"/>
          <p:nvPr/>
        </p:nvSpPr>
        <p:spPr>
          <a:xfrm>
            <a:off x="4718596" y="1648491"/>
            <a:ext cx="2286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Absorption + scattering</a:t>
            </a:r>
          </a:p>
        </p:txBody>
      </p:sp>
      <p:cxnSp>
        <p:nvCxnSpPr>
          <p:cNvPr id="54" name="Rak pilkoppling 53">
            <a:extLst>
              <a:ext uri="{FF2B5EF4-FFF2-40B4-BE49-F238E27FC236}">
                <a16:creationId xmlns:a16="http://schemas.microsoft.com/office/drawing/2014/main" id="{70E581FC-E339-BE6D-8613-3FAD88C097EF}"/>
              </a:ext>
            </a:extLst>
          </p:cNvPr>
          <p:cNvCxnSpPr>
            <a:cxnSpLocks/>
          </p:cNvCxnSpPr>
          <p:nvPr/>
        </p:nvCxnSpPr>
        <p:spPr>
          <a:xfrm>
            <a:off x="5453825" y="2040018"/>
            <a:ext cx="0" cy="412252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ruta 56">
            <a:extLst>
              <a:ext uri="{FF2B5EF4-FFF2-40B4-BE49-F238E27FC236}">
                <a16:creationId xmlns:a16="http://schemas.microsoft.com/office/drawing/2014/main" id="{219CFFC4-F62A-1AA5-D94F-AA0B175F10BC}"/>
              </a:ext>
            </a:extLst>
          </p:cNvPr>
          <p:cNvSpPr txBox="1"/>
          <p:nvPr/>
        </p:nvSpPr>
        <p:spPr>
          <a:xfrm>
            <a:off x="105540" y="3258073"/>
            <a:ext cx="1136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Scattering</a:t>
            </a:r>
          </a:p>
        </p:txBody>
      </p:sp>
      <p:cxnSp>
        <p:nvCxnSpPr>
          <p:cNvPr id="58" name="Rak pilkoppling 57">
            <a:extLst>
              <a:ext uri="{FF2B5EF4-FFF2-40B4-BE49-F238E27FC236}">
                <a16:creationId xmlns:a16="http://schemas.microsoft.com/office/drawing/2014/main" id="{A076441A-53CE-3652-E8A8-8BC613F5B6AE}"/>
              </a:ext>
            </a:extLst>
          </p:cNvPr>
          <p:cNvCxnSpPr>
            <a:cxnSpLocks/>
          </p:cNvCxnSpPr>
          <p:nvPr/>
        </p:nvCxnSpPr>
        <p:spPr>
          <a:xfrm flipV="1">
            <a:off x="1150677" y="3442738"/>
            <a:ext cx="350263" cy="10519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ruta 59">
            <a:extLst>
              <a:ext uri="{FF2B5EF4-FFF2-40B4-BE49-F238E27FC236}">
                <a16:creationId xmlns:a16="http://schemas.microsoft.com/office/drawing/2014/main" id="{81E4AE8F-212B-6039-13C1-532807EDBE9E}"/>
              </a:ext>
            </a:extLst>
          </p:cNvPr>
          <p:cNvSpPr txBox="1"/>
          <p:nvPr/>
        </p:nvSpPr>
        <p:spPr>
          <a:xfrm>
            <a:off x="168163" y="3872858"/>
            <a:ext cx="1136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Fission</a:t>
            </a:r>
          </a:p>
        </p:txBody>
      </p:sp>
      <p:cxnSp>
        <p:nvCxnSpPr>
          <p:cNvPr id="61" name="Rak pilkoppling 60">
            <a:extLst>
              <a:ext uri="{FF2B5EF4-FFF2-40B4-BE49-F238E27FC236}">
                <a16:creationId xmlns:a16="http://schemas.microsoft.com/office/drawing/2014/main" id="{13B0ACAA-C0CA-166D-F32B-91CE9F2FFB5A}"/>
              </a:ext>
            </a:extLst>
          </p:cNvPr>
          <p:cNvCxnSpPr>
            <a:cxnSpLocks/>
          </p:cNvCxnSpPr>
          <p:nvPr/>
        </p:nvCxnSpPr>
        <p:spPr>
          <a:xfrm>
            <a:off x="1056000" y="4057523"/>
            <a:ext cx="467472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ruta 63">
            <a:extLst>
              <a:ext uri="{FF2B5EF4-FFF2-40B4-BE49-F238E27FC236}">
                <a16:creationId xmlns:a16="http://schemas.microsoft.com/office/drawing/2014/main" id="{00585B51-0EF8-78E4-2136-6E717D813B38}"/>
              </a:ext>
            </a:extLst>
          </p:cNvPr>
          <p:cNvSpPr txBox="1"/>
          <p:nvPr/>
        </p:nvSpPr>
        <p:spPr>
          <a:xfrm>
            <a:off x="263276" y="4515324"/>
            <a:ext cx="1136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Delayed neutrons</a:t>
            </a:r>
          </a:p>
        </p:txBody>
      </p:sp>
      <p:cxnSp>
        <p:nvCxnSpPr>
          <p:cNvPr id="65" name="Rak pilkoppling 64">
            <a:extLst>
              <a:ext uri="{FF2B5EF4-FFF2-40B4-BE49-F238E27FC236}">
                <a16:creationId xmlns:a16="http://schemas.microsoft.com/office/drawing/2014/main" id="{52D6350A-58BC-4A3B-F42A-F505C9179033}"/>
              </a:ext>
            </a:extLst>
          </p:cNvPr>
          <p:cNvCxnSpPr>
            <a:cxnSpLocks/>
          </p:cNvCxnSpPr>
          <p:nvPr/>
        </p:nvCxnSpPr>
        <p:spPr>
          <a:xfrm>
            <a:off x="1124086" y="4799744"/>
            <a:ext cx="444940" cy="7967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ruta 66">
                <a:extLst>
                  <a:ext uri="{FF2B5EF4-FFF2-40B4-BE49-F238E27FC236}">
                    <a16:creationId xmlns:a16="http://schemas.microsoft.com/office/drawing/2014/main" id="{C9A412F3-AD3D-6F8D-E3FC-609E61A11F1E}"/>
                  </a:ext>
                </a:extLst>
              </p:cNvPr>
              <p:cNvSpPr txBox="1"/>
              <p:nvPr/>
            </p:nvSpPr>
            <p:spPr>
              <a:xfrm>
                <a:off x="-339199" y="5250123"/>
                <a:ext cx="8145564" cy="967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limLoc m:val="undOvr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</m:e>
                          </m:nary>
                        </m:e>
                      </m:nary>
                    </m:oMath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=1,…,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7" name="textruta 66">
                <a:extLst>
                  <a:ext uri="{FF2B5EF4-FFF2-40B4-BE49-F238E27FC236}">
                    <a16:creationId xmlns:a16="http://schemas.microsoft.com/office/drawing/2014/main" id="{C9A412F3-AD3D-6F8D-E3FC-609E61A11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9199" y="5250123"/>
                <a:ext cx="8145564" cy="967444"/>
              </a:xfrm>
              <a:prstGeom prst="rect">
                <a:avLst/>
              </a:prstGeom>
              <a:blipFill>
                <a:blip r:embed="rId6"/>
                <a:stretch>
                  <a:fillRect b="-3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Rak pilkoppling 67">
            <a:extLst>
              <a:ext uri="{FF2B5EF4-FFF2-40B4-BE49-F238E27FC236}">
                <a16:creationId xmlns:a16="http://schemas.microsoft.com/office/drawing/2014/main" id="{630CE195-6E65-677D-88B7-9E2C10F6FBA8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831423" y="5100099"/>
            <a:ext cx="292663" cy="258366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>
            <a:extLst>
              <a:ext uri="{FF2B5EF4-FFF2-40B4-BE49-F238E27FC236}">
                <a16:creationId xmlns:a16="http://schemas.microsoft.com/office/drawing/2014/main" id="{50EDA074-5FEC-F746-2FE9-CA557DB41110}"/>
              </a:ext>
            </a:extLst>
          </p:cNvPr>
          <p:cNvSpPr txBox="1"/>
          <p:nvPr/>
        </p:nvSpPr>
        <p:spPr>
          <a:xfrm>
            <a:off x="263276" y="6296822"/>
            <a:ext cx="8247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7"/>
              </a:rPr>
              <a:t>https://en.wikipedia.org/wiki/Neutron_transport#Neutron_transport_equation</a:t>
            </a:r>
            <a:r>
              <a:rPr lang="en-GB" dirty="0"/>
              <a:t> 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CDC2388B-BF3C-4636-8352-A4FA8CC1B4C6}"/>
              </a:ext>
            </a:extLst>
          </p:cNvPr>
          <p:cNvSpPr txBox="1"/>
          <p:nvPr/>
        </p:nvSpPr>
        <p:spPr>
          <a:xfrm>
            <a:off x="6190876" y="4272378"/>
            <a:ext cx="1136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Source</a:t>
            </a:r>
          </a:p>
        </p:txBody>
      </p:sp>
      <p:cxnSp>
        <p:nvCxnSpPr>
          <p:cNvPr id="48" name="Rak pilkoppling 47">
            <a:extLst>
              <a:ext uri="{FF2B5EF4-FFF2-40B4-BE49-F238E27FC236}">
                <a16:creationId xmlns:a16="http://schemas.microsoft.com/office/drawing/2014/main" id="{F846DCC4-3836-47FB-B640-6E8C24D49695}"/>
              </a:ext>
            </a:extLst>
          </p:cNvPr>
          <p:cNvCxnSpPr>
            <a:cxnSpLocks/>
          </p:cNvCxnSpPr>
          <p:nvPr/>
        </p:nvCxnSpPr>
        <p:spPr>
          <a:xfrm flipH="1">
            <a:off x="5524186" y="4451283"/>
            <a:ext cx="603989" cy="209077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059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BCE070D-D40D-4B78-BF46-95DCA6B07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hydraulics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224E54E-B706-4FC0-8F98-3C45E0BD35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67" dirty="0"/>
                  <a:t>Conduction: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′′′</m:t>
                          </m:r>
                        </m:sup>
                      </m:sSup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⋅[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m:rPr>
                          <m:sty m:val="p"/>
                        </m:rPr>
                        <a:rPr lang="sv-SE" sz="1867">
                          <a:latin typeface="Cambria Math" panose="02040503050406030204" pitchFamily="18" charset="0"/>
                        </a:rPr>
                        <m:t>T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867" dirty="0"/>
              </a:p>
              <a:p>
                <a:r>
                  <a:rPr lang="en-GB" sz="1867" dirty="0"/>
                  <a:t>Convection: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sv-SE" sz="1867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1867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′′′</m:t>
                          </m:r>
                        </m:sup>
                      </m:sSup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v-SE" sz="1867" b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1867" i="1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sv-SE" sz="1867" b="1" i="1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sv-SE" sz="1867" b="1" i="1"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sv-SE" sz="1867" i="1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sv-SE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867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867" dirty="0"/>
              </a:p>
              <a:p>
                <a:r>
                  <a:rPr lang="en-GB" sz="2000" dirty="0"/>
                  <a:t>Conservation of mass: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𝜕𝜌</m:t>
                          </m:r>
                        </m:num>
                        <m:den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sv-S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sz="2000" b="1" i="0" smtClean="0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sv-S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sv-SE" sz="20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d>
                        <m:dPr>
                          <m:ctrlPr>
                            <a:rPr lang="sv-S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  <a:p>
                <a:r>
                  <a:rPr lang="en-GB" sz="2000" dirty="0"/>
                  <a:t>Conservation of momentum: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d>
                        <m:d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v-SE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v-SE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sv-SE" sz="20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num>
                            <m:den>
                              <m:r>
                                <a:rPr lang="sv-SE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sv-SE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d>
                            <m:d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sz="20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v-SE" sz="20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  <m:d>
                            <m:dPr>
                              <m:ctrlPr>
                                <a:rPr lang="sv-SE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sz="20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sv-SE" sz="20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sv-SE" sz="2000" b="1" i="0" smtClean="0">
                              <a:latin typeface="Cambria Math" panose="02040503050406030204" pitchFamily="18" charset="0"/>
                            </a:rPr>
                            <m:t>𝛁</m:t>
                          </m:r>
                          <m:r>
                            <a:rPr lang="sv-SE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sv-SE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  <m:d>
                            <m:d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sz="20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v-SE" sz="2000" b="1" i="0" smtClean="0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v-SE" sz="2000" b="1" i="0" smtClean="0">
                          <a:latin typeface="Cambria Math" panose="02040503050406030204" pitchFamily="18" charset="0"/>
                        </a:rPr>
                        <m:t>𝛁</m:t>
                      </m:r>
                      <m:r>
                        <m:rPr>
                          <m:sty m:val="p"/>
                        </m:rPr>
                        <a:rPr lang="sv-SE" sz="2000" b="0" i="0" smtClean="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000" b="1" i="1" smtClean="0">
                          <a:latin typeface="Cambria Math" panose="02040503050406030204" pitchFamily="18" charset="0"/>
                        </a:rPr>
                        <m:t>𝒈</m:t>
                      </m:r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1867" dirty="0"/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224E54E-B706-4FC0-8F98-3C45E0BD35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22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426DF64-AD90-418E-B642-E33C25A38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0400" y="4806000"/>
            <a:ext cx="3744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457200" rtl="0" eaLnBrk="1" latinLnBrk="0" hangingPunct="1">
              <a:lnSpc>
                <a:spcPts val="900"/>
              </a:lnSpc>
              <a:defRPr sz="5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B07D95-7C69-46C0-AD2A-2DA1650028AD}" type="slidenum">
              <a:rPr lang="en-GB" smtClean="0"/>
              <a:pPr/>
              <a:t>14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7244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5DF3FEDF-4337-4F36-9377-55C6E1BB3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603" y="1729054"/>
            <a:ext cx="2772162" cy="543001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34C042DD-4698-4EFA-BF09-13561D78E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603" y="3290682"/>
            <a:ext cx="3000794" cy="552527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8E4EF1E3-BC81-474A-8161-31A6BC3290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603" y="2567484"/>
            <a:ext cx="5087060" cy="76210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7C2AEA8A-7E27-4471-A936-C0AED2B3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Derivation – Langevin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1DA4F7D-0086-4E15-8581-02CF9E68DD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90322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Langevin equation:</a:t>
                </a:r>
              </a:p>
              <a:p>
                <a:pPr lvl="1"/>
                <a:r>
                  <a:rPr lang="en-GB" dirty="0"/>
                  <a:t>The noise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GB" dirty="0"/>
                  <a:t> varies faster than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Expansion of unity:</a:t>
                </a:r>
              </a:p>
              <a:p>
                <a:r>
                  <a:rPr lang="en-GB" dirty="0"/>
                  <a:t>Average over noise:</a:t>
                </a:r>
              </a:p>
              <a:p>
                <a:r>
                  <a:rPr lang="en-GB" dirty="0"/>
                  <a:t>Assuming a forward discretization scheme and Gaussian noise with zero mean and covariance 					   that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sv-SE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dirty="0"/>
                  <a:t>   </a:t>
                </a:r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1DA4F7D-0086-4E15-8581-02CF9E68DD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90322"/>
                <a:ext cx="10515600" cy="4351338"/>
              </a:xfrm>
              <a:blipFill>
                <a:blip r:embed="rId6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Bildobjekt 11">
            <a:extLst>
              <a:ext uri="{FF2B5EF4-FFF2-40B4-BE49-F238E27FC236}">
                <a16:creationId xmlns:a16="http://schemas.microsoft.com/office/drawing/2014/main" id="{51CB757A-A004-4C86-B018-1441060392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95603" y="4631748"/>
            <a:ext cx="3820058" cy="600159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5F8B4FEB-8CCD-459E-B040-795AA71768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1818" y="5231907"/>
            <a:ext cx="5992061" cy="590632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81090A1E-C41C-4F64-9F57-C9E7EBCF2E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8103" y="4186643"/>
            <a:ext cx="4182059" cy="2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33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143C3AB1-1CEB-42BF-8C32-8835E14BA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356" y="2193245"/>
            <a:ext cx="6525536" cy="562053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6C4348F4-8A9B-45A5-9594-6B259977E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021" y="2902853"/>
            <a:ext cx="4258269" cy="65731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5BF66841-6D7A-4AF2-A9E8-85C64B0D0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Derivation – Correlation functions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921D522-77D6-466F-9D3E-39A618C62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88015" cy="4192222"/>
          </a:xfrm>
        </p:spPr>
        <p:txBody>
          <a:bodyPr>
            <a:normAutofit/>
          </a:bodyPr>
          <a:lstStyle/>
          <a:p>
            <a:r>
              <a:rPr lang="en-GB" dirty="0"/>
              <a:t>Stochastic neutron diffusion equation: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</a:t>
            </a:r>
            <a:br>
              <a:rPr lang="sv-SE" b="0" i="1" dirty="0">
                <a:latin typeface="Cambria Math" panose="02040503050406030204" pitchFamily="18" charset="0"/>
              </a:rPr>
            </a:br>
            <a:endParaRPr lang="en-GB" dirty="0"/>
          </a:p>
          <a:p>
            <a:r>
              <a:rPr lang="en-GB" dirty="0"/>
              <a:t>Generating functional:</a:t>
            </a:r>
          </a:p>
          <a:p>
            <a:r>
              <a:rPr lang="en-GB" dirty="0"/>
              <a:t>Correlation functions: 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</a:t>
            </a:r>
            <a:br>
              <a:rPr lang="en-GB" dirty="0"/>
            </a:br>
            <a:endParaRPr lang="en-GB" sz="20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4740222-9D91-4BB1-BD6B-EB09BC336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6654" y="1825625"/>
            <a:ext cx="3953427" cy="495369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F780D6D-2618-482F-B648-E06229AE1B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6866" y="3513487"/>
            <a:ext cx="6154009" cy="1495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ruta 13">
                <a:extLst>
                  <a:ext uri="{FF2B5EF4-FFF2-40B4-BE49-F238E27FC236}">
                    <a16:creationId xmlns:a16="http://schemas.microsoft.com/office/drawing/2014/main" id="{AC86385F-C6F3-495B-AF88-F42BF91CC4AA}"/>
                  </a:ext>
                </a:extLst>
              </p:cNvPr>
              <p:cNvSpPr txBox="1"/>
              <p:nvPr/>
            </p:nvSpPr>
            <p:spPr>
              <a:xfrm>
                <a:off x="1320800" y="5357814"/>
                <a:ext cx="45430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/>
                  <a:t>(assuming that the noise is independent of </a:t>
                </a:r>
                <a14:m>
                  <m:oMath xmlns:m="http://schemas.openxmlformats.org/officeDocument/2006/math">
                    <m:r>
                      <a:rPr lang="sv-SE" sz="18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1800" dirty="0"/>
                  <a:t>) 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ruta 13">
                <a:extLst>
                  <a:ext uri="{FF2B5EF4-FFF2-40B4-BE49-F238E27FC236}">
                    <a16:creationId xmlns:a16="http://schemas.microsoft.com/office/drawing/2014/main" id="{AC86385F-C6F3-495B-AF88-F42BF91CC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800" y="5357814"/>
                <a:ext cx="4543039" cy="369332"/>
              </a:xfrm>
              <a:prstGeom prst="rect">
                <a:avLst/>
              </a:prstGeom>
              <a:blipFill>
                <a:blip r:embed="rId8"/>
                <a:stretch>
                  <a:fillRect l="-1208" t="-10000" r="-13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8B831AB4-552E-4D7C-A23A-09D5F11DE708}"/>
                  </a:ext>
                </a:extLst>
              </p:cNvPr>
              <p:cNvSpPr txBox="1"/>
              <p:nvPr/>
            </p:nvSpPr>
            <p:spPr>
              <a:xfrm>
                <a:off x="1634161" y="2685985"/>
                <a:ext cx="32817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sv-SE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treated as a scalar field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8B831AB4-552E-4D7C-A23A-09D5F11DE7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161" y="2685985"/>
                <a:ext cx="3281796" cy="646331"/>
              </a:xfrm>
              <a:prstGeom prst="rect">
                <a:avLst/>
              </a:prstGeom>
              <a:blipFill>
                <a:blip r:embed="rId9"/>
                <a:stretch>
                  <a:fillRect t="-5660" r="-1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Bildobjekt 11">
            <a:extLst>
              <a:ext uri="{FF2B5EF4-FFF2-40B4-BE49-F238E27FC236}">
                <a16:creationId xmlns:a16="http://schemas.microsoft.com/office/drawing/2014/main" id="{0EA6920A-80BA-4B8B-B002-69D1444F7F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1714" y="4704278"/>
            <a:ext cx="3686689" cy="60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62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objekt 25">
            <a:extLst>
              <a:ext uri="{FF2B5EF4-FFF2-40B4-BE49-F238E27FC236}">
                <a16:creationId xmlns:a16="http://schemas.microsoft.com/office/drawing/2014/main" id="{2CB89AF6-D87E-4390-8C64-3AF37A586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39339"/>
            <a:ext cx="7097115" cy="220058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5BF66841-6D7A-4AF2-A9E8-85C64B0D0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Feynman diagrams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921D522-77D6-466F-9D3E-39A618C62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88015" cy="4785037"/>
          </a:xfrm>
        </p:spPr>
        <p:txBody>
          <a:bodyPr>
            <a:normAutofit/>
          </a:bodyPr>
          <a:lstStyle/>
          <a:p>
            <a:r>
              <a:rPr lang="en-US" sz="2200" dirty="0"/>
              <a:t>Components:</a:t>
            </a:r>
            <a:br>
              <a:rPr lang="en-US" sz="2200" dirty="0"/>
            </a:br>
            <a:br>
              <a:rPr lang="en-US" sz="2200" dirty="0"/>
            </a:br>
            <a:r>
              <a:rPr lang="en-US" dirty="0"/>
              <a:t> </a:t>
            </a:r>
            <a:r>
              <a:rPr lang="en-US" sz="3600" dirty="0"/>
              <a:t> </a:t>
            </a:r>
            <a:endParaRPr lang="en-US" sz="2200" dirty="0"/>
          </a:p>
          <a:p>
            <a:r>
              <a:rPr lang="en-US" sz="2200" dirty="0"/>
              <a:t>Propagator + higher order contributions: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FD457665-A747-4A97-B3DC-CA35F9EE6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4844" y="1511256"/>
            <a:ext cx="3143689" cy="628738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7DE7AA56-D083-47F0-B37B-19730A144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418" y="2206677"/>
            <a:ext cx="2381582" cy="809738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EB7E17DA-D62E-4C11-95CE-AC0774C2FA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4143" y="1444571"/>
            <a:ext cx="1857634" cy="762106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5855E9E9-653F-48CD-81C5-EE4267B56F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7329" y="1382650"/>
            <a:ext cx="1676634" cy="885949"/>
          </a:xfrm>
          <a:prstGeom prst="rect">
            <a:avLst/>
          </a:prstGeom>
        </p:spPr>
      </p:pic>
      <p:pic>
        <p:nvPicPr>
          <p:cNvPr id="28" name="Bildobjekt 27">
            <a:extLst>
              <a:ext uri="{FF2B5EF4-FFF2-40B4-BE49-F238E27FC236}">
                <a16:creationId xmlns:a16="http://schemas.microsoft.com/office/drawing/2014/main" id="{2F251D58-8178-461F-B3A2-14C89965FF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2263" y="3177056"/>
            <a:ext cx="5125165" cy="2295845"/>
          </a:xfrm>
          <a:prstGeom prst="rect">
            <a:avLst/>
          </a:prstGeom>
        </p:spPr>
      </p:pic>
      <p:pic>
        <p:nvPicPr>
          <p:cNvPr id="32" name="Bildobjekt 31">
            <a:extLst>
              <a:ext uri="{FF2B5EF4-FFF2-40B4-BE49-F238E27FC236}">
                <a16:creationId xmlns:a16="http://schemas.microsoft.com/office/drawing/2014/main" id="{042E1BEA-D4BF-4922-BB33-2A71D1CE20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9498" y="5472901"/>
            <a:ext cx="5182323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57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F66841-6D7A-4AF2-A9E8-85C64B0D0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Feynman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921D522-77D6-466F-9D3E-39A618C62F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688015" cy="4785037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Feedback coupling contributions (if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v-SE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v-SE" sz="22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200" dirty="0"/>
                  <a:t>): </a:t>
                </a:r>
              </a:p>
              <a:p>
                <a:pPr marL="0" indent="0"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921D522-77D6-466F-9D3E-39A618C62F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688015" cy="4785037"/>
              </a:xfrm>
              <a:blipFill>
                <a:blip r:embed="rId3"/>
                <a:stretch>
                  <a:fillRect l="-1094" t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Bildobjekt 4">
            <a:extLst>
              <a:ext uri="{FF2B5EF4-FFF2-40B4-BE49-F238E27FC236}">
                <a16:creationId xmlns:a16="http://schemas.microsoft.com/office/drawing/2014/main" id="{17097171-ABCD-4CCB-9439-17DD2E6A2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74851"/>
            <a:ext cx="8049748" cy="3286584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D9CE4AB6-A56B-481E-8F57-FF1F9E776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6215" y="2574851"/>
            <a:ext cx="4658375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09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A9D721A-BD27-4205-9E81-E1376C4FE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Renormalization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E1BAB54-7263-43EF-A560-3B077DA82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Green’s function: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Renormalized parameters:</a:t>
            </a:r>
          </a:p>
          <a:p>
            <a:pPr marL="0" indent="0">
              <a:buNone/>
            </a:pPr>
            <a:br>
              <a:rPr lang="en-GB" sz="2200" dirty="0"/>
            </a:br>
            <a:endParaRPr lang="en-GB" sz="2200" dirty="0"/>
          </a:p>
          <a:p>
            <a:r>
              <a:rPr lang="en-GB" sz="2200" dirty="0"/>
              <a:t>Universal scaling function:</a:t>
            </a:r>
            <a:br>
              <a:rPr lang="en-GB" sz="2200" dirty="0"/>
            </a:br>
            <a:endParaRPr lang="en-GB" sz="2200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BD4CE00-7583-431B-A9F3-BD148C2B8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149" y="3844109"/>
            <a:ext cx="1200318" cy="314369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758BC59E-ECC9-4EA2-8A16-23815094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3340" y="1697013"/>
            <a:ext cx="819264" cy="295316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3480CEDA-5DC0-4626-B9CD-2E013AE82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2643" y="1998378"/>
            <a:ext cx="2953162" cy="428685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9F6DCADD-57B2-44F7-BE1F-EA73C4A73F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3118" y="1677960"/>
            <a:ext cx="2010056" cy="314369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A0F7986A-45AB-4CD4-BDAF-93466D5889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1982" y="3266401"/>
            <a:ext cx="4315427" cy="352474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8C850299-27D3-4F10-A6B4-3A2A35D891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88986" y="2234493"/>
            <a:ext cx="2010056" cy="895475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8B2B0FAD-FFD9-43E4-92B6-BC5497771E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58968" y="3161359"/>
            <a:ext cx="3038899" cy="762106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9911575E-DECE-43B7-B526-889712B79D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21013" y="4329954"/>
            <a:ext cx="790685" cy="466790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BC176A06-1DB4-4C1B-82BF-A9BF0DA1F9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25426" y="2742453"/>
            <a:ext cx="3734321" cy="523948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452F5B30-A7F5-422C-A53E-921C8EE9D4F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92379" y="4016525"/>
            <a:ext cx="5410955" cy="7430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ruta 26">
                <a:extLst>
                  <a:ext uri="{FF2B5EF4-FFF2-40B4-BE49-F238E27FC236}">
                    <a16:creationId xmlns:a16="http://schemas.microsoft.com/office/drawing/2014/main" id="{25E2C260-AE7A-4BE8-8A4D-3244358D551E}"/>
                  </a:ext>
                </a:extLst>
              </p:cNvPr>
              <p:cNvSpPr txBox="1"/>
              <p:nvPr/>
            </p:nvSpPr>
            <p:spPr>
              <a:xfrm>
                <a:off x="9867015" y="1801227"/>
                <a:ext cx="125399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2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v-SE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v-SE" sz="22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200" dirty="0"/>
                  <a:t> </a:t>
                </a:r>
              </a:p>
            </p:txBody>
          </p:sp>
        </mc:Choice>
        <mc:Fallback xmlns="">
          <p:sp>
            <p:nvSpPr>
              <p:cNvPr id="27" name="textruta 26">
                <a:extLst>
                  <a:ext uri="{FF2B5EF4-FFF2-40B4-BE49-F238E27FC236}">
                    <a16:creationId xmlns:a16="http://schemas.microsoft.com/office/drawing/2014/main" id="{25E2C260-AE7A-4BE8-8A4D-3244358D55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7015" y="1801227"/>
                <a:ext cx="1253998" cy="430887"/>
              </a:xfrm>
              <a:prstGeom prst="rect">
                <a:avLst/>
              </a:prstGeom>
              <a:blipFill>
                <a:blip r:embed="rId13"/>
                <a:stretch>
                  <a:fillRect l="-6341" t="-8451" b="-28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Bildobjekt 28">
            <a:extLst>
              <a:ext uri="{FF2B5EF4-FFF2-40B4-BE49-F238E27FC236}">
                <a16:creationId xmlns:a16="http://schemas.microsoft.com/office/drawing/2014/main" id="{A62EDEF6-5769-4B3D-9B61-BC7F814588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50383" y="5889942"/>
            <a:ext cx="4725059" cy="647790"/>
          </a:xfrm>
          <a:prstGeom prst="rect">
            <a:avLst/>
          </a:prstGeom>
        </p:spPr>
      </p:pic>
      <p:pic>
        <p:nvPicPr>
          <p:cNvPr id="33" name="Bildobjekt 32">
            <a:extLst>
              <a:ext uri="{FF2B5EF4-FFF2-40B4-BE49-F238E27FC236}">
                <a16:creationId xmlns:a16="http://schemas.microsoft.com/office/drawing/2014/main" id="{305BC2DA-AA64-4BA4-9AB8-8ED407CA484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69224" y="4833618"/>
            <a:ext cx="6058746" cy="657317"/>
          </a:xfrm>
          <a:prstGeom prst="rect">
            <a:avLst/>
          </a:prstGeom>
        </p:spPr>
      </p:pic>
      <p:pic>
        <p:nvPicPr>
          <p:cNvPr id="35" name="Bildobjekt 34">
            <a:extLst>
              <a:ext uri="{FF2B5EF4-FFF2-40B4-BE49-F238E27FC236}">
                <a16:creationId xmlns:a16="http://schemas.microsoft.com/office/drawing/2014/main" id="{8B4B3083-174C-4BBB-816A-960C2407740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7060" y="4760073"/>
            <a:ext cx="4582164" cy="762106"/>
          </a:xfrm>
          <a:prstGeom prst="rect">
            <a:avLst/>
          </a:prstGeom>
        </p:spPr>
      </p:pic>
      <p:pic>
        <p:nvPicPr>
          <p:cNvPr id="37" name="Bildobjekt 36">
            <a:extLst>
              <a:ext uri="{FF2B5EF4-FFF2-40B4-BE49-F238E27FC236}">
                <a16:creationId xmlns:a16="http://schemas.microsoft.com/office/drawing/2014/main" id="{6D138571-D1B6-4506-8521-82DB83C5535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23334" y="5986684"/>
            <a:ext cx="1028844" cy="3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4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DF766C4-B008-49C9-B52C-72D737FA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&amp; Motivation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373BB9-C42E-47D9-A93E-40E1723EF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GB" sz="2200" dirty="0"/>
              <a:t>Interactions between neutrons and U-235 can cause fission which </a:t>
            </a:r>
            <a:r>
              <a:rPr lang="en-GB" sz="2200" dirty="0">
                <a:sym typeface="Wingdings" panose="05000000000000000000" pitchFamily="2" charset="2"/>
              </a:rPr>
              <a:t>release energy</a:t>
            </a:r>
          </a:p>
          <a:p>
            <a:r>
              <a:rPr lang="en-GB" sz="2200" dirty="0"/>
              <a:t>The modelling of neutron transport is important to many aspects of nuclear reactor operation</a:t>
            </a:r>
          </a:p>
          <a:p>
            <a:r>
              <a:rPr lang="en-GB" sz="2200" dirty="0"/>
              <a:t>We want to improve the model of neutron transport by including fluctuations and feedback effects using methods from quantum field theory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46EDA12B-C06E-409B-BEF7-E00D342D6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26456"/>
            <a:ext cx="5511622" cy="2848406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535605B9-E0AB-433B-A7B7-2F357B9CE9EA}"/>
              </a:ext>
            </a:extLst>
          </p:cNvPr>
          <p:cNvSpPr txBox="1"/>
          <p:nvPr/>
        </p:nvSpPr>
        <p:spPr>
          <a:xfrm>
            <a:off x="10814800" y="1247870"/>
            <a:ext cx="8112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Stefan-</a:t>
            </a:r>
            <a:r>
              <a:rPr lang="en-GB" sz="800" dirty="0" err="1"/>
              <a:t>Xp</a:t>
            </a:r>
            <a:r>
              <a:rPr lang="en-GB" sz="800" dirty="0"/>
              <a:t>.  “Nuclear fission of uranium 235” commons.wikipedia.org. Accessed: 29 Jan. 2026. [Online]. Available: </a:t>
            </a:r>
            <a:r>
              <a:rPr lang="en-GB" sz="800" dirty="0">
                <a:hlinkClick r:id="rId4"/>
              </a:rPr>
              <a:t>https://commons.wikimedia.org/wiki/File:Kernspaltung.svg</a:t>
            </a:r>
            <a:r>
              <a:rPr lang="en-GB" sz="800" dirty="0"/>
              <a:t>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79F146EE-57B6-4D95-9A26-1B3EE289FB7D}"/>
              </a:ext>
            </a:extLst>
          </p:cNvPr>
          <p:cNvSpPr txBox="1"/>
          <p:nvPr/>
        </p:nvSpPr>
        <p:spPr>
          <a:xfrm>
            <a:off x="6375013" y="5974862"/>
            <a:ext cx="3198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U.S.NRC. “Pressurized Water Reactor.” commons.wikipedia.org. Accessed: 29 Oct. 2025. [Online]. Available: </a:t>
            </a:r>
            <a:r>
              <a:rPr lang="en-GB" sz="800" dirty="0">
                <a:hlinkClick r:id="rId5"/>
              </a:rPr>
              <a:t>https://commons.wikimedia.org/wiki/File:PressurizedWaterReactor.gif</a:t>
            </a:r>
            <a:r>
              <a:rPr lang="en-GB" sz="800" dirty="0"/>
              <a:t>.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F5A02BC0-D057-423B-9236-27C41EA62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863" y="365125"/>
            <a:ext cx="4514386" cy="275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96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F0F854A-9DBF-44F9-8791-0E70BC18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32569" cy="1325563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pic>
        <p:nvPicPr>
          <p:cNvPr id="6" name="42005_2021_654_MOESM2_ESM">
            <a:hlinkClick r:id="" action="ppaction://media"/>
            <a:extLst>
              <a:ext uri="{FF2B5EF4-FFF2-40B4-BE49-F238E27FC236}">
                <a16:creationId xmlns:a16="http://schemas.microsoft.com/office/drawing/2014/main" id="{31195483-8799-4847-8AB7-28AB7B37B1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52123" y="365125"/>
            <a:ext cx="6154883" cy="3471985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1ABC1574-1CBE-44ED-9555-256AE04093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2123" y="3837110"/>
            <a:ext cx="4820975" cy="2655765"/>
          </a:xfrm>
          <a:prstGeom prst="rect">
            <a:avLst/>
          </a:prstGeom>
        </p:spPr>
      </p:pic>
      <p:sp>
        <p:nvSpPr>
          <p:cNvPr id="11" name="textruta 10">
            <a:extLst>
              <a:ext uri="{FF2B5EF4-FFF2-40B4-BE49-F238E27FC236}">
                <a16:creationId xmlns:a16="http://schemas.microsoft.com/office/drawing/2014/main" id="{5174264F-F59C-46BB-85FF-3B92A0C681E0}"/>
              </a:ext>
            </a:extLst>
          </p:cNvPr>
          <p:cNvSpPr txBox="1"/>
          <p:nvPr/>
        </p:nvSpPr>
        <p:spPr>
          <a:xfrm>
            <a:off x="10570583" y="5313265"/>
            <a:ext cx="123538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Li, X., Cai, D., Wang, X., He, M., Li, Z., Zhao, C., &amp; Wang, X. (2025). Neutronic analysis of PWR fuel-assembly bowing based on measurement data. </a:t>
            </a:r>
            <a:r>
              <a:rPr lang="en-GB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Nuclear Engineering and Design</a:t>
            </a:r>
            <a:r>
              <a:rPr lang="en-GB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443</a:t>
            </a:r>
            <a:r>
              <a:rPr lang="en-GB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114283.</a:t>
            </a:r>
            <a:endParaRPr lang="en-GB" sz="800" dirty="0"/>
          </a:p>
        </p:txBody>
      </p: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20A3AFC5-FDAE-49A5-BD0A-71E217CA81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131" y="1690182"/>
            <a:ext cx="4753638" cy="1152686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CBC3D678-C559-4C82-9B9A-6009544F158E}"/>
              </a:ext>
            </a:extLst>
          </p:cNvPr>
          <p:cNvSpPr txBox="1">
            <a:spLocks/>
          </p:cNvSpPr>
          <p:nvPr/>
        </p:nvSpPr>
        <p:spPr>
          <a:xfrm>
            <a:off x="717132" y="3015745"/>
            <a:ext cx="4820976" cy="2755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Experiments have found connections between neutron fluctuations and spatial correlations of the neutron distribution</a:t>
            </a:r>
          </a:p>
          <a:p>
            <a:r>
              <a:rPr lang="en-GB" sz="2200" dirty="0"/>
              <a:t>This might contribute to the asymmetry of power distribution seen in large reactors</a:t>
            </a:r>
          </a:p>
        </p:txBody>
      </p:sp>
    </p:spTree>
    <p:extLst>
      <p:ext uri="{BB962C8B-B14F-4D97-AF65-F5344CB8AC3E}">
        <p14:creationId xmlns:p14="http://schemas.microsoft.com/office/powerpoint/2010/main" val="234069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4E838F4-13C2-6E93-3952-1AE13A55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transport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9994CF6-72F3-5C52-6A11-23DAA3C470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6548295" cy="466725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Neutron diffusion equation (approximation of the neutron transport equation):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kern="100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sSup>
                            <m:sSupPr>
                              <m:ctrlPr>
                                <a:rPr lang="sv-SE" sz="2800" b="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80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sv-SE" sz="2800" b="0" i="1" kern="100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</m:d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d>
                      <m:dPr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1800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is the neutron density (flux) at position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and time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GB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denotes the diffusion coefficient and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sz="18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the reactivity.</a:t>
                </a:r>
              </a:p>
              <a:p>
                <a:r>
                  <a:rPr lang="en-GB" dirty="0"/>
                  <a:t>We want to include </a:t>
                </a:r>
                <a:r>
                  <a:rPr lang="en-GB" dirty="0">
                    <a:solidFill>
                      <a:srgbClr val="FF0000"/>
                    </a:solidFill>
                  </a:rPr>
                  <a:t>fluctuations</a:t>
                </a:r>
                <a:r>
                  <a:rPr lang="en-GB" dirty="0"/>
                  <a:t> and </a:t>
                </a:r>
                <a:r>
                  <a:rPr lang="en-GB" dirty="0">
                    <a:solidFill>
                      <a:srgbClr val="0070C0"/>
                    </a:solidFill>
                  </a:rPr>
                  <a:t>feedback effects</a:t>
                </a:r>
                <a:r>
                  <a:rPr lang="en-GB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kern="100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sSup>
                            <m:sSupPr>
                              <m:ctrlPr>
                                <a:rPr lang="sv-SE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sv-SE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</m:d>
                      <m:r>
                        <a:rPr lang="en-GB" sz="28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sz="2800" b="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sv-SE" sz="2800" b="0" i="1" kern="100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𝜂</m:t>
                      </m:r>
                      <m:d>
                        <m:dPr>
                          <m:ctrlPr>
                            <a:rPr lang="en-GB" i="1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kern="1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kern="1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i="1" kern="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sv-SE" b="0" i="1" kern="1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sv-SE" b="0" i="1" kern="1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sv-SE" b="0" i="1" kern="1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i="1" kern="1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sv-SE" b="0" i="1" kern="1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i="1" kern="10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kern="1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kern="10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kern="10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i="1" kern="10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Doppler effect (example of feedback): </a:t>
                </a:r>
              </a:p>
              <a:p>
                <a:pPr lvl="1"/>
                <a:r>
                  <a:rPr lang="en-GB" sz="2800" dirty="0"/>
                  <a:t>Higher neutron flux </a:t>
                </a:r>
                <a:r>
                  <a:rPr lang="en-GB" sz="2800" dirty="0">
                    <a:sym typeface="Wingdings" panose="05000000000000000000" pitchFamily="2" charset="2"/>
                  </a:rPr>
                  <a:t> more fission  higher temperature  faster vibration of U-238  broadening of the absorption cross section  more absorption  lower neutron flux</a:t>
                </a:r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69994CF6-72F3-5C52-6A11-23DAA3C47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6548295" cy="4667250"/>
              </a:xfrm>
              <a:blipFill>
                <a:blip r:embed="rId3"/>
                <a:stretch>
                  <a:fillRect l="-1023" t="-2611" r="-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Bildobjekt 5">
            <a:extLst>
              <a:ext uri="{FF2B5EF4-FFF2-40B4-BE49-F238E27FC236}">
                <a16:creationId xmlns:a16="http://schemas.microsoft.com/office/drawing/2014/main" id="{B5295688-DF56-46FE-A9E4-788879722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494" y="365125"/>
            <a:ext cx="3639039" cy="2918863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3F5D1091-5DC2-4674-B5F0-2725464F0B4F}"/>
              </a:ext>
            </a:extLst>
          </p:cNvPr>
          <p:cNvSpPr txBox="1"/>
          <p:nvPr/>
        </p:nvSpPr>
        <p:spPr>
          <a:xfrm>
            <a:off x="7586785" y="3283988"/>
            <a:ext cx="376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Suescún</a:t>
            </a:r>
            <a:r>
              <a:rPr lang="en-GB" sz="800" dirty="0"/>
              <a:t>-Díaz, D., “Stochastic Neutron Population With Temperature Feedback Effects Using The Implicit Runge-</a:t>
            </a:r>
            <a:r>
              <a:rPr lang="en-GB" sz="800" dirty="0" err="1"/>
              <a:t>Kutta</a:t>
            </a:r>
            <a:r>
              <a:rPr lang="en-GB" sz="800" dirty="0"/>
              <a:t> Scheme,” </a:t>
            </a:r>
            <a:r>
              <a:rPr lang="en-GB" sz="800" i="1" dirty="0"/>
              <a:t>J. Appl. Sci. Eng.</a:t>
            </a:r>
            <a:r>
              <a:rPr lang="en-GB" sz="800" dirty="0"/>
              <a:t>, vol. 28, no. 8, pp. 1795-1803, Sept. 2024, </a:t>
            </a:r>
            <a:r>
              <a:rPr lang="en-GB" sz="800" dirty="0" err="1"/>
              <a:t>doi</a:t>
            </a:r>
            <a:r>
              <a:rPr lang="en-GB" sz="800" dirty="0"/>
              <a:t>: </a:t>
            </a:r>
            <a:r>
              <a:rPr lang="en-GB" sz="800" dirty="0">
                <a:hlinkClick r:id="rId5"/>
              </a:rPr>
              <a:t>http://dx.doi.org/10.6180/jase.202508_28(8).0016</a:t>
            </a:r>
            <a:r>
              <a:rPr lang="en-GB" sz="800" dirty="0"/>
              <a:t>.</a:t>
            </a:r>
            <a:endParaRPr lang="en-US" sz="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54AB9F-AFD1-4587-BF15-1567E8492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494" y="3929551"/>
            <a:ext cx="4501358" cy="230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415BE8E7-9ED9-4F8D-AB03-2B54C075CC18}"/>
              </a:ext>
            </a:extLst>
          </p:cNvPr>
          <p:cNvSpPr txBox="1"/>
          <p:nvPr/>
        </p:nvSpPr>
        <p:spPr>
          <a:xfrm>
            <a:off x="7586785" y="6233187"/>
            <a:ext cx="3767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dirty="0" err="1">
                <a:solidFill>
                  <a:srgbClr val="222222"/>
                </a:solidFill>
                <a:effectLst/>
              </a:rPr>
              <a:t>Qvist</a:t>
            </a:r>
            <a:r>
              <a:rPr lang="en-GB" sz="800" b="0" i="0" dirty="0">
                <a:solidFill>
                  <a:srgbClr val="222222"/>
                </a:solidFill>
                <a:effectLst/>
              </a:rPr>
              <a:t>, S. A. (2013). </a:t>
            </a:r>
            <a:r>
              <a:rPr lang="en-GB" sz="800" b="0" i="1" dirty="0">
                <a:solidFill>
                  <a:srgbClr val="222222"/>
                </a:solidFill>
                <a:effectLst/>
              </a:rPr>
              <a:t>Safety and core design of large liquid-metal cooled fast breeder reactors</a:t>
            </a:r>
            <a:r>
              <a:rPr lang="en-GB" sz="800" b="0" i="0" dirty="0">
                <a:solidFill>
                  <a:srgbClr val="222222"/>
                </a:solidFill>
                <a:effectLst/>
              </a:rPr>
              <a:t>. University of California, Berkeley.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4180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D765F30-2C5E-4357-866A-49952F8CE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Field Theory (QFT)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22C7FF6-79CB-4604-8372-37B6A1B7D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365125"/>
            <a:ext cx="4372428" cy="3279321"/>
          </a:xfrm>
          <a:prstGeom prst="rect">
            <a:avLst/>
          </a:prstGeom>
        </p:spPr>
      </p:pic>
      <p:sp>
        <p:nvSpPr>
          <p:cNvPr id="17" name="textruta 16">
            <a:extLst>
              <a:ext uri="{FF2B5EF4-FFF2-40B4-BE49-F238E27FC236}">
                <a16:creationId xmlns:a16="http://schemas.microsoft.com/office/drawing/2014/main" id="{8BA2D1CD-4ABA-4980-9F0B-DD54A3FF8BF2}"/>
              </a:ext>
            </a:extLst>
          </p:cNvPr>
          <p:cNvSpPr txBox="1"/>
          <p:nvPr/>
        </p:nvSpPr>
        <p:spPr>
          <a:xfrm>
            <a:off x="838199" y="1690688"/>
            <a:ext cx="6567535" cy="1872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prstClr val="black"/>
                </a:solidFill>
                <a:latin typeface="Calibri" panose="020F0502020204030204"/>
              </a:rPr>
              <a:t>QFT is a framework that models the behaviour of fundamental particles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prstClr val="black"/>
                </a:solidFill>
                <a:latin typeface="Calibri" panose="020F0502020204030204"/>
              </a:rPr>
              <a:t>The fields in QFT fluctuates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Tools from QFT can be used to analyse neutron fluctuations</a:t>
            </a:r>
            <a:endParaRPr lang="en-GB" sz="2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0D6DA490-F28D-4F86-AD45-E8E7CC754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35" y="3742333"/>
            <a:ext cx="1892492" cy="284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ruta 18">
                <a:extLst>
                  <a:ext uri="{FF2B5EF4-FFF2-40B4-BE49-F238E27FC236}">
                    <a16:creationId xmlns:a16="http://schemas.microsoft.com/office/drawing/2014/main" id="{E7830D38-FEEC-441D-93D8-8EF7A10337A5}"/>
                  </a:ext>
                </a:extLst>
              </p:cNvPr>
              <p:cNvSpPr txBox="1"/>
              <p:nvPr/>
            </p:nvSpPr>
            <p:spPr>
              <a:xfrm>
                <a:off x="2568208" y="3807175"/>
                <a:ext cx="2365735" cy="2328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Scattering amplitude from A to B in time T</a:t>
                </a:r>
                <a:endParaRPr lang="en-US" sz="2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sv-SE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sv-SE" sz="2200" b="0" i="1" smtClean="0">
                              <a:latin typeface="Cambria Math" panose="02040503050406030204" pitchFamily="18" charset="0"/>
                            </a:rPr>
                            <m:t>𝑎𝑙𝑙</m:t>
                          </m:r>
                          <m:r>
                            <a:rPr lang="sv-SE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sv-SE" sz="2200" b="0" i="1" smtClean="0">
                              <a:latin typeface="Cambria Math" panose="02040503050406030204" pitchFamily="18" charset="0"/>
                            </a:rPr>
                            <m:t>𝑝𝑎𝑡h𝑠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sv-SE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∙(</m:t>
                              </m:r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𝑝h𝑎𝑠𝑒</m:t>
                              </m:r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nary>
                      <m:r>
                        <a:rPr lang="sv-SE" sz="22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sv-SE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𝒟</m:t>
                      </m:r>
                      <m:r>
                        <a:rPr lang="sv-SE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𝑖𝑆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sv-S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sv-S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v-S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sv-S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/ℏ</m:t>
                          </m:r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9" name="textruta 18">
                <a:extLst>
                  <a:ext uri="{FF2B5EF4-FFF2-40B4-BE49-F238E27FC236}">
                    <a16:creationId xmlns:a16="http://schemas.microsoft.com/office/drawing/2014/main" id="{E7830D38-FEEC-441D-93D8-8EF7A1033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208" y="3807175"/>
                <a:ext cx="2365735" cy="2328779"/>
              </a:xfrm>
              <a:prstGeom prst="rect">
                <a:avLst/>
              </a:prstGeom>
              <a:blipFill>
                <a:blip r:embed="rId5"/>
                <a:stretch>
                  <a:fillRect l="-3351" t="-1832" r="-5155" b="-28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0" descr="undefined">
            <a:extLst>
              <a:ext uri="{FF2B5EF4-FFF2-40B4-BE49-F238E27FC236}">
                <a16:creationId xmlns:a16="http://schemas.microsoft.com/office/drawing/2014/main" id="{88DAEBD6-075A-480A-B7D9-9E0B483C8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317" y="4213679"/>
            <a:ext cx="3827084" cy="239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C8BA0700-A0BE-44BE-96BA-5AC7E95B9C53}"/>
              </a:ext>
            </a:extLst>
          </p:cNvPr>
          <p:cNvSpPr txBox="1"/>
          <p:nvPr/>
        </p:nvSpPr>
        <p:spPr>
          <a:xfrm>
            <a:off x="9850170" y="3742333"/>
            <a:ext cx="22184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D. </a:t>
            </a:r>
            <a:r>
              <a:rPr lang="en-GB" sz="1000" dirty="0" err="1"/>
              <a:t>Leinweber</a:t>
            </a:r>
            <a:r>
              <a:rPr lang="en-GB" sz="1000" dirty="0"/>
              <a:t>. “Quantum Fluctuations.” commons.wikipedia.org. Accessed: 30 Oct. 2025. [Online]. Available:</a:t>
            </a:r>
          </a:p>
          <a:p>
            <a:r>
              <a:rPr lang="en-GB" sz="1000" dirty="0">
                <a:hlinkClick r:id="rId7"/>
              </a:rPr>
              <a:t>https://commons.wikimedia.org/wiki/File:Quantum_Fluctuations.gif</a:t>
            </a:r>
            <a:r>
              <a:rPr lang="en-GB" sz="1000" dirty="0"/>
              <a:t>.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495876E1-7C8F-46DA-9077-143B53D55A54}"/>
              </a:ext>
            </a:extLst>
          </p:cNvPr>
          <p:cNvSpPr txBox="1"/>
          <p:nvPr/>
        </p:nvSpPr>
        <p:spPr>
          <a:xfrm>
            <a:off x="9575882" y="5743832"/>
            <a:ext cx="26161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J. Holdsworth. “Feynman Diagram Gluon Radiation.” commons.wikipedia.org. Accessed: 3 Feb. 2026. [Online]. Available: </a:t>
            </a:r>
            <a:r>
              <a:rPr lang="en-GB" sz="1000" dirty="0">
                <a:hlinkClick r:id="rId8"/>
              </a:rPr>
              <a:t>https://commons.wikimedia.org/wiki/File:Feynman_Diagram_Gluon_Radiation.svg</a:t>
            </a:r>
            <a:r>
              <a:rPr lang="en-GB" sz="1000" dirty="0"/>
              <a:t>.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71BA5698-50D9-4DFC-8350-1BB11D455AE1}"/>
              </a:ext>
            </a:extLst>
          </p:cNvPr>
          <p:cNvSpPr txBox="1"/>
          <p:nvPr/>
        </p:nvSpPr>
        <p:spPr>
          <a:xfrm>
            <a:off x="1065655" y="6315292"/>
            <a:ext cx="3553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Sachin48 </a:t>
            </a:r>
            <a:r>
              <a:rPr lang="en-GB" sz="1000" dirty="0" err="1"/>
              <a:t>sps</a:t>
            </a:r>
            <a:r>
              <a:rPr lang="en-GB" sz="1000" dirty="0"/>
              <a:t>. “Feynman paths.” commons.wikipedia.org. Accessed: 30 Oct. 2025. [Online]. Available: </a:t>
            </a:r>
            <a:r>
              <a:rPr lang="en-GB" sz="1000" dirty="0">
                <a:hlinkClick r:id="rId9"/>
              </a:rPr>
              <a:t>https://commons.wikimedia.org/wiki/File:Feynman_paths.png</a:t>
            </a:r>
            <a:r>
              <a:rPr lang="en-GB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657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95F177E-BFCF-48BD-8489-FCAE1960C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work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A0622DCD-BD6A-4625-9841-2D66967BC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08" y="1690688"/>
            <a:ext cx="5934903" cy="439163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311E2528-42B9-4647-BE49-C08FD7F52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253" y="546941"/>
            <a:ext cx="5513713" cy="751225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4ABA61F0-81BA-4365-827D-5F0072A61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564" y="1324176"/>
            <a:ext cx="3997483" cy="1096655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0091BE11-6DBC-477A-9122-670EBD8996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6379" y="2285947"/>
            <a:ext cx="2169776" cy="795585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097A754F-644B-41BE-A895-BE856EE19C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1434" y="3081532"/>
            <a:ext cx="3991532" cy="341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5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FEAFF6-8ACA-4BA4-8F64-4019172EB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plan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AutoNum type="arabicPeriod"/>
                </a:pPr>
                <a:r>
                  <a:rPr lang="en-GB" sz="2200" dirty="0"/>
                  <a:t>Reproduce/verify the previous work</a:t>
                </a:r>
              </a:p>
              <a:p>
                <a:pPr marL="514350" indent="-514350">
                  <a:buAutoNum type="arabicPeriod"/>
                </a:pPr>
                <a:r>
                  <a:rPr lang="en-GB" sz="2200" dirty="0"/>
                  <a:t>Improve the theoretical model</a:t>
                </a:r>
              </a:p>
              <a:p>
                <a:pPr lvl="1"/>
                <a:r>
                  <a:rPr lang="en-GB" sz="2200" dirty="0"/>
                  <a:t>Make the model of feedback more accurate</a:t>
                </a:r>
              </a:p>
              <a:p>
                <a:pPr lvl="1"/>
                <a:r>
                  <a:rPr lang="en-GB" sz="2200" dirty="0"/>
                  <a:t>Include delayed neutrons (from nuclear decay) in the same framework</a:t>
                </a:r>
              </a:p>
              <a:p>
                <a:pPr lvl="1"/>
                <a:r>
                  <a:rPr lang="en-GB" sz="2200" dirty="0"/>
                  <a:t>Make the reactivity space and time dependent, </a:t>
                </a:r>
                <a14:m>
                  <m:oMath xmlns:m="http://schemas.openxmlformats.org/officeDocument/2006/math"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d>
                      <m:dPr>
                        <m:ctrlPr>
                          <a:rPr lang="en-GB" sz="2200" i="1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sz="2200" i="1" kern="1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sz="2200" i="1" kern="1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2200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200" i="1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GB" sz="2200" dirty="0"/>
              </a:p>
              <a:p>
                <a:pPr lvl="1"/>
                <a:r>
                  <a:rPr lang="en-GB" sz="2200" dirty="0"/>
                  <a:t>Introduce energy dependence/multiple energy groups to the neutron flux</a:t>
                </a:r>
              </a:p>
              <a:p>
                <a:pPr marL="514350" indent="-514350">
                  <a:buAutoNum type="arabicPeriod"/>
                </a:pPr>
                <a:r>
                  <a:rPr lang="en-GB" sz="2200" dirty="0"/>
                  <a:t>Simulate the system numerically</a:t>
                </a:r>
              </a:p>
              <a:p>
                <a:pPr marL="514350" indent="-514350">
                  <a:buAutoNum type="arabicPeriod"/>
                </a:pPr>
                <a:r>
                  <a:rPr lang="en-GB" sz="2200" dirty="0"/>
                  <a:t>Implement the improvements in established reactor physics code(s)</a:t>
                </a:r>
              </a:p>
              <a:p>
                <a:pPr marL="514350" indent="-514350">
                  <a:buAutoNum type="arabicPeriod"/>
                </a:pPr>
                <a:r>
                  <a:rPr lang="en-GB" sz="2200" dirty="0"/>
                  <a:t>Verify the results experimentally</a:t>
                </a:r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1BFDA5F7-2ABC-440F-B618-BB2CA3BE48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2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83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4AC150-1297-4B64-BB59-E9A2E4C3F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748179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8ABA14E-F516-43BC-95B8-EE5FCAA0F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3E0A34F-4C69-4621-A94A-E03F2B0F5A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200" dirty="0"/>
                  <a:t>We want to improve the understanding of neutron transport in nuclear reactors</a:t>
                </a:r>
              </a:p>
              <a:p>
                <a:r>
                  <a:rPr lang="en-GB" sz="2200" dirty="0"/>
                  <a:t>Neutron density fluctuates and is subjected to feedback effects</a:t>
                </a:r>
              </a:p>
              <a:p>
                <a:r>
                  <a:rPr lang="en-GB" sz="2200" dirty="0"/>
                  <a:t>A toy model (simplistic neutron diffusion equation) has been investigated by using a field theoretic framework</a:t>
                </a:r>
              </a:p>
              <a:p>
                <a:r>
                  <a:rPr lang="en-GB" sz="2200" dirty="0"/>
                  <a:t>We want to improve and expand this model, for example by making the reactivity space and time dependent </a:t>
                </a:r>
                <a14:m>
                  <m:oMath xmlns:m="http://schemas.openxmlformats.org/officeDocument/2006/math"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sv-SE" sz="2200" b="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d>
                      <m:dPr>
                        <m:ctrlPr>
                          <a:rPr lang="en-GB" sz="2200" i="1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sz="2200" i="1" kern="1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sz="2200" i="1" kern="1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2200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200" i="1" kern="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GB" sz="2200" dirty="0"/>
              </a:p>
              <a:p>
                <a:r>
                  <a:rPr lang="en-GB" sz="2200" dirty="0"/>
                  <a:t>Investigate, test and verify the model numerically and experimentally</a:t>
                </a:r>
              </a:p>
              <a:p>
                <a:r>
                  <a:rPr lang="en-GB" sz="2200" dirty="0"/>
                  <a:t>Aim is to improve reactor efficiency and safety (margins) to increase power output of current technology</a:t>
                </a:r>
              </a:p>
            </p:txBody>
          </p:sp>
        </mc:Choice>
        <mc:Fallback xmlns="">
          <p:sp>
            <p:nvSpPr>
              <p:cNvPr id="3" name="Platshållare för innehåll 2">
                <a:extLst>
                  <a:ext uri="{FF2B5EF4-FFF2-40B4-BE49-F238E27FC236}">
                    <a16:creationId xmlns:a16="http://schemas.microsoft.com/office/drawing/2014/main" id="{03E0A34F-4C69-4621-A94A-E03F2B0F5A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96" t="-1681" r="-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9302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1580</Words>
  <Application>Microsoft Office PowerPoint</Application>
  <PresentationFormat>Bredbild</PresentationFormat>
  <Paragraphs>159</Paragraphs>
  <Slides>19</Slides>
  <Notes>19</Notes>
  <HiddenSlides>0</HiddenSlides>
  <MMClips>1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Office-tema</vt:lpstr>
      <vt:lpstr>Field Theory for Neutronics</vt:lpstr>
      <vt:lpstr>Purpose &amp; Motivation</vt:lpstr>
      <vt:lpstr>Background</vt:lpstr>
      <vt:lpstr>Neutron transport</vt:lpstr>
      <vt:lpstr>Quantum Field Theory (QFT)</vt:lpstr>
      <vt:lpstr>Previous work</vt:lpstr>
      <vt:lpstr>Research plan</vt:lpstr>
      <vt:lpstr>Backups</vt:lpstr>
      <vt:lpstr>Summary</vt:lpstr>
      <vt:lpstr>Preliminary results</vt:lpstr>
      <vt:lpstr>Preliminary results</vt:lpstr>
      <vt:lpstr>Neutron transport</vt:lpstr>
      <vt:lpstr>Neutron transport</vt:lpstr>
      <vt:lpstr>Thermal hydraulics</vt:lpstr>
      <vt:lpstr>Derivation – Langevin equation</vt:lpstr>
      <vt:lpstr>Derivation – Correlation functions</vt:lpstr>
      <vt:lpstr>Feynman diagrams</vt:lpstr>
      <vt:lpstr>Feynman diagrams</vt:lpstr>
      <vt:lpstr>Renormalization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Theory for Neutronics</dc:title>
  <dc:creator>Persson Jacob (GP-BH)</dc:creator>
  <cp:lastModifiedBy>Jacob Persson</cp:lastModifiedBy>
  <cp:revision>334</cp:revision>
  <dcterms:created xsi:type="dcterms:W3CDTF">2023-05-23T13:06:56Z</dcterms:created>
  <dcterms:modified xsi:type="dcterms:W3CDTF">2026-05-04T15:53:52Z</dcterms:modified>
</cp:coreProperties>
</file>