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326" r:id="rId6"/>
    <p:sldId id="260" r:id="rId7"/>
    <p:sldId id="327" r:id="rId8"/>
    <p:sldId id="328" r:id="rId9"/>
    <p:sldId id="330" r:id="rId10"/>
    <p:sldId id="332" r:id="rId11"/>
    <p:sldId id="331" r:id="rId12"/>
    <p:sldId id="335" r:id="rId13"/>
    <p:sldId id="653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orient="horz" pos="300">
          <p15:clr>
            <a:srgbClr val="A4A3A4"/>
          </p15:clr>
        </p15:guide>
        <p15:guide id="6" orient="horz" pos="1117">
          <p15:clr>
            <a:srgbClr val="A4A3A4"/>
          </p15:clr>
        </p15:guide>
        <p15:guide id="9" pos="7287" userDrawn="1">
          <p15:clr>
            <a:srgbClr val="A4A3A4"/>
          </p15:clr>
        </p15:guide>
        <p15:guide id="10" pos="393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87C5"/>
    <a:srgbClr val="F1563F"/>
    <a:srgbClr val="6B7F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5519" autoAdjust="0"/>
  </p:normalViewPr>
  <p:slideViewPr>
    <p:cSldViewPr showGuides="1">
      <p:cViewPr varScale="1">
        <p:scale>
          <a:sx n="108" d="100"/>
          <a:sy n="108" d="100"/>
        </p:scale>
        <p:origin x="600" y="108"/>
      </p:cViewPr>
      <p:guideLst>
        <p:guide orient="horz" pos="2160"/>
        <p:guide orient="horz" pos="3884"/>
        <p:guide orient="horz" pos="300"/>
        <p:guide orient="horz" pos="1117"/>
        <p:guide pos="7287"/>
        <p:guide pos="39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3036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5808B-E55E-495E-AD4D-B469E5CD22EF}" type="datetimeFigureOut">
              <a:rPr lang="fi-FI" sz="800" smtClean="0"/>
              <a:t>5.5.2026</a:t>
            </a:fld>
            <a:endParaRPr lang="fi-FI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AF4E2-CB80-489C-B09B-4F5EEF4552BF}" type="slidenum">
              <a:rPr lang="fi-FI" sz="800" smtClean="0"/>
              <a:t>‹#›</a:t>
            </a:fld>
            <a:endParaRPr lang="fi-FI" sz="800"/>
          </a:p>
        </p:txBody>
      </p:sp>
    </p:spTree>
    <p:extLst>
      <p:ext uri="{BB962C8B-B14F-4D97-AF65-F5344CB8AC3E}">
        <p14:creationId xmlns:p14="http://schemas.microsoft.com/office/powerpoint/2010/main" val="157917560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4BDF7DAC-3845-4961-8DB5-52D3C261C68E}" type="datetimeFigureOut">
              <a:rPr lang="fi-FI" smtClean="0"/>
              <a:pPr/>
              <a:t>4.5.2026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A2CDBA3-8E53-4B38-8A28-94E4F9D9260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382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1514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4900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6480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8682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5838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6051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4172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6623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117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DBA3-8E53-4B38-8A28-94E4F9D9260E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8861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school/166642/" TargetMode="External"/><Relationship Id="rId2" Type="http://schemas.openxmlformats.org/officeDocument/2006/relationships/hyperlink" Target="https://www.facebook.com/JyvaskylaUniversity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tiktok.com/@uniofjyvaskyla" TargetMode="External"/><Relationship Id="rId5" Type="http://schemas.openxmlformats.org/officeDocument/2006/relationships/hyperlink" Target="https://www.instagram.com/uniofjyvaskyla/" TargetMode="External"/><Relationship Id="rId4" Type="http://schemas.openxmlformats.org/officeDocument/2006/relationships/hyperlink" Target="https://www.youtube.com/user/JyvaskylaUniversity" TargetMode="Externa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school/166642/" TargetMode="External"/><Relationship Id="rId2" Type="http://schemas.openxmlformats.org/officeDocument/2006/relationships/hyperlink" Target="https://www.facebook.com/JyvaskylaUniversity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tiktok.com/@uniofjyvaskyla" TargetMode="External"/><Relationship Id="rId5" Type="http://schemas.openxmlformats.org/officeDocument/2006/relationships/hyperlink" Target="https://www.instagram.com/uniofjyvaskyla/" TargetMode="External"/><Relationship Id="rId4" Type="http://schemas.openxmlformats.org/officeDocument/2006/relationships/hyperlink" Target="https://www.youtube.com/user/JyvaskylaUniversity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1BC0D62-C567-5B18-E50A-2E50EACE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794024" y="1599492"/>
            <a:ext cx="2397977" cy="5258508"/>
            <a:chOff x="9794024" y="1599492"/>
            <a:chExt cx="2397977" cy="5258508"/>
          </a:xfrm>
          <a:solidFill>
            <a:schemeClr val="bg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9B59EA1-27E4-73CA-65B2-1B6EA44E25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6522" y="4729133"/>
              <a:ext cx="1475478" cy="2128867"/>
            </a:xfrm>
            <a:custGeom>
              <a:avLst/>
              <a:gdLst>
                <a:gd name="connsiteX0" fmla="*/ 1475478 w 1475478"/>
                <a:gd name="connsiteY0" fmla="*/ 0 h 2128867"/>
                <a:gd name="connsiteX1" fmla="*/ 1475478 w 1475478"/>
                <a:gd name="connsiteY1" fmla="*/ 2128867 h 2128867"/>
                <a:gd name="connsiteX2" fmla="*/ 0 w 1475478"/>
                <a:gd name="connsiteY2" fmla="*/ 2128867 h 2128867"/>
                <a:gd name="connsiteX3" fmla="*/ 2007 w 1475478"/>
                <a:gd name="connsiteY3" fmla="*/ 2123097 h 2128867"/>
                <a:gd name="connsiteX4" fmla="*/ 16149 w 1475478"/>
                <a:gd name="connsiteY4" fmla="*/ 2084208 h 2128867"/>
                <a:gd name="connsiteX5" fmla="*/ 32058 w 1475478"/>
                <a:gd name="connsiteY5" fmla="*/ 2043551 h 2128867"/>
                <a:gd name="connsiteX6" fmla="*/ 47967 w 1475478"/>
                <a:gd name="connsiteY6" fmla="*/ 2001126 h 2128867"/>
                <a:gd name="connsiteX7" fmla="*/ 67412 w 1475478"/>
                <a:gd name="connsiteY7" fmla="*/ 1960469 h 2128867"/>
                <a:gd name="connsiteX8" fmla="*/ 104533 w 1475478"/>
                <a:gd name="connsiteY8" fmla="*/ 1877388 h 2128867"/>
                <a:gd name="connsiteX9" fmla="*/ 146958 w 1475478"/>
                <a:gd name="connsiteY9" fmla="*/ 1792538 h 2128867"/>
                <a:gd name="connsiteX10" fmla="*/ 192918 w 1475478"/>
                <a:gd name="connsiteY10" fmla="*/ 1704153 h 2128867"/>
                <a:gd name="connsiteX11" fmla="*/ 217666 w 1475478"/>
                <a:gd name="connsiteY11" fmla="*/ 1661728 h 2128867"/>
                <a:gd name="connsiteX12" fmla="*/ 242414 w 1475478"/>
                <a:gd name="connsiteY12" fmla="*/ 1619304 h 2128867"/>
                <a:gd name="connsiteX13" fmla="*/ 267162 w 1475478"/>
                <a:gd name="connsiteY13" fmla="*/ 1575111 h 2128867"/>
                <a:gd name="connsiteX14" fmla="*/ 293677 w 1475478"/>
                <a:gd name="connsiteY14" fmla="*/ 1532687 h 2128867"/>
                <a:gd name="connsiteX15" fmla="*/ 318425 w 1475478"/>
                <a:gd name="connsiteY15" fmla="*/ 1488494 h 2128867"/>
                <a:gd name="connsiteX16" fmla="*/ 348476 w 1475478"/>
                <a:gd name="connsiteY16" fmla="*/ 1446069 h 2128867"/>
                <a:gd name="connsiteX17" fmla="*/ 403274 w 1475478"/>
                <a:gd name="connsiteY17" fmla="*/ 1359452 h 2128867"/>
                <a:gd name="connsiteX18" fmla="*/ 431557 w 1475478"/>
                <a:gd name="connsiteY18" fmla="*/ 1317028 h 2128867"/>
                <a:gd name="connsiteX19" fmla="*/ 459841 w 1475478"/>
                <a:gd name="connsiteY19" fmla="*/ 1274603 h 2128867"/>
                <a:gd name="connsiteX20" fmla="*/ 518175 w 1475478"/>
                <a:gd name="connsiteY20" fmla="*/ 1189753 h 2128867"/>
                <a:gd name="connsiteX21" fmla="*/ 576509 w 1475478"/>
                <a:gd name="connsiteY21" fmla="*/ 1106672 h 2128867"/>
                <a:gd name="connsiteX22" fmla="*/ 636610 w 1475478"/>
                <a:gd name="connsiteY22" fmla="*/ 1023590 h 2128867"/>
                <a:gd name="connsiteX23" fmla="*/ 696712 w 1475478"/>
                <a:gd name="connsiteY23" fmla="*/ 944043 h 2128867"/>
                <a:gd name="connsiteX24" fmla="*/ 755046 w 1475478"/>
                <a:gd name="connsiteY24" fmla="*/ 864497 h 2128867"/>
                <a:gd name="connsiteX25" fmla="*/ 785097 w 1475478"/>
                <a:gd name="connsiteY25" fmla="*/ 825608 h 2128867"/>
                <a:gd name="connsiteX26" fmla="*/ 815148 w 1475478"/>
                <a:gd name="connsiteY26" fmla="*/ 788486 h 2128867"/>
                <a:gd name="connsiteX27" fmla="*/ 873482 w 1475478"/>
                <a:gd name="connsiteY27" fmla="*/ 714243 h 2128867"/>
                <a:gd name="connsiteX28" fmla="*/ 930048 w 1475478"/>
                <a:gd name="connsiteY28" fmla="*/ 641767 h 2128867"/>
                <a:gd name="connsiteX29" fmla="*/ 984847 w 1475478"/>
                <a:gd name="connsiteY29" fmla="*/ 572827 h 2128867"/>
                <a:gd name="connsiteX30" fmla="*/ 1039645 w 1475478"/>
                <a:gd name="connsiteY30" fmla="*/ 507422 h 2128867"/>
                <a:gd name="connsiteX31" fmla="*/ 1090908 w 1475478"/>
                <a:gd name="connsiteY31" fmla="*/ 445553 h 2128867"/>
                <a:gd name="connsiteX32" fmla="*/ 1186364 w 1475478"/>
                <a:gd name="connsiteY32" fmla="*/ 334188 h 2128867"/>
                <a:gd name="connsiteX33" fmla="*/ 1267678 w 1475478"/>
                <a:gd name="connsiteY33" fmla="*/ 238732 h 2128867"/>
                <a:gd name="connsiteX34" fmla="*/ 1382578 w 1475478"/>
                <a:gd name="connsiteY34" fmla="*/ 107923 h 2128867"/>
                <a:gd name="connsiteX35" fmla="*/ 1458589 w 1475478"/>
                <a:gd name="connsiteY35" fmla="*/ 19538 h 212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5478" h="2128867">
                  <a:moveTo>
                    <a:pt x="1475478" y="0"/>
                  </a:moveTo>
                  <a:lnTo>
                    <a:pt x="1475478" y="2128867"/>
                  </a:lnTo>
                  <a:lnTo>
                    <a:pt x="0" y="2128867"/>
                  </a:lnTo>
                  <a:lnTo>
                    <a:pt x="2007" y="2123097"/>
                  </a:lnTo>
                  <a:lnTo>
                    <a:pt x="16149" y="2084208"/>
                  </a:lnTo>
                  <a:lnTo>
                    <a:pt x="32058" y="2043551"/>
                  </a:lnTo>
                  <a:lnTo>
                    <a:pt x="47967" y="2001126"/>
                  </a:lnTo>
                  <a:lnTo>
                    <a:pt x="67412" y="1960469"/>
                  </a:lnTo>
                  <a:lnTo>
                    <a:pt x="104533" y="1877388"/>
                  </a:lnTo>
                  <a:lnTo>
                    <a:pt x="146958" y="1792538"/>
                  </a:lnTo>
                  <a:lnTo>
                    <a:pt x="192918" y="1704153"/>
                  </a:lnTo>
                  <a:lnTo>
                    <a:pt x="217666" y="1661728"/>
                  </a:lnTo>
                  <a:lnTo>
                    <a:pt x="242414" y="1619304"/>
                  </a:lnTo>
                  <a:lnTo>
                    <a:pt x="267162" y="1575111"/>
                  </a:lnTo>
                  <a:lnTo>
                    <a:pt x="293677" y="1532687"/>
                  </a:lnTo>
                  <a:lnTo>
                    <a:pt x="318425" y="1488494"/>
                  </a:lnTo>
                  <a:lnTo>
                    <a:pt x="348476" y="1446069"/>
                  </a:lnTo>
                  <a:lnTo>
                    <a:pt x="403274" y="1359452"/>
                  </a:lnTo>
                  <a:lnTo>
                    <a:pt x="431557" y="1317028"/>
                  </a:lnTo>
                  <a:lnTo>
                    <a:pt x="459841" y="1274603"/>
                  </a:lnTo>
                  <a:lnTo>
                    <a:pt x="518175" y="1189753"/>
                  </a:lnTo>
                  <a:lnTo>
                    <a:pt x="576509" y="1106672"/>
                  </a:lnTo>
                  <a:lnTo>
                    <a:pt x="636610" y="1023590"/>
                  </a:lnTo>
                  <a:lnTo>
                    <a:pt x="696712" y="944043"/>
                  </a:lnTo>
                  <a:lnTo>
                    <a:pt x="755046" y="864497"/>
                  </a:lnTo>
                  <a:lnTo>
                    <a:pt x="785097" y="825608"/>
                  </a:lnTo>
                  <a:lnTo>
                    <a:pt x="815148" y="788486"/>
                  </a:lnTo>
                  <a:lnTo>
                    <a:pt x="873482" y="714243"/>
                  </a:lnTo>
                  <a:lnTo>
                    <a:pt x="930048" y="641767"/>
                  </a:lnTo>
                  <a:lnTo>
                    <a:pt x="984847" y="572827"/>
                  </a:lnTo>
                  <a:lnTo>
                    <a:pt x="1039645" y="507422"/>
                  </a:lnTo>
                  <a:lnTo>
                    <a:pt x="1090908" y="445553"/>
                  </a:lnTo>
                  <a:lnTo>
                    <a:pt x="1186364" y="334188"/>
                  </a:lnTo>
                  <a:lnTo>
                    <a:pt x="1267678" y="238732"/>
                  </a:lnTo>
                  <a:lnTo>
                    <a:pt x="1382578" y="107923"/>
                  </a:lnTo>
                  <a:lnTo>
                    <a:pt x="1458589" y="19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917A45B-4A78-0709-5B22-62D65AE3CF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94024" y="1599492"/>
              <a:ext cx="2397977" cy="5258508"/>
            </a:xfrm>
            <a:custGeom>
              <a:avLst/>
              <a:gdLst>
                <a:gd name="connsiteX0" fmla="*/ 2397977 w 2397977"/>
                <a:gd name="connsiteY0" fmla="*/ 0 h 5258508"/>
                <a:gd name="connsiteX1" fmla="*/ 2397977 w 2397977"/>
                <a:gd name="connsiteY1" fmla="*/ 2148607 h 5258508"/>
                <a:gd name="connsiteX2" fmla="*/ 2285632 w 2397977"/>
                <a:gd name="connsiteY2" fmla="*/ 2291846 h 5258508"/>
                <a:gd name="connsiteX3" fmla="*/ 2142449 w 2397977"/>
                <a:gd name="connsiteY3" fmla="*/ 2473919 h 5258508"/>
                <a:gd name="connsiteX4" fmla="*/ 1999265 w 2397977"/>
                <a:gd name="connsiteY4" fmla="*/ 2655992 h 5258508"/>
                <a:gd name="connsiteX5" fmla="*/ 1859617 w 2397977"/>
                <a:gd name="connsiteY5" fmla="*/ 2839832 h 5258508"/>
                <a:gd name="connsiteX6" fmla="*/ 1788909 w 2397977"/>
                <a:gd name="connsiteY6" fmla="*/ 2931753 h 5258508"/>
                <a:gd name="connsiteX7" fmla="*/ 1719969 w 2397977"/>
                <a:gd name="connsiteY7" fmla="*/ 3023673 h 5258508"/>
                <a:gd name="connsiteX8" fmla="*/ 1651029 w 2397977"/>
                <a:gd name="connsiteY8" fmla="*/ 3115593 h 5258508"/>
                <a:gd name="connsiteX9" fmla="*/ 1583857 w 2397977"/>
                <a:gd name="connsiteY9" fmla="*/ 3207513 h 5258508"/>
                <a:gd name="connsiteX10" fmla="*/ 1516684 w 2397977"/>
                <a:gd name="connsiteY10" fmla="*/ 3299434 h 5258508"/>
                <a:gd name="connsiteX11" fmla="*/ 1451279 w 2397977"/>
                <a:gd name="connsiteY11" fmla="*/ 3391354 h 5258508"/>
                <a:gd name="connsiteX12" fmla="*/ 1387642 w 2397977"/>
                <a:gd name="connsiteY12" fmla="*/ 3485042 h 5258508"/>
                <a:gd name="connsiteX13" fmla="*/ 1324005 w 2397977"/>
                <a:gd name="connsiteY13" fmla="*/ 3576962 h 5258508"/>
                <a:gd name="connsiteX14" fmla="*/ 1263903 w 2397977"/>
                <a:gd name="connsiteY14" fmla="*/ 3668882 h 5258508"/>
                <a:gd name="connsiteX15" fmla="*/ 1202034 w 2397977"/>
                <a:gd name="connsiteY15" fmla="*/ 3762570 h 5258508"/>
                <a:gd name="connsiteX16" fmla="*/ 1143700 w 2397977"/>
                <a:gd name="connsiteY16" fmla="*/ 3854491 h 5258508"/>
                <a:gd name="connsiteX17" fmla="*/ 1085366 w 2397977"/>
                <a:gd name="connsiteY17" fmla="*/ 3946411 h 5258508"/>
                <a:gd name="connsiteX18" fmla="*/ 1030567 w 2397977"/>
                <a:gd name="connsiteY18" fmla="*/ 4038331 h 5258508"/>
                <a:gd name="connsiteX19" fmla="*/ 977536 w 2397977"/>
                <a:gd name="connsiteY19" fmla="*/ 4132019 h 5258508"/>
                <a:gd name="connsiteX20" fmla="*/ 928041 w 2397977"/>
                <a:gd name="connsiteY20" fmla="*/ 4223939 h 5258508"/>
                <a:gd name="connsiteX21" fmla="*/ 878545 w 2397977"/>
                <a:gd name="connsiteY21" fmla="*/ 4315859 h 5258508"/>
                <a:gd name="connsiteX22" fmla="*/ 832585 w 2397977"/>
                <a:gd name="connsiteY22" fmla="*/ 4407780 h 5258508"/>
                <a:gd name="connsiteX23" fmla="*/ 788393 w 2397977"/>
                <a:gd name="connsiteY23" fmla="*/ 4499700 h 5258508"/>
                <a:gd name="connsiteX24" fmla="*/ 745968 w 2397977"/>
                <a:gd name="connsiteY24" fmla="*/ 4591620 h 5258508"/>
                <a:gd name="connsiteX25" fmla="*/ 707079 w 2397977"/>
                <a:gd name="connsiteY25" fmla="*/ 4681773 h 5258508"/>
                <a:gd name="connsiteX26" fmla="*/ 671725 w 2397977"/>
                <a:gd name="connsiteY26" fmla="*/ 4773693 h 5258508"/>
                <a:gd name="connsiteX27" fmla="*/ 638139 w 2397977"/>
                <a:gd name="connsiteY27" fmla="*/ 4865613 h 5258508"/>
                <a:gd name="connsiteX28" fmla="*/ 606320 w 2397977"/>
                <a:gd name="connsiteY28" fmla="*/ 4957533 h 5258508"/>
                <a:gd name="connsiteX29" fmla="*/ 579805 w 2397977"/>
                <a:gd name="connsiteY29" fmla="*/ 5047686 h 5258508"/>
                <a:gd name="connsiteX30" fmla="*/ 555057 w 2397977"/>
                <a:gd name="connsiteY30" fmla="*/ 5137839 h 5258508"/>
                <a:gd name="connsiteX31" fmla="*/ 533845 w 2397977"/>
                <a:gd name="connsiteY31" fmla="*/ 5227991 h 5258508"/>
                <a:gd name="connsiteX32" fmla="*/ 527741 w 2397977"/>
                <a:gd name="connsiteY32" fmla="*/ 5258508 h 5258508"/>
                <a:gd name="connsiteX33" fmla="*/ 148053 w 2397977"/>
                <a:gd name="connsiteY33" fmla="*/ 5258508 h 5258508"/>
                <a:gd name="connsiteX34" fmla="*/ 134345 w 2397977"/>
                <a:gd name="connsiteY34" fmla="*/ 5217385 h 5258508"/>
                <a:gd name="connsiteX35" fmla="*/ 120203 w 2397977"/>
                <a:gd name="connsiteY35" fmla="*/ 5173193 h 5258508"/>
                <a:gd name="connsiteX36" fmla="*/ 106062 w 2397977"/>
                <a:gd name="connsiteY36" fmla="*/ 5127232 h 5258508"/>
                <a:gd name="connsiteX37" fmla="*/ 93688 w 2397977"/>
                <a:gd name="connsiteY37" fmla="*/ 5083040 h 5258508"/>
                <a:gd name="connsiteX38" fmla="*/ 83082 w 2397977"/>
                <a:gd name="connsiteY38" fmla="*/ 5037080 h 5258508"/>
                <a:gd name="connsiteX39" fmla="*/ 72476 w 2397977"/>
                <a:gd name="connsiteY39" fmla="*/ 4992887 h 5258508"/>
                <a:gd name="connsiteX40" fmla="*/ 61869 w 2397977"/>
                <a:gd name="connsiteY40" fmla="*/ 4945160 h 5258508"/>
                <a:gd name="connsiteX41" fmla="*/ 53031 w 2397977"/>
                <a:gd name="connsiteY41" fmla="*/ 4899199 h 5258508"/>
                <a:gd name="connsiteX42" fmla="*/ 44192 w 2397977"/>
                <a:gd name="connsiteY42" fmla="*/ 4851472 h 5258508"/>
                <a:gd name="connsiteX43" fmla="*/ 37122 w 2397977"/>
                <a:gd name="connsiteY43" fmla="*/ 4801976 h 5258508"/>
                <a:gd name="connsiteX44" fmla="*/ 30051 w 2397977"/>
                <a:gd name="connsiteY44" fmla="*/ 4752481 h 5258508"/>
                <a:gd name="connsiteX45" fmla="*/ 22980 w 2397977"/>
                <a:gd name="connsiteY45" fmla="*/ 4702985 h 5258508"/>
                <a:gd name="connsiteX46" fmla="*/ 17677 w 2397977"/>
                <a:gd name="connsiteY46" fmla="*/ 4653490 h 5258508"/>
                <a:gd name="connsiteX47" fmla="*/ 12374 w 2397977"/>
                <a:gd name="connsiteY47" fmla="*/ 4602226 h 5258508"/>
                <a:gd name="connsiteX48" fmla="*/ 8838 w 2397977"/>
                <a:gd name="connsiteY48" fmla="*/ 4550963 h 5258508"/>
                <a:gd name="connsiteX49" fmla="*/ 5303 w 2397977"/>
                <a:gd name="connsiteY49" fmla="*/ 4497932 h 5258508"/>
                <a:gd name="connsiteX50" fmla="*/ 1768 w 2397977"/>
                <a:gd name="connsiteY50" fmla="*/ 4439598 h 5258508"/>
                <a:gd name="connsiteX51" fmla="*/ 0 w 2397977"/>
                <a:gd name="connsiteY51" fmla="*/ 4381264 h 5258508"/>
                <a:gd name="connsiteX52" fmla="*/ 0 w 2397977"/>
                <a:gd name="connsiteY52" fmla="*/ 4322930 h 5258508"/>
                <a:gd name="connsiteX53" fmla="*/ 1768 w 2397977"/>
                <a:gd name="connsiteY53" fmla="*/ 4264596 h 5258508"/>
                <a:gd name="connsiteX54" fmla="*/ 3535 w 2397977"/>
                <a:gd name="connsiteY54" fmla="*/ 4206262 h 5258508"/>
                <a:gd name="connsiteX55" fmla="*/ 8838 w 2397977"/>
                <a:gd name="connsiteY55" fmla="*/ 4147928 h 5258508"/>
                <a:gd name="connsiteX56" fmla="*/ 14142 w 2397977"/>
                <a:gd name="connsiteY56" fmla="*/ 4091362 h 5258508"/>
                <a:gd name="connsiteX57" fmla="*/ 19445 w 2397977"/>
                <a:gd name="connsiteY57" fmla="*/ 4034796 h 5258508"/>
                <a:gd name="connsiteX58" fmla="*/ 28283 w 2397977"/>
                <a:gd name="connsiteY58" fmla="*/ 3978229 h 5258508"/>
                <a:gd name="connsiteX59" fmla="*/ 37122 w 2397977"/>
                <a:gd name="connsiteY59" fmla="*/ 3921663 h 5258508"/>
                <a:gd name="connsiteX60" fmla="*/ 45960 w 2397977"/>
                <a:gd name="connsiteY60" fmla="*/ 3865097 h 5258508"/>
                <a:gd name="connsiteX61" fmla="*/ 58334 w 2397977"/>
                <a:gd name="connsiteY61" fmla="*/ 3808530 h 5258508"/>
                <a:gd name="connsiteX62" fmla="*/ 70708 w 2397977"/>
                <a:gd name="connsiteY62" fmla="*/ 3753732 h 5258508"/>
                <a:gd name="connsiteX63" fmla="*/ 83082 w 2397977"/>
                <a:gd name="connsiteY63" fmla="*/ 3698933 h 5258508"/>
                <a:gd name="connsiteX64" fmla="*/ 98991 w 2397977"/>
                <a:gd name="connsiteY64" fmla="*/ 3644135 h 5258508"/>
                <a:gd name="connsiteX65" fmla="*/ 114900 w 2397977"/>
                <a:gd name="connsiteY65" fmla="*/ 3589336 h 5258508"/>
                <a:gd name="connsiteX66" fmla="*/ 130810 w 2397977"/>
                <a:gd name="connsiteY66" fmla="*/ 3534537 h 5258508"/>
                <a:gd name="connsiteX67" fmla="*/ 148487 w 2397977"/>
                <a:gd name="connsiteY67" fmla="*/ 3479739 h 5258508"/>
                <a:gd name="connsiteX68" fmla="*/ 167931 w 2397977"/>
                <a:gd name="connsiteY68" fmla="*/ 3424940 h 5258508"/>
                <a:gd name="connsiteX69" fmla="*/ 187376 w 2397977"/>
                <a:gd name="connsiteY69" fmla="*/ 3371909 h 5258508"/>
                <a:gd name="connsiteX70" fmla="*/ 206821 w 2397977"/>
                <a:gd name="connsiteY70" fmla="*/ 3318878 h 5258508"/>
                <a:gd name="connsiteX71" fmla="*/ 228033 w 2397977"/>
                <a:gd name="connsiteY71" fmla="*/ 3264080 h 5258508"/>
                <a:gd name="connsiteX72" fmla="*/ 251013 w 2397977"/>
                <a:gd name="connsiteY72" fmla="*/ 3211049 h 5258508"/>
                <a:gd name="connsiteX73" fmla="*/ 273993 w 2397977"/>
                <a:gd name="connsiteY73" fmla="*/ 3158018 h 5258508"/>
                <a:gd name="connsiteX74" fmla="*/ 323489 w 2397977"/>
                <a:gd name="connsiteY74" fmla="*/ 3053724 h 5258508"/>
                <a:gd name="connsiteX75" fmla="*/ 374752 w 2397977"/>
                <a:gd name="connsiteY75" fmla="*/ 2947662 h 5258508"/>
                <a:gd name="connsiteX76" fmla="*/ 401267 w 2397977"/>
                <a:gd name="connsiteY76" fmla="*/ 2896399 h 5258508"/>
                <a:gd name="connsiteX77" fmla="*/ 429550 w 2397977"/>
                <a:gd name="connsiteY77" fmla="*/ 2845135 h 5258508"/>
                <a:gd name="connsiteX78" fmla="*/ 457833 w 2397977"/>
                <a:gd name="connsiteY78" fmla="*/ 2792105 h 5258508"/>
                <a:gd name="connsiteX79" fmla="*/ 487884 w 2397977"/>
                <a:gd name="connsiteY79" fmla="*/ 2740841 h 5258508"/>
                <a:gd name="connsiteX80" fmla="*/ 516167 w 2397977"/>
                <a:gd name="connsiteY80" fmla="*/ 2689578 h 5258508"/>
                <a:gd name="connsiteX81" fmla="*/ 546218 w 2397977"/>
                <a:gd name="connsiteY81" fmla="*/ 2638315 h 5258508"/>
                <a:gd name="connsiteX82" fmla="*/ 608088 w 2397977"/>
                <a:gd name="connsiteY82" fmla="*/ 2535788 h 5258508"/>
                <a:gd name="connsiteX83" fmla="*/ 673493 w 2397977"/>
                <a:gd name="connsiteY83" fmla="*/ 2435030 h 5258508"/>
                <a:gd name="connsiteX84" fmla="*/ 738897 w 2397977"/>
                <a:gd name="connsiteY84" fmla="*/ 2332503 h 5258508"/>
                <a:gd name="connsiteX85" fmla="*/ 806070 w 2397977"/>
                <a:gd name="connsiteY85" fmla="*/ 2231745 h 5258508"/>
                <a:gd name="connsiteX86" fmla="*/ 841424 w 2397977"/>
                <a:gd name="connsiteY86" fmla="*/ 2182249 h 5258508"/>
                <a:gd name="connsiteX87" fmla="*/ 875010 w 2397977"/>
                <a:gd name="connsiteY87" fmla="*/ 2132754 h 5258508"/>
                <a:gd name="connsiteX88" fmla="*/ 1016426 w 2397977"/>
                <a:gd name="connsiteY88" fmla="*/ 1929468 h 5258508"/>
                <a:gd name="connsiteX89" fmla="*/ 1161377 w 2397977"/>
                <a:gd name="connsiteY89" fmla="*/ 1731486 h 5258508"/>
                <a:gd name="connsiteX90" fmla="*/ 1308096 w 2397977"/>
                <a:gd name="connsiteY90" fmla="*/ 1531737 h 5258508"/>
                <a:gd name="connsiteX91" fmla="*/ 1453047 w 2397977"/>
                <a:gd name="connsiteY91" fmla="*/ 1333754 h 5258508"/>
                <a:gd name="connsiteX92" fmla="*/ 1525523 w 2397977"/>
                <a:gd name="connsiteY92" fmla="*/ 1232996 h 5258508"/>
                <a:gd name="connsiteX93" fmla="*/ 1596230 w 2397977"/>
                <a:gd name="connsiteY93" fmla="*/ 1134005 h 5258508"/>
                <a:gd name="connsiteX94" fmla="*/ 1836637 w 2397977"/>
                <a:gd name="connsiteY94" fmla="*/ 798142 h 5258508"/>
                <a:gd name="connsiteX95" fmla="*/ 2068205 w 2397977"/>
                <a:gd name="connsiteY95" fmla="*/ 472886 h 5258508"/>
                <a:gd name="connsiteX96" fmla="*/ 2177803 w 2397977"/>
                <a:gd name="connsiteY96" fmla="*/ 317329 h 5258508"/>
                <a:gd name="connsiteX97" fmla="*/ 2283865 w 2397977"/>
                <a:gd name="connsiteY97" fmla="*/ 167074 h 5258508"/>
                <a:gd name="connsiteX98" fmla="*/ 2382855 w 2397977"/>
                <a:gd name="connsiteY98" fmla="*/ 22123 h 52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397977" h="5258508">
                  <a:moveTo>
                    <a:pt x="2397977" y="0"/>
                  </a:moveTo>
                  <a:lnTo>
                    <a:pt x="2397977" y="2148607"/>
                  </a:lnTo>
                  <a:lnTo>
                    <a:pt x="2285632" y="2291846"/>
                  </a:lnTo>
                  <a:lnTo>
                    <a:pt x="2142449" y="2473919"/>
                  </a:lnTo>
                  <a:lnTo>
                    <a:pt x="1999265" y="2655992"/>
                  </a:lnTo>
                  <a:lnTo>
                    <a:pt x="1859617" y="2839832"/>
                  </a:lnTo>
                  <a:lnTo>
                    <a:pt x="1788909" y="2931753"/>
                  </a:lnTo>
                  <a:lnTo>
                    <a:pt x="1719969" y="3023673"/>
                  </a:lnTo>
                  <a:lnTo>
                    <a:pt x="1651029" y="3115593"/>
                  </a:lnTo>
                  <a:lnTo>
                    <a:pt x="1583857" y="3207513"/>
                  </a:lnTo>
                  <a:lnTo>
                    <a:pt x="1516684" y="3299434"/>
                  </a:lnTo>
                  <a:lnTo>
                    <a:pt x="1451279" y="3391354"/>
                  </a:lnTo>
                  <a:lnTo>
                    <a:pt x="1387642" y="3485042"/>
                  </a:lnTo>
                  <a:lnTo>
                    <a:pt x="1324005" y="3576962"/>
                  </a:lnTo>
                  <a:lnTo>
                    <a:pt x="1263903" y="3668882"/>
                  </a:lnTo>
                  <a:lnTo>
                    <a:pt x="1202034" y="3762570"/>
                  </a:lnTo>
                  <a:lnTo>
                    <a:pt x="1143700" y="3854491"/>
                  </a:lnTo>
                  <a:lnTo>
                    <a:pt x="1085366" y="3946411"/>
                  </a:lnTo>
                  <a:lnTo>
                    <a:pt x="1030567" y="4038331"/>
                  </a:lnTo>
                  <a:lnTo>
                    <a:pt x="977536" y="4132019"/>
                  </a:lnTo>
                  <a:lnTo>
                    <a:pt x="928041" y="4223939"/>
                  </a:lnTo>
                  <a:lnTo>
                    <a:pt x="878545" y="4315859"/>
                  </a:lnTo>
                  <a:lnTo>
                    <a:pt x="832585" y="4407780"/>
                  </a:lnTo>
                  <a:lnTo>
                    <a:pt x="788393" y="4499700"/>
                  </a:lnTo>
                  <a:lnTo>
                    <a:pt x="745968" y="4591620"/>
                  </a:lnTo>
                  <a:lnTo>
                    <a:pt x="707079" y="4681773"/>
                  </a:lnTo>
                  <a:lnTo>
                    <a:pt x="671725" y="4773693"/>
                  </a:lnTo>
                  <a:lnTo>
                    <a:pt x="638139" y="4865613"/>
                  </a:lnTo>
                  <a:lnTo>
                    <a:pt x="606320" y="4957533"/>
                  </a:lnTo>
                  <a:lnTo>
                    <a:pt x="579805" y="5047686"/>
                  </a:lnTo>
                  <a:lnTo>
                    <a:pt x="555057" y="5137839"/>
                  </a:lnTo>
                  <a:lnTo>
                    <a:pt x="533845" y="5227991"/>
                  </a:lnTo>
                  <a:lnTo>
                    <a:pt x="527741" y="5258508"/>
                  </a:lnTo>
                  <a:lnTo>
                    <a:pt x="148053" y="5258508"/>
                  </a:lnTo>
                  <a:lnTo>
                    <a:pt x="134345" y="5217385"/>
                  </a:lnTo>
                  <a:lnTo>
                    <a:pt x="120203" y="5173193"/>
                  </a:lnTo>
                  <a:lnTo>
                    <a:pt x="106062" y="5127232"/>
                  </a:lnTo>
                  <a:lnTo>
                    <a:pt x="93688" y="5083040"/>
                  </a:lnTo>
                  <a:lnTo>
                    <a:pt x="83082" y="5037080"/>
                  </a:lnTo>
                  <a:lnTo>
                    <a:pt x="72476" y="4992887"/>
                  </a:lnTo>
                  <a:lnTo>
                    <a:pt x="61869" y="4945160"/>
                  </a:lnTo>
                  <a:lnTo>
                    <a:pt x="53031" y="4899199"/>
                  </a:lnTo>
                  <a:lnTo>
                    <a:pt x="44192" y="4851472"/>
                  </a:lnTo>
                  <a:lnTo>
                    <a:pt x="37122" y="4801976"/>
                  </a:lnTo>
                  <a:lnTo>
                    <a:pt x="30051" y="4752481"/>
                  </a:lnTo>
                  <a:lnTo>
                    <a:pt x="22980" y="4702985"/>
                  </a:lnTo>
                  <a:lnTo>
                    <a:pt x="17677" y="4653490"/>
                  </a:lnTo>
                  <a:lnTo>
                    <a:pt x="12374" y="4602226"/>
                  </a:lnTo>
                  <a:lnTo>
                    <a:pt x="8838" y="4550963"/>
                  </a:lnTo>
                  <a:lnTo>
                    <a:pt x="5303" y="4497932"/>
                  </a:lnTo>
                  <a:lnTo>
                    <a:pt x="1768" y="4439598"/>
                  </a:lnTo>
                  <a:lnTo>
                    <a:pt x="0" y="4381264"/>
                  </a:lnTo>
                  <a:lnTo>
                    <a:pt x="0" y="4322930"/>
                  </a:lnTo>
                  <a:lnTo>
                    <a:pt x="1768" y="4264596"/>
                  </a:lnTo>
                  <a:lnTo>
                    <a:pt x="3535" y="4206262"/>
                  </a:lnTo>
                  <a:lnTo>
                    <a:pt x="8838" y="4147928"/>
                  </a:lnTo>
                  <a:lnTo>
                    <a:pt x="14142" y="4091362"/>
                  </a:lnTo>
                  <a:lnTo>
                    <a:pt x="19445" y="4034796"/>
                  </a:lnTo>
                  <a:lnTo>
                    <a:pt x="28283" y="3978229"/>
                  </a:lnTo>
                  <a:lnTo>
                    <a:pt x="37122" y="3921663"/>
                  </a:lnTo>
                  <a:lnTo>
                    <a:pt x="45960" y="3865097"/>
                  </a:lnTo>
                  <a:lnTo>
                    <a:pt x="58334" y="3808530"/>
                  </a:lnTo>
                  <a:lnTo>
                    <a:pt x="70708" y="3753732"/>
                  </a:lnTo>
                  <a:lnTo>
                    <a:pt x="83082" y="3698933"/>
                  </a:lnTo>
                  <a:lnTo>
                    <a:pt x="98991" y="3644135"/>
                  </a:lnTo>
                  <a:lnTo>
                    <a:pt x="114900" y="3589336"/>
                  </a:lnTo>
                  <a:lnTo>
                    <a:pt x="130810" y="3534537"/>
                  </a:lnTo>
                  <a:lnTo>
                    <a:pt x="148487" y="3479739"/>
                  </a:lnTo>
                  <a:lnTo>
                    <a:pt x="167931" y="3424940"/>
                  </a:lnTo>
                  <a:lnTo>
                    <a:pt x="187376" y="3371909"/>
                  </a:lnTo>
                  <a:lnTo>
                    <a:pt x="206821" y="3318878"/>
                  </a:lnTo>
                  <a:lnTo>
                    <a:pt x="228033" y="3264080"/>
                  </a:lnTo>
                  <a:lnTo>
                    <a:pt x="251013" y="3211049"/>
                  </a:lnTo>
                  <a:lnTo>
                    <a:pt x="273993" y="3158018"/>
                  </a:lnTo>
                  <a:lnTo>
                    <a:pt x="323489" y="3053724"/>
                  </a:lnTo>
                  <a:lnTo>
                    <a:pt x="374752" y="2947662"/>
                  </a:lnTo>
                  <a:lnTo>
                    <a:pt x="401267" y="2896399"/>
                  </a:lnTo>
                  <a:lnTo>
                    <a:pt x="429550" y="2845135"/>
                  </a:lnTo>
                  <a:lnTo>
                    <a:pt x="457833" y="2792105"/>
                  </a:lnTo>
                  <a:lnTo>
                    <a:pt x="487884" y="2740841"/>
                  </a:lnTo>
                  <a:lnTo>
                    <a:pt x="516167" y="2689578"/>
                  </a:lnTo>
                  <a:lnTo>
                    <a:pt x="546218" y="2638315"/>
                  </a:lnTo>
                  <a:lnTo>
                    <a:pt x="608088" y="2535788"/>
                  </a:lnTo>
                  <a:lnTo>
                    <a:pt x="673493" y="2435030"/>
                  </a:lnTo>
                  <a:lnTo>
                    <a:pt x="738897" y="2332503"/>
                  </a:lnTo>
                  <a:lnTo>
                    <a:pt x="806070" y="2231745"/>
                  </a:lnTo>
                  <a:lnTo>
                    <a:pt x="841424" y="2182249"/>
                  </a:lnTo>
                  <a:lnTo>
                    <a:pt x="875010" y="2132754"/>
                  </a:lnTo>
                  <a:lnTo>
                    <a:pt x="1016426" y="1929468"/>
                  </a:lnTo>
                  <a:lnTo>
                    <a:pt x="1161377" y="1731486"/>
                  </a:lnTo>
                  <a:lnTo>
                    <a:pt x="1308096" y="1531737"/>
                  </a:lnTo>
                  <a:lnTo>
                    <a:pt x="1453047" y="1333754"/>
                  </a:lnTo>
                  <a:lnTo>
                    <a:pt x="1525523" y="1232996"/>
                  </a:lnTo>
                  <a:lnTo>
                    <a:pt x="1596230" y="1134005"/>
                  </a:lnTo>
                  <a:lnTo>
                    <a:pt x="1836637" y="798142"/>
                  </a:lnTo>
                  <a:lnTo>
                    <a:pt x="2068205" y="472886"/>
                  </a:lnTo>
                  <a:lnTo>
                    <a:pt x="2177803" y="317329"/>
                  </a:lnTo>
                  <a:lnTo>
                    <a:pt x="2283865" y="167074"/>
                  </a:lnTo>
                  <a:lnTo>
                    <a:pt x="2382855" y="22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7568" y="2636912"/>
            <a:ext cx="7776864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95600" y="4941168"/>
            <a:ext cx="7200800" cy="576064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1896A-EFAA-4BA9-8C8F-8B9B4593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E5D2B4C-1752-439F-8D97-FB430E361ADC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8722-24F1-44F1-B64D-27687C5A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D9FC6-0017-47C1-B52A-864E27D9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2" name="Group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984950" y="980728"/>
            <a:ext cx="2222099" cy="1440000"/>
            <a:chOff x="3287713" y="333375"/>
            <a:chExt cx="6107112" cy="3957638"/>
          </a:xfrm>
          <a:solidFill>
            <a:schemeClr val="bg1"/>
          </a:solidFill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5707063" y="333375"/>
              <a:ext cx="1254125" cy="2849563"/>
            </a:xfrm>
            <a:custGeom>
              <a:avLst/>
              <a:gdLst>
                <a:gd name="T0" fmla="*/ 2014 w 3164"/>
                <a:gd name="T1" fmla="*/ 541 h 7179"/>
                <a:gd name="T2" fmla="*/ 2075 w 3164"/>
                <a:gd name="T3" fmla="*/ 842 h 7179"/>
                <a:gd name="T4" fmla="*/ 2013 w 3164"/>
                <a:gd name="T5" fmla="*/ 1104 h 7179"/>
                <a:gd name="T6" fmla="*/ 1698 w 3164"/>
                <a:gd name="T7" fmla="*/ 1547 h 7179"/>
                <a:gd name="T8" fmla="*/ 1150 w 3164"/>
                <a:gd name="T9" fmla="*/ 2192 h 7179"/>
                <a:gd name="T10" fmla="*/ 1032 w 3164"/>
                <a:gd name="T11" fmla="*/ 2455 h 7179"/>
                <a:gd name="T12" fmla="*/ 1071 w 3164"/>
                <a:gd name="T13" fmla="*/ 2857 h 7179"/>
                <a:gd name="T14" fmla="*/ 758 w 3164"/>
                <a:gd name="T15" fmla="*/ 2524 h 7179"/>
                <a:gd name="T16" fmla="*/ 762 w 3164"/>
                <a:gd name="T17" fmla="*/ 2178 h 7179"/>
                <a:gd name="T18" fmla="*/ 878 w 3164"/>
                <a:gd name="T19" fmla="*/ 1919 h 7179"/>
                <a:gd name="T20" fmla="*/ 1196 w 3164"/>
                <a:gd name="T21" fmla="*/ 1511 h 7179"/>
                <a:gd name="T22" fmla="*/ 1734 w 3164"/>
                <a:gd name="T23" fmla="*/ 844 h 7179"/>
                <a:gd name="T24" fmla="*/ 1792 w 3164"/>
                <a:gd name="T25" fmla="*/ 666 h 7179"/>
                <a:gd name="T26" fmla="*/ 1725 w 3164"/>
                <a:gd name="T27" fmla="*/ 476 h 7179"/>
                <a:gd name="T28" fmla="*/ 1173 w 3164"/>
                <a:gd name="T29" fmla="*/ 2909 h 7179"/>
                <a:gd name="T30" fmla="*/ 1139 w 3164"/>
                <a:gd name="T31" fmla="*/ 2584 h 7179"/>
                <a:gd name="T32" fmla="*/ 1266 w 3164"/>
                <a:gd name="T33" fmla="*/ 2264 h 7179"/>
                <a:gd name="T34" fmla="*/ 1911 w 3164"/>
                <a:gd name="T35" fmla="*/ 1593 h 7179"/>
                <a:gd name="T36" fmla="*/ 2169 w 3164"/>
                <a:gd name="T37" fmla="*/ 1249 h 7179"/>
                <a:gd name="T38" fmla="*/ 2177 w 3164"/>
                <a:gd name="T39" fmla="*/ 1064 h 7179"/>
                <a:gd name="T40" fmla="*/ 2394 w 3164"/>
                <a:gd name="T41" fmla="*/ 984 h 7179"/>
                <a:gd name="T42" fmla="*/ 2487 w 3164"/>
                <a:gd name="T43" fmla="*/ 1278 h 7179"/>
                <a:gd name="T44" fmla="*/ 2430 w 3164"/>
                <a:gd name="T45" fmla="*/ 1557 h 7179"/>
                <a:gd name="T46" fmla="*/ 1934 w 3164"/>
                <a:gd name="T47" fmla="*/ 2124 h 7179"/>
                <a:gd name="T48" fmla="*/ 1530 w 3164"/>
                <a:gd name="T49" fmla="*/ 2581 h 7179"/>
                <a:gd name="T50" fmla="*/ 1523 w 3164"/>
                <a:gd name="T51" fmla="*/ 2799 h 7179"/>
                <a:gd name="T52" fmla="*/ 1749 w 3164"/>
                <a:gd name="T53" fmla="*/ 3171 h 7179"/>
                <a:gd name="T54" fmla="*/ 1647 w 3164"/>
                <a:gd name="T55" fmla="*/ 2738 h 7179"/>
                <a:gd name="T56" fmla="*/ 1728 w 3164"/>
                <a:gd name="T57" fmla="*/ 2523 h 7179"/>
                <a:gd name="T58" fmla="*/ 2273 w 3164"/>
                <a:gd name="T59" fmla="*/ 2071 h 7179"/>
                <a:gd name="T60" fmla="*/ 2387 w 3164"/>
                <a:gd name="T61" fmla="*/ 1910 h 7179"/>
                <a:gd name="T62" fmla="*/ 2546 w 3164"/>
                <a:gd name="T63" fmla="*/ 1669 h 7179"/>
                <a:gd name="T64" fmla="*/ 2645 w 3164"/>
                <a:gd name="T65" fmla="*/ 1917 h 7179"/>
                <a:gd name="T66" fmla="*/ 2601 w 3164"/>
                <a:gd name="T67" fmla="*/ 2194 h 7179"/>
                <a:gd name="T68" fmla="*/ 2181 w 3164"/>
                <a:gd name="T69" fmla="*/ 2594 h 7179"/>
                <a:gd name="T70" fmla="*/ 1994 w 3164"/>
                <a:gd name="T71" fmla="*/ 2803 h 7179"/>
                <a:gd name="T72" fmla="*/ 626 w 3164"/>
                <a:gd name="T73" fmla="*/ 2259 h 7179"/>
                <a:gd name="T74" fmla="*/ 521 w 3164"/>
                <a:gd name="T75" fmla="*/ 1956 h 7179"/>
                <a:gd name="T76" fmla="*/ 548 w 3164"/>
                <a:gd name="T77" fmla="*/ 1637 h 7179"/>
                <a:gd name="T78" fmla="*/ 766 w 3164"/>
                <a:gd name="T79" fmla="*/ 1219 h 7179"/>
                <a:gd name="T80" fmla="*/ 1325 w 3164"/>
                <a:gd name="T81" fmla="*/ 408 h 7179"/>
                <a:gd name="T82" fmla="*/ 1347 w 3164"/>
                <a:gd name="T83" fmla="*/ 223 h 7179"/>
                <a:gd name="T84" fmla="*/ 1533 w 3164"/>
                <a:gd name="T85" fmla="*/ 73 h 7179"/>
                <a:gd name="T86" fmla="*/ 1635 w 3164"/>
                <a:gd name="T87" fmla="*/ 329 h 7179"/>
                <a:gd name="T88" fmla="*/ 1602 w 3164"/>
                <a:gd name="T89" fmla="*/ 617 h 7179"/>
                <a:gd name="T90" fmla="*/ 1366 w 3164"/>
                <a:gd name="T91" fmla="*/ 1012 h 7179"/>
                <a:gd name="T92" fmla="*/ 795 w 3164"/>
                <a:gd name="T93" fmla="*/ 1791 h 7179"/>
                <a:gd name="T94" fmla="*/ 663 w 3164"/>
                <a:gd name="T95" fmla="*/ 2130 h 7179"/>
                <a:gd name="T96" fmla="*/ 1308 w 3164"/>
                <a:gd name="T97" fmla="*/ 4296 h 7179"/>
                <a:gd name="T98" fmla="*/ 1674 w 3164"/>
                <a:gd name="T99" fmla="*/ 4340 h 7179"/>
                <a:gd name="T100" fmla="*/ 1548 w 3164"/>
                <a:gd name="T101" fmla="*/ 4163 h 7179"/>
                <a:gd name="T102" fmla="*/ 1133 w 3164"/>
                <a:gd name="T103" fmla="*/ 4107 h 7179"/>
                <a:gd name="T104" fmla="*/ 683 w 3164"/>
                <a:gd name="T105" fmla="*/ 3926 h 7179"/>
                <a:gd name="T106" fmla="*/ 292 w 3164"/>
                <a:gd name="T107" fmla="*/ 3639 h 7179"/>
                <a:gd name="T108" fmla="*/ 0 w 3164"/>
                <a:gd name="T109" fmla="*/ 3291 h 7179"/>
                <a:gd name="T110" fmla="*/ 2943 w 3164"/>
                <a:gd name="T111" fmla="*/ 3581 h 7179"/>
                <a:gd name="T112" fmla="*/ 2588 w 3164"/>
                <a:gd name="T113" fmla="*/ 3876 h 7179"/>
                <a:gd name="T114" fmla="*/ 2199 w 3164"/>
                <a:gd name="T115" fmla="*/ 4064 h 7179"/>
                <a:gd name="T116" fmla="*/ 1643 w 3164"/>
                <a:gd name="T117" fmla="*/ 4163 h 7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64" h="7179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3613150" y="3232150"/>
              <a:ext cx="5405437" cy="485775"/>
            </a:xfrm>
            <a:custGeom>
              <a:avLst/>
              <a:gdLst>
                <a:gd name="T0" fmla="*/ 13472 w 13623"/>
                <a:gd name="T1" fmla="*/ 815 h 1226"/>
                <a:gd name="T2" fmla="*/ 13021 w 13623"/>
                <a:gd name="T3" fmla="*/ 303 h 1226"/>
                <a:gd name="T4" fmla="*/ 12990 w 13623"/>
                <a:gd name="T5" fmla="*/ 261 h 1226"/>
                <a:gd name="T6" fmla="*/ 13616 w 13623"/>
                <a:gd name="T7" fmla="*/ 682 h 1226"/>
                <a:gd name="T8" fmla="*/ 12888 w 13623"/>
                <a:gd name="T9" fmla="*/ 907 h 1226"/>
                <a:gd name="T10" fmla="*/ 230 w 13623"/>
                <a:gd name="T11" fmla="*/ 1058 h 1226"/>
                <a:gd name="T12" fmla="*/ 144 w 13623"/>
                <a:gd name="T13" fmla="*/ 1089 h 1226"/>
                <a:gd name="T14" fmla="*/ 669 w 13623"/>
                <a:gd name="T15" fmla="*/ 372 h 1226"/>
                <a:gd name="T16" fmla="*/ 855 w 13623"/>
                <a:gd name="T17" fmla="*/ 965 h 1226"/>
                <a:gd name="T18" fmla="*/ 436 w 13623"/>
                <a:gd name="T19" fmla="*/ 278 h 1226"/>
                <a:gd name="T20" fmla="*/ 1379 w 13623"/>
                <a:gd name="T21" fmla="*/ 343 h 1226"/>
                <a:gd name="T22" fmla="*/ 1597 w 13623"/>
                <a:gd name="T23" fmla="*/ 974 h 1226"/>
                <a:gd name="T24" fmla="*/ 2685 w 13623"/>
                <a:gd name="T25" fmla="*/ 1006 h 1226"/>
                <a:gd name="T26" fmla="*/ 1853 w 13623"/>
                <a:gd name="T27" fmla="*/ 1011 h 1226"/>
                <a:gd name="T28" fmla="*/ 2183 w 13623"/>
                <a:gd name="T29" fmla="*/ 28 h 1226"/>
                <a:gd name="T30" fmla="*/ 2380 w 13623"/>
                <a:gd name="T31" fmla="*/ 4 h 1226"/>
                <a:gd name="T32" fmla="*/ 2827 w 13623"/>
                <a:gd name="T33" fmla="*/ 935 h 1226"/>
                <a:gd name="T34" fmla="*/ 3124 w 13623"/>
                <a:gd name="T35" fmla="*/ 682 h 1226"/>
                <a:gd name="T36" fmla="*/ 2863 w 13623"/>
                <a:gd name="T37" fmla="*/ 246 h 1226"/>
                <a:gd name="T38" fmla="*/ 3018 w 13623"/>
                <a:gd name="T39" fmla="*/ 255 h 1226"/>
                <a:gd name="T40" fmla="*/ 3180 w 13623"/>
                <a:gd name="T41" fmla="*/ 586 h 1226"/>
                <a:gd name="T42" fmla="*/ 2868 w 13623"/>
                <a:gd name="T43" fmla="*/ 1022 h 1226"/>
                <a:gd name="T44" fmla="*/ 3993 w 13623"/>
                <a:gd name="T45" fmla="*/ 278 h 1226"/>
                <a:gd name="T46" fmla="*/ 3660 w 13623"/>
                <a:gd name="T47" fmla="*/ 1006 h 1226"/>
                <a:gd name="T48" fmla="*/ 3496 w 13623"/>
                <a:gd name="T49" fmla="*/ 229 h 1226"/>
                <a:gd name="T50" fmla="*/ 4541 w 13623"/>
                <a:gd name="T51" fmla="*/ 621 h 1226"/>
                <a:gd name="T52" fmla="*/ 4678 w 13623"/>
                <a:gd name="T53" fmla="*/ 975 h 1226"/>
                <a:gd name="T54" fmla="*/ 5068 w 13623"/>
                <a:gd name="T55" fmla="*/ 229 h 1226"/>
                <a:gd name="T56" fmla="*/ 5532 w 13623"/>
                <a:gd name="T57" fmla="*/ 813 h 1226"/>
                <a:gd name="T58" fmla="*/ 4957 w 13623"/>
                <a:gd name="T59" fmla="*/ 262 h 1226"/>
                <a:gd name="T60" fmla="*/ 6431 w 13623"/>
                <a:gd name="T61" fmla="*/ 1006 h 1226"/>
                <a:gd name="T62" fmla="*/ 5600 w 13623"/>
                <a:gd name="T63" fmla="*/ 1011 h 1226"/>
                <a:gd name="T64" fmla="*/ 5929 w 13623"/>
                <a:gd name="T65" fmla="*/ 28 h 1226"/>
                <a:gd name="T66" fmla="*/ 6126 w 13623"/>
                <a:gd name="T67" fmla="*/ 4 h 1226"/>
                <a:gd name="T68" fmla="*/ 6570 w 13623"/>
                <a:gd name="T69" fmla="*/ 964 h 1226"/>
                <a:gd name="T70" fmla="*/ 7206 w 13623"/>
                <a:gd name="T71" fmla="*/ 297 h 1226"/>
                <a:gd name="T72" fmla="*/ 7132 w 13623"/>
                <a:gd name="T73" fmla="*/ 961 h 1226"/>
                <a:gd name="T74" fmla="*/ 7961 w 13623"/>
                <a:gd name="T75" fmla="*/ 372 h 1226"/>
                <a:gd name="T76" fmla="*/ 8147 w 13623"/>
                <a:gd name="T77" fmla="*/ 965 h 1226"/>
                <a:gd name="T78" fmla="*/ 7728 w 13623"/>
                <a:gd name="T79" fmla="*/ 278 h 1226"/>
                <a:gd name="T80" fmla="*/ 9042 w 13623"/>
                <a:gd name="T81" fmla="*/ 875 h 1226"/>
                <a:gd name="T82" fmla="*/ 8557 w 13623"/>
                <a:gd name="T83" fmla="*/ 277 h 1226"/>
                <a:gd name="T84" fmla="*/ 9387 w 13623"/>
                <a:gd name="T85" fmla="*/ 959 h 1226"/>
                <a:gd name="T86" fmla="*/ 9237 w 13623"/>
                <a:gd name="T87" fmla="*/ 266 h 1226"/>
                <a:gd name="T88" fmla="*/ 9915 w 13623"/>
                <a:gd name="T89" fmla="*/ 211 h 1226"/>
                <a:gd name="T90" fmla="*/ 10274 w 13623"/>
                <a:gd name="T91" fmla="*/ 885 h 1226"/>
                <a:gd name="T92" fmla="*/ 9546 w 13623"/>
                <a:gd name="T93" fmla="*/ 693 h 1226"/>
                <a:gd name="T94" fmla="*/ 10183 w 13623"/>
                <a:gd name="T95" fmla="*/ 887 h 1226"/>
                <a:gd name="T96" fmla="*/ 9823 w 13623"/>
                <a:gd name="T97" fmla="*/ 277 h 1226"/>
                <a:gd name="T98" fmla="*/ 11042 w 13623"/>
                <a:gd name="T99" fmla="*/ 321 h 1226"/>
                <a:gd name="T100" fmla="*/ 10866 w 13623"/>
                <a:gd name="T101" fmla="*/ 582 h 1226"/>
                <a:gd name="T102" fmla="*/ 10647 w 13623"/>
                <a:gd name="T103" fmla="*/ 490 h 1226"/>
                <a:gd name="T104" fmla="*/ 10539 w 13623"/>
                <a:gd name="T105" fmla="*/ 330 h 1226"/>
                <a:gd name="T106" fmla="*/ 11333 w 13623"/>
                <a:gd name="T107" fmla="*/ 854 h 1226"/>
                <a:gd name="T108" fmla="*/ 11222 w 13623"/>
                <a:gd name="T109" fmla="*/ 301 h 1226"/>
                <a:gd name="T110" fmla="*/ 11865 w 13623"/>
                <a:gd name="T111" fmla="*/ 941 h 1226"/>
                <a:gd name="T112" fmla="*/ 11547 w 13623"/>
                <a:gd name="T113" fmla="*/ 560 h 1226"/>
                <a:gd name="T114" fmla="*/ 11936 w 13623"/>
                <a:gd name="T115" fmla="*/ 235 h 1226"/>
                <a:gd name="T116" fmla="*/ 11612 w 13623"/>
                <a:gd name="T117" fmla="*/ 375 h 1226"/>
                <a:gd name="T118" fmla="*/ 12032 w 13623"/>
                <a:gd name="T119" fmla="*/ 808 h 1226"/>
                <a:gd name="T120" fmla="*/ 12733 w 13623"/>
                <a:gd name="T121" fmla="*/ 225 h 1226"/>
                <a:gd name="T122" fmla="*/ 12522 w 13623"/>
                <a:gd name="T123" fmla="*/ 973 h 1226"/>
                <a:gd name="T124" fmla="*/ 12096 w 13623"/>
                <a:gd name="T125" fmla="*/ 40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23" h="1226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3287713" y="3803650"/>
              <a:ext cx="6107112" cy="487363"/>
            </a:xfrm>
            <a:custGeom>
              <a:avLst/>
              <a:gdLst>
                <a:gd name="T0" fmla="*/ 15152 w 15388"/>
                <a:gd name="T1" fmla="*/ 107 h 1226"/>
                <a:gd name="T2" fmla="*/ 14897 w 15388"/>
                <a:gd name="T3" fmla="*/ 62 h 1226"/>
                <a:gd name="T4" fmla="*/ 15297 w 15388"/>
                <a:gd name="T5" fmla="*/ 915 h 1226"/>
                <a:gd name="T6" fmla="*/ 14811 w 15388"/>
                <a:gd name="T7" fmla="*/ 978 h 1226"/>
                <a:gd name="T8" fmla="*/ 301 w 15388"/>
                <a:gd name="T9" fmla="*/ 928 h 1226"/>
                <a:gd name="T10" fmla="*/ 629 w 15388"/>
                <a:gd name="T11" fmla="*/ 263 h 1226"/>
                <a:gd name="T12" fmla="*/ 586 w 15388"/>
                <a:gd name="T13" fmla="*/ 997 h 1226"/>
                <a:gd name="T14" fmla="*/ 103 w 15388"/>
                <a:gd name="T15" fmla="*/ 285 h 1226"/>
                <a:gd name="T16" fmla="*/ 892 w 15388"/>
                <a:gd name="T17" fmla="*/ 231 h 1226"/>
                <a:gd name="T18" fmla="*/ 1676 w 15388"/>
                <a:gd name="T19" fmla="*/ 301 h 1226"/>
                <a:gd name="T20" fmla="*/ 2161 w 15388"/>
                <a:gd name="T21" fmla="*/ 257 h 1226"/>
                <a:gd name="T22" fmla="*/ 1933 w 15388"/>
                <a:gd name="T23" fmla="*/ 958 h 1226"/>
                <a:gd name="T24" fmla="*/ 2205 w 15388"/>
                <a:gd name="T25" fmla="*/ 224 h 1226"/>
                <a:gd name="T26" fmla="*/ 2983 w 15388"/>
                <a:gd name="T27" fmla="*/ 224 h 1226"/>
                <a:gd name="T28" fmla="*/ 3368 w 15388"/>
                <a:gd name="T29" fmla="*/ 272 h 1226"/>
                <a:gd name="T30" fmla="*/ 3402 w 15388"/>
                <a:gd name="T31" fmla="*/ 631 h 1226"/>
                <a:gd name="T32" fmla="*/ 3138 w 15388"/>
                <a:gd name="T33" fmla="*/ 936 h 1226"/>
                <a:gd name="T34" fmla="*/ 4338 w 15388"/>
                <a:gd name="T35" fmla="*/ 331 h 1226"/>
                <a:gd name="T36" fmla="*/ 4248 w 15388"/>
                <a:gd name="T37" fmla="*/ 946 h 1226"/>
                <a:gd name="T38" fmla="*/ 4188 w 15388"/>
                <a:gd name="T39" fmla="*/ 303 h 1226"/>
                <a:gd name="T40" fmla="*/ 3818 w 15388"/>
                <a:gd name="T41" fmla="*/ 961 h 1226"/>
                <a:gd name="T42" fmla="*/ 4703 w 15388"/>
                <a:gd name="T43" fmla="*/ 975 h 1226"/>
                <a:gd name="T44" fmla="*/ 4567 w 15388"/>
                <a:gd name="T45" fmla="*/ 593 h 1226"/>
                <a:gd name="T46" fmla="*/ 4922 w 15388"/>
                <a:gd name="T47" fmla="*/ 235 h 1226"/>
                <a:gd name="T48" fmla="*/ 4593 w 15388"/>
                <a:gd name="T49" fmla="*/ 432 h 1226"/>
                <a:gd name="T50" fmla="*/ 4928 w 15388"/>
                <a:gd name="T51" fmla="*/ 949 h 1226"/>
                <a:gd name="T52" fmla="*/ 5311 w 15388"/>
                <a:gd name="T53" fmla="*/ 272 h 1226"/>
                <a:gd name="T54" fmla="*/ 5190 w 15388"/>
                <a:gd name="T55" fmla="*/ 746 h 1226"/>
                <a:gd name="T56" fmla="*/ 5832 w 15388"/>
                <a:gd name="T57" fmla="*/ 423 h 1226"/>
                <a:gd name="T58" fmla="*/ 5525 w 15388"/>
                <a:gd name="T59" fmla="*/ 285 h 1226"/>
                <a:gd name="T60" fmla="*/ 6777 w 15388"/>
                <a:gd name="T61" fmla="*/ 224 h 1226"/>
                <a:gd name="T62" fmla="*/ 6428 w 15388"/>
                <a:gd name="T63" fmla="*/ 969 h 1226"/>
                <a:gd name="T64" fmla="*/ 7298 w 15388"/>
                <a:gd name="T65" fmla="*/ 337 h 1226"/>
                <a:gd name="T66" fmla="*/ 8031 w 15388"/>
                <a:gd name="T67" fmla="*/ 593 h 1226"/>
                <a:gd name="T68" fmla="*/ 7269 w 15388"/>
                <a:gd name="T69" fmla="*/ 876 h 1226"/>
                <a:gd name="T70" fmla="*/ 7794 w 15388"/>
                <a:gd name="T71" fmla="*/ 927 h 1226"/>
                <a:gd name="T72" fmla="*/ 7477 w 15388"/>
                <a:gd name="T73" fmla="*/ 277 h 1226"/>
                <a:gd name="T74" fmla="*/ 8170 w 15388"/>
                <a:gd name="T75" fmla="*/ 966 h 1226"/>
                <a:gd name="T76" fmla="*/ 8410 w 15388"/>
                <a:gd name="T77" fmla="*/ 272 h 1226"/>
                <a:gd name="T78" fmla="*/ 8438 w 15388"/>
                <a:gd name="T79" fmla="*/ 632 h 1226"/>
                <a:gd name="T80" fmla="*/ 9021 w 15388"/>
                <a:gd name="T81" fmla="*/ 1220 h 1226"/>
                <a:gd name="T82" fmla="*/ 9001 w 15388"/>
                <a:gd name="T83" fmla="*/ 260 h 1226"/>
                <a:gd name="T84" fmla="*/ 9841 w 15388"/>
                <a:gd name="T85" fmla="*/ 589 h 1226"/>
                <a:gd name="T86" fmla="*/ 9659 w 15388"/>
                <a:gd name="T87" fmla="*/ 629 h 1226"/>
                <a:gd name="T88" fmla="*/ 10325 w 15388"/>
                <a:gd name="T89" fmla="*/ 271 h 1226"/>
                <a:gd name="T90" fmla="*/ 10623 w 15388"/>
                <a:gd name="T91" fmla="*/ 795 h 1226"/>
                <a:gd name="T92" fmla="*/ 11531 w 15388"/>
                <a:gd name="T93" fmla="*/ 1005 h 1226"/>
                <a:gd name="T94" fmla="*/ 11063 w 15388"/>
                <a:gd name="T95" fmla="*/ 701 h 1226"/>
                <a:gd name="T96" fmla="*/ 11132 w 15388"/>
                <a:gd name="T97" fmla="*/ 107 h 1226"/>
                <a:gd name="T98" fmla="*/ 11422 w 15388"/>
                <a:gd name="T99" fmla="*/ 62 h 1226"/>
                <a:gd name="T100" fmla="*/ 12115 w 15388"/>
                <a:gd name="T101" fmla="*/ 890 h 1226"/>
                <a:gd name="T102" fmla="*/ 11710 w 15388"/>
                <a:gd name="T103" fmla="*/ 444 h 1226"/>
                <a:gd name="T104" fmla="*/ 12127 w 15388"/>
                <a:gd name="T105" fmla="*/ 314 h 1226"/>
                <a:gd name="T106" fmla="*/ 11996 w 15388"/>
                <a:gd name="T107" fmla="*/ 553 h 1226"/>
                <a:gd name="T108" fmla="*/ 11852 w 15388"/>
                <a:gd name="T109" fmla="*/ 1024 h 1226"/>
                <a:gd name="T110" fmla="*/ 12917 w 15388"/>
                <a:gd name="T111" fmla="*/ 302 h 1226"/>
                <a:gd name="T112" fmla="*/ 12364 w 15388"/>
                <a:gd name="T113" fmla="*/ 969 h 1226"/>
                <a:gd name="T114" fmla="*/ 12515 w 15388"/>
                <a:gd name="T115" fmla="*/ 282 h 1226"/>
                <a:gd name="T116" fmla="*/ 13648 w 15388"/>
                <a:gd name="T117" fmla="*/ 475 h 1226"/>
                <a:gd name="T118" fmla="*/ 13423 w 15388"/>
                <a:gd name="T119" fmla="*/ 679 h 1226"/>
                <a:gd name="T120" fmla="*/ 14304 w 15388"/>
                <a:gd name="T121" fmla="*/ 957 h 1226"/>
                <a:gd name="T122" fmla="*/ 13970 w 15388"/>
                <a:gd name="T123" fmla="*/ 33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8" h="1226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1E7CA0F-C8CC-CE9B-6FEB-993BF50E9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055440" cy="1859886"/>
          </a:xfrm>
          <a:custGeom>
            <a:avLst/>
            <a:gdLst>
              <a:gd name="connsiteX0" fmla="*/ 0 w 1055440"/>
              <a:gd name="connsiteY0" fmla="*/ 0 h 1859886"/>
              <a:gd name="connsiteX1" fmla="*/ 1052827 w 1055440"/>
              <a:gd name="connsiteY1" fmla="*/ 0 h 1859886"/>
              <a:gd name="connsiteX2" fmla="*/ 1053220 w 1055440"/>
              <a:gd name="connsiteY2" fmla="*/ 7467 h 1859886"/>
              <a:gd name="connsiteX3" fmla="*/ 1055440 w 1055440"/>
              <a:gd name="connsiteY3" fmla="*/ 49646 h 1859886"/>
              <a:gd name="connsiteX4" fmla="*/ 1055440 w 1055440"/>
              <a:gd name="connsiteY4" fmla="*/ 91825 h 1859886"/>
              <a:gd name="connsiteX5" fmla="*/ 1053220 w 1055440"/>
              <a:gd name="connsiteY5" fmla="*/ 134004 h 1859886"/>
              <a:gd name="connsiteX6" fmla="*/ 1051000 w 1055440"/>
              <a:gd name="connsiteY6" fmla="*/ 176183 h 1859886"/>
              <a:gd name="connsiteX7" fmla="*/ 1048780 w 1055440"/>
              <a:gd name="connsiteY7" fmla="*/ 218361 h 1859886"/>
              <a:gd name="connsiteX8" fmla="*/ 1044341 w 1055440"/>
              <a:gd name="connsiteY8" fmla="*/ 258320 h 1859886"/>
              <a:gd name="connsiteX9" fmla="*/ 1039901 w 1055440"/>
              <a:gd name="connsiteY9" fmla="*/ 300499 h 1859886"/>
              <a:gd name="connsiteX10" fmla="*/ 1033241 w 1055440"/>
              <a:gd name="connsiteY10" fmla="*/ 342678 h 1859886"/>
              <a:gd name="connsiteX11" fmla="*/ 1026581 w 1055440"/>
              <a:gd name="connsiteY11" fmla="*/ 382637 h 1859886"/>
              <a:gd name="connsiteX12" fmla="*/ 1017701 w 1055440"/>
              <a:gd name="connsiteY12" fmla="*/ 424816 h 1859886"/>
              <a:gd name="connsiteX13" fmla="*/ 997722 w 1055440"/>
              <a:gd name="connsiteY13" fmla="*/ 506954 h 1859886"/>
              <a:gd name="connsiteX14" fmla="*/ 986622 w 1055440"/>
              <a:gd name="connsiteY14" fmla="*/ 546913 h 1859886"/>
              <a:gd name="connsiteX15" fmla="*/ 973302 w 1055440"/>
              <a:gd name="connsiteY15" fmla="*/ 586872 h 1859886"/>
              <a:gd name="connsiteX16" fmla="*/ 957763 w 1055440"/>
              <a:gd name="connsiteY16" fmla="*/ 624611 h 1859886"/>
              <a:gd name="connsiteX17" fmla="*/ 942223 w 1055440"/>
              <a:gd name="connsiteY17" fmla="*/ 664570 h 1859886"/>
              <a:gd name="connsiteX18" fmla="*/ 926684 w 1055440"/>
              <a:gd name="connsiteY18" fmla="*/ 702309 h 1859886"/>
              <a:gd name="connsiteX19" fmla="*/ 908924 w 1055440"/>
              <a:gd name="connsiteY19" fmla="*/ 740048 h 1859886"/>
              <a:gd name="connsiteX20" fmla="*/ 888944 w 1055440"/>
              <a:gd name="connsiteY20" fmla="*/ 777787 h 1859886"/>
              <a:gd name="connsiteX21" fmla="*/ 868965 w 1055440"/>
              <a:gd name="connsiteY21" fmla="*/ 815526 h 1859886"/>
              <a:gd name="connsiteX22" fmla="*/ 846766 w 1055440"/>
              <a:gd name="connsiteY22" fmla="*/ 851045 h 1859886"/>
              <a:gd name="connsiteX23" fmla="*/ 824566 w 1055440"/>
              <a:gd name="connsiteY23" fmla="*/ 886564 h 1859886"/>
              <a:gd name="connsiteX24" fmla="*/ 800147 w 1055440"/>
              <a:gd name="connsiteY24" fmla="*/ 922083 h 1859886"/>
              <a:gd name="connsiteX25" fmla="*/ 775727 w 1055440"/>
              <a:gd name="connsiteY25" fmla="*/ 955382 h 1859886"/>
              <a:gd name="connsiteX26" fmla="*/ 646971 w 1055440"/>
              <a:gd name="connsiteY26" fmla="*/ 1117438 h 1859886"/>
              <a:gd name="connsiteX27" fmla="*/ 582593 w 1055440"/>
              <a:gd name="connsiteY27" fmla="*/ 1197356 h 1859886"/>
              <a:gd name="connsiteX28" fmla="*/ 515994 w 1055440"/>
              <a:gd name="connsiteY28" fmla="*/ 1277273 h 1859886"/>
              <a:gd name="connsiteX29" fmla="*/ 382798 w 1055440"/>
              <a:gd name="connsiteY29" fmla="*/ 1432669 h 1859886"/>
              <a:gd name="connsiteX30" fmla="*/ 242941 w 1055440"/>
              <a:gd name="connsiteY30" fmla="*/ 1590285 h 1859886"/>
              <a:gd name="connsiteX31" fmla="*/ 100865 w 1055440"/>
              <a:gd name="connsiteY31" fmla="*/ 1750121 h 1859886"/>
              <a:gd name="connsiteX32" fmla="*/ 0 w 1055440"/>
              <a:gd name="connsiteY32" fmla="*/ 1859886 h 185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5440" h="1859886">
                <a:moveTo>
                  <a:pt x="0" y="0"/>
                </a:moveTo>
                <a:lnTo>
                  <a:pt x="1052827" y="0"/>
                </a:lnTo>
                <a:lnTo>
                  <a:pt x="1053220" y="7467"/>
                </a:lnTo>
                <a:lnTo>
                  <a:pt x="1055440" y="49646"/>
                </a:lnTo>
                <a:lnTo>
                  <a:pt x="1055440" y="91825"/>
                </a:lnTo>
                <a:lnTo>
                  <a:pt x="1053220" y="134004"/>
                </a:lnTo>
                <a:lnTo>
                  <a:pt x="1051000" y="176183"/>
                </a:lnTo>
                <a:lnTo>
                  <a:pt x="1048780" y="218361"/>
                </a:lnTo>
                <a:lnTo>
                  <a:pt x="1044341" y="258320"/>
                </a:lnTo>
                <a:lnTo>
                  <a:pt x="1039901" y="300499"/>
                </a:lnTo>
                <a:lnTo>
                  <a:pt x="1033241" y="342678"/>
                </a:lnTo>
                <a:lnTo>
                  <a:pt x="1026581" y="382637"/>
                </a:lnTo>
                <a:lnTo>
                  <a:pt x="1017701" y="424816"/>
                </a:lnTo>
                <a:lnTo>
                  <a:pt x="997722" y="506954"/>
                </a:lnTo>
                <a:lnTo>
                  <a:pt x="986622" y="546913"/>
                </a:lnTo>
                <a:lnTo>
                  <a:pt x="973302" y="586872"/>
                </a:lnTo>
                <a:lnTo>
                  <a:pt x="957763" y="624611"/>
                </a:lnTo>
                <a:lnTo>
                  <a:pt x="942223" y="664570"/>
                </a:lnTo>
                <a:lnTo>
                  <a:pt x="926684" y="702309"/>
                </a:lnTo>
                <a:lnTo>
                  <a:pt x="908924" y="740048"/>
                </a:lnTo>
                <a:lnTo>
                  <a:pt x="888944" y="777787"/>
                </a:lnTo>
                <a:lnTo>
                  <a:pt x="868965" y="815526"/>
                </a:lnTo>
                <a:lnTo>
                  <a:pt x="846766" y="851045"/>
                </a:lnTo>
                <a:lnTo>
                  <a:pt x="824566" y="886564"/>
                </a:lnTo>
                <a:lnTo>
                  <a:pt x="800147" y="922083"/>
                </a:lnTo>
                <a:lnTo>
                  <a:pt x="775727" y="955382"/>
                </a:lnTo>
                <a:lnTo>
                  <a:pt x="646971" y="1117438"/>
                </a:lnTo>
                <a:lnTo>
                  <a:pt x="582593" y="1197356"/>
                </a:lnTo>
                <a:lnTo>
                  <a:pt x="515994" y="1277273"/>
                </a:lnTo>
                <a:lnTo>
                  <a:pt x="382798" y="1432669"/>
                </a:lnTo>
                <a:lnTo>
                  <a:pt x="242941" y="1590285"/>
                </a:lnTo>
                <a:lnTo>
                  <a:pt x="100865" y="1750121"/>
                </a:lnTo>
                <a:lnTo>
                  <a:pt x="0" y="1859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0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86691-418B-4EA7-8F64-B2E73D27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14D4F56-76BC-42C6-BEE8-044306B2E1AC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999E-8363-4244-89A9-C47CF0DA7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8E024-59BD-4906-B4AB-C5C28703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2" name="Group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3" y="476672"/>
            <a:ext cx="1810305" cy="720000"/>
            <a:chOff x="911225" y="260350"/>
            <a:chExt cx="4183063" cy="1663700"/>
          </a:xfrm>
          <a:solidFill>
            <a:schemeClr val="accent1"/>
          </a:solidFill>
        </p:grpSpPr>
        <p:sp>
          <p:nvSpPr>
            <p:cNvPr id="23" name="Freeform 6"/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7"/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5" name="Freeform 8"/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2132856"/>
            <a:ext cx="7200303" cy="2015802"/>
          </a:xfrm>
        </p:spPr>
        <p:txBody>
          <a:bodyPr anchor="t" anchorCtr="0"/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436690"/>
            <a:ext cx="7200303" cy="5760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8F800DE-BFC4-7895-8194-18EC85A33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9120336" y="0"/>
            <a:ext cx="3071665" cy="6858000"/>
          </a:xfrm>
          <a:custGeom>
            <a:avLst/>
            <a:gdLst>
              <a:gd name="connsiteX0" fmla="*/ 3071665 w 3071665"/>
              <a:gd name="connsiteY0" fmla="*/ 3924144 h 6858000"/>
              <a:gd name="connsiteX1" fmla="*/ 3071665 w 3071665"/>
              <a:gd name="connsiteY1" fmla="*/ 6105930 h 6858000"/>
              <a:gd name="connsiteX2" fmla="*/ 3045743 w 3071665"/>
              <a:gd name="connsiteY2" fmla="*/ 6134545 h 6858000"/>
              <a:gd name="connsiteX3" fmla="*/ 2906095 w 3071665"/>
              <a:gd name="connsiteY3" fmla="*/ 6291870 h 6858000"/>
              <a:gd name="connsiteX4" fmla="*/ 2762912 w 3071665"/>
              <a:gd name="connsiteY4" fmla="*/ 6458034 h 6858000"/>
              <a:gd name="connsiteX5" fmla="*/ 2690436 w 3071665"/>
              <a:gd name="connsiteY5" fmla="*/ 6541116 h 6858000"/>
              <a:gd name="connsiteX6" fmla="*/ 2619729 w 3071665"/>
              <a:gd name="connsiteY6" fmla="*/ 6625965 h 6858000"/>
              <a:gd name="connsiteX7" fmla="*/ 2549021 w 3071665"/>
              <a:gd name="connsiteY7" fmla="*/ 6710815 h 6858000"/>
              <a:gd name="connsiteX8" fmla="*/ 2480081 w 3071665"/>
              <a:gd name="connsiteY8" fmla="*/ 6795664 h 6858000"/>
              <a:gd name="connsiteX9" fmla="*/ 2446494 w 3071665"/>
              <a:gd name="connsiteY9" fmla="*/ 6838089 h 6858000"/>
              <a:gd name="connsiteX10" fmla="*/ 2430731 w 3071665"/>
              <a:gd name="connsiteY10" fmla="*/ 6858000 h 6858000"/>
              <a:gd name="connsiteX11" fmla="*/ 922500 w 3071665"/>
              <a:gd name="connsiteY11" fmla="*/ 6858000 h 6858000"/>
              <a:gd name="connsiteX12" fmla="*/ 924507 w 3071665"/>
              <a:gd name="connsiteY12" fmla="*/ 6852230 h 6858000"/>
              <a:gd name="connsiteX13" fmla="*/ 938649 w 3071665"/>
              <a:gd name="connsiteY13" fmla="*/ 6813341 h 6858000"/>
              <a:gd name="connsiteX14" fmla="*/ 954558 w 3071665"/>
              <a:gd name="connsiteY14" fmla="*/ 6772684 h 6858000"/>
              <a:gd name="connsiteX15" fmla="*/ 970467 w 3071665"/>
              <a:gd name="connsiteY15" fmla="*/ 6730259 h 6858000"/>
              <a:gd name="connsiteX16" fmla="*/ 989912 w 3071665"/>
              <a:gd name="connsiteY16" fmla="*/ 6689602 h 6858000"/>
              <a:gd name="connsiteX17" fmla="*/ 1027033 w 3071665"/>
              <a:gd name="connsiteY17" fmla="*/ 6606521 h 6858000"/>
              <a:gd name="connsiteX18" fmla="*/ 1069458 w 3071665"/>
              <a:gd name="connsiteY18" fmla="*/ 6521671 h 6858000"/>
              <a:gd name="connsiteX19" fmla="*/ 1115418 w 3071665"/>
              <a:gd name="connsiteY19" fmla="*/ 6433286 h 6858000"/>
              <a:gd name="connsiteX20" fmla="*/ 1140166 w 3071665"/>
              <a:gd name="connsiteY20" fmla="*/ 6390861 h 6858000"/>
              <a:gd name="connsiteX21" fmla="*/ 1164914 w 3071665"/>
              <a:gd name="connsiteY21" fmla="*/ 6348437 h 6858000"/>
              <a:gd name="connsiteX22" fmla="*/ 1189662 w 3071665"/>
              <a:gd name="connsiteY22" fmla="*/ 6304244 h 6858000"/>
              <a:gd name="connsiteX23" fmla="*/ 1216177 w 3071665"/>
              <a:gd name="connsiteY23" fmla="*/ 6261820 h 6858000"/>
              <a:gd name="connsiteX24" fmla="*/ 1240925 w 3071665"/>
              <a:gd name="connsiteY24" fmla="*/ 6217627 h 6858000"/>
              <a:gd name="connsiteX25" fmla="*/ 1270976 w 3071665"/>
              <a:gd name="connsiteY25" fmla="*/ 6175202 h 6858000"/>
              <a:gd name="connsiteX26" fmla="*/ 1325774 w 3071665"/>
              <a:gd name="connsiteY26" fmla="*/ 6088585 h 6858000"/>
              <a:gd name="connsiteX27" fmla="*/ 1354057 w 3071665"/>
              <a:gd name="connsiteY27" fmla="*/ 6046161 h 6858000"/>
              <a:gd name="connsiteX28" fmla="*/ 1382341 w 3071665"/>
              <a:gd name="connsiteY28" fmla="*/ 6003736 h 6858000"/>
              <a:gd name="connsiteX29" fmla="*/ 1440675 w 3071665"/>
              <a:gd name="connsiteY29" fmla="*/ 5918886 h 6858000"/>
              <a:gd name="connsiteX30" fmla="*/ 1499009 w 3071665"/>
              <a:gd name="connsiteY30" fmla="*/ 5835805 h 6858000"/>
              <a:gd name="connsiteX31" fmla="*/ 1559110 w 3071665"/>
              <a:gd name="connsiteY31" fmla="*/ 5752723 h 6858000"/>
              <a:gd name="connsiteX32" fmla="*/ 1619212 w 3071665"/>
              <a:gd name="connsiteY32" fmla="*/ 5673176 h 6858000"/>
              <a:gd name="connsiteX33" fmla="*/ 1677546 w 3071665"/>
              <a:gd name="connsiteY33" fmla="*/ 5593630 h 6858000"/>
              <a:gd name="connsiteX34" fmla="*/ 1707597 w 3071665"/>
              <a:gd name="connsiteY34" fmla="*/ 5554741 h 6858000"/>
              <a:gd name="connsiteX35" fmla="*/ 1737648 w 3071665"/>
              <a:gd name="connsiteY35" fmla="*/ 5517619 h 6858000"/>
              <a:gd name="connsiteX36" fmla="*/ 1795982 w 3071665"/>
              <a:gd name="connsiteY36" fmla="*/ 5443376 h 6858000"/>
              <a:gd name="connsiteX37" fmla="*/ 1852548 w 3071665"/>
              <a:gd name="connsiteY37" fmla="*/ 5370900 h 6858000"/>
              <a:gd name="connsiteX38" fmla="*/ 1907347 w 3071665"/>
              <a:gd name="connsiteY38" fmla="*/ 5301960 h 6858000"/>
              <a:gd name="connsiteX39" fmla="*/ 1962145 w 3071665"/>
              <a:gd name="connsiteY39" fmla="*/ 5236555 h 6858000"/>
              <a:gd name="connsiteX40" fmla="*/ 2013408 w 3071665"/>
              <a:gd name="connsiteY40" fmla="*/ 5174686 h 6858000"/>
              <a:gd name="connsiteX41" fmla="*/ 2108864 w 3071665"/>
              <a:gd name="connsiteY41" fmla="*/ 5063321 h 6858000"/>
              <a:gd name="connsiteX42" fmla="*/ 2190178 w 3071665"/>
              <a:gd name="connsiteY42" fmla="*/ 4967865 h 6858000"/>
              <a:gd name="connsiteX43" fmla="*/ 2305079 w 3071665"/>
              <a:gd name="connsiteY43" fmla="*/ 4837056 h 6858000"/>
              <a:gd name="connsiteX44" fmla="*/ 2381089 w 3071665"/>
              <a:gd name="connsiteY44" fmla="*/ 4748671 h 6858000"/>
              <a:gd name="connsiteX45" fmla="*/ 2471242 w 3071665"/>
              <a:gd name="connsiteY45" fmla="*/ 4644377 h 6858000"/>
              <a:gd name="connsiteX46" fmla="*/ 2683366 w 3071665"/>
              <a:gd name="connsiteY46" fmla="*/ 4393364 h 6858000"/>
              <a:gd name="connsiteX47" fmla="*/ 2801801 w 3071665"/>
              <a:gd name="connsiteY47" fmla="*/ 4251948 h 6858000"/>
              <a:gd name="connsiteX48" fmla="*/ 2927308 w 3071665"/>
              <a:gd name="connsiteY48" fmla="*/ 4099926 h 6858000"/>
              <a:gd name="connsiteX49" fmla="*/ 2826529 w 3071665"/>
              <a:gd name="connsiteY49" fmla="*/ 0 h 6858000"/>
              <a:gd name="connsiteX50" fmla="*/ 3071664 w 3071665"/>
              <a:gd name="connsiteY50" fmla="*/ 0 h 6858000"/>
              <a:gd name="connsiteX51" fmla="*/ 3071664 w 3071665"/>
              <a:gd name="connsiteY51" fmla="*/ 2869379 h 6858000"/>
              <a:gd name="connsiteX52" fmla="*/ 3038671 w 3071665"/>
              <a:gd name="connsiteY52" fmla="*/ 2915570 h 6858000"/>
              <a:gd name="connsiteX53" fmla="*/ 2973266 w 3071665"/>
              <a:gd name="connsiteY53" fmla="*/ 3002187 h 6858000"/>
              <a:gd name="connsiteX54" fmla="*/ 2842457 w 3071665"/>
              <a:gd name="connsiteY54" fmla="*/ 3177189 h 6858000"/>
              <a:gd name="connsiteX55" fmla="*/ 2706344 w 3071665"/>
              <a:gd name="connsiteY55" fmla="*/ 3352191 h 6858000"/>
              <a:gd name="connsiteX56" fmla="*/ 2568464 w 3071665"/>
              <a:gd name="connsiteY56" fmla="*/ 3530728 h 6858000"/>
              <a:gd name="connsiteX57" fmla="*/ 2285632 w 3071665"/>
              <a:gd name="connsiteY57" fmla="*/ 3891338 h 6858000"/>
              <a:gd name="connsiteX58" fmla="*/ 2142449 w 3071665"/>
              <a:gd name="connsiteY58" fmla="*/ 4073411 h 6858000"/>
              <a:gd name="connsiteX59" fmla="*/ 1999265 w 3071665"/>
              <a:gd name="connsiteY59" fmla="*/ 4255484 h 6858000"/>
              <a:gd name="connsiteX60" fmla="*/ 1859617 w 3071665"/>
              <a:gd name="connsiteY60" fmla="*/ 4439324 h 6858000"/>
              <a:gd name="connsiteX61" fmla="*/ 1788909 w 3071665"/>
              <a:gd name="connsiteY61" fmla="*/ 4531245 h 6858000"/>
              <a:gd name="connsiteX62" fmla="*/ 1719969 w 3071665"/>
              <a:gd name="connsiteY62" fmla="*/ 4623165 h 6858000"/>
              <a:gd name="connsiteX63" fmla="*/ 1651029 w 3071665"/>
              <a:gd name="connsiteY63" fmla="*/ 4715085 h 6858000"/>
              <a:gd name="connsiteX64" fmla="*/ 1583856 w 3071665"/>
              <a:gd name="connsiteY64" fmla="*/ 4807005 h 6858000"/>
              <a:gd name="connsiteX65" fmla="*/ 1516684 w 3071665"/>
              <a:gd name="connsiteY65" fmla="*/ 4898926 h 6858000"/>
              <a:gd name="connsiteX66" fmla="*/ 1451279 w 3071665"/>
              <a:gd name="connsiteY66" fmla="*/ 4990846 h 6858000"/>
              <a:gd name="connsiteX67" fmla="*/ 1387642 w 3071665"/>
              <a:gd name="connsiteY67" fmla="*/ 5084534 h 6858000"/>
              <a:gd name="connsiteX68" fmla="*/ 1324005 w 3071665"/>
              <a:gd name="connsiteY68" fmla="*/ 5176454 h 6858000"/>
              <a:gd name="connsiteX69" fmla="*/ 1263903 w 3071665"/>
              <a:gd name="connsiteY69" fmla="*/ 5268374 h 6858000"/>
              <a:gd name="connsiteX70" fmla="*/ 1202034 w 3071665"/>
              <a:gd name="connsiteY70" fmla="*/ 5362062 h 6858000"/>
              <a:gd name="connsiteX71" fmla="*/ 1143700 w 3071665"/>
              <a:gd name="connsiteY71" fmla="*/ 5453983 h 6858000"/>
              <a:gd name="connsiteX72" fmla="*/ 1085366 w 3071665"/>
              <a:gd name="connsiteY72" fmla="*/ 5545903 h 6858000"/>
              <a:gd name="connsiteX73" fmla="*/ 1030567 w 3071665"/>
              <a:gd name="connsiteY73" fmla="*/ 5637823 h 6858000"/>
              <a:gd name="connsiteX74" fmla="*/ 977536 w 3071665"/>
              <a:gd name="connsiteY74" fmla="*/ 5731511 h 6858000"/>
              <a:gd name="connsiteX75" fmla="*/ 928041 w 3071665"/>
              <a:gd name="connsiteY75" fmla="*/ 5823431 h 6858000"/>
              <a:gd name="connsiteX76" fmla="*/ 878545 w 3071665"/>
              <a:gd name="connsiteY76" fmla="*/ 5915351 h 6858000"/>
              <a:gd name="connsiteX77" fmla="*/ 832585 w 3071665"/>
              <a:gd name="connsiteY77" fmla="*/ 6007272 h 6858000"/>
              <a:gd name="connsiteX78" fmla="*/ 788393 w 3071665"/>
              <a:gd name="connsiteY78" fmla="*/ 6099192 h 6858000"/>
              <a:gd name="connsiteX79" fmla="*/ 745968 w 3071665"/>
              <a:gd name="connsiteY79" fmla="*/ 6191112 h 6858000"/>
              <a:gd name="connsiteX80" fmla="*/ 707079 w 3071665"/>
              <a:gd name="connsiteY80" fmla="*/ 6281265 h 6858000"/>
              <a:gd name="connsiteX81" fmla="*/ 671725 w 3071665"/>
              <a:gd name="connsiteY81" fmla="*/ 6373185 h 6858000"/>
              <a:gd name="connsiteX82" fmla="*/ 638139 w 3071665"/>
              <a:gd name="connsiteY82" fmla="*/ 6465105 h 6858000"/>
              <a:gd name="connsiteX83" fmla="*/ 606320 w 3071665"/>
              <a:gd name="connsiteY83" fmla="*/ 6557025 h 6858000"/>
              <a:gd name="connsiteX84" fmla="*/ 579805 w 3071665"/>
              <a:gd name="connsiteY84" fmla="*/ 6647178 h 6858000"/>
              <a:gd name="connsiteX85" fmla="*/ 555057 w 3071665"/>
              <a:gd name="connsiteY85" fmla="*/ 6737331 h 6858000"/>
              <a:gd name="connsiteX86" fmla="*/ 533844 w 3071665"/>
              <a:gd name="connsiteY86" fmla="*/ 6827483 h 6858000"/>
              <a:gd name="connsiteX87" fmla="*/ 527741 w 3071665"/>
              <a:gd name="connsiteY87" fmla="*/ 6858000 h 6858000"/>
              <a:gd name="connsiteX88" fmla="*/ 148053 w 3071665"/>
              <a:gd name="connsiteY88" fmla="*/ 6858000 h 6858000"/>
              <a:gd name="connsiteX89" fmla="*/ 134345 w 3071665"/>
              <a:gd name="connsiteY89" fmla="*/ 6816877 h 6858000"/>
              <a:gd name="connsiteX90" fmla="*/ 120203 w 3071665"/>
              <a:gd name="connsiteY90" fmla="*/ 6772685 h 6858000"/>
              <a:gd name="connsiteX91" fmla="*/ 106062 w 3071665"/>
              <a:gd name="connsiteY91" fmla="*/ 6726724 h 6858000"/>
              <a:gd name="connsiteX92" fmla="*/ 93688 w 3071665"/>
              <a:gd name="connsiteY92" fmla="*/ 6682532 h 6858000"/>
              <a:gd name="connsiteX93" fmla="*/ 83082 w 3071665"/>
              <a:gd name="connsiteY93" fmla="*/ 6636572 h 6858000"/>
              <a:gd name="connsiteX94" fmla="*/ 72476 w 3071665"/>
              <a:gd name="connsiteY94" fmla="*/ 6592379 h 6858000"/>
              <a:gd name="connsiteX95" fmla="*/ 61869 w 3071665"/>
              <a:gd name="connsiteY95" fmla="*/ 6544652 h 6858000"/>
              <a:gd name="connsiteX96" fmla="*/ 53031 w 3071665"/>
              <a:gd name="connsiteY96" fmla="*/ 6498691 h 6858000"/>
              <a:gd name="connsiteX97" fmla="*/ 44192 w 3071665"/>
              <a:gd name="connsiteY97" fmla="*/ 6450964 h 6858000"/>
              <a:gd name="connsiteX98" fmla="*/ 37122 w 3071665"/>
              <a:gd name="connsiteY98" fmla="*/ 6401468 h 6858000"/>
              <a:gd name="connsiteX99" fmla="*/ 30051 w 3071665"/>
              <a:gd name="connsiteY99" fmla="*/ 6351973 h 6858000"/>
              <a:gd name="connsiteX100" fmla="*/ 22980 w 3071665"/>
              <a:gd name="connsiteY100" fmla="*/ 6302477 h 6858000"/>
              <a:gd name="connsiteX101" fmla="*/ 17677 w 3071665"/>
              <a:gd name="connsiteY101" fmla="*/ 6252982 h 6858000"/>
              <a:gd name="connsiteX102" fmla="*/ 12374 w 3071665"/>
              <a:gd name="connsiteY102" fmla="*/ 6201718 h 6858000"/>
              <a:gd name="connsiteX103" fmla="*/ 8838 w 3071665"/>
              <a:gd name="connsiteY103" fmla="*/ 6150455 h 6858000"/>
              <a:gd name="connsiteX104" fmla="*/ 5303 w 3071665"/>
              <a:gd name="connsiteY104" fmla="*/ 6097424 h 6858000"/>
              <a:gd name="connsiteX105" fmla="*/ 1768 w 3071665"/>
              <a:gd name="connsiteY105" fmla="*/ 6039090 h 6858000"/>
              <a:gd name="connsiteX106" fmla="*/ 0 w 3071665"/>
              <a:gd name="connsiteY106" fmla="*/ 5980756 h 6858000"/>
              <a:gd name="connsiteX107" fmla="*/ 0 w 3071665"/>
              <a:gd name="connsiteY107" fmla="*/ 5922422 h 6858000"/>
              <a:gd name="connsiteX108" fmla="*/ 1768 w 3071665"/>
              <a:gd name="connsiteY108" fmla="*/ 5864088 h 6858000"/>
              <a:gd name="connsiteX109" fmla="*/ 3535 w 3071665"/>
              <a:gd name="connsiteY109" fmla="*/ 5805754 h 6858000"/>
              <a:gd name="connsiteX110" fmla="*/ 8838 w 3071665"/>
              <a:gd name="connsiteY110" fmla="*/ 5747420 h 6858000"/>
              <a:gd name="connsiteX111" fmla="*/ 14142 w 3071665"/>
              <a:gd name="connsiteY111" fmla="*/ 5690854 h 6858000"/>
              <a:gd name="connsiteX112" fmla="*/ 19445 w 3071665"/>
              <a:gd name="connsiteY112" fmla="*/ 5634288 h 6858000"/>
              <a:gd name="connsiteX113" fmla="*/ 28283 w 3071665"/>
              <a:gd name="connsiteY113" fmla="*/ 5577721 h 6858000"/>
              <a:gd name="connsiteX114" fmla="*/ 37122 w 3071665"/>
              <a:gd name="connsiteY114" fmla="*/ 5521155 h 6858000"/>
              <a:gd name="connsiteX115" fmla="*/ 45960 w 3071665"/>
              <a:gd name="connsiteY115" fmla="*/ 5464589 h 6858000"/>
              <a:gd name="connsiteX116" fmla="*/ 58334 w 3071665"/>
              <a:gd name="connsiteY116" fmla="*/ 5408022 h 6858000"/>
              <a:gd name="connsiteX117" fmla="*/ 70708 w 3071665"/>
              <a:gd name="connsiteY117" fmla="*/ 5353224 h 6858000"/>
              <a:gd name="connsiteX118" fmla="*/ 83082 w 3071665"/>
              <a:gd name="connsiteY118" fmla="*/ 5298425 h 6858000"/>
              <a:gd name="connsiteX119" fmla="*/ 98991 w 3071665"/>
              <a:gd name="connsiteY119" fmla="*/ 5243627 h 6858000"/>
              <a:gd name="connsiteX120" fmla="*/ 114900 w 3071665"/>
              <a:gd name="connsiteY120" fmla="*/ 5188828 h 6858000"/>
              <a:gd name="connsiteX121" fmla="*/ 130810 w 3071665"/>
              <a:gd name="connsiteY121" fmla="*/ 5134029 h 6858000"/>
              <a:gd name="connsiteX122" fmla="*/ 148487 w 3071665"/>
              <a:gd name="connsiteY122" fmla="*/ 5079231 h 6858000"/>
              <a:gd name="connsiteX123" fmla="*/ 167931 w 3071665"/>
              <a:gd name="connsiteY123" fmla="*/ 5024432 h 6858000"/>
              <a:gd name="connsiteX124" fmla="*/ 187376 w 3071665"/>
              <a:gd name="connsiteY124" fmla="*/ 4971401 h 6858000"/>
              <a:gd name="connsiteX125" fmla="*/ 206821 w 3071665"/>
              <a:gd name="connsiteY125" fmla="*/ 4918370 h 6858000"/>
              <a:gd name="connsiteX126" fmla="*/ 228033 w 3071665"/>
              <a:gd name="connsiteY126" fmla="*/ 4863572 h 6858000"/>
              <a:gd name="connsiteX127" fmla="*/ 251013 w 3071665"/>
              <a:gd name="connsiteY127" fmla="*/ 4810541 h 6858000"/>
              <a:gd name="connsiteX128" fmla="*/ 273993 w 3071665"/>
              <a:gd name="connsiteY128" fmla="*/ 4757510 h 6858000"/>
              <a:gd name="connsiteX129" fmla="*/ 323489 w 3071665"/>
              <a:gd name="connsiteY129" fmla="*/ 4653216 h 6858000"/>
              <a:gd name="connsiteX130" fmla="*/ 374752 w 3071665"/>
              <a:gd name="connsiteY130" fmla="*/ 4547154 h 6858000"/>
              <a:gd name="connsiteX131" fmla="*/ 401267 w 3071665"/>
              <a:gd name="connsiteY131" fmla="*/ 4495891 h 6858000"/>
              <a:gd name="connsiteX132" fmla="*/ 429550 w 3071665"/>
              <a:gd name="connsiteY132" fmla="*/ 4444627 h 6858000"/>
              <a:gd name="connsiteX133" fmla="*/ 457834 w 3071665"/>
              <a:gd name="connsiteY133" fmla="*/ 4391597 h 6858000"/>
              <a:gd name="connsiteX134" fmla="*/ 487884 w 3071665"/>
              <a:gd name="connsiteY134" fmla="*/ 4340333 h 6858000"/>
              <a:gd name="connsiteX135" fmla="*/ 516168 w 3071665"/>
              <a:gd name="connsiteY135" fmla="*/ 4289070 h 6858000"/>
              <a:gd name="connsiteX136" fmla="*/ 546218 w 3071665"/>
              <a:gd name="connsiteY136" fmla="*/ 4237807 h 6858000"/>
              <a:gd name="connsiteX137" fmla="*/ 608088 w 3071665"/>
              <a:gd name="connsiteY137" fmla="*/ 4135280 h 6858000"/>
              <a:gd name="connsiteX138" fmla="*/ 673493 w 3071665"/>
              <a:gd name="connsiteY138" fmla="*/ 4034522 h 6858000"/>
              <a:gd name="connsiteX139" fmla="*/ 738897 w 3071665"/>
              <a:gd name="connsiteY139" fmla="*/ 3931995 h 6858000"/>
              <a:gd name="connsiteX140" fmla="*/ 806070 w 3071665"/>
              <a:gd name="connsiteY140" fmla="*/ 3831237 h 6858000"/>
              <a:gd name="connsiteX141" fmla="*/ 841424 w 3071665"/>
              <a:gd name="connsiteY141" fmla="*/ 3781741 h 6858000"/>
              <a:gd name="connsiteX142" fmla="*/ 875010 w 3071665"/>
              <a:gd name="connsiteY142" fmla="*/ 3732246 h 6858000"/>
              <a:gd name="connsiteX143" fmla="*/ 1016426 w 3071665"/>
              <a:gd name="connsiteY143" fmla="*/ 3528960 h 6858000"/>
              <a:gd name="connsiteX144" fmla="*/ 1161377 w 3071665"/>
              <a:gd name="connsiteY144" fmla="*/ 3330978 h 6858000"/>
              <a:gd name="connsiteX145" fmla="*/ 1308096 w 3071665"/>
              <a:gd name="connsiteY145" fmla="*/ 3131229 h 6858000"/>
              <a:gd name="connsiteX146" fmla="*/ 1453047 w 3071665"/>
              <a:gd name="connsiteY146" fmla="*/ 2933246 h 6858000"/>
              <a:gd name="connsiteX147" fmla="*/ 1525522 w 3071665"/>
              <a:gd name="connsiteY147" fmla="*/ 2832488 h 6858000"/>
              <a:gd name="connsiteX148" fmla="*/ 1596230 w 3071665"/>
              <a:gd name="connsiteY148" fmla="*/ 2733497 h 6858000"/>
              <a:gd name="connsiteX149" fmla="*/ 1836637 w 3071665"/>
              <a:gd name="connsiteY149" fmla="*/ 2397634 h 6858000"/>
              <a:gd name="connsiteX150" fmla="*/ 2068205 w 3071665"/>
              <a:gd name="connsiteY150" fmla="*/ 2072378 h 6858000"/>
              <a:gd name="connsiteX151" fmla="*/ 2177803 w 3071665"/>
              <a:gd name="connsiteY151" fmla="*/ 1916821 h 6858000"/>
              <a:gd name="connsiteX152" fmla="*/ 2283864 w 3071665"/>
              <a:gd name="connsiteY152" fmla="*/ 1766566 h 6858000"/>
              <a:gd name="connsiteX153" fmla="*/ 2382856 w 3071665"/>
              <a:gd name="connsiteY153" fmla="*/ 1621615 h 6858000"/>
              <a:gd name="connsiteX154" fmla="*/ 2478311 w 3071665"/>
              <a:gd name="connsiteY154" fmla="*/ 1481967 h 6858000"/>
              <a:gd name="connsiteX155" fmla="*/ 2564928 w 3071665"/>
              <a:gd name="connsiteY155" fmla="*/ 1349390 h 6858000"/>
              <a:gd name="connsiteX156" fmla="*/ 2644475 w 3071665"/>
              <a:gd name="connsiteY156" fmla="*/ 1223883 h 6858000"/>
              <a:gd name="connsiteX157" fmla="*/ 2716950 w 3071665"/>
              <a:gd name="connsiteY157" fmla="*/ 1105448 h 6858000"/>
              <a:gd name="connsiteX158" fmla="*/ 2748769 w 3071665"/>
              <a:gd name="connsiteY158" fmla="*/ 1048881 h 6858000"/>
              <a:gd name="connsiteX159" fmla="*/ 2778820 w 3071665"/>
              <a:gd name="connsiteY159" fmla="*/ 995850 h 6858000"/>
              <a:gd name="connsiteX160" fmla="*/ 2807103 w 3071665"/>
              <a:gd name="connsiteY160" fmla="*/ 942820 h 6858000"/>
              <a:gd name="connsiteX161" fmla="*/ 2831850 w 3071665"/>
              <a:gd name="connsiteY161" fmla="*/ 893324 h 6858000"/>
              <a:gd name="connsiteX162" fmla="*/ 2854830 w 3071665"/>
              <a:gd name="connsiteY162" fmla="*/ 845596 h 6858000"/>
              <a:gd name="connsiteX163" fmla="*/ 2876043 w 3071665"/>
              <a:gd name="connsiteY163" fmla="*/ 799636 h 6858000"/>
              <a:gd name="connsiteX164" fmla="*/ 2891952 w 3071665"/>
              <a:gd name="connsiteY164" fmla="*/ 757211 h 6858000"/>
              <a:gd name="connsiteX165" fmla="*/ 2906094 w 3071665"/>
              <a:gd name="connsiteY165" fmla="*/ 718322 h 6858000"/>
              <a:gd name="connsiteX166" fmla="*/ 2918468 w 3071665"/>
              <a:gd name="connsiteY166" fmla="*/ 681200 h 6858000"/>
              <a:gd name="connsiteX167" fmla="*/ 2923771 w 3071665"/>
              <a:gd name="connsiteY167" fmla="*/ 663523 h 6858000"/>
              <a:gd name="connsiteX168" fmla="*/ 2927306 w 3071665"/>
              <a:gd name="connsiteY168" fmla="*/ 645846 h 6858000"/>
              <a:gd name="connsiteX169" fmla="*/ 2930842 w 3071665"/>
              <a:gd name="connsiteY169" fmla="*/ 621099 h 6858000"/>
              <a:gd name="connsiteX170" fmla="*/ 2934377 w 3071665"/>
              <a:gd name="connsiteY170" fmla="*/ 596351 h 6858000"/>
              <a:gd name="connsiteX171" fmla="*/ 2937912 w 3071665"/>
              <a:gd name="connsiteY171" fmla="*/ 571603 h 6858000"/>
              <a:gd name="connsiteX172" fmla="*/ 2939680 w 3071665"/>
              <a:gd name="connsiteY172" fmla="*/ 546855 h 6858000"/>
              <a:gd name="connsiteX173" fmla="*/ 2941448 w 3071665"/>
              <a:gd name="connsiteY173" fmla="*/ 495592 h 6858000"/>
              <a:gd name="connsiteX174" fmla="*/ 2939680 w 3071665"/>
              <a:gd name="connsiteY174" fmla="*/ 446097 h 6858000"/>
              <a:gd name="connsiteX175" fmla="*/ 2937912 w 3071665"/>
              <a:gd name="connsiteY175" fmla="*/ 421349 h 6858000"/>
              <a:gd name="connsiteX176" fmla="*/ 2936144 w 3071665"/>
              <a:gd name="connsiteY176" fmla="*/ 394833 h 6858000"/>
              <a:gd name="connsiteX177" fmla="*/ 2932609 w 3071665"/>
              <a:gd name="connsiteY177" fmla="*/ 370086 h 6858000"/>
              <a:gd name="connsiteX178" fmla="*/ 2929074 w 3071665"/>
              <a:gd name="connsiteY178" fmla="*/ 345338 h 6858000"/>
              <a:gd name="connsiteX179" fmla="*/ 2920235 w 3071665"/>
              <a:gd name="connsiteY179" fmla="*/ 297610 h 6858000"/>
              <a:gd name="connsiteX180" fmla="*/ 2914932 w 3071665"/>
              <a:gd name="connsiteY180" fmla="*/ 272862 h 6858000"/>
              <a:gd name="connsiteX181" fmla="*/ 2909629 w 3071665"/>
              <a:gd name="connsiteY181" fmla="*/ 248115 h 6858000"/>
              <a:gd name="connsiteX182" fmla="*/ 2897255 w 3071665"/>
              <a:gd name="connsiteY182" fmla="*/ 202154 h 6858000"/>
              <a:gd name="connsiteX183" fmla="*/ 2883114 w 3071665"/>
              <a:gd name="connsiteY183" fmla="*/ 154427 h 6858000"/>
              <a:gd name="connsiteX184" fmla="*/ 2868972 w 3071665"/>
              <a:gd name="connsiteY184" fmla="*/ 110234 h 6858000"/>
              <a:gd name="connsiteX185" fmla="*/ 2853063 w 3071665"/>
              <a:gd name="connsiteY185" fmla="*/ 67809 h 6858000"/>
              <a:gd name="connsiteX186" fmla="*/ 2837154 w 3071665"/>
              <a:gd name="connsiteY186" fmla="*/ 271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3071665" h="6858000">
                <a:moveTo>
                  <a:pt x="3071665" y="3924144"/>
                </a:moveTo>
                <a:lnTo>
                  <a:pt x="3071665" y="6105930"/>
                </a:lnTo>
                <a:lnTo>
                  <a:pt x="3045743" y="6134545"/>
                </a:lnTo>
                <a:lnTo>
                  <a:pt x="2906095" y="6291870"/>
                </a:lnTo>
                <a:lnTo>
                  <a:pt x="2762912" y="6458034"/>
                </a:lnTo>
                <a:lnTo>
                  <a:pt x="2690436" y="6541116"/>
                </a:lnTo>
                <a:lnTo>
                  <a:pt x="2619729" y="6625965"/>
                </a:lnTo>
                <a:lnTo>
                  <a:pt x="2549021" y="6710815"/>
                </a:lnTo>
                <a:lnTo>
                  <a:pt x="2480081" y="6795664"/>
                </a:lnTo>
                <a:lnTo>
                  <a:pt x="2446494" y="6838089"/>
                </a:lnTo>
                <a:lnTo>
                  <a:pt x="2430731" y="6858000"/>
                </a:lnTo>
                <a:lnTo>
                  <a:pt x="922500" y="6858000"/>
                </a:lnTo>
                <a:lnTo>
                  <a:pt x="924507" y="6852230"/>
                </a:lnTo>
                <a:lnTo>
                  <a:pt x="938649" y="6813341"/>
                </a:lnTo>
                <a:lnTo>
                  <a:pt x="954558" y="6772684"/>
                </a:lnTo>
                <a:lnTo>
                  <a:pt x="970467" y="6730259"/>
                </a:lnTo>
                <a:lnTo>
                  <a:pt x="989912" y="6689602"/>
                </a:lnTo>
                <a:lnTo>
                  <a:pt x="1027033" y="6606521"/>
                </a:lnTo>
                <a:lnTo>
                  <a:pt x="1069458" y="6521671"/>
                </a:lnTo>
                <a:lnTo>
                  <a:pt x="1115418" y="6433286"/>
                </a:lnTo>
                <a:lnTo>
                  <a:pt x="1140166" y="6390861"/>
                </a:lnTo>
                <a:lnTo>
                  <a:pt x="1164914" y="6348437"/>
                </a:lnTo>
                <a:lnTo>
                  <a:pt x="1189662" y="6304244"/>
                </a:lnTo>
                <a:lnTo>
                  <a:pt x="1216177" y="6261820"/>
                </a:lnTo>
                <a:lnTo>
                  <a:pt x="1240925" y="6217627"/>
                </a:lnTo>
                <a:lnTo>
                  <a:pt x="1270976" y="6175202"/>
                </a:lnTo>
                <a:lnTo>
                  <a:pt x="1325774" y="6088585"/>
                </a:lnTo>
                <a:lnTo>
                  <a:pt x="1354057" y="6046161"/>
                </a:lnTo>
                <a:lnTo>
                  <a:pt x="1382341" y="6003736"/>
                </a:lnTo>
                <a:lnTo>
                  <a:pt x="1440675" y="5918886"/>
                </a:lnTo>
                <a:lnTo>
                  <a:pt x="1499009" y="5835805"/>
                </a:lnTo>
                <a:lnTo>
                  <a:pt x="1559110" y="5752723"/>
                </a:lnTo>
                <a:lnTo>
                  <a:pt x="1619212" y="5673176"/>
                </a:lnTo>
                <a:lnTo>
                  <a:pt x="1677546" y="5593630"/>
                </a:lnTo>
                <a:lnTo>
                  <a:pt x="1707597" y="5554741"/>
                </a:lnTo>
                <a:lnTo>
                  <a:pt x="1737648" y="5517619"/>
                </a:lnTo>
                <a:lnTo>
                  <a:pt x="1795982" y="5443376"/>
                </a:lnTo>
                <a:lnTo>
                  <a:pt x="1852548" y="5370900"/>
                </a:lnTo>
                <a:lnTo>
                  <a:pt x="1907347" y="5301960"/>
                </a:lnTo>
                <a:lnTo>
                  <a:pt x="1962145" y="5236555"/>
                </a:lnTo>
                <a:lnTo>
                  <a:pt x="2013408" y="5174686"/>
                </a:lnTo>
                <a:lnTo>
                  <a:pt x="2108864" y="5063321"/>
                </a:lnTo>
                <a:lnTo>
                  <a:pt x="2190178" y="4967865"/>
                </a:lnTo>
                <a:lnTo>
                  <a:pt x="2305079" y="4837056"/>
                </a:lnTo>
                <a:lnTo>
                  <a:pt x="2381089" y="4748671"/>
                </a:lnTo>
                <a:lnTo>
                  <a:pt x="2471242" y="4644377"/>
                </a:lnTo>
                <a:lnTo>
                  <a:pt x="2683366" y="4393364"/>
                </a:lnTo>
                <a:lnTo>
                  <a:pt x="2801801" y="4251948"/>
                </a:lnTo>
                <a:lnTo>
                  <a:pt x="2927308" y="4099926"/>
                </a:lnTo>
                <a:close/>
                <a:moveTo>
                  <a:pt x="2826529" y="0"/>
                </a:moveTo>
                <a:lnTo>
                  <a:pt x="3071664" y="0"/>
                </a:lnTo>
                <a:lnTo>
                  <a:pt x="3071664" y="2869379"/>
                </a:lnTo>
                <a:lnTo>
                  <a:pt x="3038671" y="2915570"/>
                </a:lnTo>
                <a:lnTo>
                  <a:pt x="2973266" y="3002187"/>
                </a:lnTo>
                <a:lnTo>
                  <a:pt x="2842457" y="3177189"/>
                </a:lnTo>
                <a:lnTo>
                  <a:pt x="2706344" y="3352191"/>
                </a:lnTo>
                <a:lnTo>
                  <a:pt x="2568464" y="3530728"/>
                </a:lnTo>
                <a:lnTo>
                  <a:pt x="2285632" y="3891338"/>
                </a:lnTo>
                <a:lnTo>
                  <a:pt x="2142449" y="4073411"/>
                </a:lnTo>
                <a:lnTo>
                  <a:pt x="1999265" y="4255484"/>
                </a:lnTo>
                <a:lnTo>
                  <a:pt x="1859617" y="4439324"/>
                </a:lnTo>
                <a:lnTo>
                  <a:pt x="1788909" y="4531245"/>
                </a:lnTo>
                <a:lnTo>
                  <a:pt x="1719969" y="4623165"/>
                </a:lnTo>
                <a:lnTo>
                  <a:pt x="1651029" y="4715085"/>
                </a:lnTo>
                <a:lnTo>
                  <a:pt x="1583856" y="4807005"/>
                </a:lnTo>
                <a:lnTo>
                  <a:pt x="1516684" y="4898926"/>
                </a:lnTo>
                <a:lnTo>
                  <a:pt x="1451279" y="4990846"/>
                </a:lnTo>
                <a:lnTo>
                  <a:pt x="1387642" y="5084534"/>
                </a:lnTo>
                <a:lnTo>
                  <a:pt x="1324005" y="5176454"/>
                </a:lnTo>
                <a:lnTo>
                  <a:pt x="1263903" y="5268374"/>
                </a:lnTo>
                <a:lnTo>
                  <a:pt x="1202034" y="5362062"/>
                </a:lnTo>
                <a:lnTo>
                  <a:pt x="1143700" y="5453983"/>
                </a:lnTo>
                <a:lnTo>
                  <a:pt x="1085366" y="5545903"/>
                </a:lnTo>
                <a:lnTo>
                  <a:pt x="1030567" y="5637823"/>
                </a:lnTo>
                <a:lnTo>
                  <a:pt x="977536" y="5731511"/>
                </a:lnTo>
                <a:lnTo>
                  <a:pt x="928041" y="5823431"/>
                </a:lnTo>
                <a:lnTo>
                  <a:pt x="878545" y="5915351"/>
                </a:lnTo>
                <a:lnTo>
                  <a:pt x="832585" y="6007272"/>
                </a:lnTo>
                <a:lnTo>
                  <a:pt x="788393" y="6099192"/>
                </a:lnTo>
                <a:lnTo>
                  <a:pt x="745968" y="6191112"/>
                </a:lnTo>
                <a:lnTo>
                  <a:pt x="707079" y="6281265"/>
                </a:lnTo>
                <a:lnTo>
                  <a:pt x="671725" y="6373185"/>
                </a:lnTo>
                <a:lnTo>
                  <a:pt x="638139" y="6465105"/>
                </a:lnTo>
                <a:lnTo>
                  <a:pt x="606320" y="6557025"/>
                </a:lnTo>
                <a:lnTo>
                  <a:pt x="579805" y="6647178"/>
                </a:lnTo>
                <a:lnTo>
                  <a:pt x="555057" y="6737331"/>
                </a:lnTo>
                <a:lnTo>
                  <a:pt x="533844" y="6827483"/>
                </a:lnTo>
                <a:lnTo>
                  <a:pt x="527741" y="6858000"/>
                </a:lnTo>
                <a:lnTo>
                  <a:pt x="148053" y="6858000"/>
                </a:lnTo>
                <a:lnTo>
                  <a:pt x="134345" y="6816877"/>
                </a:lnTo>
                <a:lnTo>
                  <a:pt x="120203" y="6772685"/>
                </a:lnTo>
                <a:lnTo>
                  <a:pt x="106062" y="6726724"/>
                </a:lnTo>
                <a:lnTo>
                  <a:pt x="93688" y="6682532"/>
                </a:lnTo>
                <a:lnTo>
                  <a:pt x="83082" y="6636572"/>
                </a:lnTo>
                <a:lnTo>
                  <a:pt x="72476" y="6592379"/>
                </a:lnTo>
                <a:lnTo>
                  <a:pt x="61869" y="6544652"/>
                </a:lnTo>
                <a:lnTo>
                  <a:pt x="53031" y="6498691"/>
                </a:lnTo>
                <a:lnTo>
                  <a:pt x="44192" y="6450964"/>
                </a:lnTo>
                <a:lnTo>
                  <a:pt x="37122" y="6401468"/>
                </a:lnTo>
                <a:lnTo>
                  <a:pt x="30051" y="6351973"/>
                </a:lnTo>
                <a:lnTo>
                  <a:pt x="22980" y="6302477"/>
                </a:lnTo>
                <a:lnTo>
                  <a:pt x="17677" y="6252982"/>
                </a:lnTo>
                <a:lnTo>
                  <a:pt x="12374" y="6201718"/>
                </a:lnTo>
                <a:lnTo>
                  <a:pt x="8838" y="6150455"/>
                </a:lnTo>
                <a:lnTo>
                  <a:pt x="5303" y="6097424"/>
                </a:lnTo>
                <a:lnTo>
                  <a:pt x="1768" y="6039090"/>
                </a:lnTo>
                <a:lnTo>
                  <a:pt x="0" y="5980756"/>
                </a:lnTo>
                <a:lnTo>
                  <a:pt x="0" y="5922422"/>
                </a:lnTo>
                <a:lnTo>
                  <a:pt x="1768" y="5864088"/>
                </a:lnTo>
                <a:lnTo>
                  <a:pt x="3535" y="5805754"/>
                </a:lnTo>
                <a:lnTo>
                  <a:pt x="8838" y="5747420"/>
                </a:lnTo>
                <a:lnTo>
                  <a:pt x="14142" y="5690854"/>
                </a:lnTo>
                <a:lnTo>
                  <a:pt x="19445" y="5634288"/>
                </a:lnTo>
                <a:lnTo>
                  <a:pt x="28283" y="5577721"/>
                </a:lnTo>
                <a:lnTo>
                  <a:pt x="37122" y="5521155"/>
                </a:lnTo>
                <a:lnTo>
                  <a:pt x="45960" y="5464589"/>
                </a:lnTo>
                <a:lnTo>
                  <a:pt x="58334" y="5408022"/>
                </a:lnTo>
                <a:lnTo>
                  <a:pt x="70708" y="5353224"/>
                </a:lnTo>
                <a:lnTo>
                  <a:pt x="83082" y="5298425"/>
                </a:lnTo>
                <a:lnTo>
                  <a:pt x="98991" y="5243627"/>
                </a:lnTo>
                <a:lnTo>
                  <a:pt x="114900" y="5188828"/>
                </a:lnTo>
                <a:lnTo>
                  <a:pt x="130810" y="5134029"/>
                </a:lnTo>
                <a:lnTo>
                  <a:pt x="148487" y="5079231"/>
                </a:lnTo>
                <a:lnTo>
                  <a:pt x="167931" y="5024432"/>
                </a:lnTo>
                <a:lnTo>
                  <a:pt x="187376" y="4971401"/>
                </a:lnTo>
                <a:lnTo>
                  <a:pt x="206821" y="4918370"/>
                </a:lnTo>
                <a:lnTo>
                  <a:pt x="228033" y="4863572"/>
                </a:lnTo>
                <a:lnTo>
                  <a:pt x="251013" y="4810541"/>
                </a:lnTo>
                <a:lnTo>
                  <a:pt x="273993" y="4757510"/>
                </a:lnTo>
                <a:lnTo>
                  <a:pt x="323489" y="4653216"/>
                </a:lnTo>
                <a:lnTo>
                  <a:pt x="374752" y="4547154"/>
                </a:lnTo>
                <a:lnTo>
                  <a:pt x="401267" y="4495891"/>
                </a:lnTo>
                <a:lnTo>
                  <a:pt x="429550" y="4444627"/>
                </a:lnTo>
                <a:lnTo>
                  <a:pt x="457834" y="4391597"/>
                </a:lnTo>
                <a:lnTo>
                  <a:pt x="487884" y="4340333"/>
                </a:lnTo>
                <a:lnTo>
                  <a:pt x="516168" y="4289070"/>
                </a:lnTo>
                <a:lnTo>
                  <a:pt x="546218" y="4237807"/>
                </a:lnTo>
                <a:lnTo>
                  <a:pt x="608088" y="4135280"/>
                </a:lnTo>
                <a:lnTo>
                  <a:pt x="673493" y="4034522"/>
                </a:lnTo>
                <a:lnTo>
                  <a:pt x="738897" y="3931995"/>
                </a:lnTo>
                <a:lnTo>
                  <a:pt x="806070" y="3831237"/>
                </a:lnTo>
                <a:lnTo>
                  <a:pt x="841424" y="3781741"/>
                </a:lnTo>
                <a:lnTo>
                  <a:pt x="875010" y="3732246"/>
                </a:lnTo>
                <a:lnTo>
                  <a:pt x="1016426" y="3528960"/>
                </a:lnTo>
                <a:lnTo>
                  <a:pt x="1161377" y="3330978"/>
                </a:lnTo>
                <a:lnTo>
                  <a:pt x="1308096" y="3131229"/>
                </a:lnTo>
                <a:lnTo>
                  <a:pt x="1453047" y="2933246"/>
                </a:lnTo>
                <a:lnTo>
                  <a:pt x="1525522" y="2832488"/>
                </a:lnTo>
                <a:lnTo>
                  <a:pt x="1596230" y="2733497"/>
                </a:lnTo>
                <a:lnTo>
                  <a:pt x="1836637" y="2397634"/>
                </a:lnTo>
                <a:lnTo>
                  <a:pt x="2068205" y="2072378"/>
                </a:lnTo>
                <a:lnTo>
                  <a:pt x="2177803" y="1916821"/>
                </a:lnTo>
                <a:lnTo>
                  <a:pt x="2283864" y="1766566"/>
                </a:lnTo>
                <a:lnTo>
                  <a:pt x="2382856" y="1621615"/>
                </a:lnTo>
                <a:lnTo>
                  <a:pt x="2478311" y="1481967"/>
                </a:lnTo>
                <a:lnTo>
                  <a:pt x="2564928" y="1349390"/>
                </a:lnTo>
                <a:lnTo>
                  <a:pt x="2644475" y="1223883"/>
                </a:lnTo>
                <a:lnTo>
                  <a:pt x="2716950" y="1105448"/>
                </a:lnTo>
                <a:lnTo>
                  <a:pt x="2748769" y="1048881"/>
                </a:lnTo>
                <a:lnTo>
                  <a:pt x="2778820" y="995850"/>
                </a:lnTo>
                <a:lnTo>
                  <a:pt x="2807103" y="942820"/>
                </a:lnTo>
                <a:lnTo>
                  <a:pt x="2831850" y="893324"/>
                </a:lnTo>
                <a:lnTo>
                  <a:pt x="2854830" y="845596"/>
                </a:lnTo>
                <a:lnTo>
                  <a:pt x="2876043" y="799636"/>
                </a:lnTo>
                <a:lnTo>
                  <a:pt x="2891952" y="757211"/>
                </a:lnTo>
                <a:lnTo>
                  <a:pt x="2906094" y="718322"/>
                </a:lnTo>
                <a:lnTo>
                  <a:pt x="2918468" y="681200"/>
                </a:lnTo>
                <a:lnTo>
                  <a:pt x="2923771" y="663523"/>
                </a:lnTo>
                <a:lnTo>
                  <a:pt x="2927306" y="645846"/>
                </a:lnTo>
                <a:lnTo>
                  <a:pt x="2930842" y="621099"/>
                </a:lnTo>
                <a:lnTo>
                  <a:pt x="2934377" y="596351"/>
                </a:lnTo>
                <a:lnTo>
                  <a:pt x="2937912" y="571603"/>
                </a:lnTo>
                <a:lnTo>
                  <a:pt x="2939680" y="546855"/>
                </a:lnTo>
                <a:lnTo>
                  <a:pt x="2941448" y="495592"/>
                </a:lnTo>
                <a:lnTo>
                  <a:pt x="2939680" y="446097"/>
                </a:lnTo>
                <a:lnTo>
                  <a:pt x="2937912" y="421349"/>
                </a:lnTo>
                <a:lnTo>
                  <a:pt x="2936144" y="394833"/>
                </a:lnTo>
                <a:lnTo>
                  <a:pt x="2932609" y="370086"/>
                </a:lnTo>
                <a:lnTo>
                  <a:pt x="2929074" y="345338"/>
                </a:lnTo>
                <a:lnTo>
                  <a:pt x="2920235" y="297610"/>
                </a:lnTo>
                <a:lnTo>
                  <a:pt x="2914932" y="272862"/>
                </a:lnTo>
                <a:lnTo>
                  <a:pt x="2909629" y="248115"/>
                </a:lnTo>
                <a:lnTo>
                  <a:pt x="2897255" y="202154"/>
                </a:lnTo>
                <a:lnTo>
                  <a:pt x="2883114" y="154427"/>
                </a:lnTo>
                <a:lnTo>
                  <a:pt x="2868972" y="110234"/>
                </a:lnTo>
                <a:lnTo>
                  <a:pt x="2853063" y="67809"/>
                </a:lnTo>
                <a:lnTo>
                  <a:pt x="2837154" y="271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9401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Pictur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9">
            <a:extLst>
              <a:ext uri="{FF2B5EF4-FFF2-40B4-BE49-F238E27FC236}">
                <a16:creationId xmlns:a16="http://schemas.microsoft.com/office/drawing/2014/main" id="{5FF9A2D4-6DC1-9A08-458A-4055DDEF37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016" y="0"/>
            <a:ext cx="5951984" cy="6858000"/>
          </a:xfrm>
          <a:custGeom>
            <a:avLst/>
            <a:gdLst>
              <a:gd name="connsiteX0" fmla="*/ 2320585 w 5951984"/>
              <a:gd name="connsiteY0" fmla="*/ 0 h 6858000"/>
              <a:gd name="connsiteX1" fmla="*/ 3168352 w 5951984"/>
              <a:gd name="connsiteY1" fmla="*/ 0 h 6858000"/>
              <a:gd name="connsiteX2" fmla="*/ 4074198 w 5951984"/>
              <a:gd name="connsiteY2" fmla="*/ 0 h 6858000"/>
              <a:gd name="connsiteX3" fmla="*/ 5951984 w 5951984"/>
              <a:gd name="connsiteY3" fmla="*/ 0 h 6858000"/>
              <a:gd name="connsiteX4" fmla="*/ 5951984 w 5951984"/>
              <a:gd name="connsiteY4" fmla="*/ 6858000 h 6858000"/>
              <a:gd name="connsiteX5" fmla="*/ 4074198 w 5951984"/>
              <a:gd name="connsiteY5" fmla="*/ 6858000 h 6858000"/>
              <a:gd name="connsiteX6" fmla="*/ 3168352 w 5951984"/>
              <a:gd name="connsiteY6" fmla="*/ 6858000 h 6858000"/>
              <a:gd name="connsiteX7" fmla="*/ 1074542 w 5951984"/>
              <a:gd name="connsiteY7" fmla="*/ 6858000 h 6858000"/>
              <a:gd name="connsiteX8" fmla="*/ 1074542 w 5951984"/>
              <a:gd name="connsiteY8" fmla="*/ 6825044 h 6858000"/>
              <a:gd name="connsiteX9" fmla="*/ 1066788 w 5951984"/>
              <a:gd name="connsiteY9" fmla="*/ 6858000 h 6858000"/>
              <a:gd name="connsiteX10" fmla="*/ 248653 w 5951984"/>
              <a:gd name="connsiteY10" fmla="*/ 6858000 h 6858000"/>
              <a:gd name="connsiteX11" fmla="*/ 236503 w 5951984"/>
              <a:gd name="connsiteY11" fmla="*/ 6820034 h 6858000"/>
              <a:gd name="connsiteX12" fmla="*/ 208679 w 5951984"/>
              <a:gd name="connsiteY12" fmla="*/ 6729607 h 6858000"/>
              <a:gd name="connsiteX13" fmla="*/ 184333 w 5951984"/>
              <a:gd name="connsiteY13" fmla="*/ 6642657 h 6858000"/>
              <a:gd name="connsiteX14" fmla="*/ 163466 w 5951984"/>
              <a:gd name="connsiteY14" fmla="*/ 6552230 h 6858000"/>
              <a:gd name="connsiteX15" fmla="*/ 142598 w 5951984"/>
              <a:gd name="connsiteY15" fmla="*/ 6465280 h 6858000"/>
              <a:gd name="connsiteX16" fmla="*/ 121730 w 5951984"/>
              <a:gd name="connsiteY16" fmla="*/ 6371374 h 6858000"/>
              <a:gd name="connsiteX17" fmla="*/ 104340 w 5951984"/>
              <a:gd name="connsiteY17" fmla="*/ 6280947 h 6858000"/>
              <a:gd name="connsiteX18" fmla="*/ 86950 w 5951984"/>
              <a:gd name="connsiteY18" fmla="*/ 6187041 h 6858000"/>
              <a:gd name="connsiteX19" fmla="*/ 73038 w 5951984"/>
              <a:gd name="connsiteY19" fmla="*/ 6089658 h 6858000"/>
              <a:gd name="connsiteX20" fmla="*/ 59126 w 5951984"/>
              <a:gd name="connsiteY20" fmla="*/ 5992274 h 6858000"/>
              <a:gd name="connsiteX21" fmla="*/ 45214 w 5951984"/>
              <a:gd name="connsiteY21" fmla="*/ 5894890 h 6858000"/>
              <a:gd name="connsiteX22" fmla="*/ 34780 w 5951984"/>
              <a:gd name="connsiteY22" fmla="*/ 5797507 h 6858000"/>
              <a:gd name="connsiteX23" fmla="*/ 24346 w 5951984"/>
              <a:gd name="connsiteY23" fmla="*/ 5696645 h 6858000"/>
              <a:gd name="connsiteX24" fmla="*/ 17390 w 5951984"/>
              <a:gd name="connsiteY24" fmla="*/ 5595784 h 6858000"/>
              <a:gd name="connsiteX25" fmla="*/ 10434 w 5951984"/>
              <a:gd name="connsiteY25" fmla="*/ 5491444 h 6858000"/>
              <a:gd name="connsiteX26" fmla="*/ 3478 w 5951984"/>
              <a:gd name="connsiteY26" fmla="*/ 5376671 h 6858000"/>
              <a:gd name="connsiteX27" fmla="*/ 0 w 5951984"/>
              <a:gd name="connsiteY27" fmla="*/ 5261897 h 6858000"/>
              <a:gd name="connsiteX28" fmla="*/ 0 w 5951984"/>
              <a:gd name="connsiteY28" fmla="*/ 5147124 h 6858000"/>
              <a:gd name="connsiteX29" fmla="*/ 3478 w 5951984"/>
              <a:gd name="connsiteY29" fmla="*/ 5032350 h 6858000"/>
              <a:gd name="connsiteX30" fmla="*/ 6956 w 5951984"/>
              <a:gd name="connsiteY30" fmla="*/ 4917577 h 6858000"/>
              <a:gd name="connsiteX31" fmla="*/ 17390 w 5951984"/>
              <a:gd name="connsiteY31" fmla="*/ 4802803 h 6858000"/>
              <a:gd name="connsiteX32" fmla="*/ 27824 w 5951984"/>
              <a:gd name="connsiteY32" fmla="*/ 4691508 h 6858000"/>
              <a:gd name="connsiteX33" fmla="*/ 38258 w 5951984"/>
              <a:gd name="connsiteY33" fmla="*/ 4580212 h 6858000"/>
              <a:gd name="connsiteX34" fmla="*/ 55648 w 5951984"/>
              <a:gd name="connsiteY34" fmla="*/ 4468916 h 6858000"/>
              <a:gd name="connsiteX35" fmla="*/ 73038 w 5951984"/>
              <a:gd name="connsiteY35" fmla="*/ 4357621 h 6858000"/>
              <a:gd name="connsiteX36" fmla="*/ 90428 w 5951984"/>
              <a:gd name="connsiteY36" fmla="*/ 4246325 h 6858000"/>
              <a:gd name="connsiteX37" fmla="*/ 114774 w 5951984"/>
              <a:gd name="connsiteY37" fmla="*/ 4135030 h 6858000"/>
              <a:gd name="connsiteX38" fmla="*/ 139120 w 5951984"/>
              <a:gd name="connsiteY38" fmla="*/ 4027212 h 6858000"/>
              <a:gd name="connsiteX39" fmla="*/ 163466 w 5951984"/>
              <a:gd name="connsiteY39" fmla="*/ 3919395 h 6858000"/>
              <a:gd name="connsiteX40" fmla="*/ 194767 w 5951984"/>
              <a:gd name="connsiteY40" fmla="*/ 3811577 h 6858000"/>
              <a:gd name="connsiteX41" fmla="*/ 226069 w 5951984"/>
              <a:gd name="connsiteY41" fmla="*/ 3703760 h 6858000"/>
              <a:gd name="connsiteX42" fmla="*/ 257371 w 5951984"/>
              <a:gd name="connsiteY42" fmla="*/ 3595942 h 6858000"/>
              <a:gd name="connsiteX43" fmla="*/ 292151 w 5951984"/>
              <a:gd name="connsiteY43" fmla="*/ 3488125 h 6858000"/>
              <a:gd name="connsiteX44" fmla="*/ 330409 w 5951984"/>
              <a:gd name="connsiteY44" fmla="*/ 3380307 h 6858000"/>
              <a:gd name="connsiteX45" fmla="*/ 368666 w 5951984"/>
              <a:gd name="connsiteY45" fmla="*/ 3275968 h 6858000"/>
              <a:gd name="connsiteX46" fmla="*/ 406924 w 5951984"/>
              <a:gd name="connsiteY46" fmla="*/ 3171628 h 6858000"/>
              <a:gd name="connsiteX47" fmla="*/ 448660 w 5951984"/>
              <a:gd name="connsiteY47" fmla="*/ 3063811 h 6858000"/>
              <a:gd name="connsiteX48" fmla="*/ 493874 w 5951984"/>
              <a:gd name="connsiteY48" fmla="*/ 2959471 h 6858000"/>
              <a:gd name="connsiteX49" fmla="*/ 539088 w 5951984"/>
              <a:gd name="connsiteY49" fmla="*/ 2855131 h 6858000"/>
              <a:gd name="connsiteX50" fmla="*/ 636471 w 5951984"/>
              <a:gd name="connsiteY50" fmla="*/ 2649930 h 6858000"/>
              <a:gd name="connsiteX51" fmla="*/ 737333 w 5951984"/>
              <a:gd name="connsiteY51" fmla="*/ 2441251 h 6858000"/>
              <a:gd name="connsiteX52" fmla="*/ 789503 w 5951984"/>
              <a:gd name="connsiteY52" fmla="*/ 2340390 h 6858000"/>
              <a:gd name="connsiteX53" fmla="*/ 845150 w 5951984"/>
              <a:gd name="connsiteY53" fmla="*/ 2239528 h 6858000"/>
              <a:gd name="connsiteX54" fmla="*/ 900798 w 5951984"/>
              <a:gd name="connsiteY54" fmla="*/ 2135188 h 6858000"/>
              <a:gd name="connsiteX55" fmla="*/ 959924 w 5951984"/>
              <a:gd name="connsiteY55" fmla="*/ 2034327 h 6858000"/>
              <a:gd name="connsiteX56" fmla="*/ 1015572 w 5951984"/>
              <a:gd name="connsiteY56" fmla="*/ 1933465 h 6858000"/>
              <a:gd name="connsiteX57" fmla="*/ 1074697 w 5951984"/>
              <a:gd name="connsiteY57" fmla="*/ 1832604 h 6858000"/>
              <a:gd name="connsiteX58" fmla="*/ 1196427 w 5951984"/>
              <a:gd name="connsiteY58" fmla="*/ 1630881 h 6858000"/>
              <a:gd name="connsiteX59" fmla="*/ 1325112 w 5951984"/>
              <a:gd name="connsiteY59" fmla="*/ 1432635 h 6858000"/>
              <a:gd name="connsiteX60" fmla="*/ 1453798 w 5951984"/>
              <a:gd name="connsiteY60" fmla="*/ 1230912 h 6858000"/>
              <a:gd name="connsiteX61" fmla="*/ 1585961 w 5951984"/>
              <a:gd name="connsiteY61" fmla="*/ 1032667 h 6858000"/>
              <a:gd name="connsiteX62" fmla="*/ 1655521 w 5951984"/>
              <a:gd name="connsiteY62" fmla="*/ 935284 h 6858000"/>
              <a:gd name="connsiteX63" fmla="*/ 1721603 w 5951984"/>
              <a:gd name="connsiteY63" fmla="*/ 837900 h 6858000"/>
              <a:gd name="connsiteX64" fmla="*/ 1999842 w 5951984"/>
              <a:gd name="connsiteY64" fmla="*/ 437932 h 6858000"/>
              <a:gd name="connsiteX65" fmla="*/ 2285036 w 5951984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951984" h="6858000">
                <a:moveTo>
                  <a:pt x="2320585" y="0"/>
                </a:moveTo>
                <a:lnTo>
                  <a:pt x="3168352" y="0"/>
                </a:lnTo>
                <a:lnTo>
                  <a:pt x="4074198" y="0"/>
                </a:lnTo>
                <a:lnTo>
                  <a:pt x="5951984" y="0"/>
                </a:lnTo>
                <a:lnTo>
                  <a:pt x="5951984" y="6858000"/>
                </a:lnTo>
                <a:lnTo>
                  <a:pt x="4074198" y="6858000"/>
                </a:lnTo>
                <a:lnTo>
                  <a:pt x="3168352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86691-418B-4EA7-8F64-B2E73D27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53753E-95AF-47EE-BCF8-DFFACE6AEFFF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999E-8363-4244-89A9-C47CF0DA7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8E024-59BD-4906-B4AB-C5C28703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3" name="Group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3" y="476672"/>
            <a:ext cx="1810305" cy="720000"/>
            <a:chOff x="911225" y="260350"/>
            <a:chExt cx="4183063" cy="1663700"/>
          </a:xfrm>
          <a:solidFill>
            <a:schemeClr val="bg1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9" y="2132856"/>
            <a:ext cx="4535486" cy="2015802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9" y="4436690"/>
            <a:ext cx="4535486" cy="5760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081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Pictur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9">
            <a:extLst>
              <a:ext uri="{FF2B5EF4-FFF2-40B4-BE49-F238E27FC236}">
                <a16:creationId xmlns:a16="http://schemas.microsoft.com/office/drawing/2014/main" id="{54361A05-748E-6BA5-2C76-26672F402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016" y="0"/>
            <a:ext cx="5951984" cy="6858000"/>
          </a:xfrm>
          <a:custGeom>
            <a:avLst/>
            <a:gdLst>
              <a:gd name="connsiteX0" fmla="*/ 2320585 w 5951984"/>
              <a:gd name="connsiteY0" fmla="*/ 0 h 6858000"/>
              <a:gd name="connsiteX1" fmla="*/ 3168352 w 5951984"/>
              <a:gd name="connsiteY1" fmla="*/ 0 h 6858000"/>
              <a:gd name="connsiteX2" fmla="*/ 4074198 w 5951984"/>
              <a:gd name="connsiteY2" fmla="*/ 0 h 6858000"/>
              <a:gd name="connsiteX3" fmla="*/ 5951984 w 5951984"/>
              <a:gd name="connsiteY3" fmla="*/ 0 h 6858000"/>
              <a:gd name="connsiteX4" fmla="*/ 5951984 w 5951984"/>
              <a:gd name="connsiteY4" fmla="*/ 6858000 h 6858000"/>
              <a:gd name="connsiteX5" fmla="*/ 4074198 w 5951984"/>
              <a:gd name="connsiteY5" fmla="*/ 6858000 h 6858000"/>
              <a:gd name="connsiteX6" fmla="*/ 3168352 w 5951984"/>
              <a:gd name="connsiteY6" fmla="*/ 6858000 h 6858000"/>
              <a:gd name="connsiteX7" fmla="*/ 1074542 w 5951984"/>
              <a:gd name="connsiteY7" fmla="*/ 6858000 h 6858000"/>
              <a:gd name="connsiteX8" fmla="*/ 1074542 w 5951984"/>
              <a:gd name="connsiteY8" fmla="*/ 6825044 h 6858000"/>
              <a:gd name="connsiteX9" fmla="*/ 1066788 w 5951984"/>
              <a:gd name="connsiteY9" fmla="*/ 6858000 h 6858000"/>
              <a:gd name="connsiteX10" fmla="*/ 248653 w 5951984"/>
              <a:gd name="connsiteY10" fmla="*/ 6858000 h 6858000"/>
              <a:gd name="connsiteX11" fmla="*/ 236503 w 5951984"/>
              <a:gd name="connsiteY11" fmla="*/ 6820034 h 6858000"/>
              <a:gd name="connsiteX12" fmla="*/ 208679 w 5951984"/>
              <a:gd name="connsiteY12" fmla="*/ 6729607 h 6858000"/>
              <a:gd name="connsiteX13" fmla="*/ 184333 w 5951984"/>
              <a:gd name="connsiteY13" fmla="*/ 6642657 h 6858000"/>
              <a:gd name="connsiteX14" fmla="*/ 163466 w 5951984"/>
              <a:gd name="connsiteY14" fmla="*/ 6552230 h 6858000"/>
              <a:gd name="connsiteX15" fmla="*/ 142598 w 5951984"/>
              <a:gd name="connsiteY15" fmla="*/ 6465280 h 6858000"/>
              <a:gd name="connsiteX16" fmla="*/ 121730 w 5951984"/>
              <a:gd name="connsiteY16" fmla="*/ 6371374 h 6858000"/>
              <a:gd name="connsiteX17" fmla="*/ 104340 w 5951984"/>
              <a:gd name="connsiteY17" fmla="*/ 6280947 h 6858000"/>
              <a:gd name="connsiteX18" fmla="*/ 86950 w 5951984"/>
              <a:gd name="connsiteY18" fmla="*/ 6187041 h 6858000"/>
              <a:gd name="connsiteX19" fmla="*/ 73038 w 5951984"/>
              <a:gd name="connsiteY19" fmla="*/ 6089658 h 6858000"/>
              <a:gd name="connsiteX20" fmla="*/ 59126 w 5951984"/>
              <a:gd name="connsiteY20" fmla="*/ 5992274 h 6858000"/>
              <a:gd name="connsiteX21" fmla="*/ 45214 w 5951984"/>
              <a:gd name="connsiteY21" fmla="*/ 5894890 h 6858000"/>
              <a:gd name="connsiteX22" fmla="*/ 34780 w 5951984"/>
              <a:gd name="connsiteY22" fmla="*/ 5797507 h 6858000"/>
              <a:gd name="connsiteX23" fmla="*/ 24346 w 5951984"/>
              <a:gd name="connsiteY23" fmla="*/ 5696645 h 6858000"/>
              <a:gd name="connsiteX24" fmla="*/ 17390 w 5951984"/>
              <a:gd name="connsiteY24" fmla="*/ 5595784 h 6858000"/>
              <a:gd name="connsiteX25" fmla="*/ 10434 w 5951984"/>
              <a:gd name="connsiteY25" fmla="*/ 5491444 h 6858000"/>
              <a:gd name="connsiteX26" fmla="*/ 3478 w 5951984"/>
              <a:gd name="connsiteY26" fmla="*/ 5376671 h 6858000"/>
              <a:gd name="connsiteX27" fmla="*/ 0 w 5951984"/>
              <a:gd name="connsiteY27" fmla="*/ 5261897 h 6858000"/>
              <a:gd name="connsiteX28" fmla="*/ 0 w 5951984"/>
              <a:gd name="connsiteY28" fmla="*/ 5147124 h 6858000"/>
              <a:gd name="connsiteX29" fmla="*/ 3478 w 5951984"/>
              <a:gd name="connsiteY29" fmla="*/ 5032350 h 6858000"/>
              <a:gd name="connsiteX30" fmla="*/ 6956 w 5951984"/>
              <a:gd name="connsiteY30" fmla="*/ 4917577 h 6858000"/>
              <a:gd name="connsiteX31" fmla="*/ 17390 w 5951984"/>
              <a:gd name="connsiteY31" fmla="*/ 4802803 h 6858000"/>
              <a:gd name="connsiteX32" fmla="*/ 27824 w 5951984"/>
              <a:gd name="connsiteY32" fmla="*/ 4691508 h 6858000"/>
              <a:gd name="connsiteX33" fmla="*/ 38258 w 5951984"/>
              <a:gd name="connsiteY33" fmla="*/ 4580212 h 6858000"/>
              <a:gd name="connsiteX34" fmla="*/ 55648 w 5951984"/>
              <a:gd name="connsiteY34" fmla="*/ 4468916 h 6858000"/>
              <a:gd name="connsiteX35" fmla="*/ 73038 w 5951984"/>
              <a:gd name="connsiteY35" fmla="*/ 4357621 h 6858000"/>
              <a:gd name="connsiteX36" fmla="*/ 90428 w 5951984"/>
              <a:gd name="connsiteY36" fmla="*/ 4246325 h 6858000"/>
              <a:gd name="connsiteX37" fmla="*/ 114774 w 5951984"/>
              <a:gd name="connsiteY37" fmla="*/ 4135030 h 6858000"/>
              <a:gd name="connsiteX38" fmla="*/ 139120 w 5951984"/>
              <a:gd name="connsiteY38" fmla="*/ 4027212 h 6858000"/>
              <a:gd name="connsiteX39" fmla="*/ 163466 w 5951984"/>
              <a:gd name="connsiteY39" fmla="*/ 3919395 h 6858000"/>
              <a:gd name="connsiteX40" fmla="*/ 194767 w 5951984"/>
              <a:gd name="connsiteY40" fmla="*/ 3811577 h 6858000"/>
              <a:gd name="connsiteX41" fmla="*/ 226069 w 5951984"/>
              <a:gd name="connsiteY41" fmla="*/ 3703760 h 6858000"/>
              <a:gd name="connsiteX42" fmla="*/ 257371 w 5951984"/>
              <a:gd name="connsiteY42" fmla="*/ 3595942 h 6858000"/>
              <a:gd name="connsiteX43" fmla="*/ 292151 w 5951984"/>
              <a:gd name="connsiteY43" fmla="*/ 3488125 h 6858000"/>
              <a:gd name="connsiteX44" fmla="*/ 330409 w 5951984"/>
              <a:gd name="connsiteY44" fmla="*/ 3380307 h 6858000"/>
              <a:gd name="connsiteX45" fmla="*/ 368666 w 5951984"/>
              <a:gd name="connsiteY45" fmla="*/ 3275968 h 6858000"/>
              <a:gd name="connsiteX46" fmla="*/ 406924 w 5951984"/>
              <a:gd name="connsiteY46" fmla="*/ 3171628 h 6858000"/>
              <a:gd name="connsiteX47" fmla="*/ 448660 w 5951984"/>
              <a:gd name="connsiteY47" fmla="*/ 3063811 h 6858000"/>
              <a:gd name="connsiteX48" fmla="*/ 493874 w 5951984"/>
              <a:gd name="connsiteY48" fmla="*/ 2959471 h 6858000"/>
              <a:gd name="connsiteX49" fmla="*/ 539088 w 5951984"/>
              <a:gd name="connsiteY49" fmla="*/ 2855131 h 6858000"/>
              <a:gd name="connsiteX50" fmla="*/ 636471 w 5951984"/>
              <a:gd name="connsiteY50" fmla="*/ 2649930 h 6858000"/>
              <a:gd name="connsiteX51" fmla="*/ 737333 w 5951984"/>
              <a:gd name="connsiteY51" fmla="*/ 2441251 h 6858000"/>
              <a:gd name="connsiteX52" fmla="*/ 789503 w 5951984"/>
              <a:gd name="connsiteY52" fmla="*/ 2340390 h 6858000"/>
              <a:gd name="connsiteX53" fmla="*/ 845150 w 5951984"/>
              <a:gd name="connsiteY53" fmla="*/ 2239528 h 6858000"/>
              <a:gd name="connsiteX54" fmla="*/ 900798 w 5951984"/>
              <a:gd name="connsiteY54" fmla="*/ 2135188 h 6858000"/>
              <a:gd name="connsiteX55" fmla="*/ 959924 w 5951984"/>
              <a:gd name="connsiteY55" fmla="*/ 2034327 h 6858000"/>
              <a:gd name="connsiteX56" fmla="*/ 1015572 w 5951984"/>
              <a:gd name="connsiteY56" fmla="*/ 1933465 h 6858000"/>
              <a:gd name="connsiteX57" fmla="*/ 1074697 w 5951984"/>
              <a:gd name="connsiteY57" fmla="*/ 1832604 h 6858000"/>
              <a:gd name="connsiteX58" fmla="*/ 1196427 w 5951984"/>
              <a:gd name="connsiteY58" fmla="*/ 1630881 h 6858000"/>
              <a:gd name="connsiteX59" fmla="*/ 1325112 w 5951984"/>
              <a:gd name="connsiteY59" fmla="*/ 1432635 h 6858000"/>
              <a:gd name="connsiteX60" fmla="*/ 1453798 w 5951984"/>
              <a:gd name="connsiteY60" fmla="*/ 1230912 h 6858000"/>
              <a:gd name="connsiteX61" fmla="*/ 1585961 w 5951984"/>
              <a:gd name="connsiteY61" fmla="*/ 1032667 h 6858000"/>
              <a:gd name="connsiteX62" fmla="*/ 1655521 w 5951984"/>
              <a:gd name="connsiteY62" fmla="*/ 935284 h 6858000"/>
              <a:gd name="connsiteX63" fmla="*/ 1721603 w 5951984"/>
              <a:gd name="connsiteY63" fmla="*/ 837900 h 6858000"/>
              <a:gd name="connsiteX64" fmla="*/ 1999842 w 5951984"/>
              <a:gd name="connsiteY64" fmla="*/ 437932 h 6858000"/>
              <a:gd name="connsiteX65" fmla="*/ 2285036 w 5951984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951984" h="6858000">
                <a:moveTo>
                  <a:pt x="2320585" y="0"/>
                </a:moveTo>
                <a:lnTo>
                  <a:pt x="3168352" y="0"/>
                </a:lnTo>
                <a:lnTo>
                  <a:pt x="4074198" y="0"/>
                </a:lnTo>
                <a:lnTo>
                  <a:pt x="5951984" y="0"/>
                </a:lnTo>
                <a:lnTo>
                  <a:pt x="5951984" y="6858000"/>
                </a:lnTo>
                <a:lnTo>
                  <a:pt x="4074198" y="6858000"/>
                </a:lnTo>
                <a:lnTo>
                  <a:pt x="3168352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86691-418B-4EA7-8F64-B2E73D27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28730A1-A494-40A4-B110-98BD117055DD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999E-8363-4244-89A9-C47CF0DA7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8E024-59BD-4906-B4AB-C5C28703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3" name="Group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3" y="476672"/>
            <a:ext cx="1810305" cy="720000"/>
            <a:chOff x="911225" y="260350"/>
            <a:chExt cx="4183063" cy="1663700"/>
          </a:xfrm>
          <a:solidFill>
            <a:schemeClr val="accent1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9" y="2132856"/>
            <a:ext cx="4535486" cy="2015802"/>
          </a:xfrm>
        </p:spPr>
        <p:txBody>
          <a:bodyPr anchor="t" anchorCtr="0"/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9" y="4436690"/>
            <a:ext cx="4535486" cy="5760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0571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773239"/>
            <a:ext cx="532809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1773238"/>
            <a:ext cx="5328098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8237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773239"/>
            <a:ext cx="532809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1773238"/>
            <a:ext cx="5328098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744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73238"/>
            <a:ext cx="5328096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2420888"/>
            <a:ext cx="5328096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016" y="1773238"/>
            <a:ext cx="5328097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015" y="2420888"/>
            <a:ext cx="5328098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A182-E6FB-4A50-B314-B7507058FF40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88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73238"/>
            <a:ext cx="5328096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2420888"/>
            <a:ext cx="5328096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016" y="1773238"/>
            <a:ext cx="5328097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015" y="2420888"/>
            <a:ext cx="5328098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A182-E6FB-4A50-B314-B7507058FF40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341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9" y="1773238"/>
            <a:ext cx="10944222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9" y="2420888"/>
            <a:ext cx="10944222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27E8-F234-47B6-9AB4-655F3C85B25E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022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ead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9" y="1773238"/>
            <a:ext cx="10944222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9" y="2420888"/>
            <a:ext cx="10944222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27E8-F234-47B6-9AB4-655F3C85B25E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04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6278-0317-47B4-A5E2-1B008F0A3A4E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688288" y="1773238"/>
            <a:ext cx="2879825" cy="439261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FontTx/>
              <a:buNone/>
              <a:defRPr b="1">
                <a:solidFill>
                  <a:schemeClr val="accent1"/>
                </a:solidFill>
                <a:latin typeface="Lato Black" panose="020F0A02020204030203" pitchFamily="34" charset="0"/>
              </a:defRPr>
            </a:lvl2pPr>
            <a:lvl3pPr marL="0" indent="0">
              <a:buFontTx/>
              <a:buNone/>
              <a:defRPr b="1">
                <a:solidFill>
                  <a:schemeClr val="accent1"/>
                </a:solidFill>
              </a:defRPr>
            </a:lvl3pPr>
            <a:lvl4pPr marL="0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0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F05E37-3776-01E8-7194-21D33C2EED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400256" y="1773238"/>
            <a:ext cx="0" cy="439261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72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1896A-EFAA-4BA9-8C8F-8B9B4593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4EA29E3-E866-4A2F-84AC-3AE1AF44FDD8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8722-24F1-44F1-B64D-27687C5A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D9FC6-0017-47C1-B52A-864E27D9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2" name="Group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984950" y="980728"/>
            <a:ext cx="2222099" cy="1440000"/>
            <a:chOff x="3287713" y="333375"/>
            <a:chExt cx="6107112" cy="3957638"/>
          </a:xfrm>
          <a:solidFill>
            <a:schemeClr val="accent1"/>
          </a:solidFill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5707063" y="333375"/>
              <a:ext cx="1254125" cy="2849563"/>
            </a:xfrm>
            <a:custGeom>
              <a:avLst/>
              <a:gdLst>
                <a:gd name="T0" fmla="*/ 2014 w 3164"/>
                <a:gd name="T1" fmla="*/ 541 h 7179"/>
                <a:gd name="T2" fmla="*/ 2075 w 3164"/>
                <a:gd name="T3" fmla="*/ 842 h 7179"/>
                <a:gd name="T4" fmla="*/ 2013 w 3164"/>
                <a:gd name="T5" fmla="*/ 1104 h 7179"/>
                <a:gd name="T6" fmla="*/ 1698 w 3164"/>
                <a:gd name="T7" fmla="*/ 1547 h 7179"/>
                <a:gd name="T8" fmla="*/ 1150 w 3164"/>
                <a:gd name="T9" fmla="*/ 2192 h 7179"/>
                <a:gd name="T10" fmla="*/ 1032 w 3164"/>
                <a:gd name="T11" fmla="*/ 2455 h 7179"/>
                <a:gd name="T12" fmla="*/ 1071 w 3164"/>
                <a:gd name="T13" fmla="*/ 2857 h 7179"/>
                <a:gd name="T14" fmla="*/ 758 w 3164"/>
                <a:gd name="T15" fmla="*/ 2524 h 7179"/>
                <a:gd name="T16" fmla="*/ 762 w 3164"/>
                <a:gd name="T17" fmla="*/ 2178 h 7179"/>
                <a:gd name="T18" fmla="*/ 878 w 3164"/>
                <a:gd name="T19" fmla="*/ 1919 h 7179"/>
                <a:gd name="T20" fmla="*/ 1196 w 3164"/>
                <a:gd name="T21" fmla="*/ 1511 h 7179"/>
                <a:gd name="T22" fmla="*/ 1734 w 3164"/>
                <a:gd name="T23" fmla="*/ 844 h 7179"/>
                <a:gd name="T24" fmla="*/ 1792 w 3164"/>
                <a:gd name="T25" fmla="*/ 666 h 7179"/>
                <a:gd name="T26" fmla="*/ 1725 w 3164"/>
                <a:gd name="T27" fmla="*/ 476 h 7179"/>
                <a:gd name="T28" fmla="*/ 1173 w 3164"/>
                <a:gd name="T29" fmla="*/ 2909 h 7179"/>
                <a:gd name="T30" fmla="*/ 1139 w 3164"/>
                <a:gd name="T31" fmla="*/ 2584 h 7179"/>
                <a:gd name="T32" fmla="*/ 1266 w 3164"/>
                <a:gd name="T33" fmla="*/ 2264 h 7179"/>
                <a:gd name="T34" fmla="*/ 1911 w 3164"/>
                <a:gd name="T35" fmla="*/ 1593 h 7179"/>
                <a:gd name="T36" fmla="*/ 2169 w 3164"/>
                <a:gd name="T37" fmla="*/ 1249 h 7179"/>
                <a:gd name="T38" fmla="*/ 2177 w 3164"/>
                <a:gd name="T39" fmla="*/ 1064 h 7179"/>
                <a:gd name="T40" fmla="*/ 2394 w 3164"/>
                <a:gd name="T41" fmla="*/ 984 h 7179"/>
                <a:gd name="T42" fmla="*/ 2487 w 3164"/>
                <a:gd name="T43" fmla="*/ 1278 h 7179"/>
                <a:gd name="T44" fmla="*/ 2430 w 3164"/>
                <a:gd name="T45" fmla="*/ 1557 h 7179"/>
                <a:gd name="T46" fmla="*/ 1934 w 3164"/>
                <a:gd name="T47" fmla="*/ 2124 h 7179"/>
                <a:gd name="T48" fmla="*/ 1530 w 3164"/>
                <a:gd name="T49" fmla="*/ 2581 h 7179"/>
                <a:gd name="T50" fmla="*/ 1523 w 3164"/>
                <a:gd name="T51" fmla="*/ 2799 h 7179"/>
                <a:gd name="T52" fmla="*/ 1749 w 3164"/>
                <a:gd name="T53" fmla="*/ 3171 h 7179"/>
                <a:gd name="T54" fmla="*/ 1647 w 3164"/>
                <a:gd name="T55" fmla="*/ 2738 h 7179"/>
                <a:gd name="T56" fmla="*/ 1728 w 3164"/>
                <a:gd name="T57" fmla="*/ 2523 h 7179"/>
                <a:gd name="T58" fmla="*/ 2273 w 3164"/>
                <a:gd name="T59" fmla="*/ 2071 h 7179"/>
                <a:gd name="T60" fmla="*/ 2387 w 3164"/>
                <a:gd name="T61" fmla="*/ 1910 h 7179"/>
                <a:gd name="T62" fmla="*/ 2546 w 3164"/>
                <a:gd name="T63" fmla="*/ 1669 h 7179"/>
                <a:gd name="T64" fmla="*/ 2645 w 3164"/>
                <a:gd name="T65" fmla="*/ 1917 h 7179"/>
                <a:gd name="T66" fmla="*/ 2601 w 3164"/>
                <a:gd name="T67" fmla="*/ 2194 h 7179"/>
                <a:gd name="T68" fmla="*/ 2181 w 3164"/>
                <a:gd name="T69" fmla="*/ 2594 h 7179"/>
                <a:gd name="T70" fmla="*/ 1994 w 3164"/>
                <a:gd name="T71" fmla="*/ 2803 h 7179"/>
                <a:gd name="T72" fmla="*/ 626 w 3164"/>
                <a:gd name="T73" fmla="*/ 2259 h 7179"/>
                <a:gd name="T74" fmla="*/ 521 w 3164"/>
                <a:gd name="T75" fmla="*/ 1956 h 7179"/>
                <a:gd name="T76" fmla="*/ 548 w 3164"/>
                <a:gd name="T77" fmla="*/ 1637 h 7179"/>
                <a:gd name="T78" fmla="*/ 766 w 3164"/>
                <a:gd name="T79" fmla="*/ 1219 h 7179"/>
                <a:gd name="T80" fmla="*/ 1325 w 3164"/>
                <a:gd name="T81" fmla="*/ 408 h 7179"/>
                <a:gd name="T82" fmla="*/ 1347 w 3164"/>
                <a:gd name="T83" fmla="*/ 223 h 7179"/>
                <a:gd name="T84" fmla="*/ 1533 w 3164"/>
                <a:gd name="T85" fmla="*/ 73 h 7179"/>
                <a:gd name="T86" fmla="*/ 1635 w 3164"/>
                <a:gd name="T87" fmla="*/ 329 h 7179"/>
                <a:gd name="T88" fmla="*/ 1602 w 3164"/>
                <a:gd name="T89" fmla="*/ 617 h 7179"/>
                <a:gd name="T90" fmla="*/ 1366 w 3164"/>
                <a:gd name="T91" fmla="*/ 1012 h 7179"/>
                <a:gd name="T92" fmla="*/ 795 w 3164"/>
                <a:gd name="T93" fmla="*/ 1791 h 7179"/>
                <a:gd name="T94" fmla="*/ 663 w 3164"/>
                <a:gd name="T95" fmla="*/ 2130 h 7179"/>
                <a:gd name="T96" fmla="*/ 1308 w 3164"/>
                <a:gd name="T97" fmla="*/ 4296 h 7179"/>
                <a:gd name="T98" fmla="*/ 1674 w 3164"/>
                <a:gd name="T99" fmla="*/ 4340 h 7179"/>
                <a:gd name="T100" fmla="*/ 1548 w 3164"/>
                <a:gd name="T101" fmla="*/ 4163 h 7179"/>
                <a:gd name="T102" fmla="*/ 1133 w 3164"/>
                <a:gd name="T103" fmla="*/ 4107 h 7179"/>
                <a:gd name="T104" fmla="*/ 683 w 3164"/>
                <a:gd name="T105" fmla="*/ 3926 h 7179"/>
                <a:gd name="T106" fmla="*/ 292 w 3164"/>
                <a:gd name="T107" fmla="*/ 3639 h 7179"/>
                <a:gd name="T108" fmla="*/ 0 w 3164"/>
                <a:gd name="T109" fmla="*/ 3291 h 7179"/>
                <a:gd name="T110" fmla="*/ 2943 w 3164"/>
                <a:gd name="T111" fmla="*/ 3581 h 7179"/>
                <a:gd name="T112" fmla="*/ 2588 w 3164"/>
                <a:gd name="T113" fmla="*/ 3876 h 7179"/>
                <a:gd name="T114" fmla="*/ 2199 w 3164"/>
                <a:gd name="T115" fmla="*/ 4064 h 7179"/>
                <a:gd name="T116" fmla="*/ 1643 w 3164"/>
                <a:gd name="T117" fmla="*/ 4163 h 7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64" h="7179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3613150" y="3232150"/>
              <a:ext cx="5405437" cy="485775"/>
            </a:xfrm>
            <a:custGeom>
              <a:avLst/>
              <a:gdLst>
                <a:gd name="T0" fmla="*/ 13472 w 13623"/>
                <a:gd name="T1" fmla="*/ 815 h 1226"/>
                <a:gd name="T2" fmla="*/ 13021 w 13623"/>
                <a:gd name="T3" fmla="*/ 303 h 1226"/>
                <a:gd name="T4" fmla="*/ 12990 w 13623"/>
                <a:gd name="T5" fmla="*/ 261 h 1226"/>
                <a:gd name="T6" fmla="*/ 13616 w 13623"/>
                <a:gd name="T7" fmla="*/ 682 h 1226"/>
                <a:gd name="T8" fmla="*/ 12888 w 13623"/>
                <a:gd name="T9" fmla="*/ 907 h 1226"/>
                <a:gd name="T10" fmla="*/ 230 w 13623"/>
                <a:gd name="T11" fmla="*/ 1058 h 1226"/>
                <a:gd name="T12" fmla="*/ 144 w 13623"/>
                <a:gd name="T13" fmla="*/ 1089 h 1226"/>
                <a:gd name="T14" fmla="*/ 669 w 13623"/>
                <a:gd name="T15" fmla="*/ 372 h 1226"/>
                <a:gd name="T16" fmla="*/ 855 w 13623"/>
                <a:gd name="T17" fmla="*/ 965 h 1226"/>
                <a:gd name="T18" fmla="*/ 436 w 13623"/>
                <a:gd name="T19" fmla="*/ 278 h 1226"/>
                <a:gd name="T20" fmla="*/ 1379 w 13623"/>
                <a:gd name="T21" fmla="*/ 343 h 1226"/>
                <a:gd name="T22" fmla="*/ 1597 w 13623"/>
                <a:gd name="T23" fmla="*/ 974 h 1226"/>
                <a:gd name="T24" fmla="*/ 2685 w 13623"/>
                <a:gd name="T25" fmla="*/ 1006 h 1226"/>
                <a:gd name="T26" fmla="*/ 1853 w 13623"/>
                <a:gd name="T27" fmla="*/ 1011 h 1226"/>
                <a:gd name="T28" fmla="*/ 2183 w 13623"/>
                <a:gd name="T29" fmla="*/ 28 h 1226"/>
                <a:gd name="T30" fmla="*/ 2380 w 13623"/>
                <a:gd name="T31" fmla="*/ 4 h 1226"/>
                <a:gd name="T32" fmla="*/ 2827 w 13623"/>
                <a:gd name="T33" fmla="*/ 935 h 1226"/>
                <a:gd name="T34" fmla="*/ 3124 w 13623"/>
                <a:gd name="T35" fmla="*/ 682 h 1226"/>
                <a:gd name="T36" fmla="*/ 2863 w 13623"/>
                <a:gd name="T37" fmla="*/ 246 h 1226"/>
                <a:gd name="T38" fmla="*/ 3018 w 13623"/>
                <a:gd name="T39" fmla="*/ 255 h 1226"/>
                <a:gd name="T40" fmla="*/ 3180 w 13623"/>
                <a:gd name="T41" fmla="*/ 586 h 1226"/>
                <a:gd name="T42" fmla="*/ 2868 w 13623"/>
                <a:gd name="T43" fmla="*/ 1022 h 1226"/>
                <a:gd name="T44" fmla="*/ 3993 w 13623"/>
                <a:gd name="T45" fmla="*/ 278 h 1226"/>
                <a:gd name="T46" fmla="*/ 3660 w 13623"/>
                <a:gd name="T47" fmla="*/ 1006 h 1226"/>
                <a:gd name="T48" fmla="*/ 3496 w 13623"/>
                <a:gd name="T49" fmla="*/ 229 h 1226"/>
                <a:gd name="T50" fmla="*/ 4541 w 13623"/>
                <a:gd name="T51" fmla="*/ 621 h 1226"/>
                <a:gd name="T52" fmla="*/ 4678 w 13623"/>
                <a:gd name="T53" fmla="*/ 975 h 1226"/>
                <a:gd name="T54" fmla="*/ 5068 w 13623"/>
                <a:gd name="T55" fmla="*/ 229 h 1226"/>
                <a:gd name="T56" fmla="*/ 5532 w 13623"/>
                <a:gd name="T57" fmla="*/ 813 h 1226"/>
                <a:gd name="T58" fmla="*/ 4957 w 13623"/>
                <a:gd name="T59" fmla="*/ 262 h 1226"/>
                <a:gd name="T60" fmla="*/ 6431 w 13623"/>
                <a:gd name="T61" fmla="*/ 1006 h 1226"/>
                <a:gd name="T62" fmla="*/ 5600 w 13623"/>
                <a:gd name="T63" fmla="*/ 1011 h 1226"/>
                <a:gd name="T64" fmla="*/ 5929 w 13623"/>
                <a:gd name="T65" fmla="*/ 28 h 1226"/>
                <a:gd name="T66" fmla="*/ 6126 w 13623"/>
                <a:gd name="T67" fmla="*/ 4 h 1226"/>
                <a:gd name="T68" fmla="*/ 6570 w 13623"/>
                <a:gd name="T69" fmla="*/ 964 h 1226"/>
                <a:gd name="T70" fmla="*/ 7206 w 13623"/>
                <a:gd name="T71" fmla="*/ 297 h 1226"/>
                <a:gd name="T72" fmla="*/ 7132 w 13623"/>
                <a:gd name="T73" fmla="*/ 961 h 1226"/>
                <a:gd name="T74" fmla="*/ 7961 w 13623"/>
                <a:gd name="T75" fmla="*/ 372 h 1226"/>
                <a:gd name="T76" fmla="*/ 8147 w 13623"/>
                <a:gd name="T77" fmla="*/ 965 h 1226"/>
                <a:gd name="T78" fmla="*/ 7728 w 13623"/>
                <a:gd name="T79" fmla="*/ 278 h 1226"/>
                <a:gd name="T80" fmla="*/ 9042 w 13623"/>
                <a:gd name="T81" fmla="*/ 875 h 1226"/>
                <a:gd name="T82" fmla="*/ 8557 w 13623"/>
                <a:gd name="T83" fmla="*/ 277 h 1226"/>
                <a:gd name="T84" fmla="*/ 9387 w 13623"/>
                <a:gd name="T85" fmla="*/ 959 h 1226"/>
                <a:gd name="T86" fmla="*/ 9237 w 13623"/>
                <a:gd name="T87" fmla="*/ 266 h 1226"/>
                <a:gd name="T88" fmla="*/ 9915 w 13623"/>
                <a:gd name="T89" fmla="*/ 211 h 1226"/>
                <a:gd name="T90" fmla="*/ 10274 w 13623"/>
                <a:gd name="T91" fmla="*/ 885 h 1226"/>
                <a:gd name="T92" fmla="*/ 9546 w 13623"/>
                <a:gd name="T93" fmla="*/ 693 h 1226"/>
                <a:gd name="T94" fmla="*/ 10183 w 13623"/>
                <a:gd name="T95" fmla="*/ 887 h 1226"/>
                <a:gd name="T96" fmla="*/ 9823 w 13623"/>
                <a:gd name="T97" fmla="*/ 277 h 1226"/>
                <a:gd name="T98" fmla="*/ 11042 w 13623"/>
                <a:gd name="T99" fmla="*/ 321 h 1226"/>
                <a:gd name="T100" fmla="*/ 10866 w 13623"/>
                <a:gd name="T101" fmla="*/ 582 h 1226"/>
                <a:gd name="T102" fmla="*/ 10647 w 13623"/>
                <a:gd name="T103" fmla="*/ 490 h 1226"/>
                <a:gd name="T104" fmla="*/ 10539 w 13623"/>
                <a:gd name="T105" fmla="*/ 330 h 1226"/>
                <a:gd name="T106" fmla="*/ 11333 w 13623"/>
                <a:gd name="T107" fmla="*/ 854 h 1226"/>
                <a:gd name="T108" fmla="*/ 11222 w 13623"/>
                <a:gd name="T109" fmla="*/ 301 h 1226"/>
                <a:gd name="T110" fmla="*/ 11865 w 13623"/>
                <a:gd name="T111" fmla="*/ 941 h 1226"/>
                <a:gd name="T112" fmla="*/ 11547 w 13623"/>
                <a:gd name="T113" fmla="*/ 560 h 1226"/>
                <a:gd name="T114" fmla="*/ 11936 w 13623"/>
                <a:gd name="T115" fmla="*/ 235 h 1226"/>
                <a:gd name="T116" fmla="*/ 11612 w 13623"/>
                <a:gd name="T117" fmla="*/ 375 h 1226"/>
                <a:gd name="T118" fmla="*/ 12032 w 13623"/>
                <a:gd name="T119" fmla="*/ 808 h 1226"/>
                <a:gd name="T120" fmla="*/ 12733 w 13623"/>
                <a:gd name="T121" fmla="*/ 225 h 1226"/>
                <a:gd name="T122" fmla="*/ 12522 w 13623"/>
                <a:gd name="T123" fmla="*/ 973 h 1226"/>
                <a:gd name="T124" fmla="*/ 12096 w 13623"/>
                <a:gd name="T125" fmla="*/ 40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23" h="1226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3287713" y="3803650"/>
              <a:ext cx="6107112" cy="487363"/>
            </a:xfrm>
            <a:custGeom>
              <a:avLst/>
              <a:gdLst>
                <a:gd name="T0" fmla="*/ 15152 w 15388"/>
                <a:gd name="T1" fmla="*/ 107 h 1226"/>
                <a:gd name="T2" fmla="*/ 14897 w 15388"/>
                <a:gd name="T3" fmla="*/ 62 h 1226"/>
                <a:gd name="T4" fmla="*/ 15297 w 15388"/>
                <a:gd name="T5" fmla="*/ 915 h 1226"/>
                <a:gd name="T6" fmla="*/ 14811 w 15388"/>
                <a:gd name="T7" fmla="*/ 978 h 1226"/>
                <a:gd name="T8" fmla="*/ 301 w 15388"/>
                <a:gd name="T9" fmla="*/ 928 h 1226"/>
                <a:gd name="T10" fmla="*/ 629 w 15388"/>
                <a:gd name="T11" fmla="*/ 263 h 1226"/>
                <a:gd name="T12" fmla="*/ 586 w 15388"/>
                <a:gd name="T13" fmla="*/ 997 h 1226"/>
                <a:gd name="T14" fmla="*/ 103 w 15388"/>
                <a:gd name="T15" fmla="*/ 285 h 1226"/>
                <a:gd name="T16" fmla="*/ 892 w 15388"/>
                <a:gd name="T17" fmla="*/ 231 h 1226"/>
                <a:gd name="T18" fmla="*/ 1676 w 15388"/>
                <a:gd name="T19" fmla="*/ 301 h 1226"/>
                <a:gd name="T20" fmla="*/ 2161 w 15388"/>
                <a:gd name="T21" fmla="*/ 257 h 1226"/>
                <a:gd name="T22" fmla="*/ 1933 w 15388"/>
                <a:gd name="T23" fmla="*/ 958 h 1226"/>
                <a:gd name="T24" fmla="*/ 2205 w 15388"/>
                <a:gd name="T25" fmla="*/ 224 h 1226"/>
                <a:gd name="T26" fmla="*/ 2983 w 15388"/>
                <a:gd name="T27" fmla="*/ 224 h 1226"/>
                <a:gd name="T28" fmla="*/ 3368 w 15388"/>
                <a:gd name="T29" fmla="*/ 272 h 1226"/>
                <a:gd name="T30" fmla="*/ 3402 w 15388"/>
                <a:gd name="T31" fmla="*/ 631 h 1226"/>
                <a:gd name="T32" fmla="*/ 3138 w 15388"/>
                <a:gd name="T33" fmla="*/ 936 h 1226"/>
                <a:gd name="T34" fmla="*/ 4338 w 15388"/>
                <a:gd name="T35" fmla="*/ 331 h 1226"/>
                <a:gd name="T36" fmla="*/ 4248 w 15388"/>
                <a:gd name="T37" fmla="*/ 946 h 1226"/>
                <a:gd name="T38" fmla="*/ 4188 w 15388"/>
                <a:gd name="T39" fmla="*/ 303 h 1226"/>
                <a:gd name="T40" fmla="*/ 3818 w 15388"/>
                <a:gd name="T41" fmla="*/ 961 h 1226"/>
                <a:gd name="T42" fmla="*/ 4703 w 15388"/>
                <a:gd name="T43" fmla="*/ 975 h 1226"/>
                <a:gd name="T44" fmla="*/ 4567 w 15388"/>
                <a:gd name="T45" fmla="*/ 593 h 1226"/>
                <a:gd name="T46" fmla="*/ 4922 w 15388"/>
                <a:gd name="T47" fmla="*/ 235 h 1226"/>
                <a:gd name="T48" fmla="*/ 4593 w 15388"/>
                <a:gd name="T49" fmla="*/ 432 h 1226"/>
                <a:gd name="T50" fmla="*/ 4928 w 15388"/>
                <a:gd name="T51" fmla="*/ 949 h 1226"/>
                <a:gd name="T52" fmla="*/ 5311 w 15388"/>
                <a:gd name="T53" fmla="*/ 272 h 1226"/>
                <a:gd name="T54" fmla="*/ 5190 w 15388"/>
                <a:gd name="T55" fmla="*/ 746 h 1226"/>
                <a:gd name="T56" fmla="*/ 5832 w 15388"/>
                <a:gd name="T57" fmla="*/ 423 h 1226"/>
                <a:gd name="T58" fmla="*/ 5525 w 15388"/>
                <a:gd name="T59" fmla="*/ 285 h 1226"/>
                <a:gd name="T60" fmla="*/ 6777 w 15388"/>
                <a:gd name="T61" fmla="*/ 224 h 1226"/>
                <a:gd name="T62" fmla="*/ 6428 w 15388"/>
                <a:gd name="T63" fmla="*/ 969 h 1226"/>
                <a:gd name="T64" fmla="*/ 7298 w 15388"/>
                <a:gd name="T65" fmla="*/ 337 h 1226"/>
                <a:gd name="T66" fmla="*/ 8031 w 15388"/>
                <a:gd name="T67" fmla="*/ 593 h 1226"/>
                <a:gd name="T68" fmla="*/ 7269 w 15388"/>
                <a:gd name="T69" fmla="*/ 876 h 1226"/>
                <a:gd name="T70" fmla="*/ 7794 w 15388"/>
                <a:gd name="T71" fmla="*/ 927 h 1226"/>
                <a:gd name="T72" fmla="*/ 7477 w 15388"/>
                <a:gd name="T73" fmla="*/ 277 h 1226"/>
                <a:gd name="T74" fmla="*/ 8170 w 15388"/>
                <a:gd name="T75" fmla="*/ 966 h 1226"/>
                <a:gd name="T76" fmla="*/ 8410 w 15388"/>
                <a:gd name="T77" fmla="*/ 272 h 1226"/>
                <a:gd name="T78" fmla="*/ 8438 w 15388"/>
                <a:gd name="T79" fmla="*/ 632 h 1226"/>
                <a:gd name="T80" fmla="*/ 9021 w 15388"/>
                <a:gd name="T81" fmla="*/ 1220 h 1226"/>
                <a:gd name="T82" fmla="*/ 9001 w 15388"/>
                <a:gd name="T83" fmla="*/ 260 h 1226"/>
                <a:gd name="T84" fmla="*/ 9841 w 15388"/>
                <a:gd name="T85" fmla="*/ 589 h 1226"/>
                <a:gd name="T86" fmla="*/ 9659 w 15388"/>
                <a:gd name="T87" fmla="*/ 629 h 1226"/>
                <a:gd name="T88" fmla="*/ 10325 w 15388"/>
                <a:gd name="T89" fmla="*/ 271 h 1226"/>
                <a:gd name="T90" fmla="*/ 10623 w 15388"/>
                <a:gd name="T91" fmla="*/ 795 h 1226"/>
                <a:gd name="T92" fmla="*/ 11531 w 15388"/>
                <a:gd name="T93" fmla="*/ 1005 h 1226"/>
                <a:gd name="T94" fmla="*/ 11063 w 15388"/>
                <a:gd name="T95" fmla="*/ 701 h 1226"/>
                <a:gd name="T96" fmla="*/ 11132 w 15388"/>
                <a:gd name="T97" fmla="*/ 107 h 1226"/>
                <a:gd name="T98" fmla="*/ 11422 w 15388"/>
                <a:gd name="T99" fmla="*/ 62 h 1226"/>
                <a:gd name="T100" fmla="*/ 12115 w 15388"/>
                <a:gd name="T101" fmla="*/ 890 h 1226"/>
                <a:gd name="T102" fmla="*/ 11710 w 15388"/>
                <a:gd name="T103" fmla="*/ 444 h 1226"/>
                <a:gd name="T104" fmla="*/ 12127 w 15388"/>
                <a:gd name="T105" fmla="*/ 314 h 1226"/>
                <a:gd name="T106" fmla="*/ 11996 w 15388"/>
                <a:gd name="T107" fmla="*/ 553 h 1226"/>
                <a:gd name="T108" fmla="*/ 11852 w 15388"/>
                <a:gd name="T109" fmla="*/ 1024 h 1226"/>
                <a:gd name="T110" fmla="*/ 12917 w 15388"/>
                <a:gd name="T111" fmla="*/ 302 h 1226"/>
                <a:gd name="T112" fmla="*/ 12364 w 15388"/>
                <a:gd name="T113" fmla="*/ 969 h 1226"/>
                <a:gd name="T114" fmla="*/ 12515 w 15388"/>
                <a:gd name="T115" fmla="*/ 282 h 1226"/>
                <a:gd name="T116" fmla="*/ 13648 w 15388"/>
                <a:gd name="T117" fmla="*/ 475 h 1226"/>
                <a:gd name="T118" fmla="*/ 13423 w 15388"/>
                <a:gd name="T119" fmla="*/ 679 h 1226"/>
                <a:gd name="T120" fmla="*/ 14304 w 15388"/>
                <a:gd name="T121" fmla="*/ 957 h 1226"/>
                <a:gd name="T122" fmla="*/ 13970 w 15388"/>
                <a:gd name="T123" fmla="*/ 33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8" h="1226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7568" y="2636912"/>
            <a:ext cx="7776864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95600" y="4941168"/>
            <a:ext cx="7200800" cy="576064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26978-9DBF-1097-4DB0-BE724D2E4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794024" y="1599492"/>
            <a:ext cx="2397977" cy="5258508"/>
            <a:chOff x="9794024" y="1599492"/>
            <a:chExt cx="2397977" cy="525850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2E0327-8C70-04CD-AE98-946AFFDF5B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6522" y="4729133"/>
              <a:ext cx="1475478" cy="2128867"/>
            </a:xfrm>
            <a:custGeom>
              <a:avLst/>
              <a:gdLst>
                <a:gd name="connsiteX0" fmla="*/ 1475478 w 1475478"/>
                <a:gd name="connsiteY0" fmla="*/ 0 h 2128867"/>
                <a:gd name="connsiteX1" fmla="*/ 1475478 w 1475478"/>
                <a:gd name="connsiteY1" fmla="*/ 2128867 h 2128867"/>
                <a:gd name="connsiteX2" fmla="*/ 0 w 1475478"/>
                <a:gd name="connsiteY2" fmla="*/ 2128867 h 2128867"/>
                <a:gd name="connsiteX3" fmla="*/ 2007 w 1475478"/>
                <a:gd name="connsiteY3" fmla="*/ 2123097 h 2128867"/>
                <a:gd name="connsiteX4" fmla="*/ 16149 w 1475478"/>
                <a:gd name="connsiteY4" fmla="*/ 2084208 h 2128867"/>
                <a:gd name="connsiteX5" fmla="*/ 32058 w 1475478"/>
                <a:gd name="connsiteY5" fmla="*/ 2043551 h 2128867"/>
                <a:gd name="connsiteX6" fmla="*/ 47967 w 1475478"/>
                <a:gd name="connsiteY6" fmla="*/ 2001126 h 2128867"/>
                <a:gd name="connsiteX7" fmla="*/ 67412 w 1475478"/>
                <a:gd name="connsiteY7" fmla="*/ 1960469 h 2128867"/>
                <a:gd name="connsiteX8" fmla="*/ 104533 w 1475478"/>
                <a:gd name="connsiteY8" fmla="*/ 1877388 h 2128867"/>
                <a:gd name="connsiteX9" fmla="*/ 146958 w 1475478"/>
                <a:gd name="connsiteY9" fmla="*/ 1792538 h 2128867"/>
                <a:gd name="connsiteX10" fmla="*/ 192918 w 1475478"/>
                <a:gd name="connsiteY10" fmla="*/ 1704153 h 2128867"/>
                <a:gd name="connsiteX11" fmla="*/ 217666 w 1475478"/>
                <a:gd name="connsiteY11" fmla="*/ 1661728 h 2128867"/>
                <a:gd name="connsiteX12" fmla="*/ 242414 w 1475478"/>
                <a:gd name="connsiteY12" fmla="*/ 1619304 h 2128867"/>
                <a:gd name="connsiteX13" fmla="*/ 267162 w 1475478"/>
                <a:gd name="connsiteY13" fmla="*/ 1575111 h 2128867"/>
                <a:gd name="connsiteX14" fmla="*/ 293677 w 1475478"/>
                <a:gd name="connsiteY14" fmla="*/ 1532687 h 2128867"/>
                <a:gd name="connsiteX15" fmla="*/ 318425 w 1475478"/>
                <a:gd name="connsiteY15" fmla="*/ 1488494 h 2128867"/>
                <a:gd name="connsiteX16" fmla="*/ 348476 w 1475478"/>
                <a:gd name="connsiteY16" fmla="*/ 1446069 h 2128867"/>
                <a:gd name="connsiteX17" fmla="*/ 403274 w 1475478"/>
                <a:gd name="connsiteY17" fmla="*/ 1359452 h 2128867"/>
                <a:gd name="connsiteX18" fmla="*/ 431557 w 1475478"/>
                <a:gd name="connsiteY18" fmla="*/ 1317028 h 2128867"/>
                <a:gd name="connsiteX19" fmla="*/ 459841 w 1475478"/>
                <a:gd name="connsiteY19" fmla="*/ 1274603 h 2128867"/>
                <a:gd name="connsiteX20" fmla="*/ 518175 w 1475478"/>
                <a:gd name="connsiteY20" fmla="*/ 1189753 h 2128867"/>
                <a:gd name="connsiteX21" fmla="*/ 576509 w 1475478"/>
                <a:gd name="connsiteY21" fmla="*/ 1106672 h 2128867"/>
                <a:gd name="connsiteX22" fmla="*/ 636610 w 1475478"/>
                <a:gd name="connsiteY22" fmla="*/ 1023590 h 2128867"/>
                <a:gd name="connsiteX23" fmla="*/ 696712 w 1475478"/>
                <a:gd name="connsiteY23" fmla="*/ 944043 h 2128867"/>
                <a:gd name="connsiteX24" fmla="*/ 755046 w 1475478"/>
                <a:gd name="connsiteY24" fmla="*/ 864497 h 2128867"/>
                <a:gd name="connsiteX25" fmla="*/ 785097 w 1475478"/>
                <a:gd name="connsiteY25" fmla="*/ 825608 h 2128867"/>
                <a:gd name="connsiteX26" fmla="*/ 815148 w 1475478"/>
                <a:gd name="connsiteY26" fmla="*/ 788486 h 2128867"/>
                <a:gd name="connsiteX27" fmla="*/ 873482 w 1475478"/>
                <a:gd name="connsiteY27" fmla="*/ 714243 h 2128867"/>
                <a:gd name="connsiteX28" fmla="*/ 930048 w 1475478"/>
                <a:gd name="connsiteY28" fmla="*/ 641767 h 2128867"/>
                <a:gd name="connsiteX29" fmla="*/ 984847 w 1475478"/>
                <a:gd name="connsiteY29" fmla="*/ 572827 h 2128867"/>
                <a:gd name="connsiteX30" fmla="*/ 1039645 w 1475478"/>
                <a:gd name="connsiteY30" fmla="*/ 507422 h 2128867"/>
                <a:gd name="connsiteX31" fmla="*/ 1090908 w 1475478"/>
                <a:gd name="connsiteY31" fmla="*/ 445553 h 2128867"/>
                <a:gd name="connsiteX32" fmla="*/ 1186364 w 1475478"/>
                <a:gd name="connsiteY32" fmla="*/ 334188 h 2128867"/>
                <a:gd name="connsiteX33" fmla="*/ 1267678 w 1475478"/>
                <a:gd name="connsiteY33" fmla="*/ 238732 h 2128867"/>
                <a:gd name="connsiteX34" fmla="*/ 1382578 w 1475478"/>
                <a:gd name="connsiteY34" fmla="*/ 107923 h 2128867"/>
                <a:gd name="connsiteX35" fmla="*/ 1458589 w 1475478"/>
                <a:gd name="connsiteY35" fmla="*/ 19538 h 212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5478" h="2128867">
                  <a:moveTo>
                    <a:pt x="1475478" y="0"/>
                  </a:moveTo>
                  <a:lnTo>
                    <a:pt x="1475478" y="2128867"/>
                  </a:lnTo>
                  <a:lnTo>
                    <a:pt x="0" y="2128867"/>
                  </a:lnTo>
                  <a:lnTo>
                    <a:pt x="2007" y="2123097"/>
                  </a:lnTo>
                  <a:lnTo>
                    <a:pt x="16149" y="2084208"/>
                  </a:lnTo>
                  <a:lnTo>
                    <a:pt x="32058" y="2043551"/>
                  </a:lnTo>
                  <a:lnTo>
                    <a:pt x="47967" y="2001126"/>
                  </a:lnTo>
                  <a:lnTo>
                    <a:pt x="67412" y="1960469"/>
                  </a:lnTo>
                  <a:lnTo>
                    <a:pt x="104533" y="1877388"/>
                  </a:lnTo>
                  <a:lnTo>
                    <a:pt x="146958" y="1792538"/>
                  </a:lnTo>
                  <a:lnTo>
                    <a:pt x="192918" y="1704153"/>
                  </a:lnTo>
                  <a:lnTo>
                    <a:pt x="217666" y="1661728"/>
                  </a:lnTo>
                  <a:lnTo>
                    <a:pt x="242414" y="1619304"/>
                  </a:lnTo>
                  <a:lnTo>
                    <a:pt x="267162" y="1575111"/>
                  </a:lnTo>
                  <a:lnTo>
                    <a:pt x="293677" y="1532687"/>
                  </a:lnTo>
                  <a:lnTo>
                    <a:pt x="318425" y="1488494"/>
                  </a:lnTo>
                  <a:lnTo>
                    <a:pt x="348476" y="1446069"/>
                  </a:lnTo>
                  <a:lnTo>
                    <a:pt x="403274" y="1359452"/>
                  </a:lnTo>
                  <a:lnTo>
                    <a:pt x="431557" y="1317028"/>
                  </a:lnTo>
                  <a:lnTo>
                    <a:pt x="459841" y="1274603"/>
                  </a:lnTo>
                  <a:lnTo>
                    <a:pt x="518175" y="1189753"/>
                  </a:lnTo>
                  <a:lnTo>
                    <a:pt x="576509" y="1106672"/>
                  </a:lnTo>
                  <a:lnTo>
                    <a:pt x="636610" y="1023590"/>
                  </a:lnTo>
                  <a:lnTo>
                    <a:pt x="696712" y="944043"/>
                  </a:lnTo>
                  <a:lnTo>
                    <a:pt x="755046" y="864497"/>
                  </a:lnTo>
                  <a:lnTo>
                    <a:pt x="785097" y="825608"/>
                  </a:lnTo>
                  <a:lnTo>
                    <a:pt x="815148" y="788486"/>
                  </a:lnTo>
                  <a:lnTo>
                    <a:pt x="873482" y="714243"/>
                  </a:lnTo>
                  <a:lnTo>
                    <a:pt x="930048" y="641767"/>
                  </a:lnTo>
                  <a:lnTo>
                    <a:pt x="984847" y="572827"/>
                  </a:lnTo>
                  <a:lnTo>
                    <a:pt x="1039645" y="507422"/>
                  </a:lnTo>
                  <a:lnTo>
                    <a:pt x="1090908" y="445553"/>
                  </a:lnTo>
                  <a:lnTo>
                    <a:pt x="1186364" y="334188"/>
                  </a:lnTo>
                  <a:lnTo>
                    <a:pt x="1267678" y="238732"/>
                  </a:lnTo>
                  <a:lnTo>
                    <a:pt x="1382578" y="107923"/>
                  </a:lnTo>
                  <a:lnTo>
                    <a:pt x="1458589" y="19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BF6A573-072E-10C2-4A9A-DA609EA90E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94024" y="1599492"/>
              <a:ext cx="2397977" cy="5258508"/>
            </a:xfrm>
            <a:custGeom>
              <a:avLst/>
              <a:gdLst>
                <a:gd name="connsiteX0" fmla="*/ 2397977 w 2397977"/>
                <a:gd name="connsiteY0" fmla="*/ 0 h 5258508"/>
                <a:gd name="connsiteX1" fmla="*/ 2397977 w 2397977"/>
                <a:gd name="connsiteY1" fmla="*/ 2148607 h 5258508"/>
                <a:gd name="connsiteX2" fmla="*/ 2285632 w 2397977"/>
                <a:gd name="connsiteY2" fmla="*/ 2291846 h 5258508"/>
                <a:gd name="connsiteX3" fmla="*/ 2142449 w 2397977"/>
                <a:gd name="connsiteY3" fmla="*/ 2473919 h 5258508"/>
                <a:gd name="connsiteX4" fmla="*/ 1999265 w 2397977"/>
                <a:gd name="connsiteY4" fmla="*/ 2655992 h 5258508"/>
                <a:gd name="connsiteX5" fmla="*/ 1859617 w 2397977"/>
                <a:gd name="connsiteY5" fmla="*/ 2839832 h 5258508"/>
                <a:gd name="connsiteX6" fmla="*/ 1788909 w 2397977"/>
                <a:gd name="connsiteY6" fmla="*/ 2931753 h 5258508"/>
                <a:gd name="connsiteX7" fmla="*/ 1719969 w 2397977"/>
                <a:gd name="connsiteY7" fmla="*/ 3023673 h 5258508"/>
                <a:gd name="connsiteX8" fmla="*/ 1651029 w 2397977"/>
                <a:gd name="connsiteY8" fmla="*/ 3115593 h 5258508"/>
                <a:gd name="connsiteX9" fmla="*/ 1583857 w 2397977"/>
                <a:gd name="connsiteY9" fmla="*/ 3207513 h 5258508"/>
                <a:gd name="connsiteX10" fmla="*/ 1516684 w 2397977"/>
                <a:gd name="connsiteY10" fmla="*/ 3299434 h 5258508"/>
                <a:gd name="connsiteX11" fmla="*/ 1451279 w 2397977"/>
                <a:gd name="connsiteY11" fmla="*/ 3391354 h 5258508"/>
                <a:gd name="connsiteX12" fmla="*/ 1387642 w 2397977"/>
                <a:gd name="connsiteY12" fmla="*/ 3485042 h 5258508"/>
                <a:gd name="connsiteX13" fmla="*/ 1324005 w 2397977"/>
                <a:gd name="connsiteY13" fmla="*/ 3576962 h 5258508"/>
                <a:gd name="connsiteX14" fmla="*/ 1263903 w 2397977"/>
                <a:gd name="connsiteY14" fmla="*/ 3668882 h 5258508"/>
                <a:gd name="connsiteX15" fmla="*/ 1202034 w 2397977"/>
                <a:gd name="connsiteY15" fmla="*/ 3762570 h 5258508"/>
                <a:gd name="connsiteX16" fmla="*/ 1143700 w 2397977"/>
                <a:gd name="connsiteY16" fmla="*/ 3854491 h 5258508"/>
                <a:gd name="connsiteX17" fmla="*/ 1085366 w 2397977"/>
                <a:gd name="connsiteY17" fmla="*/ 3946411 h 5258508"/>
                <a:gd name="connsiteX18" fmla="*/ 1030567 w 2397977"/>
                <a:gd name="connsiteY18" fmla="*/ 4038331 h 5258508"/>
                <a:gd name="connsiteX19" fmla="*/ 977536 w 2397977"/>
                <a:gd name="connsiteY19" fmla="*/ 4132019 h 5258508"/>
                <a:gd name="connsiteX20" fmla="*/ 928041 w 2397977"/>
                <a:gd name="connsiteY20" fmla="*/ 4223939 h 5258508"/>
                <a:gd name="connsiteX21" fmla="*/ 878545 w 2397977"/>
                <a:gd name="connsiteY21" fmla="*/ 4315859 h 5258508"/>
                <a:gd name="connsiteX22" fmla="*/ 832585 w 2397977"/>
                <a:gd name="connsiteY22" fmla="*/ 4407780 h 5258508"/>
                <a:gd name="connsiteX23" fmla="*/ 788393 w 2397977"/>
                <a:gd name="connsiteY23" fmla="*/ 4499700 h 5258508"/>
                <a:gd name="connsiteX24" fmla="*/ 745968 w 2397977"/>
                <a:gd name="connsiteY24" fmla="*/ 4591620 h 5258508"/>
                <a:gd name="connsiteX25" fmla="*/ 707079 w 2397977"/>
                <a:gd name="connsiteY25" fmla="*/ 4681773 h 5258508"/>
                <a:gd name="connsiteX26" fmla="*/ 671725 w 2397977"/>
                <a:gd name="connsiteY26" fmla="*/ 4773693 h 5258508"/>
                <a:gd name="connsiteX27" fmla="*/ 638139 w 2397977"/>
                <a:gd name="connsiteY27" fmla="*/ 4865613 h 5258508"/>
                <a:gd name="connsiteX28" fmla="*/ 606320 w 2397977"/>
                <a:gd name="connsiteY28" fmla="*/ 4957533 h 5258508"/>
                <a:gd name="connsiteX29" fmla="*/ 579805 w 2397977"/>
                <a:gd name="connsiteY29" fmla="*/ 5047686 h 5258508"/>
                <a:gd name="connsiteX30" fmla="*/ 555057 w 2397977"/>
                <a:gd name="connsiteY30" fmla="*/ 5137839 h 5258508"/>
                <a:gd name="connsiteX31" fmla="*/ 533845 w 2397977"/>
                <a:gd name="connsiteY31" fmla="*/ 5227991 h 5258508"/>
                <a:gd name="connsiteX32" fmla="*/ 527741 w 2397977"/>
                <a:gd name="connsiteY32" fmla="*/ 5258508 h 5258508"/>
                <a:gd name="connsiteX33" fmla="*/ 148053 w 2397977"/>
                <a:gd name="connsiteY33" fmla="*/ 5258508 h 5258508"/>
                <a:gd name="connsiteX34" fmla="*/ 134345 w 2397977"/>
                <a:gd name="connsiteY34" fmla="*/ 5217385 h 5258508"/>
                <a:gd name="connsiteX35" fmla="*/ 120203 w 2397977"/>
                <a:gd name="connsiteY35" fmla="*/ 5173193 h 5258508"/>
                <a:gd name="connsiteX36" fmla="*/ 106062 w 2397977"/>
                <a:gd name="connsiteY36" fmla="*/ 5127232 h 5258508"/>
                <a:gd name="connsiteX37" fmla="*/ 93688 w 2397977"/>
                <a:gd name="connsiteY37" fmla="*/ 5083040 h 5258508"/>
                <a:gd name="connsiteX38" fmla="*/ 83082 w 2397977"/>
                <a:gd name="connsiteY38" fmla="*/ 5037080 h 5258508"/>
                <a:gd name="connsiteX39" fmla="*/ 72476 w 2397977"/>
                <a:gd name="connsiteY39" fmla="*/ 4992887 h 5258508"/>
                <a:gd name="connsiteX40" fmla="*/ 61869 w 2397977"/>
                <a:gd name="connsiteY40" fmla="*/ 4945160 h 5258508"/>
                <a:gd name="connsiteX41" fmla="*/ 53031 w 2397977"/>
                <a:gd name="connsiteY41" fmla="*/ 4899199 h 5258508"/>
                <a:gd name="connsiteX42" fmla="*/ 44192 w 2397977"/>
                <a:gd name="connsiteY42" fmla="*/ 4851472 h 5258508"/>
                <a:gd name="connsiteX43" fmla="*/ 37122 w 2397977"/>
                <a:gd name="connsiteY43" fmla="*/ 4801976 h 5258508"/>
                <a:gd name="connsiteX44" fmla="*/ 30051 w 2397977"/>
                <a:gd name="connsiteY44" fmla="*/ 4752481 h 5258508"/>
                <a:gd name="connsiteX45" fmla="*/ 22980 w 2397977"/>
                <a:gd name="connsiteY45" fmla="*/ 4702985 h 5258508"/>
                <a:gd name="connsiteX46" fmla="*/ 17677 w 2397977"/>
                <a:gd name="connsiteY46" fmla="*/ 4653490 h 5258508"/>
                <a:gd name="connsiteX47" fmla="*/ 12374 w 2397977"/>
                <a:gd name="connsiteY47" fmla="*/ 4602226 h 5258508"/>
                <a:gd name="connsiteX48" fmla="*/ 8838 w 2397977"/>
                <a:gd name="connsiteY48" fmla="*/ 4550963 h 5258508"/>
                <a:gd name="connsiteX49" fmla="*/ 5303 w 2397977"/>
                <a:gd name="connsiteY49" fmla="*/ 4497932 h 5258508"/>
                <a:gd name="connsiteX50" fmla="*/ 1768 w 2397977"/>
                <a:gd name="connsiteY50" fmla="*/ 4439598 h 5258508"/>
                <a:gd name="connsiteX51" fmla="*/ 0 w 2397977"/>
                <a:gd name="connsiteY51" fmla="*/ 4381264 h 5258508"/>
                <a:gd name="connsiteX52" fmla="*/ 0 w 2397977"/>
                <a:gd name="connsiteY52" fmla="*/ 4322930 h 5258508"/>
                <a:gd name="connsiteX53" fmla="*/ 1768 w 2397977"/>
                <a:gd name="connsiteY53" fmla="*/ 4264596 h 5258508"/>
                <a:gd name="connsiteX54" fmla="*/ 3535 w 2397977"/>
                <a:gd name="connsiteY54" fmla="*/ 4206262 h 5258508"/>
                <a:gd name="connsiteX55" fmla="*/ 8838 w 2397977"/>
                <a:gd name="connsiteY55" fmla="*/ 4147928 h 5258508"/>
                <a:gd name="connsiteX56" fmla="*/ 14142 w 2397977"/>
                <a:gd name="connsiteY56" fmla="*/ 4091362 h 5258508"/>
                <a:gd name="connsiteX57" fmla="*/ 19445 w 2397977"/>
                <a:gd name="connsiteY57" fmla="*/ 4034796 h 5258508"/>
                <a:gd name="connsiteX58" fmla="*/ 28283 w 2397977"/>
                <a:gd name="connsiteY58" fmla="*/ 3978229 h 5258508"/>
                <a:gd name="connsiteX59" fmla="*/ 37122 w 2397977"/>
                <a:gd name="connsiteY59" fmla="*/ 3921663 h 5258508"/>
                <a:gd name="connsiteX60" fmla="*/ 45960 w 2397977"/>
                <a:gd name="connsiteY60" fmla="*/ 3865097 h 5258508"/>
                <a:gd name="connsiteX61" fmla="*/ 58334 w 2397977"/>
                <a:gd name="connsiteY61" fmla="*/ 3808530 h 5258508"/>
                <a:gd name="connsiteX62" fmla="*/ 70708 w 2397977"/>
                <a:gd name="connsiteY62" fmla="*/ 3753732 h 5258508"/>
                <a:gd name="connsiteX63" fmla="*/ 83082 w 2397977"/>
                <a:gd name="connsiteY63" fmla="*/ 3698933 h 5258508"/>
                <a:gd name="connsiteX64" fmla="*/ 98991 w 2397977"/>
                <a:gd name="connsiteY64" fmla="*/ 3644135 h 5258508"/>
                <a:gd name="connsiteX65" fmla="*/ 114900 w 2397977"/>
                <a:gd name="connsiteY65" fmla="*/ 3589336 h 5258508"/>
                <a:gd name="connsiteX66" fmla="*/ 130810 w 2397977"/>
                <a:gd name="connsiteY66" fmla="*/ 3534537 h 5258508"/>
                <a:gd name="connsiteX67" fmla="*/ 148487 w 2397977"/>
                <a:gd name="connsiteY67" fmla="*/ 3479739 h 5258508"/>
                <a:gd name="connsiteX68" fmla="*/ 167931 w 2397977"/>
                <a:gd name="connsiteY68" fmla="*/ 3424940 h 5258508"/>
                <a:gd name="connsiteX69" fmla="*/ 187376 w 2397977"/>
                <a:gd name="connsiteY69" fmla="*/ 3371909 h 5258508"/>
                <a:gd name="connsiteX70" fmla="*/ 206821 w 2397977"/>
                <a:gd name="connsiteY70" fmla="*/ 3318878 h 5258508"/>
                <a:gd name="connsiteX71" fmla="*/ 228033 w 2397977"/>
                <a:gd name="connsiteY71" fmla="*/ 3264080 h 5258508"/>
                <a:gd name="connsiteX72" fmla="*/ 251013 w 2397977"/>
                <a:gd name="connsiteY72" fmla="*/ 3211049 h 5258508"/>
                <a:gd name="connsiteX73" fmla="*/ 273993 w 2397977"/>
                <a:gd name="connsiteY73" fmla="*/ 3158018 h 5258508"/>
                <a:gd name="connsiteX74" fmla="*/ 323489 w 2397977"/>
                <a:gd name="connsiteY74" fmla="*/ 3053724 h 5258508"/>
                <a:gd name="connsiteX75" fmla="*/ 374752 w 2397977"/>
                <a:gd name="connsiteY75" fmla="*/ 2947662 h 5258508"/>
                <a:gd name="connsiteX76" fmla="*/ 401267 w 2397977"/>
                <a:gd name="connsiteY76" fmla="*/ 2896399 h 5258508"/>
                <a:gd name="connsiteX77" fmla="*/ 429550 w 2397977"/>
                <a:gd name="connsiteY77" fmla="*/ 2845135 h 5258508"/>
                <a:gd name="connsiteX78" fmla="*/ 457833 w 2397977"/>
                <a:gd name="connsiteY78" fmla="*/ 2792105 h 5258508"/>
                <a:gd name="connsiteX79" fmla="*/ 487884 w 2397977"/>
                <a:gd name="connsiteY79" fmla="*/ 2740841 h 5258508"/>
                <a:gd name="connsiteX80" fmla="*/ 516167 w 2397977"/>
                <a:gd name="connsiteY80" fmla="*/ 2689578 h 5258508"/>
                <a:gd name="connsiteX81" fmla="*/ 546218 w 2397977"/>
                <a:gd name="connsiteY81" fmla="*/ 2638315 h 5258508"/>
                <a:gd name="connsiteX82" fmla="*/ 608088 w 2397977"/>
                <a:gd name="connsiteY82" fmla="*/ 2535788 h 5258508"/>
                <a:gd name="connsiteX83" fmla="*/ 673493 w 2397977"/>
                <a:gd name="connsiteY83" fmla="*/ 2435030 h 5258508"/>
                <a:gd name="connsiteX84" fmla="*/ 738897 w 2397977"/>
                <a:gd name="connsiteY84" fmla="*/ 2332503 h 5258508"/>
                <a:gd name="connsiteX85" fmla="*/ 806070 w 2397977"/>
                <a:gd name="connsiteY85" fmla="*/ 2231745 h 5258508"/>
                <a:gd name="connsiteX86" fmla="*/ 841424 w 2397977"/>
                <a:gd name="connsiteY86" fmla="*/ 2182249 h 5258508"/>
                <a:gd name="connsiteX87" fmla="*/ 875010 w 2397977"/>
                <a:gd name="connsiteY87" fmla="*/ 2132754 h 5258508"/>
                <a:gd name="connsiteX88" fmla="*/ 1016426 w 2397977"/>
                <a:gd name="connsiteY88" fmla="*/ 1929468 h 5258508"/>
                <a:gd name="connsiteX89" fmla="*/ 1161377 w 2397977"/>
                <a:gd name="connsiteY89" fmla="*/ 1731486 h 5258508"/>
                <a:gd name="connsiteX90" fmla="*/ 1308096 w 2397977"/>
                <a:gd name="connsiteY90" fmla="*/ 1531737 h 5258508"/>
                <a:gd name="connsiteX91" fmla="*/ 1453047 w 2397977"/>
                <a:gd name="connsiteY91" fmla="*/ 1333754 h 5258508"/>
                <a:gd name="connsiteX92" fmla="*/ 1525523 w 2397977"/>
                <a:gd name="connsiteY92" fmla="*/ 1232996 h 5258508"/>
                <a:gd name="connsiteX93" fmla="*/ 1596230 w 2397977"/>
                <a:gd name="connsiteY93" fmla="*/ 1134005 h 5258508"/>
                <a:gd name="connsiteX94" fmla="*/ 1836637 w 2397977"/>
                <a:gd name="connsiteY94" fmla="*/ 798142 h 5258508"/>
                <a:gd name="connsiteX95" fmla="*/ 2068205 w 2397977"/>
                <a:gd name="connsiteY95" fmla="*/ 472886 h 5258508"/>
                <a:gd name="connsiteX96" fmla="*/ 2177803 w 2397977"/>
                <a:gd name="connsiteY96" fmla="*/ 317329 h 5258508"/>
                <a:gd name="connsiteX97" fmla="*/ 2283865 w 2397977"/>
                <a:gd name="connsiteY97" fmla="*/ 167074 h 5258508"/>
                <a:gd name="connsiteX98" fmla="*/ 2382855 w 2397977"/>
                <a:gd name="connsiteY98" fmla="*/ 22123 h 52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397977" h="5258508">
                  <a:moveTo>
                    <a:pt x="2397977" y="0"/>
                  </a:moveTo>
                  <a:lnTo>
                    <a:pt x="2397977" y="2148607"/>
                  </a:lnTo>
                  <a:lnTo>
                    <a:pt x="2285632" y="2291846"/>
                  </a:lnTo>
                  <a:lnTo>
                    <a:pt x="2142449" y="2473919"/>
                  </a:lnTo>
                  <a:lnTo>
                    <a:pt x="1999265" y="2655992"/>
                  </a:lnTo>
                  <a:lnTo>
                    <a:pt x="1859617" y="2839832"/>
                  </a:lnTo>
                  <a:lnTo>
                    <a:pt x="1788909" y="2931753"/>
                  </a:lnTo>
                  <a:lnTo>
                    <a:pt x="1719969" y="3023673"/>
                  </a:lnTo>
                  <a:lnTo>
                    <a:pt x="1651029" y="3115593"/>
                  </a:lnTo>
                  <a:lnTo>
                    <a:pt x="1583857" y="3207513"/>
                  </a:lnTo>
                  <a:lnTo>
                    <a:pt x="1516684" y="3299434"/>
                  </a:lnTo>
                  <a:lnTo>
                    <a:pt x="1451279" y="3391354"/>
                  </a:lnTo>
                  <a:lnTo>
                    <a:pt x="1387642" y="3485042"/>
                  </a:lnTo>
                  <a:lnTo>
                    <a:pt x="1324005" y="3576962"/>
                  </a:lnTo>
                  <a:lnTo>
                    <a:pt x="1263903" y="3668882"/>
                  </a:lnTo>
                  <a:lnTo>
                    <a:pt x="1202034" y="3762570"/>
                  </a:lnTo>
                  <a:lnTo>
                    <a:pt x="1143700" y="3854491"/>
                  </a:lnTo>
                  <a:lnTo>
                    <a:pt x="1085366" y="3946411"/>
                  </a:lnTo>
                  <a:lnTo>
                    <a:pt x="1030567" y="4038331"/>
                  </a:lnTo>
                  <a:lnTo>
                    <a:pt x="977536" y="4132019"/>
                  </a:lnTo>
                  <a:lnTo>
                    <a:pt x="928041" y="4223939"/>
                  </a:lnTo>
                  <a:lnTo>
                    <a:pt x="878545" y="4315859"/>
                  </a:lnTo>
                  <a:lnTo>
                    <a:pt x="832585" y="4407780"/>
                  </a:lnTo>
                  <a:lnTo>
                    <a:pt x="788393" y="4499700"/>
                  </a:lnTo>
                  <a:lnTo>
                    <a:pt x="745968" y="4591620"/>
                  </a:lnTo>
                  <a:lnTo>
                    <a:pt x="707079" y="4681773"/>
                  </a:lnTo>
                  <a:lnTo>
                    <a:pt x="671725" y="4773693"/>
                  </a:lnTo>
                  <a:lnTo>
                    <a:pt x="638139" y="4865613"/>
                  </a:lnTo>
                  <a:lnTo>
                    <a:pt x="606320" y="4957533"/>
                  </a:lnTo>
                  <a:lnTo>
                    <a:pt x="579805" y="5047686"/>
                  </a:lnTo>
                  <a:lnTo>
                    <a:pt x="555057" y="5137839"/>
                  </a:lnTo>
                  <a:lnTo>
                    <a:pt x="533845" y="5227991"/>
                  </a:lnTo>
                  <a:lnTo>
                    <a:pt x="527741" y="5258508"/>
                  </a:lnTo>
                  <a:lnTo>
                    <a:pt x="148053" y="5258508"/>
                  </a:lnTo>
                  <a:lnTo>
                    <a:pt x="134345" y="5217385"/>
                  </a:lnTo>
                  <a:lnTo>
                    <a:pt x="120203" y="5173193"/>
                  </a:lnTo>
                  <a:lnTo>
                    <a:pt x="106062" y="5127232"/>
                  </a:lnTo>
                  <a:lnTo>
                    <a:pt x="93688" y="5083040"/>
                  </a:lnTo>
                  <a:lnTo>
                    <a:pt x="83082" y="5037080"/>
                  </a:lnTo>
                  <a:lnTo>
                    <a:pt x="72476" y="4992887"/>
                  </a:lnTo>
                  <a:lnTo>
                    <a:pt x="61869" y="4945160"/>
                  </a:lnTo>
                  <a:lnTo>
                    <a:pt x="53031" y="4899199"/>
                  </a:lnTo>
                  <a:lnTo>
                    <a:pt x="44192" y="4851472"/>
                  </a:lnTo>
                  <a:lnTo>
                    <a:pt x="37122" y="4801976"/>
                  </a:lnTo>
                  <a:lnTo>
                    <a:pt x="30051" y="4752481"/>
                  </a:lnTo>
                  <a:lnTo>
                    <a:pt x="22980" y="4702985"/>
                  </a:lnTo>
                  <a:lnTo>
                    <a:pt x="17677" y="4653490"/>
                  </a:lnTo>
                  <a:lnTo>
                    <a:pt x="12374" y="4602226"/>
                  </a:lnTo>
                  <a:lnTo>
                    <a:pt x="8838" y="4550963"/>
                  </a:lnTo>
                  <a:lnTo>
                    <a:pt x="5303" y="4497932"/>
                  </a:lnTo>
                  <a:lnTo>
                    <a:pt x="1768" y="4439598"/>
                  </a:lnTo>
                  <a:lnTo>
                    <a:pt x="0" y="4381264"/>
                  </a:lnTo>
                  <a:lnTo>
                    <a:pt x="0" y="4322930"/>
                  </a:lnTo>
                  <a:lnTo>
                    <a:pt x="1768" y="4264596"/>
                  </a:lnTo>
                  <a:lnTo>
                    <a:pt x="3535" y="4206262"/>
                  </a:lnTo>
                  <a:lnTo>
                    <a:pt x="8838" y="4147928"/>
                  </a:lnTo>
                  <a:lnTo>
                    <a:pt x="14142" y="4091362"/>
                  </a:lnTo>
                  <a:lnTo>
                    <a:pt x="19445" y="4034796"/>
                  </a:lnTo>
                  <a:lnTo>
                    <a:pt x="28283" y="3978229"/>
                  </a:lnTo>
                  <a:lnTo>
                    <a:pt x="37122" y="3921663"/>
                  </a:lnTo>
                  <a:lnTo>
                    <a:pt x="45960" y="3865097"/>
                  </a:lnTo>
                  <a:lnTo>
                    <a:pt x="58334" y="3808530"/>
                  </a:lnTo>
                  <a:lnTo>
                    <a:pt x="70708" y="3753732"/>
                  </a:lnTo>
                  <a:lnTo>
                    <a:pt x="83082" y="3698933"/>
                  </a:lnTo>
                  <a:lnTo>
                    <a:pt x="98991" y="3644135"/>
                  </a:lnTo>
                  <a:lnTo>
                    <a:pt x="114900" y="3589336"/>
                  </a:lnTo>
                  <a:lnTo>
                    <a:pt x="130810" y="3534537"/>
                  </a:lnTo>
                  <a:lnTo>
                    <a:pt x="148487" y="3479739"/>
                  </a:lnTo>
                  <a:lnTo>
                    <a:pt x="167931" y="3424940"/>
                  </a:lnTo>
                  <a:lnTo>
                    <a:pt x="187376" y="3371909"/>
                  </a:lnTo>
                  <a:lnTo>
                    <a:pt x="206821" y="3318878"/>
                  </a:lnTo>
                  <a:lnTo>
                    <a:pt x="228033" y="3264080"/>
                  </a:lnTo>
                  <a:lnTo>
                    <a:pt x="251013" y="3211049"/>
                  </a:lnTo>
                  <a:lnTo>
                    <a:pt x="273993" y="3158018"/>
                  </a:lnTo>
                  <a:lnTo>
                    <a:pt x="323489" y="3053724"/>
                  </a:lnTo>
                  <a:lnTo>
                    <a:pt x="374752" y="2947662"/>
                  </a:lnTo>
                  <a:lnTo>
                    <a:pt x="401267" y="2896399"/>
                  </a:lnTo>
                  <a:lnTo>
                    <a:pt x="429550" y="2845135"/>
                  </a:lnTo>
                  <a:lnTo>
                    <a:pt x="457833" y="2792105"/>
                  </a:lnTo>
                  <a:lnTo>
                    <a:pt x="487884" y="2740841"/>
                  </a:lnTo>
                  <a:lnTo>
                    <a:pt x="516167" y="2689578"/>
                  </a:lnTo>
                  <a:lnTo>
                    <a:pt x="546218" y="2638315"/>
                  </a:lnTo>
                  <a:lnTo>
                    <a:pt x="608088" y="2535788"/>
                  </a:lnTo>
                  <a:lnTo>
                    <a:pt x="673493" y="2435030"/>
                  </a:lnTo>
                  <a:lnTo>
                    <a:pt x="738897" y="2332503"/>
                  </a:lnTo>
                  <a:lnTo>
                    <a:pt x="806070" y="2231745"/>
                  </a:lnTo>
                  <a:lnTo>
                    <a:pt x="841424" y="2182249"/>
                  </a:lnTo>
                  <a:lnTo>
                    <a:pt x="875010" y="2132754"/>
                  </a:lnTo>
                  <a:lnTo>
                    <a:pt x="1016426" y="1929468"/>
                  </a:lnTo>
                  <a:lnTo>
                    <a:pt x="1161377" y="1731486"/>
                  </a:lnTo>
                  <a:lnTo>
                    <a:pt x="1308096" y="1531737"/>
                  </a:lnTo>
                  <a:lnTo>
                    <a:pt x="1453047" y="1333754"/>
                  </a:lnTo>
                  <a:lnTo>
                    <a:pt x="1525523" y="1232996"/>
                  </a:lnTo>
                  <a:lnTo>
                    <a:pt x="1596230" y="1134005"/>
                  </a:lnTo>
                  <a:lnTo>
                    <a:pt x="1836637" y="798142"/>
                  </a:lnTo>
                  <a:lnTo>
                    <a:pt x="2068205" y="472886"/>
                  </a:lnTo>
                  <a:lnTo>
                    <a:pt x="2177803" y="317329"/>
                  </a:lnTo>
                  <a:lnTo>
                    <a:pt x="2283865" y="167074"/>
                  </a:lnTo>
                  <a:lnTo>
                    <a:pt x="2382855" y="22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3AE2EA5-062C-A107-1DFD-DB98E870F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055440" cy="1859886"/>
          </a:xfrm>
          <a:custGeom>
            <a:avLst/>
            <a:gdLst>
              <a:gd name="connsiteX0" fmla="*/ 0 w 1055440"/>
              <a:gd name="connsiteY0" fmla="*/ 0 h 1859886"/>
              <a:gd name="connsiteX1" fmla="*/ 1052827 w 1055440"/>
              <a:gd name="connsiteY1" fmla="*/ 0 h 1859886"/>
              <a:gd name="connsiteX2" fmla="*/ 1053220 w 1055440"/>
              <a:gd name="connsiteY2" fmla="*/ 7467 h 1859886"/>
              <a:gd name="connsiteX3" fmla="*/ 1055440 w 1055440"/>
              <a:gd name="connsiteY3" fmla="*/ 49646 h 1859886"/>
              <a:gd name="connsiteX4" fmla="*/ 1055440 w 1055440"/>
              <a:gd name="connsiteY4" fmla="*/ 91825 h 1859886"/>
              <a:gd name="connsiteX5" fmla="*/ 1053220 w 1055440"/>
              <a:gd name="connsiteY5" fmla="*/ 134004 h 1859886"/>
              <a:gd name="connsiteX6" fmla="*/ 1051000 w 1055440"/>
              <a:gd name="connsiteY6" fmla="*/ 176183 h 1859886"/>
              <a:gd name="connsiteX7" fmla="*/ 1048780 w 1055440"/>
              <a:gd name="connsiteY7" fmla="*/ 218361 h 1859886"/>
              <a:gd name="connsiteX8" fmla="*/ 1044341 w 1055440"/>
              <a:gd name="connsiteY8" fmla="*/ 258320 h 1859886"/>
              <a:gd name="connsiteX9" fmla="*/ 1039901 w 1055440"/>
              <a:gd name="connsiteY9" fmla="*/ 300499 h 1859886"/>
              <a:gd name="connsiteX10" fmla="*/ 1033241 w 1055440"/>
              <a:gd name="connsiteY10" fmla="*/ 342678 h 1859886"/>
              <a:gd name="connsiteX11" fmla="*/ 1026581 w 1055440"/>
              <a:gd name="connsiteY11" fmla="*/ 382637 h 1859886"/>
              <a:gd name="connsiteX12" fmla="*/ 1017701 w 1055440"/>
              <a:gd name="connsiteY12" fmla="*/ 424816 h 1859886"/>
              <a:gd name="connsiteX13" fmla="*/ 997722 w 1055440"/>
              <a:gd name="connsiteY13" fmla="*/ 506954 h 1859886"/>
              <a:gd name="connsiteX14" fmla="*/ 986622 w 1055440"/>
              <a:gd name="connsiteY14" fmla="*/ 546913 h 1859886"/>
              <a:gd name="connsiteX15" fmla="*/ 973302 w 1055440"/>
              <a:gd name="connsiteY15" fmla="*/ 586872 h 1859886"/>
              <a:gd name="connsiteX16" fmla="*/ 957763 w 1055440"/>
              <a:gd name="connsiteY16" fmla="*/ 624611 h 1859886"/>
              <a:gd name="connsiteX17" fmla="*/ 942223 w 1055440"/>
              <a:gd name="connsiteY17" fmla="*/ 664570 h 1859886"/>
              <a:gd name="connsiteX18" fmla="*/ 926684 w 1055440"/>
              <a:gd name="connsiteY18" fmla="*/ 702309 h 1859886"/>
              <a:gd name="connsiteX19" fmla="*/ 908924 w 1055440"/>
              <a:gd name="connsiteY19" fmla="*/ 740048 h 1859886"/>
              <a:gd name="connsiteX20" fmla="*/ 888944 w 1055440"/>
              <a:gd name="connsiteY20" fmla="*/ 777787 h 1859886"/>
              <a:gd name="connsiteX21" fmla="*/ 868965 w 1055440"/>
              <a:gd name="connsiteY21" fmla="*/ 815526 h 1859886"/>
              <a:gd name="connsiteX22" fmla="*/ 846766 w 1055440"/>
              <a:gd name="connsiteY22" fmla="*/ 851045 h 1859886"/>
              <a:gd name="connsiteX23" fmla="*/ 824566 w 1055440"/>
              <a:gd name="connsiteY23" fmla="*/ 886564 h 1859886"/>
              <a:gd name="connsiteX24" fmla="*/ 800147 w 1055440"/>
              <a:gd name="connsiteY24" fmla="*/ 922083 h 1859886"/>
              <a:gd name="connsiteX25" fmla="*/ 775727 w 1055440"/>
              <a:gd name="connsiteY25" fmla="*/ 955382 h 1859886"/>
              <a:gd name="connsiteX26" fmla="*/ 646971 w 1055440"/>
              <a:gd name="connsiteY26" fmla="*/ 1117438 h 1859886"/>
              <a:gd name="connsiteX27" fmla="*/ 582593 w 1055440"/>
              <a:gd name="connsiteY27" fmla="*/ 1197356 h 1859886"/>
              <a:gd name="connsiteX28" fmla="*/ 515994 w 1055440"/>
              <a:gd name="connsiteY28" fmla="*/ 1277273 h 1859886"/>
              <a:gd name="connsiteX29" fmla="*/ 382798 w 1055440"/>
              <a:gd name="connsiteY29" fmla="*/ 1432669 h 1859886"/>
              <a:gd name="connsiteX30" fmla="*/ 242941 w 1055440"/>
              <a:gd name="connsiteY30" fmla="*/ 1590285 h 1859886"/>
              <a:gd name="connsiteX31" fmla="*/ 100865 w 1055440"/>
              <a:gd name="connsiteY31" fmla="*/ 1750121 h 1859886"/>
              <a:gd name="connsiteX32" fmla="*/ 0 w 1055440"/>
              <a:gd name="connsiteY32" fmla="*/ 1859886 h 185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5440" h="1859886">
                <a:moveTo>
                  <a:pt x="0" y="0"/>
                </a:moveTo>
                <a:lnTo>
                  <a:pt x="1052827" y="0"/>
                </a:lnTo>
                <a:lnTo>
                  <a:pt x="1053220" y="7467"/>
                </a:lnTo>
                <a:lnTo>
                  <a:pt x="1055440" y="49646"/>
                </a:lnTo>
                <a:lnTo>
                  <a:pt x="1055440" y="91825"/>
                </a:lnTo>
                <a:lnTo>
                  <a:pt x="1053220" y="134004"/>
                </a:lnTo>
                <a:lnTo>
                  <a:pt x="1051000" y="176183"/>
                </a:lnTo>
                <a:lnTo>
                  <a:pt x="1048780" y="218361"/>
                </a:lnTo>
                <a:lnTo>
                  <a:pt x="1044341" y="258320"/>
                </a:lnTo>
                <a:lnTo>
                  <a:pt x="1039901" y="300499"/>
                </a:lnTo>
                <a:lnTo>
                  <a:pt x="1033241" y="342678"/>
                </a:lnTo>
                <a:lnTo>
                  <a:pt x="1026581" y="382637"/>
                </a:lnTo>
                <a:lnTo>
                  <a:pt x="1017701" y="424816"/>
                </a:lnTo>
                <a:lnTo>
                  <a:pt x="997722" y="506954"/>
                </a:lnTo>
                <a:lnTo>
                  <a:pt x="986622" y="546913"/>
                </a:lnTo>
                <a:lnTo>
                  <a:pt x="973302" y="586872"/>
                </a:lnTo>
                <a:lnTo>
                  <a:pt x="957763" y="624611"/>
                </a:lnTo>
                <a:lnTo>
                  <a:pt x="942223" y="664570"/>
                </a:lnTo>
                <a:lnTo>
                  <a:pt x="926684" y="702309"/>
                </a:lnTo>
                <a:lnTo>
                  <a:pt x="908924" y="740048"/>
                </a:lnTo>
                <a:lnTo>
                  <a:pt x="888944" y="777787"/>
                </a:lnTo>
                <a:lnTo>
                  <a:pt x="868965" y="815526"/>
                </a:lnTo>
                <a:lnTo>
                  <a:pt x="846766" y="851045"/>
                </a:lnTo>
                <a:lnTo>
                  <a:pt x="824566" y="886564"/>
                </a:lnTo>
                <a:lnTo>
                  <a:pt x="800147" y="922083"/>
                </a:lnTo>
                <a:lnTo>
                  <a:pt x="775727" y="955382"/>
                </a:lnTo>
                <a:lnTo>
                  <a:pt x="646971" y="1117438"/>
                </a:lnTo>
                <a:lnTo>
                  <a:pt x="582593" y="1197356"/>
                </a:lnTo>
                <a:lnTo>
                  <a:pt x="515994" y="1277273"/>
                </a:lnTo>
                <a:lnTo>
                  <a:pt x="382798" y="1432669"/>
                </a:lnTo>
                <a:lnTo>
                  <a:pt x="242941" y="1590285"/>
                </a:lnTo>
                <a:lnTo>
                  <a:pt x="100865" y="1750121"/>
                </a:lnTo>
                <a:lnTo>
                  <a:pt x="0" y="18598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9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3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9B3E-E336-46B9-A585-F7572893B654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887" y="1773238"/>
            <a:ext cx="2879825" cy="439261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  <a:latin typeface="Lato Black" panose="020F0A02020204030203" pitchFamily="34" charset="0"/>
              </a:defRPr>
            </a:lvl2pPr>
            <a:lvl3pPr marL="0" indent="0">
              <a:buFontTx/>
              <a:buNone/>
              <a:defRPr b="1">
                <a:solidFill>
                  <a:schemeClr val="accent1"/>
                </a:solidFill>
              </a:defRPr>
            </a:lvl3pPr>
            <a:lvl4pPr marL="0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0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37DD0E-296C-8C45-52B2-8F30DD339E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91744" y="1773238"/>
            <a:ext cx="0" cy="439261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66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ighligh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6278-0317-47B4-A5E2-1B008F0A3A4E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688288" y="1773238"/>
            <a:ext cx="2879825" cy="439261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FontTx/>
              <a:buNone/>
              <a:defRPr b="1">
                <a:solidFill>
                  <a:schemeClr val="accent1"/>
                </a:solidFill>
                <a:latin typeface="Lato Black" panose="020F0A02020204030203" pitchFamily="34" charset="0"/>
              </a:defRPr>
            </a:lvl2pPr>
            <a:lvl3pPr marL="0" indent="0">
              <a:buFontTx/>
              <a:buNone/>
              <a:defRPr b="1">
                <a:solidFill>
                  <a:schemeClr val="accent1"/>
                </a:solidFill>
              </a:defRPr>
            </a:lvl3pPr>
            <a:lvl4pPr marL="0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0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F05E37-3776-01E8-7194-21D33C2EED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400256" y="1773238"/>
            <a:ext cx="0" cy="439261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33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ighlight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3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9B3E-E336-46B9-A585-F7572893B654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887" y="1773238"/>
            <a:ext cx="2879825" cy="439261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  <a:latin typeface="Lato Black" panose="020F0A02020204030203" pitchFamily="34" charset="0"/>
              </a:defRPr>
            </a:lvl2pPr>
            <a:lvl3pPr marL="0" indent="0">
              <a:buFontTx/>
              <a:buNone/>
              <a:defRPr b="1">
                <a:solidFill>
                  <a:schemeClr val="accent1"/>
                </a:solidFill>
              </a:defRPr>
            </a:lvl3pPr>
            <a:lvl4pPr marL="0" indent="0">
              <a:buFontTx/>
              <a:buNone/>
              <a:defRPr>
                <a:solidFill>
                  <a:schemeClr val="accent1"/>
                </a:solidFill>
              </a:defRPr>
            </a:lvl4pPr>
            <a:lvl5pPr marL="0" indent="0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37DD0E-296C-8C45-52B2-8F30DD339E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91744" y="1773238"/>
            <a:ext cx="0" cy="439261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62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5328096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532809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8275D46-648A-6D1B-558E-E3FAC0796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016" y="0"/>
            <a:ext cx="5951984" cy="6858000"/>
          </a:xfrm>
          <a:custGeom>
            <a:avLst/>
            <a:gdLst>
              <a:gd name="connsiteX0" fmla="*/ 2320585 w 5951984"/>
              <a:gd name="connsiteY0" fmla="*/ 0 h 6858000"/>
              <a:gd name="connsiteX1" fmla="*/ 3168352 w 5951984"/>
              <a:gd name="connsiteY1" fmla="*/ 0 h 6858000"/>
              <a:gd name="connsiteX2" fmla="*/ 4074198 w 5951984"/>
              <a:gd name="connsiteY2" fmla="*/ 0 h 6858000"/>
              <a:gd name="connsiteX3" fmla="*/ 5951984 w 5951984"/>
              <a:gd name="connsiteY3" fmla="*/ 0 h 6858000"/>
              <a:gd name="connsiteX4" fmla="*/ 5951984 w 5951984"/>
              <a:gd name="connsiteY4" fmla="*/ 6858000 h 6858000"/>
              <a:gd name="connsiteX5" fmla="*/ 4074198 w 5951984"/>
              <a:gd name="connsiteY5" fmla="*/ 6858000 h 6858000"/>
              <a:gd name="connsiteX6" fmla="*/ 3168352 w 5951984"/>
              <a:gd name="connsiteY6" fmla="*/ 6858000 h 6858000"/>
              <a:gd name="connsiteX7" fmla="*/ 1074542 w 5951984"/>
              <a:gd name="connsiteY7" fmla="*/ 6858000 h 6858000"/>
              <a:gd name="connsiteX8" fmla="*/ 1074542 w 5951984"/>
              <a:gd name="connsiteY8" fmla="*/ 6825044 h 6858000"/>
              <a:gd name="connsiteX9" fmla="*/ 1066788 w 5951984"/>
              <a:gd name="connsiteY9" fmla="*/ 6858000 h 6858000"/>
              <a:gd name="connsiteX10" fmla="*/ 248653 w 5951984"/>
              <a:gd name="connsiteY10" fmla="*/ 6858000 h 6858000"/>
              <a:gd name="connsiteX11" fmla="*/ 236503 w 5951984"/>
              <a:gd name="connsiteY11" fmla="*/ 6820034 h 6858000"/>
              <a:gd name="connsiteX12" fmla="*/ 208679 w 5951984"/>
              <a:gd name="connsiteY12" fmla="*/ 6729607 h 6858000"/>
              <a:gd name="connsiteX13" fmla="*/ 184333 w 5951984"/>
              <a:gd name="connsiteY13" fmla="*/ 6642657 h 6858000"/>
              <a:gd name="connsiteX14" fmla="*/ 163466 w 5951984"/>
              <a:gd name="connsiteY14" fmla="*/ 6552230 h 6858000"/>
              <a:gd name="connsiteX15" fmla="*/ 142598 w 5951984"/>
              <a:gd name="connsiteY15" fmla="*/ 6465280 h 6858000"/>
              <a:gd name="connsiteX16" fmla="*/ 121730 w 5951984"/>
              <a:gd name="connsiteY16" fmla="*/ 6371374 h 6858000"/>
              <a:gd name="connsiteX17" fmla="*/ 104340 w 5951984"/>
              <a:gd name="connsiteY17" fmla="*/ 6280947 h 6858000"/>
              <a:gd name="connsiteX18" fmla="*/ 86950 w 5951984"/>
              <a:gd name="connsiteY18" fmla="*/ 6187041 h 6858000"/>
              <a:gd name="connsiteX19" fmla="*/ 73038 w 5951984"/>
              <a:gd name="connsiteY19" fmla="*/ 6089658 h 6858000"/>
              <a:gd name="connsiteX20" fmla="*/ 59126 w 5951984"/>
              <a:gd name="connsiteY20" fmla="*/ 5992274 h 6858000"/>
              <a:gd name="connsiteX21" fmla="*/ 45214 w 5951984"/>
              <a:gd name="connsiteY21" fmla="*/ 5894890 h 6858000"/>
              <a:gd name="connsiteX22" fmla="*/ 34780 w 5951984"/>
              <a:gd name="connsiteY22" fmla="*/ 5797507 h 6858000"/>
              <a:gd name="connsiteX23" fmla="*/ 24346 w 5951984"/>
              <a:gd name="connsiteY23" fmla="*/ 5696645 h 6858000"/>
              <a:gd name="connsiteX24" fmla="*/ 17390 w 5951984"/>
              <a:gd name="connsiteY24" fmla="*/ 5595784 h 6858000"/>
              <a:gd name="connsiteX25" fmla="*/ 10434 w 5951984"/>
              <a:gd name="connsiteY25" fmla="*/ 5491444 h 6858000"/>
              <a:gd name="connsiteX26" fmla="*/ 3478 w 5951984"/>
              <a:gd name="connsiteY26" fmla="*/ 5376671 h 6858000"/>
              <a:gd name="connsiteX27" fmla="*/ 0 w 5951984"/>
              <a:gd name="connsiteY27" fmla="*/ 5261897 h 6858000"/>
              <a:gd name="connsiteX28" fmla="*/ 0 w 5951984"/>
              <a:gd name="connsiteY28" fmla="*/ 5147124 h 6858000"/>
              <a:gd name="connsiteX29" fmla="*/ 3478 w 5951984"/>
              <a:gd name="connsiteY29" fmla="*/ 5032350 h 6858000"/>
              <a:gd name="connsiteX30" fmla="*/ 6956 w 5951984"/>
              <a:gd name="connsiteY30" fmla="*/ 4917577 h 6858000"/>
              <a:gd name="connsiteX31" fmla="*/ 17390 w 5951984"/>
              <a:gd name="connsiteY31" fmla="*/ 4802803 h 6858000"/>
              <a:gd name="connsiteX32" fmla="*/ 27824 w 5951984"/>
              <a:gd name="connsiteY32" fmla="*/ 4691508 h 6858000"/>
              <a:gd name="connsiteX33" fmla="*/ 38258 w 5951984"/>
              <a:gd name="connsiteY33" fmla="*/ 4580212 h 6858000"/>
              <a:gd name="connsiteX34" fmla="*/ 55648 w 5951984"/>
              <a:gd name="connsiteY34" fmla="*/ 4468916 h 6858000"/>
              <a:gd name="connsiteX35" fmla="*/ 73038 w 5951984"/>
              <a:gd name="connsiteY35" fmla="*/ 4357621 h 6858000"/>
              <a:gd name="connsiteX36" fmla="*/ 90428 w 5951984"/>
              <a:gd name="connsiteY36" fmla="*/ 4246325 h 6858000"/>
              <a:gd name="connsiteX37" fmla="*/ 114774 w 5951984"/>
              <a:gd name="connsiteY37" fmla="*/ 4135030 h 6858000"/>
              <a:gd name="connsiteX38" fmla="*/ 139120 w 5951984"/>
              <a:gd name="connsiteY38" fmla="*/ 4027212 h 6858000"/>
              <a:gd name="connsiteX39" fmla="*/ 163466 w 5951984"/>
              <a:gd name="connsiteY39" fmla="*/ 3919395 h 6858000"/>
              <a:gd name="connsiteX40" fmla="*/ 194767 w 5951984"/>
              <a:gd name="connsiteY40" fmla="*/ 3811577 h 6858000"/>
              <a:gd name="connsiteX41" fmla="*/ 226069 w 5951984"/>
              <a:gd name="connsiteY41" fmla="*/ 3703760 h 6858000"/>
              <a:gd name="connsiteX42" fmla="*/ 257371 w 5951984"/>
              <a:gd name="connsiteY42" fmla="*/ 3595942 h 6858000"/>
              <a:gd name="connsiteX43" fmla="*/ 292151 w 5951984"/>
              <a:gd name="connsiteY43" fmla="*/ 3488125 h 6858000"/>
              <a:gd name="connsiteX44" fmla="*/ 330409 w 5951984"/>
              <a:gd name="connsiteY44" fmla="*/ 3380307 h 6858000"/>
              <a:gd name="connsiteX45" fmla="*/ 368666 w 5951984"/>
              <a:gd name="connsiteY45" fmla="*/ 3275968 h 6858000"/>
              <a:gd name="connsiteX46" fmla="*/ 406924 w 5951984"/>
              <a:gd name="connsiteY46" fmla="*/ 3171628 h 6858000"/>
              <a:gd name="connsiteX47" fmla="*/ 448660 w 5951984"/>
              <a:gd name="connsiteY47" fmla="*/ 3063811 h 6858000"/>
              <a:gd name="connsiteX48" fmla="*/ 493874 w 5951984"/>
              <a:gd name="connsiteY48" fmla="*/ 2959471 h 6858000"/>
              <a:gd name="connsiteX49" fmla="*/ 539088 w 5951984"/>
              <a:gd name="connsiteY49" fmla="*/ 2855131 h 6858000"/>
              <a:gd name="connsiteX50" fmla="*/ 636471 w 5951984"/>
              <a:gd name="connsiteY50" fmla="*/ 2649930 h 6858000"/>
              <a:gd name="connsiteX51" fmla="*/ 737333 w 5951984"/>
              <a:gd name="connsiteY51" fmla="*/ 2441251 h 6858000"/>
              <a:gd name="connsiteX52" fmla="*/ 789503 w 5951984"/>
              <a:gd name="connsiteY52" fmla="*/ 2340390 h 6858000"/>
              <a:gd name="connsiteX53" fmla="*/ 845150 w 5951984"/>
              <a:gd name="connsiteY53" fmla="*/ 2239528 h 6858000"/>
              <a:gd name="connsiteX54" fmla="*/ 900798 w 5951984"/>
              <a:gd name="connsiteY54" fmla="*/ 2135188 h 6858000"/>
              <a:gd name="connsiteX55" fmla="*/ 959924 w 5951984"/>
              <a:gd name="connsiteY55" fmla="*/ 2034327 h 6858000"/>
              <a:gd name="connsiteX56" fmla="*/ 1015572 w 5951984"/>
              <a:gd name="connsiteY56" fmla="*/ 1933465 h 6858000"/>
              <a:gd name="connsiteX57" fmla="*/ 1074697 w 5951984"/>
              <a:gd name="connsiteY57" fmla="*/ 1832604 h 6858000"/>
              <a:gd name="connsiteX58" fmla="*/ 1196427 w 5951984"/>
              <a:gd name="connsiteY58" fmla="*/ 1630881 h 6858000"/>
              <a:gd name="connsiteX59" fmla="*/ 1325112 w 5951984"/>
              <a:gd name="connsiteY59" fmla="*/ 1432635 h 6858000"/>
              <a:gd name="connsiteX60" fmla="*/ 1453798 w 5951984"/>
              <a:gd name="connsiteY60" fmla="*/ 1230912 h 6858000"/>
              <a:gd name="connsiteX61" fmla="*/ 1585961 w 5951984"/>
              <a:gd name="connsiteY61" fmla="*/ 1032667 h 6858000"/>
              <a:gd name="connsiteX62" fmla="*/ 1655521 w 5951984"/>
              <a:gd name="connsiteY62" fmla="*/ 935284 h 6858000"/>
              <a:gd name="connsiteX63" fmla="*/ 1721603 w 5951984"/>
              <a:gd name="connsiteY63" fmla="*/ 837900 h 6858000"/>
              <a:gd name="connsiteX64" fmla="*/ 1999842 w 5951984"/>
              <a:gd name="connsiteY64" fmla="*/ 437932 h 6858000"/>
              <a:gd name="connsiteX65" fmla="*/ 2285036 w 5951984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951984" h="6858000">
                <a:moveTo>
                  <a:pt x="2320585" y="0"/>
                </a:moveTo>
                <a:lnTo>
                  <a:pt x="3168352" y="0"/>
                </a:lnTo>
                <a:lnTo>
                  <a:pt x="4074198" y="0"/>
                </a:lnTo>
                <a:lnTo>
                  <a:pt x="5951984" y="0"/>
                </a:lnTo>
                <a:lnTo>
                  <a:pt x="5951984" y="6858000"/>
                </a:lnTo>
                <a:lnTo>
                  <a:pt x="4074198" y="6858000"/>
                </a:lnTo>
                <a:lnTo>
                  <a:pt x="3168352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A2BFE28-A8A3-9BA9-3FCF-80A8FC75E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C052CB-1C59-5FF2-4DF9-656C509F72B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0141B497-A1EF-4919-9591-DEA47F30A355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DC01B7-6394-8CC2-2C32-66EE2DE3FF5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CD5D9A-E923-5757-606E-E0B4413A922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0299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7200900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A6B75E8-E809-A875-9F2D-14DC986B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7802" y="0"/>
            <a:ext cx="4074198" cy="6858000"/>
          </a:xfrm>
          <a:custGeom>
            <a:avLst/>
            <a:gdLst>
              <a:gd name="connsiteX0" fmla="*/ 2320585 w 4074198"/>
              <a:gd name="connsiteY0" fmla="*/ 0 h 6858000"/>
              <a:gd name="connsiteX1" fmla="*/ 4074198 w 4074198"/>
              <a:gd name="connsiteY1" fmla="*/ 0 h 6858000"/>
              <a:gd name="connsiteX2" fmla="*/ 4074198 w 4074198"/>
              <a:gd name="connsiteY2" fmla="*/ 1196752 h 6858000"/>
              <a:gd name="connsiteX3" fmla="*/ 4074198 w 4074198"/>
              <a:gd name="connsiteY3" fmla="*/ 1688600 h 6858000"/>
              <a:gd name="connsiteX4" fmla="*/ 4074198 w 4074198"/>
              <a:gd name="connsiteY4" fmla="*/ 2636912 h 6858000"/>
              <a:gd name="connsiteX5" fmla="*/ 4074198 w 4074198"/>
              <a:gd name="connsiteY5" fmla="*/ 5417840 h 6858000"/>
              <a:gd name="connsiteX6" fmla="*/ 4074198 w 4074198"/>
              <a:gd name="connsiteY6" fmla="*/ 6858000 h 6858000"/>
              <a:gd name="connsiteX7" fmla="*/ 1074542 w 4074198"/>
              <a:gd name="connsiteY7" fmla="*/ 6858000 h 6858000"/>
              <a:gd name="connsiteX8" fmla="*/ 1074542 w 4074198"/>
              <a:gd name="connsiteY8" fmla="*/ 6825044 h 6858000"/>
              <a:gd name="connsiteX9" fmla="*/ 1066788 w 4074198"/>
              <a:gd name="connsiteY9" fmla="*/ 6858000 h 6858000"/>
              <a:gd name="connsiteX10" fmla="*/ 248653 w 4074198"/>
              <a:gd name="connsiteY10" fmla="*/ 6858000 h 6858000"/>
              <a:gd name="connsiteX11" fmla="*/ 236503 w 4074198"/>
              <a:gd name="connsiteY11" fmla="*/ 6820034 h 6858000"/>
              <a:gd name="connsiteX12" fmla="*/ 208679 w 4074198"/>
              <a:gd name="connsiteY12" fmla="*/ 6729607 h 6858000"/>
              <a:gd name="connsiteX13" fmla="*/ 184333 w 4074198"/>
              <a:gd name="connsiteY13" fmla="*/ 6642657 h 6858000"/>
              <a:gd name="connsiteX14" fmla="*/ 163466 w 4074198"/>
              <a:gd name="connsiteY14" fmla="*/ 6552230 h 6858000"/>
              <a:gd name="connsiteX15" fmla="*/ 142598 w 4074198"/>
              <a:gd name="connsiteY15" fmla="*/ 6465280 h 6858000"/>
              <a:gd name="connsiteX16" fmla="*/ 121730 w 4074198"/>
              <a:gd name="connsiteY16" fmla="*/ 6371374 h 6858000"/>
              <a:gd name="connsiteX17" fmla="*/ 104340 w 4074198"/>
              <a:gd name="connsiteY17" fmla="*/ 6280947 h 6858000"/>
              <a:gd name="connsiteX18" fmla="*/ 86950 w 4074198"/>
              <a:gd name="connsiteY18" fmla="*/ 6187041 h 6858000"/>
              <a:gd name="connsiteX19" fmla="*/ 73038 w 4074198"/>
              <a:gd name="connsiteY19" fmla="*/ 6089658 h 6858000"/>
              <a:gd name="connsiteX20" fmla="*/ 59126 w 4074198"/>
              <a:gd name="connsiteY20" fmla="*/ 5992274 h 6858000"/>
              <a:gd name="connsiteX21" fmla="*/ 45214 w 4074198"/>
              <a:gd name="connsiteY21" fmla="*/ 5894890 h 6858000"/>
              <a:gd name="connsiteX22" fmla="*/ 34780 w 4074198"/>
              <a:gd name="connsiteY22" fmla="*/ 5797507 h 6858000"/>
              <a:gd name="connsiteX23" fmla="*/ 24346 w 4074198"/>
              <a:gd name="connsiteY23" fmla="*/ 5696645 h 6858000"/>
              <a:gd name="connsiteX24" fmla="*/ 17390 w 4074198"/>
              <a:gd name="connsiteY24" fmla="*/ 5595784 h 6858000"/>
              <a:gd name="connsiteX25" fmla="*/ 10434 w 4074198"/>
              <a:gd name="connsiteY25" fmla="*/ 5491444 h 6858000"/>
              <a:gd name="connsiteX26" fmla="*/ 3478 w 4074198"/>
              <a:gd name="connsiteY26" fmla="*/ 5376671 h 6858000"/>
              <a:gd name="connsiteX27" fmla="*/ 0 w 4074198"/>
              <a:gd name="connsiteY27" fmla="*/ 5261897 h 6858000"/>
              <a:gd name="connsiteX28" fmla="*/ 0 w 4074198"/>
              <a:gd name="connsiteY28" fmla="*/ 5147124 h 6858000"/>
              <a:gd name="connsiteX29" fmla="*/ 3478 w 4074198"/>
              <a:gd name="connsiteY29" fmla="*/ 5032350 h 6858000"/>
              <a:gd name="connsiteX30" fmla="*/ 6956 w 4074198"/>
              <a:gd name="connsiteY30" fmla="*/ 4917577 h 6858000"/>
              <a:gd name="connsiteX31" fmla="*/ 17390 w 4074198"/>
              <a:gd name="connsiteY31" fmla="*/ 4802803 h 6858000"/>
              <a:gd name="connsiteX32" fmla="*/ 27824 w 4074198"/>
              <a:gd name="connsiteY32" fmla="*/ 4691508 h 6858000"/>
              <a:gd name="connsiteX33" fmla="*/ 38258 w 4074198"/>
              <a:gd name="connsiteY33" fmla="*/ 4580212 h 6858000"/>
              <a:gd name="connsiteX34" fmla="*/ 55648 w 4074198"/>
              <a:gd name="connsiteY34" fmla="*/ 4468916 h 6858000"/>
              <a:gd name="connsiteX35" fmla="*/ 73038 w 4074198"/>
              <a:gd name="connsiteY35" fmla="*/ 4357621 h 6858000"/>
              <a:gd name="connsiteX36" fmla="*/ 90428 w 4074198"/>
              <a:gd name="connsiteY36" fmla="*/ 4246325 h 6858000"/>
              <a:gd name="connsiteX37" fmla="*/ 114774 w 4074198"/>
              <a:gd name="connsiteY37" fmla="*/ 4135030 h 6858000"/>
              <a:gd name="connsiteX38" fmla="*/ 139120 w 4074198"/>
              <a:gd name="connsiteY38" fmla="*/ 4027212 h 6858000"/>
              <a:gd name="connsiteX39" fmla="*/ 163466 w 4074198"/>
              <a:gd name="connsiteY39" fmla="*/ 3919395 h 6858000"/>
              <a:gd name="connsiteX40" fmla="*/ 194767 w 4074198"/>
              <a:gd name="connsiteY40" fmla="*/ 3811577 h 6858000"/>
              <a:gd name="connsiteX41" fmla="*/ 226069 w 4074198"/>
              <a:gd name="connsiteY41" fmla="*/ 3703760 h 6858000"/>
              <a:gd name="connsiteX42" fmla="*/ 257371 w 4074198"/>
              <a:gd name="connsiteY42" fmla="*/ 3595942 h 6858000"/>
              <a:gd name="connsiteX43" fmla="*/ 292151 w 4074198"/>
              <a:gd name="connsiteY43" fmla="*/ 3488125 h 6858000"/>
              <a:gd name="connsiteX44" fmla="*/ 330409 w 4074198"/>
              <a:gd name="connsiteY44" fmla="*/ 3380307 h 6858000"/>
              <a:gd name="connsiteX45" fmla="*/ 368666 w 4074198"/>
              <a:gd name="connsiteY45" fmla="*/ 3275968 h 6858000"/>
              <a:gd name="connsiteX46" fmla="*/ 406924 w 4074198"/>
              <a:gd name="connsiteY46" fmla="*/ 3171628 h 6858000"/>
              <a:gd name="connsiteX47" fmla="*/ 448660 w 4074198"/>
              <a:gd name="connsiteY47" fmla="*/ 3063811 h 6858000"/>
              <a:gd name="connsiteX48" fmla="*/ 493874 w 4074198"/>
              <a:gd name="connsiteY48" fmla="*/ 2959471 h 6858000"/>
              <a:gd name="connsiteX49" fmla="*/ 539088 w 4074198"/>
              <a:gd name="connsiteY49" fmla="*/ 2855131 h 6858000"/>
              <a:gd name="connsiteX50" fmla="*/ 636471 w 4074198"/>
              <a:gd name="connsiteY50" fmla="*/ 2649930 h 6858000"/>
              <a:gd name="connsiteX51" fmla="*/ 737333 w 4074198"/>
              <a:gd name="connsiteY51" fmla="*/ 2441251 h 6858000"/>
              <a:gd name="connsiteX52" fmla="*/ 789503 w 4074198"/>
              <a:gd name="connsiteY52" fmla="*/ 2340390 h 6858000"/>
              <a:gd name="connsiteX53" fmla="*/ 845150 w 4074198"/>
              <a:gd name="connsiteY53" fmla="*/ 2239528 h 6858000"/>
              <a:gd name="connsiteX54" fmla="*/ 900798 w 4074198"/>
              <a:gd name="connsiteY54" fmla="*/ 2135188 h 6858000"/>
              <a:gd name="connsiteX55" fmla="*/ 959924 w 4074198"/>
              <a:gd name="connsiteY55" fmla="*/ 2034327 h 6858000"/>
              <a:gd name="connsiteX56" fmla="*/ 1015572 w 4074198"/>
              <a:gd name="connsiteY56" fmla="*/ 1933465 h 6858000"/>
              <a:gd name="connsiteX57" fmla="*/ 1074697 w 4074198"/>
              <a:gd name="connsiteY57" fmla="*/ 1832604 h 6858000"/>
              <a:gd name="connsiteX58" fmla="*/ 1196427 w 4074198"/>
              <a:gd name="connsiteY58" fmla="*/ 1630881 h 6858000"/>
              <a:gd name="connsiteX59" fmla="*/ 1325112 w 4074198"/>
              <a:gd name="connsiteY59" fmla="*/ 1432635 h 6858000"/>
              <a:gd name="connsiteX60" fmla="*/ 1453798 w 4074198"/>
              <a:gd name="connsiteY60" fmla="*/ 1230912 h 6858000"/>
              <a:gd name="connsiteX61" fmla="*/ 1585961 w 4074198"/>
              <a:gd name="connsiteY61" fmla="*/ 1032667 h 6858000"/>
              <a:gd name="connsiteX62" fmla="*/ 1655521 w 4074198"/>
              <a:gd name="connsiteY62" fmla="*/ 935284 h 6858000"/>
              <a:gd name="connsiteX63" fmla="*/ 1721603 w 4074198"/>
              <a:gd name="connsiteY63" fmla="*/ 837900 h 6858000"/>
              <a:gd name="connsiteX64" fmla="*/ 1999842 w 4074198"/>
              <a:gd name="connsiteY64" fmla="*/ 437932 h 6858000"/>
              <a:gd name="connsiteX65" fmla="*/ 2285036 w 4074198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074198" h="6858000">
                <a:moveTo>
                  <a:pt x="2320585" y="0"/>
                </a:moveTo>
                <a:lnTo>
                  <a:pt x="4074198" y="0"/>
                </a:lnTo>
                <a:lnTo>
                  <a:pt x="4074198" y="1196752"/>
                </a:lnTo>
                <a:lnTo>
                  <a:pt x="4074198" y="1688600"/>
                </a:lnTo>
                <a:lnTo>
                  <a:pt x="4074198" y="2636912"/>
                </a:lnTo>
                <a:lnTo>
                  <a:pt x="4074198" y="5417840"/>
                </a:lnTo>
                <a:lnTo>
                  <a:pt x="4074198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74BB04E-A683-5803-730E-D653662C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B3D3A7B-E98E-B66E-F719-0A3C386B2019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2C3C5409-335C-4540-8DA3-D8AE9A049648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5B272D8-63EE-AC21-3A79-B18F57CEF3E4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C079797-25E8-5A80-364F-8054D48388C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5828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5328096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532809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8275D46-648A-6D1B-558E-E3FAC0796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016" y="0"/>
            <a:ext cx="5951984" cy="6858000"/>
          </a:xfrm>
          <a:custGeom>
            <a:avLst/>
            <a:gdLst>
              <a:gd name="connsiteX0" fmla="*/ 2320585 w 5951984"/>
              <a:gd name="connsiteY0" fmla="*/ 0 h 6858000"/>
              <a:gd name="connsiteX1" fmla="*/ 3168352 w 5951984"/>
              <a:gd name="connsiteY1" fmla="*/ 0 h 6858000"/>
              <a:gd name="connsiteX2" fmla="*/ 4074198 w 5951984"/>
              <a:gd name="connsiteY2" fmla="*/ 0 h 6858000"/>
              <a:gd name="connsiteX3" fmla="*/ 5951984 w 5951984"/>
              <a:gd name="connsiteY3" fmla="*/ 0 h 6858000"/>
              <a:gd name="connsiteX4" fmla="*/ 5951984 w 5951984"/>
              <a:gd name="connsiteY4" fmla="*/ 6858000 h 6858000"/>
              <a:gd name="connsiteX5" fmla="*/ 4074198 w 5951984"/>
              <a:gd name="connsiteY5" fmla="*/ 6858000 h 6858000"/>
              <a:gd name="connsiteX6" fmla="*/ 3168352 w 5951984"/>
              <a:gd name="connsiteY6" fmla="*/ 6858000 h 6858000"/>
              <a:gd name="connsiteX7" fmla="*/ 1074542 w 5951984"/>
              <a:gd name="connsiteY7" fmla="*/ 6858000 h 6858000"/>
              <a:gd name="connsiteX8" fmla="*/ 1074542 w 5951984"/>
              <a:gd name="connsiteY8" fmla="*/ 6825044 h 6858000"/>
              <a:gd name="connsiteX9" fmla="*/ 1066788 w 5951984"/>
              <a:gd name="connsiteY9" fmla="*/ 6858000 h 6858000"/>
              <a:gd name="connsiteX10" fmla="*/ 248653 w 5951984"/>
              <a:gd name="connsiteY10" fmla="*/ 6858000 h 6858000"/>
              <a:gd name="connsiteX11" fmla="*/ 236503 w 5951984"/>
              <a:gd name="connsiteY11" fmla="*/ 6820034 h 6858000"/>
              <a:gd name="connsiteX12" fmla="*/ 208679 w 5951984"/>
              <a:gd name="connsiteY12" fmla="*/ 6729607 h 6858000"/>
              <a:gd name="connsiteX13" fmla="*/ 184333 w 5951984"/>
              <a:gd name="connsiteY13" fmla="*/ 6642657 h 6858000"/>
              <a:gd name="connsiteX14" fmla="*/ 163466 w 5951984"/>
              <a:gd name="connsiteY14" fmla="*/ 6552230 h 6858000"/>
              <a:gd name="connsiteX15" fmla="*/ 142598 w 5951984"/>
              <a:gd name="connsiteY15" fmla="*/ 6465280 h 6858000"/>
              <a:gd name="connsiteX16" fmla="*/ 121730 w 5951984"/>
              <a:gd name="connsiteY16" fmla="*/ 6371374 h 6858000"/>
              <a:gd name="connsiteX17" fmla="*/ 104340 w 5951984"/>
              <a:gd name="connsiteY17" fmla="*/ 6280947 h 6858000"/>
              <a:gd name="connsiteX18" fmla="*/ 86950 w 5951984"/>
              <a:gd name="connsiteY18" fmla="*/ 6187041 h 6858000"/>
              <a:gd name="connsiteX19" fmla="*/ 73038 w 5951984"/>
              <a:gd name="connsiteY19" fmla="*/ 6089658 h 6858000"/>
              <a:gd name="connsiteX20" fmla="*/ 59126 w 5951984"/>
              <a:gd name="connsiteY20" fmla="*/ 5992274 h 6858000"/>
              <a:gd name="connsiteX21" fmla="*/ 45214 w 5951984"/>
              <a:gd name="connsiteY21" fmla="*/ 5894890 h 6858000"/>
              <a:gd name="connsiteX22" fmla="*/ 34780 w 5951984"/>
              <a:gd name="connsiteY22" fmla="*/ 5797507 h 6858000"/>
              <a:gd name="connsiteX23" fmla="*/ 24346 w 5951984"/>
              <a:gd name="connsiteY23" fmla="*/ 5696645 h 6858000"/>
              <a:gd name="connsiteX24" fmla="*/ 17390 w 5951984"/>
              <a:gd name="connsiteY24" fmla="*/ 5595784 h 6858000"/>
              <a:gd name="connsiteX25" fmla="*/ 10434 w 5951984"/>
              <a:gd name="connsiteY25" fmla="*/ 5491444 h 6858000"/>
              <a:gd name="connsiteX26" fmla="*/ 3478 w 5951984"/>
              <a:gd name="connsiteY26" fmla="*/ 5376671 h 6858000"/>
              <a:gd name="connsiteX27" fmla="*/ 0 w 5951984"/>
              <a:gd name="connsiteY27" fmla="*/ 5261897 h 6858000"/>
              <a:gd name="connsiteX28" fmla="*/ 0 w 5951984"/>
              <a:gd name="connsiteY28" fmla="*/ 5147124 h 6858000"/>
              <a:gd name="connsiteX29" fmla="*/ 3478 w 5951984"/>
              <a:gd name="connsiteY29" fmla="*/ 5032350 h 6858000"/>
              <a:gd name="connsiteX30" fmla="*/ 6956 w 5951984"/>
              <a:gd name="connsiteY30" fmla="*/ 4917577 h 6858000"/>
              <a:gd name="connsiteX31" fmla="*/ 17390 w 5951984"/>
              <a:gd name="connsiteY31" fmla="*/ 4802803 h 6858000"/>
              <a:gd name="connsiteX32" fmla="*/ 27824 w 5951984"/>
              <a:gd name="connsiteY32" fmla="*/ 4691508 h 6858000"/>
              <a:gd name="connsiteX33" fmla="*/ 38258 w 5951984"/>
              <a:gd name="connsiteY33" fmla="*/ 4580212 h 6858000"/>
              <a:gd name="connsiteX34" fmla="*/ 55648 w 5951984"/>
              <a:gd name="connsiteY34" fmla="*/ 4468916 h 6858000"/>
              <a:gd name="connsiteX35" fmla="*/ 73038 w 5951984"/>
              <a:gd name="connsiteY35" fmla="*/ 4357621 h 6858000"/>
              <a:gd name="connsiteX36" fmla="*/ 90428 w 5951984"/>
              <a:gd name="connsiteY36" fmla="*/ 4246325 h 6858000"/>
              <a:gd name="connsiteX37" fmla="*/ 114774 w 5951984"/>
              <a:gd name="connsiteY37" fmla="*/ 4135030 h 6858000"/>
              <a:gd name="connsiteX38" fmla="*/ 139120 w 5951984"/>
              <a:gd name="connsiteY38" fmla="*/ 4027212 h 6858000"/>
              <a:gd name="connsiteX39" fmla="*/ 163466 w 5951984"/>
              <a:gd name="connsiteY39" fmla="*/ 3919395 h 6858000"/>
              <a:gd name="connsiteX40" fmla="*/ 194767 w 5951984"/>
              <a:gd name="connsiteY40" fmla="*/ 3811577 h 6858000"/>
              <a:gd name="connsiteX41" fmla="*/ 226069 w 5951984"/>
              <a:gd name="connsiteY41" fmla="*/ 3703760 h 6858000"/>
              <a:gd name="connsiteX42" fmla="*/ 257371 w 5951984"/>
              <a:gd name="connsiteY42" fmla="*/ 3595942 h 6858000"/>
              <a:gd name="connsiteX43" fmla="*/ 292151 w 5951984"/>
              <a:gd name="connsiteY43" fmla="*/ 3488125 h 6858000"/>
              <a:gd name="connsiteX44" fmla="*/ 330409 w 5951984"/>
              <a:gd name="connsiteY44" fmla="*/ 3380307 h 6858000"/>
              <a:gd name="connsiteX45" fmla="*/ 368666 w 5951984"/>
              <a:gd name="connsiteY45" fmla="*/ 3275968 h 6858000"/>
              <a:gd name="connsiteX46" fmla="*/ 406924 w 5951984"/>
              <a:gd name="connsiteY46" fmla="*/ 3171628 h 6858000"/>
              <a:gd name="connsiteX47" fmla="*/ 448660 w 5951984"/>
              <a:gd name="connsiteY47" fmla="*/ 3063811 h 6858000"/>
              <a:gd name="connsiteX48" fmla="*/ 493874 w 5951984"/>
              <a:gd name="connsiteY48" fmla="*/ 2959471 h 6858000"/>
              <a:gd name="connsiteX49" fmla="*/ 539088 w 5951984"/>
              <a:gd name="connsiteY49" fmla="*/ 2855131 h 6858000"/>
              <a:gd name="connsiteX50" fmla="*/ 636471 w 5951984"/>
              <a:gd name="connsiteY50" fmla="*/ 2649930 h 6858000"/>
              <a:gd name="connsiteX51" fmla="*/ 737333 w 5951984"/>
              <a:gd name="connsiteY51" fmla="*/ 2441251 h 6858000"/>
              <a:gd name="connsiteX52" fmla="*/ 789503 w 5951984"/>
              <a:gd name="connsiteY52" fmla="*/ 2340390 h 6858000"/>
              <a:gd name="connsiteX53" fmla="*/ 845150 w 5951984"/>
              <a:gd name="connsiteY53" fmla="*/ 2239528 h 6858000"/>
              <a:gd name="connsiteX54" fmla="*/ 900798 w 5951984"/>
              <a:gd name="connsiteY54" fmla="*/ 2135188 h 6858000"/>
              <a:gd name="connsiteX55" fmla="*/ 959924 w 5951984"/>
              <a:gd name="connsiteY55" fmla="*/ 2034327 h 6858000"/>
              <a:gd name="connsiteX56" fmla="*/ 1015572 w 5951984"/>
              <a:gd name="connsiteY56" fmla="*/ 1933465 h 6858000"/>
              <a:gd name="connsiteX57" fmla="*/ 1074697 w 5951984"/>
              <a:gd name="connsiteY57" fmla="*/ 1832604 h 6858000"/>
              <a:gd name="connsiteX58" fmla="*/ 1196427 w 5951984"/>
              <a:gd name="connsiteY58" fmla="*/ 1630881 h 6858000"/>
              <a:gd name="connsiteX59" fmla="*/ 1325112 w 5951984"/>
              <a:gd name="connsiteY59" fmla="*/ 1432635 h 6858000"/>
              <a:gd name="connsiteX60" fmla="*/ 1453798 w 5951984"/>
              <a:gd name="connsiteY60" fmla="*/ 1230912 h 6858000"/>
              <a:gd name="connsiteX61" fmla="*/ 1585961 w 5951984"/>
              <a:gd name="connsiteY61" fmla="*/ 1032667 h 6858000"/>
              <a:gd name="connsiteX62" fmla="*/ 1655521 w 5951984"/>
              <a:gd name="connsiteY62" fmla="*/ 935284 h 6858000"/>
              <a:gd name="connsiteX63" fmla="*/ 1721603 w 5951984"/>
              <a:gd name="connsiteY63" fmla="*/ 837900 h 6858000"/>
              <a:gd name="connsiteX64" fmla="*/ 1999842 w 5951984"/>
              <a:gd name="connsiteY64" fmla="*/ 437932 h 6858000"/>
              <a:gd name="connsiteX65" fmla="*/ 2285036 w 5951984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951984" h="6858000">
                <a:moveTo>
                  <a:pt x="2320585" y="0"/>
                </a:moveTo>
                <a:lnTo>
                  <a:pt x="3168352" y="0"/>
                </a:lnTo>
                <a:lnTo>
                  <a:pt x="4074198" y="0"/>
                </a:lnTo>
                <a:lnTo>
                  <a:pt x="5951984" y="0"/>
                </a:lnTo>
                <a:lnTo>
                  <a:pt x="5951984" y="6858000"/>
                </a:lnTo>
                <a:lnTo>
                  <a:pt x="4074198" y="6858000"/>
                </a:lnTo>
                <a:lnTo>
                  <a:pt x="3168352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A2BFE28-A8A3-9BA9-3FCF-80A8FC75E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C052CB-1C59-5FF2-4DF9-656C509F72B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0141B497-A1EF-4919-9591-DEA47F30A355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DC01B7-6394-8CC2-2C32-66EE2DE3FF5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CD5D9A-E923-5757-606E-E0B4413A922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762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Picture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7200900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A6B75E8-E809-A875-9F2D-14DC986B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7802" y="0"/>
            <a:ext cx="4074198" cy="6858000"/>
          </a:xfrm>
          <a:custGeom>
            <a:avLst/>
            <a:gdLst>
              <a:gd name="connsiteX0" fmla="*/ 2320585 w 4074198"/>
              <a:gd name="connsiteY0" fmla="*/ 0 h 6858000"/>
              <a:gd name="connsiteX1" fmla="*/ 4074198 w 4074198"/>
              <a:gd name="connsiteY1" fmla="*/ 0 h 6858000"/>
              <a:gd name="connsiteX2" fmla="*/ 4074198 w 4074198"/>
              <a:gd name="connsiteY2" fmla="*/ 1196752 h 6858000"/>
              <a:gd name="connsiteX3" fmla="*/ 4074198 w 4074198"/>
              <a:gd name="connsiteY3" fmla="*/ 1688600 h 6858000"/>
              <a:gd name="connsiteX4" fmla="*/ 4074198 w 4074198"/>
              <a:gd name="connsiteY4" fmla="*/ 2636912 h 6858000"/>
              <a:gd name="connsiteX5" fmla="*/ 4074198 w 4074198"/>
              <a:gd name="connsiteY5" fmla="*/ 5417840 h 6858000"/>
              <a:gd name="connsiteX6" fmla="*/ 4074198 w 4074198"/>
              <a:gd name="connsiteY6" fmla="*/ 6858000 h 6858000"/>
              <a:gd name="connsiteX7" fmla="*/ 1074542 w 4074198"/>
              <a:gd name="connsiteY7" fmla="*/ 6858000 h 6858000"/>
              <a:gd name="connsiteX8" fmla="*/ 1074542 w 4074198"/>
              <a:gd name="connsiteY8" fmla="*/ 6825044 h 6858000"/>
              <a:gd name="connsiteX9" fmla="*/ 1066788 w 4074198"/>
              <a:gd name="connsiteY9" fmla="*/ 6858000 h 6858000"/>
              <a:gd name="connsiteX10" fmla="*/ 248653 w 4074198"/>
              <a:gd name="connsiteY10" fmla="*/ 6858000 h 6858000"/>
              <a:gd name="connsiteX11" fmla="*/ 236503 w 4074198"/>
              <a:gd name="connsiteY11" fmla="*/ 6820034 h 6858000"/>
              <a:gd name="connsiteX12" fmla="*/ 208679 w 4074198"/>
              <a:gd name="connsiteY12" fmla="*/ 6729607 h 6858000"/>
              <a:gd name="connsiteX13" fmla="*/ 184333 w 4074198"/>
              <a:gd name="connsiteY13" fmla="*/ 6642657 h 6858000"/>
              <a:gd name="connsiteX14" fmla="*/ 163466 w 4074198"/>
              <a:gd name="connsiteY14" fmla="*/ 6552230 h 6858000"/>
              <a:gd name="connsiteX15" fmla="*/ 142598 w 4074198"/>
              <a:gd name="connsiteY15" fmla="*/ 6465280 h 6858000"/>
              <a:gd name="connsiteX16" fmla="*/ 121730 w 4074198"/>
              <a:gd name="connsiteY16" fmla="*/ 6371374 h 6858000"/>
              <a:gd name="connsiteX17" fmla="*/ 104340 w 4074198"/>
              <a:gd name="connsiteY17" fmla="*/ 6280947 h 6858000"/>
              <a:gd name="connsiteX18" fmla="*/ 86950 w 4074198"/>
              <a:gd name="connsiteY18" fmla="*/ 6187041 h 6858000"/>
              <a:gd name="connsiteX19" fmla="*/ 73038 w 4074198"/>
              <a:gd name="connsiteY19" fmla="*/ 6089658 h 6858000"/>
              <a:gd name="connsiteX20" fmla="*/ 59126 w 4074198"/>
              <a:gd name="connsiteY20" fmla="*/ 5992274 h 6858000"/>
              <a:gd name="connsiteX21" fmla="*/ 45214 w 4074198"/>
              <a:gd name="connsiteY21" fmla="*/ 5894890 h 6858000"/>
              <a:gd name="connsiteX22" fmla="*/ 34780 w 4074198"/>
              <a:gd name="connsiteY22" fmla="*/ 5797507 h 6858000"/>
              <a:gd name="connsiteX23" fmla="*/ 24346 w 4074198"/>
              <a:gd name="connsiteY23" fmla="*/ 5696645 h 6858000"/>
              <a:gd name="connsiteX24" fmla="*/ 17390 w 4074198"/>
              <a:gd name="connsiteY24" fmla="*/ 5595784 h 6858000"/>
              <a:gd name="connsiteX25" fmla="*/ 10434 w 4074198"/>
              <a:gd name="connsiteY25" fmla="*/ 5491444 h 6858000"/>
              <a:gd name="connsiteX26" fmla="*/ 3478 w 4074198"/>
              <a:gd name="connsiteY26" fmla="*/ 5376671 h 6858000"/>
              <a:gd name="connsiteX27" fmla="*/ 0 w 4074198"/>
              <a:gd name="connsiteY27" fmla="*/ 5261897 h 6858000"/>
              <a:gd name="connsiteX28" fmla="*/ 0 w 4074198"/>
              <a:gd name="connsiteY28" fmla="*/ 5147124 h 6858000"/>
              <a:gd name="connsiteX29" fmla="*/ 3478 w 4074198"/>
              <a:gd name="connsiteY29" fmla="*/ 5032350 h 6858000"/>
              <a:gd name="connsiteX30" fmla="*/ 6956 w 4074198"/>
              <a:gd name="connsiteY30" fmla="*/ 4917577 h 6858000"/>
              <a:gd name="connsiteX31" fmla="*/ 17390 w 4074198"/>
              <a:gd name="connsiteY31" fmla="*/ 4802803 h 6858000"/>
              <a:gd name="connsiteX32" fmla="*/ 27824 w 4074198"/>
              <a:gd name="connsiteY32" fmla="*/ 4691508 h 6858000"/>
              <a:gd name="connsiteX33" fmla="*/ 38258 w 4074198"/>
              <a:gd name="connsiteY33" fmla="*/ 4580212 h 6858000"/>
              <a:gd name="connsiteX34" fmla="*/ 55648 w 4074198"/>
              <a:gd name="connsiteY34" fmla="*/ 4468916 h 6858000"/>
              <a:gd name="connsiteX35" fmla="*/ 73038 w 4074198"/>
              <a:gd name="connsiteY35" fmla="*/ 4357621 h 6858000"/>
              <a:gd name="connsiteX36" fmla="*/ 90428 w 4074198"/>
              <a:gd name="connsiteY36" fmla="*/ 4246325 h 6858000"/>
              <a:gd name="connsiteX37" fmla="*/ 114774 w 4074198"/>
              <a:gd name="connsiteY37" fmla="*/ 4135030 h 6858000"/>
              <a:gd name="connsiteX38" fmla="*/ 139120 w 4074198"/>
              <a:gd name="connsiteY38" fmla="*/ 4027212 h 6858000"/>
              <a:gd name="connsiteX39" fmla="*/ 163466 w 4074198"/>
              <a:gd name="connsiteY39" fmla="*/ 3919395 h 6858000"/>
              <a:gd name="connsiteX40" fmla="*/ 194767 w 4074198"/>
              <a:gd name="connsiteY40" fmla="*/ 3811577 h 6858000"/>
              <a:gd name="connsiteX41" fmla="*/ 226069 w 4074198"/>
              <a:gd name="connsiteY41" fmla="*/ 3703760 h 6858000"/>
              <a:gd name="connsiteX42" fmla="*/ 257371 w 4074198"/>
              <a:gd name="connsiteY42" fmla="*/ 3595942 h 6858000"/>
              <a:gd name="connsiteX43" fmla="*/ 292151 w 4074198"/>
              <a:gd name="connsiteY43" fmla="*/ 3488125 h 6858000"/>
              <a:gd name="connsiteX44" fmla="*/ 330409 w 4074198"/>
              <a:gd name="connsiteY44" fmla="*/ 3380307 h 6858000"/>
              <a:gd name="connsiteX45" fmla="*/ 368666 w 4074198"/>
              <a:gd name="connsiteY45" fmla="*/ 3275968 h 6858000"/>
              <a:gd name="connsiteX46" fmla="*/ 406924 w 4074198"/>
              <a:gd name="connsiteY46" fmla="*/ 3171628 h 6858000"/>
              <a:gd name="connsiteX47" fmla="*/ 448660 w 4074198"/>
              <a:gd name="connsiteY47" fmla="*/ 3063811 h 6858000"/>
              <a:gd name="connsiteX48" fmla="*/ 493874 w 4074198"/>
              <a:gd name="connsiteY48" fmla="*/ 2959471 h 6858000"/>
              <a:gd name="connsiteX49" fmla="*/ 539088 w 4074198"/>
              <a:gd name="connsiteY49" fmla="*/ 2855131 h 6858000"/>
              <a:gd name="connsiteX50" fmla="*/ 636471 w 4074198"/>
              <a:gd name="connsiteY50" fmla="*/ 2649930 h 6858000"/>
              <a:gd name="connsiteX51" fmla="*/ 737333 w 4074198"/>
              <a:gd name="connsiteY51" fmla="*/ 2441251 h 6858000"/>
              <a:gd name="connsiteX52" fmla="*/ 789503 w 4074198"/>
              <a:gd name="connsiteY52" fmla="*/ 2340390 h 6858000"/>
              <a:gd name="connsiteX53" fmla="*/ 845150 w 4074198"/>
              <a:gd name="connsiteY53" fmla="*/ 2239528 h 6858000"/>
              <a:gd name="connsiteX54" fmla="*/ 900798 w 4074198"/>
              <a:gd name="connsiteY54" fmla="*/ 2135188 h 6858000"/>
              <a:gd name="connsiteX55" fmla="*/ 959924 w 4074198"/>
              <a:gd name="connsiteY55" fmla="*/ 2034327 h 6858000"/>
              <a:gd name="connsiteX56" fmla="*/ 1015572 w 4074198"/>
              <a:gd name="connsiteY56" fmla="*/ 1933465 h 6858000"/>
              <a:gd name="connsiteX57" fmla="*/ 1074697 w 4074198"/>
              <a:gd name="connsiteY57" fmla="*/ 1832604 h 6858000"/>
              <a:gd name="connsiteX58" fmla="*/ 1196427 w 4074198"/>
              <a:gd name="connsiteY58" fmla="*/ 1630881 h 6858000"/>
              <a:gd name="connsiteX59" fmla="*/ 1325112 w 4074198"/>
              <a:gd name="connsiteY59" fmla="*/ 1432635 h 6858000"/>
              <a:gd name="connsiteX60" fmla="*/ 1453798 w 4074198"/>
              <a:gd name="connsiteY60" fmla="*/ 1230912 h 6858000"/>
              <a:gd name="connsiteX61" fmla="*/ 1585961 w 4074198"/>
              <a:gd name="connsiteY61" fmla="*/ 1032667 h 6858000"/>
              <a:gd name="connsiteX62" fmla="*/ 1655521 w 4074198"/>
              <a:gd name="connsiteY62" fmla="*/ 935284 h 6858000"/>
              <a:gd name="connsiteX63" fmla="*/ 1721603 w 4074198"/>
              <a:gd name="connsiteY63" fmla="*/ 837900 h 6858000"/>
              <a:gd name="connsiteX64" fmla="*/ 1999842 w 4074198"/>
              <a:gd name="connsiteY64" fmla="*/ 437932 h 6858000"/>
              <a:gd name="connsiteX65" fmla="*/ 2285036 w 4074198"/>
              <a:gd name="connsiteY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074198" h="6858000">
                <a:moveTo>
                  <a:pt x="2320585" y="0"/>
                </a:moveTo>
                <a:lnTo>
                  <a:pt x="4074198" y="0"/>
                </a:lnTo>
                <a:lnTo>
                  <a:pt x="4074198" y="1196752"/>
                </a:lnTo>
                <a:lnTo>
                  <a:pt x="4074198" y="1688600"/>
                </a:lnTo>
                <a:lnTo>
                  <a:pt x="4074198" y="2636912"/>
                </a:lnTo>
                <a:lnTo>
                  <a:pt x="4074198" y="5417840"/>
                </a:lnTo>
                <a:lnTo>
                  <a:pt x="4074198" y="6858000"/>
                </a:lnTo>
                <a:lnTo>
                  <a:pt x="1074542" y="6858000"/>
                </a:lnTo>
                <a:lnTo>
                  <a:pt x="1074542" y="6825044"/>
                </a:lnTo>
                <a:lnTo>
                  <a:pt x="1066788" y="6858000"/>
                </a:lnTo>
                <a:lnTo>
                  <a:pt x="248653" y="6858000"/>
                </a:lnTo>
                <a:lnTo>
                  <a:pt x="236503" y="6820034"/>
                </a:lnTo>
                <a:lnTo>
                  <a:pt x="208679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7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6" y="3275968"/>
                </a:lnTo>
                <a:lnTo>
                  <a:pt x="406924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1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0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7" y="1832604"/>
                </a:lnTo>
                <a:lnTo>
                  <a:pt x="1196427" y="1630881"/>
                </a:lnTo>
                <a:lnTo>
                  <a:pt x="1325112" y="1432635"/>
                </a:lnTo>
                <a:lnTo>
                  <a:pt x="1453798" y="1230912"/>
                </a:lnTo>
                <a:lnTo>
                  <a:pt x="1585961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6" y="4839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74BB04E-A683-5803-730E-D653662C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B3D3A7B-E98E-B66E-F719-0A3C386B2019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2C3C5409-335C-4540-8DA3-D8AE9A049648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5B272D8-63EE-AC21-3A79-B18F57CEF3E4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C079797-25E8-5A80-364F-8054D48388C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8820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73238"/>
            <a:ext cx="3456334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2420888"/>
            <a:ext cx="3456334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7809" y="1773238"/>
            <a:ext cx="3456384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9" y="2420888"/>
            <a:ext cx="3456384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80111-F982-4E0C-AD78-FE12D23D8780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11778" y="1773238"/>
            <a:ext cx="3456335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11778" y="2420888"/>
            <a:ext cx="3456335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728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mparison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0586-52CA-4034-9EE7-5B26DBD7C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73238"/>
            <a:ext cx="3456334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E9DCF-29AF-4EEA-87FD-D841B563F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2420888"/>
            <a:ext cx="3456334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7809" y="1773238"/>
            <a:ext cx="3456384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9" y="2420888"/>
            <a:ext cx="3456384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C44B1B-8642-40C5-91C7-C16A237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80111-F982-4E0C-AD78-FE12D23D8780}" type="datetime1">
              <a:rPr lang="fi-FI" smtClean="0"/>
              <a:t>4.5.2026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61C89-18E4-4DE3-83AA-1FB23C10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13E2C-8D75-456C-A11B-09B8FE8E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A2B773D-1C09-49C5-B8BD-DC683161B2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11778" y="1773238"/>
            <a:ext cx="3456335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9CF5C7C-601D-46A6-890C-D37F5A624F8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11778" y="2420888"/>
            <a:ext cx="3456335" cy="374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94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Basic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74D-9035-40C1-BB6B-711B0646AB57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2224" y="1773237"/>
            <a:ext cx="3455889" cy="439206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665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1896A-EFAA-4BA9-8C8F-8B9B4593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51A75CA-FD73-4607-9866-B6701E87CABA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8722-24F1-44F1-B64D-27687C5A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D9FC6-0017-47C1-B52A-864E27D9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2" name="Group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984950" y="980728"/>
            <a:ext cx="2222099" cy="1440000"/>
            <a:chOff x="3287713" y="333375"/>
            <a:chExt cx="6107112" cy="3957638"/>
          </a:xfrm>
          <a:solidFill>
            <a:schemeClr val="bg1"/>
          </a:solidFill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5707063" y="333375"/>
              <a:ext cx="1254125" cy="2849563"/>
            </a:xfrm>
            <a:custGeom>
              <a:avLst/>
              <a:gdLst>
                <a:gd name="T0" fmla="*/ 2014 w 3164"/>
                <a:gd name="T1" fmla="*/ 541 h 7179"/>
                <a:gd name="T2" fmla="*/ 2075 w 3164"/>
                <a:gd name="T3" fmla="*/ 842 h 7179"/>
                <a:gd name="T4" fmla="*/ 2013 w 3164"/>
                <a:gd name="T5" fmla="*/ 1104 h 7179"/>
                <a:gd name="T6" fmla="*/ 1698 w 3164"/>
                <a:gd name="T7" fmla="*/ 1547 h 7179"/>
                <a:gd name="T8" fmla="*/ 1150 w 3164"/>
                <a:gd name="T9" fmla="*/ 2192 h 7179"/>
                <a:gd name="T10" fmla="*/ 1032 w 3164"/>
                <a:gd name="T11" fmla="*/ 2455 h 7179"/>
                <a:gd name="T12" fmla="*/ 1071 w 3164"/>
                <a:gd name="T13" fmla="*/ 2857 h 7179"/>
                <a:gd name="T14" fmla="*/ 758 w 3164"/>
                <a:gd name="T15" fmla="*/ 2524 h 7179"/>
                <a:gd name="T16" fmla="*/ 762 w 3164"/>
                <a:gd name="T17" fmla="*/ 2178 h 7179"/>
                <a:gd name="T18" fmla="*/ 878 w 3164"/>
                <a:gd name="T19" fmla="*/ 1919 h 7179"/>
                <a:gd name="T20" fmla="*/ 1196 w 3164"/>
                <a:gd name="T21" fmla="*/ 1511 h 7179"/>
                <a:gd name="T22" fmla="*/ 1734 w 3164"/>
                <a:gd name="T23" fmla="*/ 844 h 7179"/>
                <a:gd name="T24" fmla="*/ 1792 w 3164"/>
                <a:gd name="T25" fmla="*/ 666 h 7179"/>
                <a:gd name="T26" fmla="*/ 1725 w 3164"/>
                <a:gd name="T27" fmla="*/ 476 h 7179"/>
                <a:gd name="T28" fmla="*/ 1173 w 3164"/>
                <a:gd name="T29" fmla="*/ 2909 h 7179"/>
                <a:gd name="T30" fmla="*/ 1139 w 3164"/>
                <a:gd name="T31" fmla="*/ 2584 h 7179"/>
                <a:gd name="T32" fmla="*/ 1266 w 3164"/>
                <a:gd name="T33" fmla="*/ 2264 h 7179"/>
                <a:gd name="T34" fmla="*/ 1911 w 3164"/>
                <a:gd name="T35" fmla="*/ 1593 h 7179"/>
                <a:gd name="T36" fmla="*/ 2169 w 3164"/>
                <a:gd name="T37" fmla="*/ 1249 h 7179"/>
                <a:gd name="T38" fmla="*/ 2177 w 3164"/>
                <a:gd name="T39" fmla="*/ 1064 h 7179"/>
                <a:gd name="T40" fmla="*/ 2394 w 3164"/>
                <a:gd name="T41" fmla="*/ 984 h 7179"/>
                <a:gd name="T42" fmla="*/ 2487 w 3164"/>
                <a:gd name="T43" fmla="*/ 1278 h 7179"/>
                <a:gd name="T44" fmla="*/ 2430 w 3164"/>
                <a:gd name="T45" fmla="*/ 1557 h 7179"/>
                <a:gd name="T46" fmla="*/ 1934 w 3164"/>
                <a:gd name="T47" fmla="*/ 2124 h 7179"/>
                <a:gd name="T48" fmla="*/ 1530 w 3164"/>
                <a:gd name="T49" fmla="*/ 2581 h 7179"/>
                <a:gd name="T50" fmla="*/ 1523 w 3164"/>
                <a:gd name="T51" fmla="*/ 2799 h 7179"/>
                <a:gd name="T52" fmla="*/ 1749 w 3164"/>
                <a:gd name="T53" fmla="*/ 3171 h 7179"/>
                <a:gd name="T54" fmla="*/ 1647 w 3164"/>
                <a:gd name="T55" fmla="*/ 2738 h 7179"/>
                <a:gd name="T56" fmla="*/ 1728 w 3164"/>
                <a:gd name="T57" fmla="*/ 2523 h 7179"/>
                <a:gd name="T58" fmla="*/ 2273 w 3164"/>
                <a:gd name="T59" fmla="*/ 2071 h 7179"/>
                <a:gd name="T60" fmla="*/ 2387 w 3164"/>
                <a:gd name="T61" fmla="*/ 1910 h 7179"/>
                <a:gd name="T62" fmla="*/ 2546 w 3164"/>
                <a:gd name="T63" fmla="*/ 1669 h 7179"/>
                <a:gd name="T64" fmla="*/ 2645 w 3164"/>
                <a:gd name="T65" fmla="*/ 1917 h 7179"/>
                <a:gd name="T66" fmla="*/ 2601 w 3164"/>
                <a:gd name="T67" fmla="*/ 2194 h 7179"/>
                <a:gd name="T68" fmla="*/ 2181 w 3164"/>
                <a:gd name="T69" fmla="*/ 2594 h 7179"/>
                <a:gd name="T70" fmla="*/ 1994 w 3164"/>
                <a:gd name="T71" fmla="*/ 2803 h 7179"/>
                <a:gd name="T72" fmla="*/ 626 w 3164"/>
                <a:gd name="T73" fmla="*/ 2259 h 7179"/>
                <a:gd name="T74" fmla="*/ 521 w 3164"/>
                <a:gd name="T75" fmla="*/ 1956 h 7179"/>
                <a:gd name="T76" fmla="*/ 548 w 3164"/>
                <a:gd name="T77" fmla="*/ 1637 h 7179"/>
                <a:gd name="T78" fmla="*/ 766 w 3164"/>
                <a:gd name="T79" fmla="*/ 1219 h 7179"/>
                <a:gd name="T80" fmla="*/ 1325 w 3164"/>
                <a:gd name="T81" fmla="*/ 408 h 7179"/>
                <a:gd name="T82" fmla="*/ 1347 w 3164"/>
                <a:gd name="T83" fmla="*/ 223 h 7179"/>
                <a:gd name="T84" fmla="*/ 1533 w 3164"/>
                <a:gd name="T85" fmla="*/ 73 h 7179"/>
                <a:gd name="T86" fmla="*/ 1635 w 3164"/>
                <a:gd name="T87" fmla="*/ 329 h 7179"/>
                <a:gd name="T88" fmla="*/ 1602 w 3164"/>
                <a:gd name="T89" fmla="*/ 617 h 7179"/>
                <a:gd name="T90" fmla="*/ 1366 w 3164"/>
                <a:gd name="T91" fmla="*/ 1012 h 7179"/>
                <a:gd name="T92" fmla="*/ 795 w 3164"/>
                <a:gd name="T93" fmla="*/ 1791 h 7179"/>
                <a:gd name="T94" fmla="*/ 663 w 3164"/>
                <a:gd name="T95" fmla="*/ 2130 h 7179"/>
                <a:gd name="T96" fmla="*/ 1308 w 3164"/>
                <a:gd name="T97" fmla="*/ 4296 h 7179"/>
                <a:gd name="T98" fmla="*/ 1674 w 3164"/>
                <a:gd name="T99" fmla="*/ 4340 h 7179"/>
                <a:gd name="T100" fmla="*/ 1548 w 3164"/>
                <a:gd name="T101" fmla="*/ 4163 h 7179"/>
                <a:gd name="T102" fmla="*/ 1133 w 3164"/>
                <a:gd name="T103" fmla="*/ 4107 h 7179"/>
                <a:gd name="T104" fmla="*/ 683 w 3164"/>
                <a:gd name="T105" fmla="*/ 3926 h 7179"/>
                <a:gd name="T106" fmla="*/ 292 w 3164"/>
                <a:gd name="T107" fmla="*/ 3639 h 7179"/>
                <a:gd name="T108" fmla="*/ 0 w 3164"/>
                <a:gd name="T109" fmla="*/ 3291 h 7179"/>
                <a:gd name="T110" fmla="*/ 2943 w 3164"/>
                <a:gd name="T111" fmla="*/ 3581 h 7179"/>
                <a:gd name="T112" fmla="*/ 2588 w 3164"/>
                <a:gd name="T113" fmla="*/ 3876 h 7179"/>
                <a:gd name="T114" fmla="*/ 2199 w 3164"/>
                <a:gd name="T115" fmla="*/ 4064 h 7179"/>
                <a:gd name="T116" fmla="*/ 1643 w 3164"/>
                <a:gd name="T117" fmla="*/ 4163 h 7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64" h="7179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3613150" y="3232150"/>
              <a:ext cx="5405437" cy="485775"/>
            </a:xfrm>
            <a:custGeom>
              <a:avLst/>
              <a:gdLst>
                <a:gd name="T0" fmla="*/ 13472 w 13623"/>
                <a:gd name="T1" fmla="*/ 815 h 1226"/>
                <a:gd name="T2" fmla="*/ 13021 w 13623"/>
                <a:gd name="T3" fmla="*/ 303 h 1226"/>
                <a:gd name="T4" fmla="*/ 12990 w 13623"/>
                <a:gd name="T5" fmla="*/ 261 h 1226"/>
                <a:gd name="T6" fmla="*/ 13616 w 13623"/>
                <a:gd name="T7" fmla="*/ 682 h 1226"/>
                <a:gd name="T8" fmla="*/ 12888 w 13623"/>
                <a:gd name="T9" fmla="*/ 907 h 1226"/>
                <a:gd name="T10" fmla="*/ 230 w 13623"/>
                <a:gd name="T11" fmla="*/ 1058 h 1226"/>
                <a:gd name="T12" fmla="*/ 144 w 13623"/>
                <a:gd name="T13" fmla="*/ 1089 h 1226"/>
                <a:gd name="T14" fmla="*/ 669 w 13623"/>
                <a:gd name="T15" fmla="*/ 372 h 1226"/>
                <a:gd name="T16" fmla="*/ 855 w 13623"/>
                <a:gd name="T17" fmla="*/ 965 h 1226"/>
                <a:gd name="T18" fmla="*/ 436 w 13623"/>
                <a:gd name="T19" fmla="*/ 278 h 1226"/>
                <a:gd name="T20" fmla="*/ 1379 w 13623"/>
                <a:gd name="T21" fmla="*/ 343 h 1226"/>
                <a:gd name="T22" fmla="*/ 1597 w 13623"/>
                <a:gd name="T23" fmla="*/ 974 h 1226"/>
                <a:gd name="T24" fmla="*/ 2685 w 13623"/>
                <a:gd name="T25" fmla="*/ 1006 h 1226"/>
                <a:gd name="T26" fmla="*/ 1853 w 13623"/>
                <a:gd name="T27" fmla="*/ 1011 h 1226"/>
                <a:gd name="T28" fmla="*/ 2183 w 13623"/>
                <a:gd name="T29" fmla="*/ 28 h 1226"/>
                <a:gd name="T30" fmla="*/ 2380 w 13623"/>
                <a:gd name="T31" fmla="*/ 4 h 1226"/>
                <a:gd name="T32" fmla="*/ 2827 w 13623"/>
                <a:gd name="T33" fmla="*/ 935 h 1226"/>
                <a:gd name="T34" fmla="*/ 3124 w 13623"/>
                <a:gd name="T35" fmla="*/ 682 h 1226"/>
                <a:gd name="T36" fmla="*/ 2863 w 13623"/>
                <a:gd name="T37" fmla="*/ 246 h 1226"/>
                <a:gd name="T38" fmla="*/ 3018 w 13623"/>
                <a:gd name="T39" fmla="*/ 255 h 1226"/>
                <a:gd name="T40" fmla="*/ 3180 w 13623"/>
                <a:gd name="T41" fmla="*/ 586 h 1226"/>
                <a:gd name="T42" fmla="*/ 2868 w 13623"/>
                <a:gd name="T43" fmla="*/ 1022 h 1226"/>
                <a:gd name="T44" fmla="*/ 3993 w 13623"/>
                <a:gd name="T45" fmla="*/ 278 h 1226"/>
                <a:gd name="T46" fmla="*/ 3660 w 13623"/>
                <a:gd name="T47" fmla="*/ 1006 h 1226"/>
                <a:gd name="T48" fmla="*/ 3496 w 13623"/>
                <a:gd name="T49" fmla="*/ 229 h 1226"/>
                <a:gd name="T50" fmla="*/ 4541 w 13623"/>
                <a:gd name="T51" fmla="*/ 621 h 1226"/>
                <a:gd name="T52" fmla="*/ 4678 w 13623"/>
                <a:gd name="T53" fmla="*/ 975 h 1226"/>
                <a:gd name="T54" fmla="*/ 5068 w 13623"/>
                <a:gd name="T55" fmla="*/ 229 h 1226"/>
                <a:gd name="T56" fmla="*/ 5532 w 13623"/>
                <a:gd name="T57" fmla="*/ 813 h 1226"/>
                <a:gd name="T58" fmla="*/ 4957 w 13623"/>
                <a:gd name="T59" fmla="*/ 262 h 1226"/>
                <a:gd name="T60" fmla="*/ 6431 w 13623"/>
                <a:gd name="T61" fmla="*/ 1006 h 1226"/>
                <a:gd name="T62" fmla="*/ 5600 w 13623"/>
                <a:gd name="T63" fmla="*/ 1011 h 1226"/>
                <a:gd name="T64" fmla="*/ 5929 w 13623"/>
                <a:gd name="T65" fmla="*/ 28 h 1226"/>
                <a:gd name="T66" fmla="*/ 6126 w 13623"/>
                <a:gd name="T67" fmla="*/ 4 h 1226"/>
                <a:gd name="T68" fmla="*/ 6570 w 13623"/>
                <a:gd name="T69" fmla="*/ 964 h 1226"/>
                <a:gd name="T70" fmla="*/ 7206 w 13623"/>
                <a:gd name="T71" fmla="*/ 297 h 1226"/>
                <a:gd name="T72" fmla="*/ 7132 w 13623"/>
                <a:gd name="T73" fmla="*/ 961 h 1226"/>
                <a:gd name="T74" fmla="*/ 7961 w 13623"/>
                <a:gd name="T75" fmla="*/ 372 h 1226"/>
                <a:gd name="T76" fmla="*/ 8147 w 13623"/>
                <a:gd name="T77" fmla="*/ 965 h 1226"/>
                <a:gd name="T78" fmla="*/ 7728 w 13623"/>
                <a:gd name="T79" fmla="*/ 278 h 1226"/>
                <a:gd name="T80" fmla="*/ 9042 w 13623"/>
                <a:gd name="T81" fmla="*/ 875 h 1226"/>
                <a:gd name="T82" fmla="*/ 8557 w 13623"/>
                <a:gd name="T83" fmla="*/ 277 h 1226"/>
                <a:gd name="T84" fmla="*/ 9387 w 13623"/>
                <a:gd name="T85" fmla="*/ 959 h 1226"/>
                <a:gd name="T86" fmla="*/ 9237 w 13623"/>
                <a:gd name="T87" fmla="*/ 266 h 1226"/>
                <a:gd name="T88" fmla="*/ 9915 w 13623"/>
                <a:gd name="T89" fmla="*/ 211 h 1226"/>
                <a:gd name="T90" fmla="*/ 10274 w 13623"/>
                <a:gd name="T91" fmla="*/ 885 h 1226"/>
                <a:gd name="T92" fmla="*/ 9546 w 13623"/>
                <a:gd name="T93" fmla="*/ 693 h 1226"/>
                <a:gd name="T94" fmla="*/ 10183 w 13623"/>
                <a:gd name="T95" fmla="*/ 887 h 1226"/>
                <a:gd name="T96" fmla="*/ 9823 w 13623"/>
                <a:gd name="T97" fmla="*/ 277 h 1226"/>
                <a:gd name="T98" fmla="*/ 11042 w 13623"/>
                <a:gd name="T99" fmla="*/ 321 h 1226"/>
                <a:gd name="T100" fmla="*/ 10866 w 13623"/>
                <a:gd name="T101" fmla="*/ 582 h 1226"/>
                <a:gd name="T102" fmla="*/ 10647 w 13623"/>
                <a:gd name="T103" fmla="*/ 490 h 1226"/>
                <a:gd name="T104" fmla="*/ 10539 w 13623"/>
                <a:gd name="T105" fmla="*/ 330 h 1226"/>
                <a:gd name="T106" fmla="*/ 11333 w 13623"/>
                <a:gd name="T107" fmla="*/ 854 h 1226"/>
                <a:gd name="T108" fmla="*/ 11222 w 13623"/>
                <a:gd name="T109" fmla="*/ 301 h 1226"/>
                <a:gd name="T110" fmla="*/ 11865 w 13623"/>
                <a:gd name="T111" fmla="*/ 941 h 1226"/>
                <a:gd name="T112" fmla="*/ 11547 w 13623"/>
                <a:gd name="T113" fmla="*/ 560 h 1226"/>
                <a:gd name="T114" fmla="*/ 11936 w 13623"/>
                <a:gd name="T115" fmla="*/ 235 h 1226"/>
                <a:gd name="T116" fmla="*/ 11612 w 13623"/>
                <a:gd name="T117" fmla="*/ 375 h 1226"/>
                <a:gd name="T118" fmla="*/ 12032 w 13623"/>
                <a:gd name="T119" fmla="*/ 808 h 1226"/>
                <a:gd name="T120" fmla="*/ 12733 w 13623"/>
                <a:gd name="T121" fmla="*/ 225 h 1226"/>
                <a:gd name="T122" fmla="*/ 12522 w 13623"/>
                <a:gd name="T123" fmla="*/ 973 h 1226"/>
                <a:gd name="T124" fmla="*/ 12096 w 13623"/>
                <a:gd name="T125" fmla="*/ 40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23" h="1226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3287713" y="3803650"/>
              <a:ext cx="6107112" cy="487363"/>
            </a:xfrm>
            <a:custGeom>
              <a:avLst/>
              <a:gdLst>
                <a:gd name="T0" fmla="*/ 15152 w 15388"/>
                <a:gd name="T1" fmla="*/ 107 h 1226"/>
                <a:gd name="T2" fmla="*/ 14897 w 15388"/>
                <a:gd name="T3" fmla="*/ 62 h 1226"/>
                <a:gd name="T4" fmla="*/ 15297 w 15388"/>
                <a:gd name="T5" fmla="*/ 915 h 1226"/>
                <a:gd name="T6" fmla="*/ 14811 w 15388"/>
                <a:gd name="T7" fmla="*/ 978 h 1226"/>
                <a:gd name="T8" fmla="*/ 301 w 15388"/>
                <a:gd name="T9" fmla="*/ 928 h 1226"/>
                <a:gd name="T10" fmla="*/ 629 w 15388"/>
                <a:gd name="T11" fmla="*/ 263 h 1226"/>
                <a:gd name="T12" fmla="*/ 586 w 15388"/>
                <a:gd name="T13" fmla="*/ 997 h 1226"/>
                <a:gd name="T14" fmla="*/ 103 w 15388"/>
                <a:gd name="T15" fmla="*/ 285 h 1226"/>
                <a:gd name="T16" fmla="*/ 892 w 15388"/>
                <a:gd name="T17" fmla="*/ 231 h 1226"/>
                <a:gd name="T18" fmla="*/ 1676 w 15388"/>
                <a:gd name="T19" fmla="*/ 301 h 1226"/>
                <a:gd name="T20" fmla="*/ 2161 w 15388"/>
                <a:gd name="T21" fmla="*/ 257 h 1226"/>
                <a:gd name="T22" fmla="*/ 1933 w 15388"/>
                <a:gd name="T23" fmla="*/ 958 h 1226"/>
                <a:gd name="T24" fmla="*/ 2205 w 15388"/>
                <a:gd name="T25" fmla="*/ 224 h 1226"/>
                <a:gd name="T26" fmla="*/ 2983 w 15388"/>
                <a:gd name="T27" fmla="*/ 224 h 1226"/>
                <a:gd name="T28" fmla="*/ 3368 w 15388"/>
                <a:gd name="T29" fmla="*/ 272 h 1226"/>
                <a:gd name="T30" fmla="*/ 3402 w 15388"/>
                <a:gd name="T31" fmla="*/ 631 h 1226"/>
                <a:gd name="T32" fmla="*/ 3138 w 15388"/>
                <a:gd name="T33" fmla="*/ 936 h 1226"/>
                <a:gd name="T34" fmla="*/ 4338 w 15388"/>
                <a:gd name="T35" fmla="*/ 331 h 1226"/>
                <a:gd name="T36" fmla="*/ 4248 w 15388"/>
                <a:gd name="T37" fmla="*/ 946 h 1226"/>
                <a:gd name="T38" fmla="*/ 4188 w 15388"/>
                <a:gd name="T39" fmla="*/ 303 h 1226"/>
                <a:gd name="T40" fmla="*/ 3818 w 15388"/>
                <a:gd name="T41" fmla="*/ 961 h 1226"/>
                <a:gd name="T42" fmla="*/ 4703 w 15388"/>
                <a:gd name="T43" fmla="*/ 975 h 1226"/>
                <a:gd name="T44" fmla="*/ 4567 w 15388"/>
                <a:gd name="T45" fmla="*/ 593 h 1226"/>
                <a:gd name="T46" fmla="*/ 4922 w 15388"/>
                <a:gd name="T47" fmla="*/ 235 h 1226"/>
                <a:gd name="T48" fmla="*/ 4593 w 15388"/>
                <a:gd name="T49" fmla="*/ 432 h 1226"/>
                <a:gd name="T50" fmla="*/ 4928 w 15388"/>
                <a:gd name="T51" fmla="*/ 949 h 1226"/>
                <a:gd name="T52" fmla="*/ 5311 w 15388"/>
                <a:gd name="T53" fmla="*/ 272 h 1226"/>
                <a:gd name="T54" fmla="*/ 5190 w 15388"/>
                <a:gd name="T55" fmla="*/ 746 h 1226"/>
                <a:gd name="T56" fmla="*/ 5832 w 15388"/>
                <a:gd name="T57" fmla="*/ 423 h 1226"/>
                <a:gd name="T58" fmla="*/ 5525 w 15388"/>
                <a:gd name="T59" fmla="*/ 285 h 1226"/>
                <a:gd name="T60" fmla="*/ 6777 w 15388"/>
                <a:gd name="T61" fmla="*/ 224 h 1226"/>
                <a:gd name="T62" fmla="*/ 6428 w 15388"/>
                <a:gd name="T63" fmla="*/ 969 h 1226"/>
                <a:gd name="T64" fmla="*/ 7298 w 15388"/>
                <a:gd name="T65" fmla="*/ 337 h 1226"/>
                <a:gd name="T66" fmla="*/ 8031 w 15388"/>
                <a:gd name="T67" fmla="*/ 593 h 1226"/>
                <a:gd name="T68" fmla="*/ 7269 w 15388"/>
                <a:gd name="T69" fmla="*/ 876 h 1226"/>
                <a:gd name="T70" fmla="*/ 7794 w 15388"/>
                <a:gd name="T71" fmla="*/ 927 h 1226"/>
                <a:gd name="T72" fmla="*/ 7477 w 15388"/>
                <a:gd name="T73" fmla="*/ 277 h 1226"/>
                <a:gd name="T74" fmla="*/ 8170 w 15388"/>
                <a:gd name="T75" fmla="*/ 966 h 1226"/>
                <a:gd name="T76" fmla="*/ 8410 w 15388"/>
                <a:gd name="T77" fmla="*/ 272 h 1226"/>
                <a:gd name="T78" fmla="*/ 8438 w 15388"/>
                <a:gd name="T79" fmla="*/ 632 h 1226"/>
                <a:gd name="T80" fmla="*/ 9021 w 15388"/>
                <a:gd name="T81" fmla="*/ 1220 h 1226"/>
                <a:gd name="T82" fmla="*/ 9001 w 15388"/>
                <a:gd name="T83" fmla="*/ 260 h 1226"/>
                <a:gd name="T84" fmla="*/ 9841 w 15388"/>
                <a:gd name="T85" fmla="*/ 589 h 1226"/>
                <a:gd name="T86" fmla="*/ 9659 w 15388"/>
                <a:gd name="T87" fmla="*/ 629 h 1226"/>
                <a:gd name="T88" fmla="*/ 10325 w 15388"/>
                <a:gd name="T89" fmla="*/ 271 h 1226"/>
                <a:gd name="T90" fmla="*/ 10623 w 15388"/>
                <a:gd name="T91" fmla="*/ 795 h 1226"/>
                <a:gd name="T92" fmla="*/ 11531 w 15388"/>
                <a:gd name="T93" fmla="*/ 1005 h 1226"/>
                <a:gd name="T94" fmla="*/ 11063 w 15388"/>
                <a:gd name="T95" fmla="*/ 701 h 1226"/>
                <a:gd name="T96" fmla="*/ 11132 w 15388"/>
                <a:gd name="T97" fmla="*/ 107 h 1226"/>
                <a:gd name="T98" fmla="*/ 11422 w 15388"/>
                <a:gd name="T99" fmla="*/ 62 h 1226"/>
                <a:gd name="T100" fmla="*/ 12115 w 15388"/>
                <a:gd name="T101" fmla="*/ 890 h 1226"/>
                <a:gd name="T102" fmla="*/ 11710 w 15388"/>
                <a:gd name="T103" fmla="*/ 444 h 1226"/>
                <a:gd name="T104" fmla="*/ 12127 w 15388"/>
                <a:gd name="T105" fmla="*/ 314 h 1226"/>
                <a:gd name="T106" fmla="*/ 11996 w 15388"/>
                <a:gd name="T107" fmla="*/ 553 h 1226"/>
                <a:gd name="T108" fmla="*/ 11852 w 15388"/>
                <a:gd name="T109" fmla="*/ 1024 h 1226"/>
                <a:gd name="T110" fmla="*/ 12917 w 15388"/>
                <a:gd name="T111" fmla="*/ 302 h 1226"/>
                <a:gd name="T112" fmla="*/ 12364 w 15388"/>
                <a:gd name="T113" fmla="*/ 969 h 1226"/>
                <a:gd name="T114" fmla="*/ 12515 w 15388"/>
                <a:gd name="T115" fmla="*/ 282 h 1226"/>
                <a:gd name="T116" fmla="*/ 13648 w 15388"/>
                <a:gd name="T117" fmla="*/ 475 h 1226"/>
                <a:gd name="T118" fmla="*/ 13423 w 15388"/>
                <a:gd name="T119" fmla="*/ 679 h 1226"/>
                <a:gd name="T120" fmla="*/ 14304 w 15388"/>
                <a:gd name="T121" fmla="*/ 957 h 1226"/>
                <a:gd name="T122" fmla="*/ 13970 w 15388"/>
                <a:gd name="T123" fmla="*/ 33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8" h="1226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2636912"/>
            <a:ext cx="10944224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941168"/>
            <a:ext cx="10944224" cy="576064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4736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Basic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7808" y="1773239"/>
            <a:ext cx="7200305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78AD-CB50-4A09-BA1C-944EF741445E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888" y="1773237"/>
            <a:ext cx="3456335" cy="439206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33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Basic Pictur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773239"/>
            <a:ext cx="7200900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74D-9035-40C1-BB6B-711B0646AB57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2224" y="1773237"/>
            <a:ext cx="3455889" cy="439206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128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Basic Picture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7808" y="1773239"/>
            <a:ext cx="7200305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78AD-CB50-4A09-BA1C-944EF741445E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888" y="1773237"/>
            <a:ext cx="3456335" cy="439206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39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sic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1842-0DAB-4128-BA34-810587680725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888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3888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61542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361542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11778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8111778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408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sic Pictures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1842-0DAB-4128-BA34-810587680725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888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3888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61542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361542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11778" y="1773237"/>
            <a:ext cx="3456335" cy="3455987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8111778" y="5373216"/>
            <a:ext cx="3456335" cy="79263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800" b="0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FontTx/>
              <a:buNone/>
              <a:defRPr sz="1200" b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010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5328096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2492895"/>
            <a:ext cx="5328096" cy="36729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476250"/>
            <a:ext cx="5328098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956837D-EB84-F6F1-E126-966A1B8EEC8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3888" y="1773238"/>
            <a:ext cx="5328096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C2A7D5-D5F6-A9EA-4E99-16C7242856EF}"/>
              </a:ext>
            </a:extLst>
          </p:cNvPr>
          <p:cNvCxnSpPr/>
          <p:nvPr userDrawn="1"/>
        </p:nvCxnSpPr>
        <p:spPr>
          <a:xfrm>
            <a:off x="6096000" y="476250"/>
            <a:ext cx="0" cy="5689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0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17" y="476250"/>
            <a:ext cx="5328096" cy="10805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40017" y="2492896"/>
            <a:ext cx="5328096" cy="36729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476250"/>
            <a:ext cx="5328098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B1F781F-0CCB-968A-D71F-89201DACC99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40017" y="1773238"/>
            <a:ext cx="5328096" cy="57564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u="none" baseline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CF403D-906F-B2DE-3C38-75F884291245}"/>
              </a:ext>
            </a:extLst>
          </p:cNvPr>
          <p:cNvCxnSpPr/>
          <p:nvPr userDrawn="1"/>
        </p:nvCxnSpPr>
        <p:spPr>
          <a:xfrm>
            <a:off x="6096000" y="476250"/>
            <a:ext cx="0" cy="5689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48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tion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132856"/>
            <a:ext cx="3455888" cy="1800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4149080"/>
            <a:ext cx="3455888" cy="201677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0" indent="0">
              <a:spcBef>
                <a:spcPts val="0"/>
              </a:spcBef>
              <a:buFontTx/>
              <a:buNone/>
              <a:defRPr/>
            </a:lvl2pPr>
            <a:lvl3pPr marL="0" indent="0">
              <a:spcBef>
                <a:spcPts val="0"/>
              </a:spcBef>
              <a:buFontTx/>
              <a:buNone/>
              <a:defRPr/>
            </a:lvl3pPr>
            <a:lvl4pPr marL="0" indent="0">
              <a:spcBef>
                <a:spcPts val="0"/>
              </a:spcBef>
              <a:buFontTx/>
              <a:buNone/>
              <a:defRPr/>
            </a:lvl4pPr>
            <a:lvl5pPr marL="0" indent="0">
              <a:spcBef>
                <a:spcPts val="0"/>
              </a:spcBef>
              <a:buFontTx/>
              <a:buNone/>
              <a:defRPr/>
            </a:lvl5pPr>
            <a:lvl6pPr marL="0" indent="0">
              <a:spcBef>
                <a:spcPts val="0"/>
              </a:spcBef>
              <a:buFontTx/>
              <a:buNone/>
              <a:defRPr/>
            </a:lvl6pPr>
            <a:lvl7pPr marL="0" indent="0">
              <a:spcBef>
                <a:spcPts val="0"/>
              </a:spcBef>
              <a:buFontTx/>
              <a:buNone/>
              <a:defRPr/>
            </a:lvl7pPr>
            <a:lvl8pPr marL="0" indent="0">
              <a:spcBef>
                <a:spcPts val="0"/>
              </a:spcBef>
              <a:buFontTx/>
              <a:buNone/>
              <a:defRPr/>
            </a:lvl8pPr>
            <a:lvl9pPr marL="0" indent="0">
              <a:spcBef>
                <a:spcPts val="0"/>
              </a:spcBef>
              <a:buFontTx/>
              <a:buNone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808" y="476250"/>
            <a:ext cx="7200306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FC3A9D-4147-F440-8B4C-48D7040451D6}"/>
              </a:ext>
            </a:extLst>
          </p:cNvPr>
          <p:cNvCxnSpPr/>
          <p:nvPr userDrawn="1"/>
        </p:nvCxnSpPr>
        <p:spPr>
          <a:xfrm>
            <a:off x="4223792" y="476250"/>
            <a:ext cx="0" cy="5689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614626-8706-9545-1C6E-555650083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3" y="476672"/>
            <a:ext cx="1810305" cy="720000"/>
            <a:chOff x="911225" y="260350"/>
            <a:chExt cx="4183063" cy="1663700"/>
          </a:xfrm>
          <a:solidFill>
            <a:schemeClr val="accent1"/>
          </a:solidFill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089D2094-B093-17E2-C004-4320E5F45A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A11C4AB4-4B90-D188-4B03-24B95178E8A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5CFEF53C-B68D-9923-DEC1-18ACC7ECBF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01696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5FF9-A78E-4CF4-B5E2-B7A6975E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2225" y="2132856"/>
            <a:ext cx="3455888" cy="1800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2C6A-237E-4CC0-8B87-1385E02D4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12225" y="4149080"/>
            <a:ext cx="3455888" cy="201677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0" indent="0">
              <a:spcBef>
                <a:spcPts val="0"/>
              </a:spcBef>
              <a:buFontTx/>
              <a:buNone/>
              <a:defRPr/>
            </a:lvl2pPr>
            <a:lvl3pPr marL="0" indent="0">
              <a:spcBef>
                <a:spcPts val="0"/>
              </a:spcBef>
              <a:buFontTx/>
              <a:buNone/>
              <a:defRPr/>
            </a:lvl3pPr>
            <a:lvl4pPr marL="0" indent="0">
              <a:spcBef>
                <a:spcPts val="0"/>
              </a:spcBef>
              <a:buFontTx/>
              <a:buNone/>
              <a:defRPr/>
            </a:lvl4pPr>
            <a:lvl5pPr marL="0" indent="0">
              <a:spcBef>
                <a:spcPts val="0"/>
              </a:spcBef>
              <a:buFontTx/>
              <a:buNone/>
              <a:defRPr/>
            </a:lvl5pPr>
            <a:lvl6pPr marL="0" indent="0">
              <a:spcBef>
                <a:spcPts val="0"/>
              </a:spcBef>
              <a:buFontTx/>
              <a:buNone/>
              <a:defRPr/>
            </a:lvl6pPr>
            <a:lvl7pPr marL="0" indent="0">
              <a:spcBef>
                <a:spcPts val="0"/>
              </a:spcBef>
              <a:buFontTx/>
              <a:buNone/>
              <a:defRPr/>
            </a:lvl7pPr>
            <a:lvl8pPr marL="0" indent="0">
              <a:spcBef>
                <a:spcPts val="0"/>
              </a:spcBef>
              <a:buFontTx/>
              <a:buNone/>
              <a:defRPr/>
            </a:lvl8pPr>
            <a:lvl9pPr marL="0" indent="0">
              <a:spcBef>
                <a:spcPts val="0"/>
              </a:spcBef>
              <a:buFontTx/>
              <a:buNone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B0243-5A40-466C-827C-48D57862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888" y="476250"/>
            <a:ext cx="7200306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4E94F-6447-4819-A59B-19497EE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252C-1D0A-495E-81A9-A4B5E73E8EFD}" type="datetime1">
              <a:rPr lang="fi-FI" smtClean="0"/>
              <a:t>4.5.2026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E19E8-C169-4A20-9752-E0216E34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9B0A-3795-4706-93E2-C440C8D4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FC3A9D-4147-F440-8B4C-48D7040451D6}"/>
              </a:ext>
            </a:extLst>
          </p:cNvPr>
          <p:cNvCxnSpPr/>
          <p:nvPr userDrawn="1"/>
        </p:nvCxnSpPr>
        <p:spPr>
          <a:xfrm>
            <a:off x="7968208" y="476250"/>
            <a:ext cx="0" cy="5689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45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Half Pictu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F64595-8B5C-74D4-D734-E86D9113B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10621496 w 12192000"/>
              <a:gd name="connsiteY3" fmla="*/ 6857999 h 6857999"/>
              <a:gd name="connsiteX4" fmla="*/ 10405976 w 12192000"/>
              <a:gd name="connsiteY4" fmla="*/ 6706155 h 6857999"/>
              <a:gd name="connsiteX5" fmla="*/ 9766026 w 12192000"/>
              <a:gd name="connsiteY5" fmla="*/ 6250539 h 6857999"/>
              <a:gd name="connsiteX6" fmla="*/ 9105209 w 12192000"/>
              <a:gd name="connsiteY6" fmla="*/ 5777533 h 6857999"/>
              <a:gd name="connsiteX7" fmla="*/ 8910442 w 12192000"/>
              <a:gd name="connsiteY7" fmla="*/ 5638414 h 6857999"/>
              <a:gd name="connsiteX8" fmla="*/ 8712196 w 12192000"/>
              <a:gd name="connsiteY8" fmla="*/ 5495816 h 6857999"/>
              <a:gd name="connsiteX9" fmla="*/ 8322663 w 12192000"/>
              <a:gd name="connsiteY9" fmla="*/ 5210622 h 6857999"/>
              <a:gd name="connsiteX10" fmla="*/ 7929650 w 12192000"/>
              <a:gd name="connsiteY10" fmla="*/ 4921949 h 6857999"/>
              <a:gd name="connsiteX11" fmla="*/ 7540116 w 12192000"/>
              <a:gd name="connsiteY11" fmla="*/ 4636754 h 6857999"/>
              <a:gd name="connsiteX12" fmla="*/ 7140148 w 12192000"/>
              <a:gd name="connsiteY12" fmla="*/ 4358515 h 6857999"/>
              <a:gd name="connsiteX13" fmla="*/ 7042764 w 12192000"/>
              <a:gd name="connsiteY13" fmla="*/ 4292434 h 6857999"/>
              <a:gd name="connsiteX14" fmla="*/ 6945381 w 12192000"/>
              <a:gd name="connsiteY14" fmla="*/ 4222874 h 6857999"/>
              <a:gd name="connsiteX15" fmla="*/ 6747136 w 12192000"/>
              <a:gd name="connsiteY15" fmla="*/ 4090711 h 6857999"/>
              <a:gd name="connsiteX16" fmla="*/ 6545413 w 12192000"/>
              <a:gd name="connsiteY16" fmla="*/ 3962025 h 6857999"/>
              <a:gd name="connsiteX17" fmla="*/ 6347167 w 12192000"/>
              <a:gd name="connsiteY17" fmla="*/ 3833340 h 6857999"/>
              <a:gd name="connsiteX18" fmla="*/ 6145444 w 12192000"/>
              <a:gd name="connsiteY18" fmla="*/ 3711610 h 6857999"/>
              <a:gd name="connsiteX19" fmla="*/ 6044583 w 12192000"/>
              <a:gd name="connsiteY19" fmla="*/ 3652484 h 6857999"/>
              <a:gd name="connsiteX20" fmla="*/ 5943722 w 12192000"/>
              <a:gd name="connsiteY20" fmla="*/ 3596837 h 6857999"/>
              <a:gd name="connsiteX21" fmla="*/ 5842860 w 12192000"/>
              <a:gd name="connsiteY21" fmla="*/ 3537711 h 6857999"/>
              <a:gd name="connsiteX22" fmla="*/ 5738520 w 12192000"/>
              <a:gd name="connsiteY22" fmla="*/ 3482063 h 6857999"/>
              <a:gd name="connsiteX23" fmla="*/ 5637658 w 12192000"/>
              <a:gd name="connsiteY23" fmla="*/ 3426415 h 6857999"/>
              <a:gd name="connsiteX24" fmla="*/ 5536797 w 12192000"/>
              <a:gd name="connsiteY24" fmla="*/ 3374246 h 6857999"/>
              <a:gd name="connsiteX25" fmla="*/ 5328118 w 12192000"/>
              <a:gd name="connsiteY25" fmla="*/ 3273384 h 6857999"/>
              <a:gd name="connsiteX26" fmla="*/ 5122917 w 12192000"/>
              <a:gd name="connsiteY26" fmla="*/ 3176000 h 6857999"/>
              <a:gd name="connsiteX27" fmla="*/ 5018578 w 12192000"/>
              <a:gd name="connsiteY27" fmla="*/ 3130787 h 6857999"/>
              <a:gd name="connsiteX28" fmla="*/ 4914237 w 12192000"/>
              <a:gd name="connsiteY28" fmla="*/ 3085573 h 6857999"/>
              <a:gd name="connsiteX29" fmla="*/ 4806420 w 12192000"/>
              <a:gd name="connsiteY29" fmla="*/ 3043837 h 6857999"/>
              <a:gd name="connsiteX30" fmla="*/ 4702080 w 12192000"/>
              <a:gd name="connsiteY30" fmla="*/ 3005579 h 6857999"/>
              <a:gd name="connsiteX31" fmla="*/ 4597741 w 12192000"/>
              <a:gd name="connsiteY31" fmla="*/ 2967321 h 6857999"/>
              <a:gd name="connsiteX32" fmla="*/ 4489924 w 12192000"/>
              <a:gd name="connsiteY32" fmla="*/ 2929064 h 6857999"/>
              <a:gd name="connsiteX33" fmla="*/ 4382106 w 12192000"/>
              <a:gd name="connsiteY33" fmla="*/ 2894284 h 6857999"/>
              <a:gd name="connsiteX34" fmla="*/ 4274288 w 12192000"/>
              <a:gd name="connsiteY34" fmla="*/ 2862982 h 6857999"/>
              <a:gd name="connsiteX35" fmla="*/ 4166471 w 12192000"/>
              <a:gd name="connsiteY35" fmla="*/ 2831680 h 6857999"/>
              <a:gd name="connsiteX36" fmla="*/ 4058653 w 12192000"/>
              <a:gd name="connsiteY36" fmla="*/ 2800378 h 6857999"/>
              <a:gd name="connsiteX37" fmla="*/ 3950837 w 12192000"/>
              <a:gd name="connsiteY37" fmla="*/ 2776032 h 6857999"/>
              <a:gd name="connsiteX38" fmla="*/ 3843019 w 12192000"/>
              <a:gd name="connsiteY38" fmla="*/ 2751686 h 6857999"/>
              <a:gd name="connsiteX39" fmla="*/ 3731723 w 12192000"/>
              <a:gd name="connsiteY39" fmla="*/ 2727340 h 6857999"/>
              <a:gd name="connsiteX40" fmla="*/ 3620428 w 12192000"/>
              <a:gd name="connsiteY40" fmla="*/ 2709950 h 6857999"/>
              <a:gd name="connsiteX41" fmla="*/ 3509132 w 12192000"/>
              <a:gd name="connsiteY41" fmla="*/ 2692561 h 6857999"/>
              <a:gd name="connsiteX42" fmla="*/ 3397837 w 12192000"/>
              <a:gd name="connsiteY42" fmla="*/ 2675170 h 6857999"/>
              <a:gd name="connsiteX43" fmla="*/ 3286541 w 12192000"/>
              <a:gd name="connsiteY43" fmla="*/ 2664737 h 6857999"/>
              <a:gd name="connsiteX44" fmla="*/ 3175245 w 12192000"/>
              <a:gd name="connsiteY44" fmla="*/ 2654303 h 6857999"/>
              <a:gd name="connsiteX45" fmla="*/ 3060471 w 12192000"/>
              <a:gd name="connsiteY45" fmla="*/ 2643869 h 6857999"/>
              <a:gd name="connsiteX46" fmla="*/ 2945699 w 12192000"/>
              <a:gd name="connsiteY46" fmla="*/ 2640391 h 6857999"/>
              <a:gd name="connsiteX47" fmla="*/ 2830925 w 12192000"/>
              <a:gd name="connsiteY47" fmla="*/ 2636913 h 6857999"/>
              <a:gd name="connsiteX48" fmla="*/ 2716152 w 12192000"/>
              <a:gd name="connsiteY48" fmla="*/ 2636913 h 6857999"/>
              <a:gd name="connsiteX49" fmla="*/ 2601377 w 12192000"/>
              <a:gd name="connsiteY49" fmla="*/ 2640391 h 6857999"/>
              <a:gd name="connsiteX50" fmla="*/ 2486604 w 12192000"/>
              <a:gd name="connsiteY50" fmla="*/ 2647347 h 6857999"/>
              <a:gd name="connsiteX51" fmla="*/ 2382265 w 12192000"/>
              <a:gd name="connsiteY51" fmla="*/ 2654303 h 6857999"/>
              <a:gd name="connsiteX52" fmla="*/ 2281404 w 12192000"/>
              <a:gd name="connsiteY52" fmla="*/ 2661259 h 6857999"/>
              <a:gd name="connsiteX53" fmla="*/ 2180541 w 12192000"/>
              <a:gd name="connsiteY53" fmla="*/ 2671693 h 6857999"/>
              <a:gd name="connsiteX54" fmla="*/ 2083158 w 12192000"/>
              <a:gd name="connsiteY54" fmla="*/ 2682126 h 6857999"/>
              <a:gd name="connsiteX55" fmla="*/ 1985774 w 12192000"/>
              <a:gd name="connsiteY55" fmla="*/ 2696039 h 6857999"/>
              <a:gd name="connsiteX56" fmla="*/ 1888390 w 12192000"/>
              <a:gd name="connsiteY56" fmla="*/ 2709950 h 6857999"/>
              <a:gd name="connsiteX57" fmla="*/ 1791007 w 12192000"/>
              <a:gd name="connsiteY57" fmla="*/ 2723862 h 6857999"/>
              <a:gd name="connsiteX58" fmla="*/ 1697101 w 12192000"/>
              <a:gd name="connsiteY58" fmla="*/ 2741252 h 6857999"/>
              <a:gd name="connsiteX59" fmla="*/ 1606674 w 12192000"/>
              <a:gd name="connsiteY59" fmla="*/ 2758642 h 6857999"/>
              <a:gd name="connsiteX60" fmla="*/ 1512768 w 12192000"/>
              <a:gd name="connsiteY60" fmla="*/ 2779510 h 6857999"/>
              <a:gd name="connsiteX61" fmla="*/ 1425818 w 12192000"/>
              <a:gd name="connsiteY61" fmla="*/ 2800378 h 6857999"/>
              <a:gd name="connsiteX62" fmla="*/ 1335391 w 12192000"/>
              <a:gd name="connsiteY62" fmla="*/ 2821246 h 6857999"/>
              <a:gd name="connsiteX63" fmla="*/ 1248441 w 12192000"/>
              <a:gd name="connsiteY63" fmla="*/ 2845592 h 6857999"/>
              <a:gd name="connsiteX64" fmla="*/ 1158015 w 12192000"/>
              <a:gd name="connsiteY64" fmla="*/ 2873416 h 6857999"/>
              <a:gd name="connsiteX65" fmla="*/ 1071064 w 12192000"/>
              <a:gd name="connsiteY65" fmla="*/ 2901240 h 6857999"/>
              <a:gd name="connsiteX66" fmla="*/ 987592 w 12192000"/>
              <a:gd name="connsiteY66" fmla="*/ 2929064 h 6857999"/>
              <a:gd name="connsiteX67" fmla="*/ 900643 w 12192000"/>
              <a:gd name="connsiteY67" fmla="*/ 2956887 h 6857999"/>
              <a:gd name="connsiteX68" fmla="*/ 817171 w 12192000"/>
              <a:gd name="connsiteY68" fmla="*/ 2991667 h 6857999"/>
              <a:gd name="connsiteX69" fmla="*/ 733699 w 12192000"/>
              <a:gd name="connsiteY69" fmla="*/ 3022969 h 6857999"/>
              <a:gd name="connsiteX70" fmla="*/ 650228 w 12192000"/>
              <a:gd name="connsiteY70" fmla="*/ 3057749 h 6857999"/>
              <a:gd name="connsiteX71" fmla="*/ 566756 w 12192000"/>
              <a:gd name="connsiteY71" fmla="*/ 3096007 h 6857999"/>
              <a:gd name="connsiteX72" fmla="*/ 483284 w 12192000"/>
              <a:gd name="connsiteY72" fmla="*/ 3134265 h 6857999"/>
              <a:gd name="connsiteX73" fmla="*/ 399813 w 12192000"/>
              <a:gd name="connsiteY73" fmla="*/ 3172523 h 6857999"/>
              <a:gd name="connsiteX74" fmla="*/ 319819 w 12192000"/>
              <a:gd name="connsiteY74" fmla="*/ 3214258 h 6857999"/>
              <a:gd name="connsiteX75" fmla="*/ 152876 w 12192000"/>
              <a:gd name="connsiteY75" fmla="*/ 3304686 h 6857999"/>
              <a:gd name="connsiteX76" fmla="*/ 0 w 12192000"/>
              <a:gd name="connsiteY76" fmla="*/ 339250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10621496" y="6857999"/>
                </a:lnTo>
                <a:lnTo>
                  <a:pt x="10405976" y="6706155"/>
                </a:lnTo>
                <a:lnTo>
                  <a:pt x="9766026" y="6250539"/>
                </a:lnTo>
                <a:lnTo>
                  <a:pt x="9105209" y="5777533"/>
                </a:lnTo>
                <a:lnTo>
                  <a:pt x="8910442" y="5638414"/>
                </a:lnTo>
                <a:lnTo>
                  <a:pt x="8712196" y="5495816"/>
                </a:lnTo>
                <a:lnTo>
                  <a:pt x="8322663" y="5210622"/>
                </a:lnTo>
                <a:lnTo>
                  <a:pt x="7929650" y="4921949"/>
                </a:lnTo>
                <a:lnTo>
                  <a:pt x="7540116" y="4636754"/>
                </a:lnTo>
                <a:lnTo>
                  <a:pt x="7140148" y="4358515"/>
                </a:lnTo>
                <a:lnTo>
                  <a:pt x="7042764" y="4292434"/>
                </a:lnTo>
                <a:lnTo>
                  <a:pt x="6945381" y="4222874"/>
                </a:lnTo>
                <a:lnTo>
                  <a:pt x="6747136" y="4090711"/>
                </a:lnTo>
                <a:lnTo>
                  <a:pt x="6545413" y="3962025"/>
                </a:lnTo>
                <a:lnTo>
                  <a:pt x="6347167" y="3833340"/>
                </a:lnTo>
                <a:lnTo>
                  <a:pt x="6145444" y="3711610"/>
                </a:lnTo>
                <a:lnTo>
                  <a:pt x="6044583" y="3652484"/>
                </a:lnTo>
                <a:lnTo>
                  <a:pt x="5943722" y="3596837"/>
                </a:lnTo>
                <a:lnTo>
                  <a:pt x="5842860" y="3537711"/>
                </a:lnTo>
                <a:lnTo>
                  <a:pt x="5738520" y="3482063"/>
                </a:lnTo>
                <a:lnTo>
                  <a:pt x="5637658" y="3426415"/>
                </a:lnTo>
                <a:lnTo>
                  <a:pt x="5536797" y="3374246"/>
                </a:lnTo>
                <a:lnTo>
                  <a:pt x="5328118" y="3273384"/>
                </a:lnTo>
                <a:lnTo>
                  <a:pt x="5122917" y="3176000"/>
                </a:lnTo>
                <a:lnTo>
                  <a:pt x="5018578" y="3130787"/>
                </a:lnTo>
                <a:lnTo>
                  <a:pt x="4914237" y="3085573"/>
                </a:lnTo>
                <a:lnTo>
                  <a:pt x="4806420" y="3043837"/>
                </a:lnTo>
                <a:lnTo>
                  <a:pt x="4702080" y="3005579"/>
                </a:lnTo>
                <a:lnTo>
                  <a:pt x="4597741" y="2967321"/>
                </a:lnTo>
                <a:lnTo>
                  <a:pt x="4489924" y="2929064"/>
                </a:lnTo>
                <a:lnTo>
                  <a:pt x="4382106" y="2894284"/>
                </a:lnTo>
                <a:lnTo>
                  <a:pt x="4274288" y="2862982"/>
                </a:lnTo>
                <a:lnTo>
                  <a:pt x="4166471" y="2831680"/>
                </a:lnTo>
                <a:lnTo>
                  <a:pt x="4058653" y="2800378"/>
                </a:lnTo>
                <a:lnTo>
                  <a:pt x="3950837" y="2776032"/>
                </a:lnTo>
                <a:lnTo>
                  <a:pt x="3843019" y="2751686"/>
                </a:lnTo>
                <a:lnTo>
                  <a:pt x="3731723" y="2727340"/>
                </a:lnTo>
                <a:lnTo>
                  <a:pt x="3620428" y="2709950"/>
                </a:lnTo>
                <a:lnTo>
                  <a:pt x="3509132" y="2692561"/>
                </a:lnTo>
                <a:lnTo>
                  <a:pt x="3397837" y="2675170"/>
                </a:lnTo>
                <a:lnTo>
                  <a:pt x="3286541" y="2664737"/>
                </a:lnTo>
                <a:lnTo>
                  <a:pt x="3175245" y="2654303"/>
                </a:lnTo>
                <a:lnTo>
                  <a:pt x="3060471" y="2643869"/>
                </a:lnTo>
                <a:lnTo>
                  <a:pt x="2945699" y="2640391"/>
                </a:lnTo>
                <a:lnTo>
                  <a:pt x="2830925" y="2636913"/>
                </a:lnTo>
                <a:lnTo>
                  <a:pt x="2716152" y="2636913"/>
                </a:lnTo>
                <a:lnTo>
                  <a:pt x="2601377" y="2640391"/>
                </a:lnTo>
                <a:lnTo>
                  <a:pt x="2486604" y="2647347"/>
                </a:lnTo>
                <a:lnTo>
                  <a:pt x="2382265" y="2654303"/>
                </a:lnTo>
                <a:lnTo>
                  <a:pt x="2281404" y="2661259"/>
                </a:lnTo>
                <a:lnTo>
                  <a:pt x="2180541" y="2671693"/>
                </a:lnTo>
                <a:lnTo>
                  <a:pt x="2083158" y="2682126"/>
                </a:lnTo>
                <a:lnTo>
                  <a:pt x="1985774" y="2696039"/>
                </a:lnTo>
                <a:lnTo>
                  <a:pt x="1888390" y="2709950"/>
                </a:lnTo>
                <a:lnTo>
                  <a:pt x="1791007" y="2723862"/>
                </a:lnTo>
                <a:lnTo>
                  <a:pt x="1697101" y="2741252"/>
                </a:lnTo>
                <a:lnTo>
                  <a:pt x="1606674" y="2758642"/>
                </a:lnTo>
                <a:lnTo>
                  <a:pt x="1512768" y="2779510"/>
                </a:lnTo>
                <a:lnTo>
                  <a:pt x="1425818" y="2800378"/>
                </a:lnTo>
                <a:lnTo>
                  <a:pt x="1335391" y="2821246"/>
                </a:lnTo>
                <a:lnTo>
                  <a:pt x="1248441" y="2845592"/>
                </a:lnTo>
                <a:lnTo>
                  <a:pt x="1158015" y="2873416"/>
                </a:lnTo>
                <a:lnTo>
                  <a:pt x="1071064" y="2901240"/>
                </a:lnTo>
                <a:lnTo>
                  <a:pt x="987592" y="2929064"/>
                </a:lnTo>
                <a:lnTo>
                  <a:pt x="900643" y="2956887"/>
                </a:lnTo>
                <a:lnTo>
                  <a:pt x="817171" y="2991667"/>
                </a:lnTo>
                <a:lnTo>
                  <a:pt x="733699" y="3022969"/>
                </a:lnTo>
                <a:lnTo>
                  <a:pt x="650228" y="3057749"/>
                </a:lnTo>
                <a:lnTo>
                  <a:pt x="566756" y="3096007"/>
                </a:lnTo>
                <a:lnTo>
                  <a:pt x="483284" y="3134265"/>
                </a:lnTo>
                <a:lnTo>
                  <a:pt x="399813" y="3172523"/>
                </a:lnTo>
                <a:lnTo>
                  <a:pt x="319819" y="3214258"/>
                </a:lnTo>
                <a:lnTo>
                  <a:pt x="152876" y="3304686"/>
                </a:lnTo>
                <a:lnTo>
                  <a:pt x="0" y="339250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wrap="square">
            <a:noAutofit/>
          </a:bodyPr>
          <a:lstStyle>
            <a:lvl1pPr marL="0" indent="0" algn="r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47" y="3789039"/>
            <a:ext cx="5327971" cy="8640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28C123-DF35-4273-A67D-960D94012641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889" y="4797152"/>
            <a:ext cx="5328095" cy="13686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F7DBC-9FA4-8A64-99DC-27202839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55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1896A-EFAA-4BA9-8C8F-8B9B4593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72CA49A-F64D-4B38-8F53-9FAE13429AFB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8722-24F1-44F1-B64D-27687C5A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D9FC6-0017-47C1-B52A-864E27D9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2" name="Group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984950" y="980728"/>
            <a:ext cx="2222099" cy="1440000"/>
            <a:chOff x="3287713" y="333375"/>
            <a:chExt cx="6107112" cy="3957638"/>
          </a:xfrm>
          <a:solidFill>
            <a:schemeClr val="accent1"/>
          </a:solidFill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5707063" y="333375"/>
              <a:ext cx="1254125" cy="2849563"/>
            </a:xfrm>
            <a:custGeom>
              <a:avLst/>
              <a:gdLst>
                <a:gd name="T0" fmla="*/ 2014 w 3164"/>
                <a:gd name="T1" fmla="*/ 541 h 7179"/>
                <a:gd name="T2" fmla="*/ 2075 w 3164"/>
                <a:gd name="T3" fmla="*/ 842 h 7179"/>
                <a:gd name="T4" fmla="*/ 2013 w 3164"/>
                <a:gd name="T5" fmla="*/ 1104 h 7179"/>
                <a:gd name="T6" fmla="*/ 1698 w 3164"/>
                <a:gd name="T7" fmla="*/ 1547 h 7179"/>
                <a:gd name="T8" fmla="*/ 1150 w 3164"/>
                <a:gd name="T9" fmla="*/ 2192 h 7179"/>
                <a:gd name="T10" fmla="*/ 1032 w 3164"/>
                <a:gd name="T11" fmla="*/ 2455 h 7179"/>
                <a:gd name="T12" fmla="*/ 1071 w 3164"/>
                <a:gd name="T13" fmla="*/ 2857 h 7179"/>
                <a:gd name="T14" fmla="*/ 758 w 3164"/>
                <a:gd name="T15" fmla="*/ 2524 h 7179"/>
                <a:gd name="T16" fmla="*/ 762 w 3164"/>
                <a:gd name="T17" fmla="*/ 2178 h 7179"/>
                <a:gd name="T18" fmla="*/ 878 w 3164"/>
                <a:gd name="T19" fmla="*/ 1919 h 7179"/>
                <a:gd name="T20" fmla="*/ 1196 w 3164"/>
                <a:gd name="T21" fmla="*/ 1511 h 7179"/>
                <a:gd name="T22" fmla="*/ 1734 w 3164"/>
                <a:gd name="T23" fmla="*/ 844 h 7179"/>
                <a:gd name="T24" fmla="*/ 1792 w 3164"/>
                <a:gd name="T25" fmla="*/ 666 h 7179"/>
                <a:gd name="T26" fmla="*/ 1725 w 3164"/>
                <a:gd name="T27" fmla="*/ 476 h 7179"/>
                <a:gd name="T28" fmla="*/ 1173 w 3164"/>
                <a:gd name="T29" fmla="*/ 2909 h 7179"/>
                <a:gd name="T30" fmla="*/ 1139 w 3164"/>
                <a:gd name="T31" fmla="*/ 2584 h 7179"/>
                <a:gd name="T32" fmla="*/ 1266 w 3164"/>
                <a:gd name="T33" fmla="*/ 2264 h 7179"/>
                <a:gd name="T34" fmla="*/ 1911 w 3164"/>
                <a:gd name="T35" fmla="*/ 1593 h 7179"/>
                <a:gd name="T36" fmla="*/ 2169 w 3164"/>
                <a:gd name="T37" fmla="*/ 1249 h 7179"/>
                <a:gd name="T38" fmla="*/ 2177 w 3164"/>
                <a:gd name="T39" fmla="*/ 1064 h 7179"/>
                <a:gd name="T40" fmla="*/ 2394 w 3164"/>
                <a:gd name="T41" fmla="*/ 984 h 7179"/>
                <a:gd name="T42" fmla="*/ 2487 w 3164"/>
                <a:gd name="T43" fmla="*/ 1278 h 7179"/>
                <a:gd name="T44" fmla="*/ 2430 w 3164"/>
                <a:gd name="T45" fmla="*/ 1557 h 7179"/>
                <a:gd name="T46" fmla="*/ 1934 w 3164"/>
                <a:gd name="T47" fmla="*/ 2124 h 7179"/>
                <a:gd name="T48" fmla="*/ 1530 w 3164"/>
                <a:gd name="T49" fmla="*/ 2581 h 7179"/>
                <a:gd name="T50" fmla="*/ 1523 w 3164"/>
                <a:gd name="T51" fmla="*/ 2799 h 7179"/>
                <a:gd name="T52" fmla="*/ 1749 w 3164"/>
                <a:gd name="T53" fmla="*/ 3171 h 7179"/>
                <a:gd name="T54" fmla="*/ 1647 w 3164"/>
                <a:gd name="T55" fmla="*/ 2738 h 7179"/>
                <a:gd name="T56" fmla="*/ 1728 w 3164"/>
                <a:gd name="T57" fmla="*/ 2523 h 7179"/>
                <a:gd name="T58" fmla="*/ 2273 w 3164"/>
                <a:gd name="T59" fmla="*/ 2071 h 7179"/>
                <a:gd name="T60" fmla="*/ 2387 w 3164"/>
                <a:gd name="T61" fmla="*/ 1910 h 7179"/>
                <a:gd name="T62" fmla="*/ 2546 w 3164"/>
                <a:gd name="T63" fmla="*/ 1669 h 7179"/>
                <a:gd name="T64" fmla="*/ 2645 w 3164"/>
                <a:gd name="T65" fmla="*/ 1917 h 7179"/>
                <a:gd name="T66" fmla="*/ 2601 w 3164"/>
                <a:gd name="T67" fmla="*/ 2194 h 7179"/>
                <a:gd name="T68" fmla="*/ 2181 w 3164"/>
                <a:gd name="T69" fmla="*/ 2594 h 7179"/>
                <a:gd name="T70" fmla="*/ 1994 w 3164"/>
                <a:gd name="T71" fmla="*/ 2803 h 7179"/>
                <a:gd name="T72" fmla="*/ 626 w 3164"/>
                <a:gd name="T73" fmla="*/ 2259 h 7179"/>
                <a:gd name="T74" fmla="*/ 521 w 3164"/>
                <a:gd name="T75" fmla="*/ 1956 h 7179"/>
                <a:gd name="T76" fmla="*/ 548 w 3164"/>
                <a:gd name="T77" fmla="*/ 1637 h 7179"/>
                <a:gd name="T78" fmla="*/ 766 w 3164"/>
                <a:gd name="T79" fmla="*/ 1219 h 7179"/>
                <a:gd name="T80" fmla="*/ 1325 w 3164"/>
                <a:gd name="T81" fmla="*/ 408 h 7179"/>
                <a:gd name="T82" fmla="*/ 1347 w 3164"/>
                <a:gd name="T83" fmla="*/ 223 h 7179"/>
                <a:gd name="T84" fmla="*/ 1533 w 3164"/>
                <a:gd name="T85" fmla="*/ 73 h 7179"/>
                <a:gd name="T86" fmla="*/ 1635 w 3164"/>
                <a:gd name="T87" fmla="*/ 329 h 7179"/>
                <a:gd name="T88" fmla="*/ 1602 w 3164"/>
                <a:gd name="T89" fmla="*/ 617 h 7179"/>
                <a:gd name="T90" fmla="*/ 1366 w 3164"/>
                <a:gd name="T91" fmla="*/ 1012 h 7179"/>
                <a:gd name="T92" fmla="*/ 795 w 3164"/>
                <a:gd name="T93" fmla="*/ 1791 h 7179"/>
                <a:gd name="T94" fmla="*/ 663 w 3164"/>
                <a:gd name="T95" fmla="*/ 2130 h 7179"/>
                <a:gd name="T96" fmla="*/ 1308 w 3164"/>
                <a:gd name="T97" fmla="*/ 4296 h 7179"/>
                <a:gd name="T98" fmla="*/ 1674 w 3164"/>
                <a:gd name="T99" fmla="*/ 4340 h 7179"/>
                <a:gd name="T100" fmla="*/ 1548 w 3164"/>
                <a:gd name="T101" fmla="*/ 4163 h 7179"/>
                <a:gd name="T102" fmla="*/ 1133 w 3164"/>
                <a:gd name="T103" fmla="*/ 4107 h 7179"/>
                <a:gd name="T104" fmla="*/ 683 w 3164"/>
                <a:gd name="T105" fmla="*/ 3926 h 7179"/>
                <a:gd name="T106" fmla="*/ 292 w 3164"/>
                <a:gd name="T107" fmla="*/ 3639 h 7179"/>
                <a:gd name="T108" fmla="*/ 0 w 3164"/>
                <a:gd name="T109" fmla="*/ 3291 h 7179"/>
                <a:gd name="T110" fmla="*/ 2943 w 3164"/>
                <a:gd name="T111" fmla="*/ 3581 h 7179"/>
                <a:gd name="T112" fmla="*/ 2588 w 3164"/>
                <a:gd name="T113" fmla="*/ 3876 h 7179"/>
                <a:gd name="T114" fmla="*/ 2199 w 3164"/>
                <a:gd name="T115" fmla="*/ 4064 h 7179"/>
                <a:gd name="T116" fmla="*/ 1643 w 3164"/>
                <a:gd name="T117" fmla="*/ 4163 h 7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64" h="7179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3613150" y="3232150"/>
              <a:ext cx="5405437" cy="485775"/>
            </a:xfrm>
            <a:custGeom>
              <a:avLst/>
              <a:gdLst>
                <a:gd name="T0" fmla="*/ 13472 w 13623"/>
                <a:gd name="T1" fmla="*/ 815 h 1226"/>
                <a:gd name="T2" fmla="*/ 13021 w 13623"/>
                <a:gd name="T3" fmla="*/ 303 h 1226"/>
                <a:gd name="T4" fmla="*/ 12990 w 13623"/>
                <a:gd name="T5" fmla="*/ 261 h 1226"/>
                <a:gd name="T6" fmla="*/ 13616 w 13623"/>
                <a:gd name="T7" fmla="*/ 682 h 1226"/>
                <a:gd name="T8" fmla="*/ 12888 w 13623"/>
                <a:gd name="T9" fmla="*/ 907 h 1226"/>
                <a:gd name="T10" fmla="*/ 230 w 13623"/>
                <a:gd name="T11" fmla="*/ 1058 h 1226"/>
                <a:gd name="T12" fmla="*/ 144 w 13623"/>
                <a:gd name="T13" fmla="*/ 1089 h 1226"/>
                <a:gd name="T14" fmla="*/ 669 w 13623"/>
                <a:gd name="T15" fmla="*/ 372 h 1226"/>
                <a:gd name="T16" fmla="*/ 855 w 13623"/>
                <a:gd name="T17" fmla="*/ 965 h 1226"/>
                <a:gd name="T18" fmla="*/ 436 w 13623"/>
                <a:gd name="T19" fmla="*/ 278 h 1226"/>
                <a:gd name="T20" fmla="*/ 1379 w 13623"/>
                <a:gd name="T21" fmla="*/ 343 h 1226"/>
                <a:gd name="T22" fmla="*/ 1597 w 13623"/>
                <a:gd name="T23" fmla="*/ 974 h 1226"/>
                <a:gd name="T24" fmla="*/ 2685 w 13623"/>
                <a:gd name="T25" fmla="*/ 1006 h 1226"/>
                <a:gd name="T26" fmla="*/ 1853 w 13623"/>
                <a:gd name="T27" fmla="*/ 1011 h 1226"/>
                <a:gd name="T28" fmla="*/ 2183 w 13623"/>
                <a:gd name="T29" fmla="*/ 28 h 1226"/>
                <a:gd name="T30" fmla="*/ 2380 w 13623"/>
                <a:gd name="T31" fmla="*/ 4 h 1226"/>
                <a:gd name="T32" fmla="*/ 2827 w 13623"/>
                <a:gd name="T33" fmla="*/ 935 h 1226"/>
                <a:gd name="T34" fmla="*/ 3124 w 13623"/>
                <a:gd name="T35" fmla="*/ 682 h 1226"/>
                <a:gd name="T36" fmla="*/ 2863 w 13623"/>
                <a:gd name="T37" fmla="*/ 246 h 1226"/>
                <a:gd name="T38" fmla="*/ 3018 w 13623"/>
                <a:gd name="T39" fmla="*/ 255 h 1226"/>
                <a:gd name="T40" fmla="*/ 3180 w 13623"/>
                <a:gd name="T41" fmla="*/ 586 h 1226"/>
                <a:gd name="T42" fmla="*/ 2868 w 13623"/>
                <a:gd name="T43" fmla="*/ 1022 h 1226"/>
                <a:gd name="T44" fmla="*/ 3993 w 13623"/>
                <a:gd name="T45" fmla="*/ 278 h 1226"/>
                <a:gd name="T46" fmla="*/ 3660 w 13623"/>
                <a:gd name="T47" fmla="*/ 1006 h 1226"/>
                <a:gd name="T48" fmla="*/ 3496 w 13623"/>
                <a:gd name="T49" fmla="*/ 229 h 1226"/>
                <a:gd name="T50" fmla="*/ 4541 w 13623"/>
                <a:gd name="T51" fmla="*/ 621 h 1226"/>
                <a:gd name="T52" fmla="*/ 4678 w 13623"/>
                <a:gd name="T53" fmla="*/ 975 h 1226"/>
                <a:gd name="T54" fmla="*/ 5068 w 13623"/>
                <a:gd name="T55" fmla="*/ 229 h 1226"/>
                <a:gd name="T56" fmla="*/ 5532 w 13623"/>
                <a:gd name="T57" fmla="*/ 813 h 1226"/>
                <a:gd name="T58" fmla="*/ 4957 w 13623"/>
                <a:gd name="T59" fmla="*/ 262 h 1226"/>
                <a:gd name="T60" fmla="*/ 6431 w 13623"/>
                <a:gd name="T61" fmla="*/ 1006 h 1226"/>
                <a:gd name="T62" fmla="*/ 5600 w 13623"/>
                <a:gd name="T63" fmla="*/ 1011 h 1226"/>
                <a:gd name="T64" fmla="*/ 5929 w 13623"/>
                <a:gd name="T65" fmla="*/ 28 h 1226"/>
                <a:gd name="T66" fmla="*/ 6126 w 13623"/>
                <a:gd name="T67" fmla="*/ 4 h 1226"/>
                <a:gd name="T68" fmla="*/ 6570 w 13623"/>
                <a:gd name="T69" fmla="*/ 964 h 1226"/>
                <a:gd name="T70" fmla="*/ 7206 w 13623"/>
                <a:gd name="T71" fmla="*/ 297 h 1226"/>
                <a:gd name="T72" fmla="*/ 7132 w 13623"/>
                <a:gd name="T73" fmla="*/ 961 h 1226"/>
                <a:gd name="T74" fmla="*/ 7961 w 13623"/>
                <a:gd name="T75" fmla="*/ 372 h 1226"/>
                <a:gd name="T76" fmla="*/ 8147 w 13623"/>
                <a:gd name="T77" fmla="*/ 965 h 1226"/>
                <a:gd name="T78" fmla="*/ 7728 w 13623"/>
                <a:gd name="T79" fmla="*/ 278 h 1226"/>
                <a:gd name="T80" fmla="*/ 9042 w 13623"/>
                <a:gd name="T81" fmla="*/ 875 h 1226"/>
                <a:gd name="T82" fmla="*/ 8557 w 13623"/>
                <a:gd name="T83" fmla="*/ 277 h 1226"/>
                <a:gd name="T84" fmla="*/ 9387 w 13623"/>
                <a:gd name="T85" fmla="*/ 959 h 1226"/>
                <a:gd name="T86" fmla="*/ 9237 w 13623"/>
                <a:gd name="T87" fmla="*/ 266 h 1226"/>
                <a:gd name="T88" fmla="*/ 9915 w 13623"/>
                <a:gd name="T89" fmla="*/ 211 h 1226"/>
                <a:gd name="T90" fmla="*/ 10274 w 13623"/>
                <a:gd name="T91" fmla="*/ 885 h 1226"/>
                <a:gd name="T92" fmla="*/ 9546 w 13623"/>
                <a:gd name="T93" fmla="*/ 693 h 1226"/>
                <a:gd name="T94" fmla="*/ 10183 w 13623"/>
                <a:gd name="T95" fmla="*/ 887 h 1226"/>
                <a:gd name="T96" fmla="*/ 9823 w 13623"/>
                <a:gd name="T97" fmla="*/ 277 h 1226"/>
                <a:gd name="T98" fmla="*/ 11042 w 13623"/>
                <a:gd name="T99" fmla="*/ 321 h 1226"/>
                <a:gd name="T100" fmla="*/ 10866 w 13623"/>
                <a:gd name="T101" fmla="*/ 582 h 1226"/>
                <a:gd name="T102" fmla="*/ 10647 w 13623"/>
                <a:gd name="T103" fmla="*/ 490 h 1226"/>
                <a:gd name="T104" fmla="*/ 10539 w 13623"/>
                <a:gd name="T105" fmla="*/ 330 h 1226"/>
                <a:gd name="T106" fmla="*/ 11333 w 13623"/>
                <a:gd name="T107" fmla="*/ 854 h 1226"/>
                <a:gd name="T108" fmla="*/ 11222 w 13623"/>
                <a:gd name="T109" fmla="*/ 301 h 1226"/>
                <a:gd name="T110" fmla="*/ 11865 w 13623"/>
                <a:gd name="T111" fmla="*/ 941 h 1226"/>
                <a:gd name="T112" fmla="*/ 11547 w 13623"/>
                <a:gd name="T113" fmla="*/ 560 h 1226"/>
                <a:gd name="T114" fmla="*/ 11936 w 13623"/>
                <a:gd name="T115" fmla="*/ 235 h 1226"/>
                <a:gd name="T116" fmla="*/ 11612 w 13623"/>
                <a:gd name="T117" fmla="*/ 375 h 1226"/>
                <a:gd name="T118" fmla="*/ 12032 w 13623"/>
                <a:gd name="T119" fmla="*/ 808 h 1226"/>
                <a:gd name="T120" fmla="*/ 12733 w 13623"/>
                <a:gd name="T121" fmla="*/ 225 h 1226"/>
                <a:gd name="T122" fmla="*/ 12522 w 13623"/>
                <a:gd name="T123" fmla="*/ 973 h 1226"/>
                <a:gd name="T124" fmla="*/ 12096 w 13623"/>
                <a:gd name="T125" fmla="*/ 40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23" h="1226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3287713" y="3803650"/>
              <a:ext cx="6107112" cy="487363"/>
            </a:xfrm>
            <a:custGeom>
              <a:avLst/>
              <a:gdLst>
                <a:gd name="T0" fmla="*/ 15152 w 15388"/>
                <a:gd name="T1" fmla="*/ 107 h 1226"/>
                <a:gd name="T2" fmla="*/ 14897 w 15388"/>
                <a:gd name="T3" fmla="*/ 62 h 1226"/>
                <a:gd name="T4" fmla="*/ 15297 w 15388"/>
                <a:gd name="T5" fmla="*/ 915 h 1226"/>
                <a:gd name="T6" fmla="*/ 14811 w 15388"/>
                <a:gd name="T7" fmla="*/ 978 h 1226"/>
                <a:gd name="T8" fmla="*/ 301 w 15388"/>
                <a:gd name="T9" fmla="*/ 928 h 1226"/>
                <a:gd name="T10" fmla="*/ 629 w 15388"/>
                <a:gd name="T11" fmla="*/ 263 h 1226"/>
                <a:gd name="T12" fmla="*/ 586 w 15388"/>
                <a:gd name="T13" fmla="*/ 997 h 1226"/>
                <a:gd name="T14" fmla="*/ 103 w 15388"/>
                <a:gd name="T15" fmla="*/ 285 h 1226"/>
                <a:gd name="T16" fmla="*/ 892 w 15388"/>
                <a:gd name="T17" fmla="*/ 231 h 1226"/>
                <a:gd name="T18" fmla="*/ 1676 w 15388"/>
                <a:gd name="T19" fmla="*/ 301 h 1226"/>
                <a:gd name="T20" fmla="*/ 2161 w 15388"/>
                <a:gd name="T21" fmla="*/ 257 h 1226"/>
                <a:gd name="T22" fmla="*/ 1933 w 15388"/>
                <a:gd name="T23" fmla="*/ 958 h 1226"/>
                <a:gd name="T24" fmla="*/ 2205 w 15388"/>
                <a:gd name="T25" fmla="*/ 224 h 1226"/>
                <a:gd name="T26" fmla="*/ 2983 w 15388"/>
                <a:gd name="T27" fmla="*/ 224 h 1226"/>
                <a:gd name="T28" fmla="*/ 3368 w 15388"/>
                <a:gd name="T29" fmla="*/ 272 h 1226"/>
                <a:gd name="T30" fmla="*/ 3402 w 15388"/>
                <a:gd name="T31" fmla="*/ 631 h 1226"/>
                <a:gd name="T32" fmla="*/ 3138 w 15388"/>
                <a:gd name="T33" fmla="*/ 936 h 1226"/>
                <a:gd name="T34" fmla="*/ 4338 w 15388"/>
                <a:gd name="T35" fmla="*/ 331 h 1226"/>
                <a:gd name="T36" fmla="*/ 4248 w 15388"/>
                <a:gd name="T37" fmla="*/ 946 h 1226"/>
                <a:gd name="T38" fmla="*/ 4188 w 15388"/>
                <a:gd name="T39" fmla="*/ 303 h 1226"/>
                <a:gd name="T40" fmla="*/ 3818 w 15388"/>
                <a:gd name="T41" fmla="*/ 961 h 1226"/>
                <a:gd name="T42" fmla="*/ 4703 w 15388"/>
                <a:gd name="T43" fmla="*/ 975 h 1226"/>
                <a:gd name="T44" fmla="*/ 4567 w 15388"/>
                <a:gd name="T45" fmla="*/ 593 h 1226"/>
                <a:gd name="T46" fmla="*/ 4922 w 15388"/>
                <a:gd name="T47" fmla="*/ 235 h 1226"/>
                <a:gd name="T48" fmla="*/ 4593 w 15388"/>
                <a:gd name="T49" fmla="*/ 432 h 1226"/>
                <a:gd name="T50" fmla="*/ 4928 w 15388"/>
                <a:gd name="T51" fmla="*/ 949 h 1226"/>
                <a:gd name="T52" fmla="*/ 5311 w 15388"/>
                <a:gd name="T53" fmla="*/ 272 h 1226"/>
                <a:gd name="T54" fmla="*/ 5190 w 15388"/>
                <a:gd name="T55" fmla="*/ 746 h 1226"/>
                <a:gd name="T56" fmla="*/ 5832 w 15388"/>
                <a:gd name="T57" fmla="*/ 423 h 1226"/>
                <a:gd name="T58" fmla="*/ 5525 w 15388"/>
                <a:gd name="T59" fmla="*/ 285 h 1226"/>
                <a:gd name="T60" fmla="*/ 6777 w 15388"/>
                <a:gd name="T61" fmla="*/ 224 h 1226"/>
                <a:gd name="T62" fmla="*/ 6428 w 15388"/>
                <a:gd name="T63" fmla="*/ 969 h 1226"/>
                <a:gd name="T64" fmla="*/ 7298 w 15388"/>
                <a:gd name="T65" fmla="*/ 337 h 1226"/>
                <a:gd name="T66" fmla="*/ 8031 w 15388"/>
                <a:gd name="T67" fmla="*/ 593 h 1226"/>
                <a:gd name="T68" fmla="*/ 7269 w 15388"/>
                <a:gd name="T69" fmla="*/ 876 h 1226"/>
                <a:gd name="T70" fmla="*/ 7794 w 15388"/>
                <a:gd name="T71" fmla="*/ 927 h 1226"/>
                <a:gd name="T72" fmla="*/ 7477 w 15388"/>
                <a:gd name="T73" fmla="*/ 277 h 1226"/>
                <a:gd name="T74" fmla="*/ 8170 w 15388"/>
                <a:gd name="T75" fmla="*/ 966 h 1226"/>
                <a:gd name="T76" fmla="*/ 8410 w 15388"/>
                <a:gd name="T77" fmla="*/ 272 h 1226"/>
                <a:gd name="T78" fmla="*/ 8438 w 15388"/>
                <a:gd name="T79" fmla="*/ 632 h 1226"/>
                <a:gd name="T80" fmla="*/ 9021 w 15388"/>
                <a:gd name="T81" fmla="*/ 1220 h 1226"/>
                <a:gd name="T82" fmla="*/ 9001 w 15388"/>
                <a:gd name="T83" fmla="*/ 260 h 1226"/>
                <a:gd name="T84" fmla="*/ 9841 w 15388"/>
                <a:gd name="T85" fmla="*/ 589 h 1226"/>
                <a:gd name="T86" fmla="*/ 9659 w 15388"/>
                <a:gd name="T87" fmla="*/ 629 h 1226"/>
                <a:gd name="T88" fmla="*/ 10325 w 15388"/>
                <a:gd name="T89" fmla="*/ 271 h 1226"/>
                <a:gd name="T90" fmla="*/ 10623 w 15388"/>
                <a:gd name="T91" fmla="*/ 795 h 1226"/>
                <a:gd name="T92" fmla="*/ 11531 w 15388"/>
                <a:gd name="T93" fmla="*/ 1005 h 1226"/>
                <a:gd name="T94" fmla="*/ 11063 w 15388"/>
                <a:gd name="T95" fmla="*/ 701 h 1226"/>
                <a:gd name="T96" fmla="*/ 11132 w 15388"/>
                <a:gd name="T97" fmla="*/ 107 h 1226"/>
                <a:gd name="T98" fmla="*/ 11422 w 15388"/>
                <a:gd name="T99" fmla="*/ 62 h 1226"/>
                <a:gd name="T100" fmla="*/ 12115 w 15388"/>
                <a:gd name="T101" fmla="*/ 890 h 1226"/>
                <a:gd name="T102" fmla="*/ 11710 w 15388"/>
                <a:gd name="T103" fmla="*/ 444 h 1226"/>
                <a:gd name="T104" fmla="*/ 12127 w 15388"/>
                <a:gd name="T105" fmla="*/ 314 h 1226"/>
                <a:gd name="T106" fmla="*/ 11996 w 15388"/>
                <a:gd name="T107" fmla="*/ 553 h 1226"/>
                <a:gd name="T108" fmla="*/ 11852 w 15388"/>
                <a:gd name="T109" fmla="*/ 1024 h 1226"/>
                <a:gd name="T110" fmla="*/ 12917 w 15388"/>
                <a:gd name="T111" fmla="*/ 302 h 1226"/>
                <a:gd name="T112" fmla="*/ 12364 w 15388"/>
                <a:gd name="T113" fmla="*/ 969 h 1226"/>
                <a:gd name="T114" fmla="*/ 12515 w 15388"/>
                <a:gd name="T115" fmla="*/ 282 h 1226"/>
                <a:gd name="T116" fmla="*/ 13648 w 15388"/>
                <a:gd name="T117" fmla="*/ 475 h 1226"/>
                <a:gd name="T118" fmla="*/ 13423 w 15388"/>
                <a:gd name="T119" fmla="*/ 679 h 1226"/>
                <a:gd name="T120" fmla="*/ 14304 w 15388"/>
                <a:gd name="T121" fmla="*/ 957 h 1226"/>
                <a:gd name="T122" fmla="*/ 13970 w 15388"/>
                <a:gd name="T123" fmla="*/ 33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8" h="1226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>
                <a:solidFill>
                  <a:schemeClr val="accent1"/>
                </a:solidFill>
              </a:endParaRP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636912"/>
            <a:ext cx="11233150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4941168"/>
            <a:ext cx="11233150" cy="576064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3955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Half Picture 2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73EA1-C9A3-4B6E-3792-79D871541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10621496 w 12192000"/>
              <a:gd name="connsiteY3" fmla="*/ 6857999 h 6857999"/>
              <a:gd name="connsiteX4" fmla="*/ 10405976 w 12192000"/>
              <a:gd name="connsiteY4" fmla="*/ 6706155 h 6857999"/>
              <a:gd name="connsiteX5" fmla="*/ 9766026 w 12192000"/>
              <a:gd name="connsiteY5" fmla="*/ 6250539 h 6857999"/>
              <a:gd name="connsiteX6" fmla="*/ 9105209 w 12192000"/>
              <a:gd name="connsiteY6" fmla="*/ 5777533 h 6857999"/>
              <a:gd name="connsiteX7" fmla="*/ 8910442 w 12192000"/>
              <a:gd name="connsiteY7" fmla="*/ 5638414 h 6857999"/>
              <a:gd name="connsiteX8" fmla="*/ 8712196 w 12192000"/>
              <a:gd name="connsiteY8" fmla="*/ 5495816 h 6857999"/>
              <a:gd name="connsiteX9" fmla="*/ 8322663 w 12192000"/>
              <a:gd name="connsiteY9" fmla="*/ 5210622 h 6857999"/>
              <a:gd name="connsiteX10" fmla="*/ 7929650 w 12192000"/>
              <a:gd name="connsiteY10" fmla="*/ 4921949 h 6857999"/>
              <a:gd name="connsiteX11" fmla="*/ 7540116 w 12192000"/>
              <a:gd name="connsiteY11" fmla="*/ 4636754 h 6857999"/>
              <a:gd name="connsiteX12" fmla="*/ 7140148 w 12192000"/>
              <a:gd name="connsiteY12" fmla="*/ 4358515 h 6857999"/>
              <a:gd name="connsiteX13" fmla="*/ 7042764 w 12192000"/>
              <a:gd name="connsiteY13" fmla="*/ 4292434 h 6857999"/>
              <a:gd name="connsiteX14" fmla="*/ 6945381 w 12192000"/>
              <a:gd name="connsiteY14" fmla="*/ 4222874 h 6857999"/>
              <a:gd name="connsiteX15" fmla="*/ 6747136 w 12192000"/>
              <a:gd name="connsiteY15" fmla="*/ 4090711 h 6857999"/>
              <a:gd name="connsiteX16" fmla="*/ 6545413 w 12192000"/>
              <a:gd name="connsiteY16" fmla="*/ 3962025 h 6857999"/>
              <a:gd name="connsiteX17" fmla="*/ 6347167 w 12192000"/>
              <a:gd name="connsiteY17" fmla="*/ 3833340 h 6857999"/>
              <a:gd name="connsiteX18" fmla="*/ 6145444 w 12192000"/>
              <a:gd name="connsiteY18" fmla="*/ 3711610 h 6857999"/>
              <a:gd name="connsiteX19" fmla="*/ 6044583 w 12192000"/>
              <a:gd name="connsiteY19" fmla="*/ 3652484 h 6857999"/>
              <a:gd name="connsiteX20" fmla="*/ 5943722 w 12192000"/>
              <a:gd name="connsiteY20" fmla="*/ 3596837 h 6857999"/>
              <a:gd name="connsiteX21" fmla="*/ 5842860 w 12192000"/>
              <a:gd name="connsiteY21" fmla="*/ 3537711 h 6857999"/>
              <a:gd name="connsiteX22" fmla="*/ 5738520 w 12192000"/>
              <a:gd name="connsiteY22" fmla="*/ 3482063 h 6857999"/>
              <a:gd name="connsiteX23" fmla="*/ 5637658 w 12192000"/>
              <a:gd name="connsiteY23" fmla="*/ 3426415 h 6857999"/>
              <a:gd name="connsiteX24" fmla="*/ 5536797 w 12192000"/>
              <a:gd name="connsiteY24" fmla="*/ 3374246 h 6857999"/>
              <a:gd name="connsiteX25" fmla="*/ 5328118 w 12192000"/>
              <a:gd name="connsiteY25" fmla="*/ 3273384 h 6857999"/>
              <a:gd name="connsiteX26" fmla="*/ 5122917 w 12192000"/>
              <a:gd name="connsiteY26" fmla="*/ 3176000 h 6857999"/>
              <a:gd name="connsiteX27" fmla="*/ 5018578 w 12192000"/>
              <a:gd name="connsiteY27" fmla="*/ 3130787 h 6857999"/>
              <a:gd name="connsiteX28" fmla="*/ 4914237 w 12192000"/>
              <a:gd name="connsiteY28" fmla="*/ 3085573 h 6857999"/>
              <a:gd name="connsiteX29" fmla="*/ 4806420 w 12192000"/>
              <a:gd name="connsiteY29" fmla="*/ 3043837 h 6857999"/>
              <a:gd name="connsiteX30" fmla="*/ 4702080 w 12192000"/>
              <a:gd name="connsiteY30" fmla="*/ 3005579 h 6857999"/>
              <a:gd name="connsiteX31" fmla="*/ 4597741 w 12192000"/>
              <a:gd name="connsiteY31" fmla="*/ 2967321 h 6857999"/>
              <a:gd name="connsiteX32" fmla="*/ 4489924 w 12192000"/>
              <a:gd name="connsiteY32" fmla="*/ 2929064 h 6857999"/>
              <a:gd name="connsiteX33" fmla="*/ 4382106 w 12192000"/>
              <a:gd name="connsiteY33" fmla="*/ 2894284 h 6857999"/>
              <a:gd name="connsiteX34" fmla="*/ 4274288 w 12192000"/>
              <a:gd name="connsiteY34" fmla="*/ 2862982 h 6857999"/>
              <a:gd name="connsiteX35" fmla="*/ 4166471 w 12192000"/>
              <a:gd name="connsiteY35" fmla="*/ 2831680 h 6857999"/>
              <a:gd name="connsiteX36" fmla="*/ 4058653 w 12192000"/>
              <a:gd name="connsiteY36" fmla="*/ 2800378 h 6857999"/>
              <a:gd name="connsiteX37" fmla="*/ 3950837 w 12192000"/>
              <a:gd name="connsiteY37" fmla="*/ 2776032 h 6857999"/>
              <a:gd name="connsiteX38" fmla="*/ 3843019 w 12192000"/>
              <a:gd name="connsiteY38" fmla="*/ 2751686 h 6857999"/>
              <a:gd name="connsiteX39" fmla="*/ 3731723 w 12192000"/>
              <a:gd name="connsiteY39" fmla="*/ 2727340 h 6857999"/>
              <a:gd name="connsiteX40" fmla="*/ 3620428 w 12192000"/>
              <a:gd name="connsiteY40" fmla="*/ 2709950 h 6857999"/>
              <a:gd name="connsiteX41" fmla="*/ 3509132 w 12192000"/>
              <a:gd name="connsiteY41" fmla="*/ 2692561 h 6857999"/>
              <a:gd name="connsiteX42" fmla="*/ 3397837 w 12192000"/>
              <a:gd name="connsiteY42" fmla="*/ 2675170 h 6857999"/>
              <a:gd name="connsiteX43" fmla="*/ 3286541 w 12192000"/>
              <a:gd name="connsiteY43" fmla="*/ 2664737 h 6857999"/>
              <a:gd name="connsiteX44" fmla="*/ 3175245 w 12192000"/>
              <a:gd name="connsiteY44" fmla="*/ 2654303 h 6857999"/>
              <a:gd name="connsiteX45" fmla="*/ 3060471 w 12192000"/>
              <a:gd name="connsiteY45" fmla="*/ 2643869 h 6857999"/>
              <a:gd name="connsiteX46" fmla="*/ 2945699 w 12192000"/>
              <a:gd name="connsiteY46" fmla="*/ 2640391 h 6857999"/>
              <a:gd name="connsiteX47" fmla="*/ 2830925 w 12192000"/>
              <a:gd name="connsiteY47" fmla="*/ 2636913 h 6857999"/>
              <a:gd name="connsiteX48" fmla="*/ 2716152 w 12192000"/>
              <a:gd name="connsiteY48" fmla="*/ 2636913 h 6857999"/>
              <a:gd name="connsiteX49" fmla="*/ 2601377 w 12192000"/>
              <a:gd name="connsiteY49" fmla="*/ 2640391 h 6857999"/>
              <a:gd name="connsiteX50" fmla="*/ 2486604 w 12192000"/>
              <a:gd name="connsiteY50" fmla="*/ 2647347 h 6857999"/>
              <a:gd name="connsiteX51" fmla="*/ 2382265 w 12192000"/>
              <a:gd name="connsiteY51" fmla="*/ 2654303 h 6857999"/>
              <a:gd name="connsiteX52" fmla="*/ 2281404 w 12192000"/>
              <a:gd name="connsiteY52" fmla="*/ 2661259 h 6857999"/>
              <a:gd name="connsiteX53" fmla="*/ 2180541 w 12192000"/>
              <a:gd name="connsiteY53" fmla="*/ 2671693 h 6857999"/>
              <a:gd name="connsiteX54" fmla="*/ 2083158 w 12192000"/>
              <a:gd name="connsiteY54" fmla="*/ 2682126 h 6857999"/>
              <a:gd name="connsiteX55" fmla="*/ 1985774 w 12192000"/>
              <a:gd name="connsiteY55" fmla="*/ 2696039 h 6857999"/>
              <a:gd name="connsiteX56" fmla="*/ 1888390 w 12192000"/>
              <a:gd name="connsiteY56" fmla="*/ 2709950 h 6857999"/>
              <a:gd name="connsiteX57" fmla="*/ 1791007 w 12192000"/>
              <a:gd name="connsiteY57" fmla="*/ 2723862 h 6857999"/>
              <a:gd name="connsiteX58" fmla="*/ 1697101 w 12192000"/>
              <a:gd name="connsiteY58" fmla="*/ 2741252 h 6857999"/>
              <a:gd name="connsiteX59" fmla="*/ 1606674 w 12192000"/>
              <a:gd name="connsiteY59" fmla="*/ 2758642 h 6857999"/>
              <a:gd name="connsiteX60" fmla="*/ 1512768 w 12192000"/>
              <a:gd name="connsiteY60" fmla="*/ 2779510 h 6857999"/>
              <a:gd name="connsiteX61" fmla="*/ 1425818 w 12192000"/>
              <a:gd name="connsiteY61" fmla="*/ 2800378 h 6857999"/>
              <a:gd name="connsiteX62" fmla="*/ 1335391 w 12192000"/>
              <a:gd name="connsiteY62" fmla="*/ 2821246 h 6857999"/>
              <a:gd name="connsiteX63" fmla="*/ 1248441 w 12192000"/>
              <a:gd name="connsiteY63" fmla="*/ 2845592 h 6857999"/>
              <a:gd name="connsiteX64" fmla="*/ 1158015 w 12192000"/>
              <a:gd name="connsiteY64" fmla="*/ 2873416 h 6857999"/>
              <a:gd name="connsiteX65" fmla="*/ 1071064 w 12192000"/>
              <a:gd name="connsiteY65" fmla="*/ 2901240 h 6857999"/>
              <a:gd name="connsiteX66" fmla="*/ 987592 w 12192000"/>
              <a:gd name="connsiteY66" fmla="*/ 2929064 h 6857999"/>
              <a:gd name="connsiteX67" fmla="*/ 900643 w 12192000"/>
              <a:gd name="connsiteY67" fmla="*/ 2956887 h 6857999"/>
              <a:gd name="connsiteX68" fmla="*/ 817171 w 12192000"/>
              <a:gd name="connsiteY68" fmla="*/ 2991667 h 6857999"/>
              <a:gd name="connsiteX69" fmla="*/ 733699 w 12192000"/>
              <a:gd name="connsiteY69" fmla="*/ 3022969 h 6857999"/>
              <a:gd name="connsiteX70" fmla="*/ 650228 w 12192000"/>
              <a:gd name="connsiteY70" fmla="*/ 3057749 h 6857999"/>
              <a:gd name="connsiteX71" fmla="*/ 566756 w 12192000"/>
              <a:gd name="connsiteY71" fmla="*/ 3096007 h 6857999"/>
              <a:gd name="connsiteX72" fmla="*/ 483284 w 12192000"/>
              <a:gd name="connsiteY72" fmla="*/ 3134265 h 6857999"/>
              <a:gd name="connsiteX73" fmla="*/ 399813 w 12192000"/>
              <a:gd name="connsiteY73" fmla="*/ 3172523 h 6857999"/>
              <a:gd name="connsiteX74" fmla="*/ 319819 w 12192000"/>
              <a:gd name="connsiteY74" fmla="*/ 3214258 h 6857999"/>
              <a:gd name="connsiteX75" fmla="*/ 152876 w 12192000"/>
              <a:gd name="connsiteY75" fmla="*/ 3304686 h 6857999"/>
              <a:gd name="connsiteX76" fmla="*/ 0 w 12192000"/>
              <a:gd name="connsiteY76" fmla="*/ 339250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10621496" y="6857999"/>
                </a:lnTo>
                <a:lnTo>
                  <a:pt x="10405976" y="6706155"/>
                </a:lnTo>
                <a:lnTo>
                  <a:pt x="9766026" y="6250539"/>
                </a:lnTo>
                <a:lnTo>
                  <a:pt x="9105209" y="5777533"/>
                </a:lnTo>
                <a:lnTo>
                  <a:pt x="8910442" y="5638414"/>
                </a:lnTo>
                <a:lnTo>
                  <a:pt x="8712196" y="5495816"/>
                </a:lnTo>
                <a:lnTo>
                  <a:pt x="8322663" y="5210622"/>
                </a:lnTo>
                <a:lnTo>
                  <a:pt x="7929650" y="4921949"/>
                </a:lnTo>
                <a:lnTo>
                  <a:pt x="7540116" y="4636754"/>
                </a:lnTo>
                <a:lnTo>
                  <a:pt x="7140148" y="4358515"/>
                </a:lnTo>
                <a:lnTo>
                  <a:pt x="7042764" y="4292434"/>
                </a:lnTo>
                <a:lnTo>
                  <a:pt x="6945381" y="4222874"/>
                </a:lnTo>
                <a:lnTo>
                  <a:pt x="6747136" y="4090711"/>
                </a:lnTo>
                <a:lnTo>
                  <a:pt x="6545413" y="3962025"/>
                </a:lnTo>
                <a:lnTo>
                  <a:pt x="6347167" y="3833340"/>
                </a:lnTo>
                <a:lnTo>
                  <a:pt x="6145444" y="3711610"/>
                </a:lnTo>
                <a:lnTo>
                  <a:pt x="6044583" y="3652484"/>
                </a:lnTo>
                <a:lnTo>
                  <a:pt x="5943722" y="3596837"/>
                </a:lnTo>
                <a:lnTo>
                  <a:pt x="5842860" y="3537711"/>
                </a:lnTo>
                <a:lnTo>
                  <a:pt x="5738520" y="3482063"/>
                </a:lnTo>
                <a:lnTo>
                  <a:pt x="5637658" y="3426415"/>
                </a:lnTo>
                <a:lnTo>
                  <a:pt x="5536797" y="3374246"/>
                </a:lnTo>
                <a:lnTo>
                  <a:pt x="5328118" y="3273384"/>
                </a:lnTo>
                <a:lnTo>
                  <a:pt x="5122917" y="3176000"/>
                </a:lnTo>
                <a:lnTo>
                  <a:pt x="5018578" y="3130787"/>
                </a:lnTo>
                <a:lnTo>
                  <a:pt x="4914237" y="3085573"/>
                </a:lnTo>
                <a:lnTo>
                  <a:pt x="4806420" y="3043837"/>
                </a:lnTo>
                <a:lnTo>
                  <a:pt x="4702080" y="3005579"/>
                </a:lnTo>
                <a:lnTo>
                  <a:pt x="4597741" y="2967321"/>
                </a:lnTo>
                <a:lnTo>
                  <a:pt x="4489924" y="2929064"/>
                </a:lnTo>
                <a:lnTo>
                  <a:pt x="4382106" y="2894284"/>
                </a:lnTo>
                <a:lnTo>
                  <a:pt x="4274288" y="2862982"/>
                </a:lnTo>
                <a:lnTo>
                  <a:pt x="4166471" y="2831680"/>
                </a:lnTo>
                <a:lnTo>
                  <a:pt x="4058653" y="2800378"/>
                </a:lnTo>
                <a:lnTo>
                  <a:pt x="3950837" y="2776032"/>
                </a:lnTo>
                <a:lnTo>
                  <a:pt x="3843019" y="2751686"/>
                </a:lnTo>
                <a:lnTo>
                  <a:pt x="3731723" y="2727340"/>
                </a:lnTo>
                <a:lnTo>
                  <a:pt x="3620428" y="2709950"/>
                </a:lnTo>
                <a:lnTo>
                  <a:pt x="3509132" y="2692561"/>
                </a:lnTo>
                <a:lnTo>
                  <a:pt x="3397837" y="2675170"/>
                </a:lnTo>
                <a:lnTo>
                  <a:pt x="3286541" y="2664737"/>
                </a:lnTo>
                <a:lnTo>
                  <a:pt x="3175245" y="2654303"/>
                </a:lnTo>
                <a:lnTo>
                  <a:pt x="3060471" y="2643869"/>
                </a:lnTo>
                <a:lnTo>
                  <a:pt x="2945699" y="2640391"/>
                </a:lnTo>
                <a:lnTo>
                  <a:pt x="2830925" y="2636913"/>
                </a:lnTo>
                <a:lnTo>
                  <a:pt x="2716152" y="2636913"/>
                </a:lnTo>
                <a:lnTo>
                  <a:pt x="2601377" y="2640391"/>
                </a:lnTo>
                <a:lnTo>
                  <a:pt x="2486604" y="2647347"/>
                </a:lnTo>
                <a:lnTo>
                  <a:pt x="2382265" y="2654303"/>
                </a:lnTo>
                <a:lnTo>
                  <a:pt x="2281404" y="2661259"/>
                </a:lnTo>
                <a:lnTo>
                  <a:pt x="2180541" y="2671693"/>
                </a:lnTo>
                <a:lnTo>
                  <a:pt x="2083158" y="2682126"/>
                </a:lnTo>
                <a:lnTo>
                  <a:pt x="1985774" y="2696039"/>
                </a:lnTo>
                <a:lnTo>
                  <a:pt x="1888390" y="2709950"/>
                </a:lnTo>
                <a:lnTo>
                  <a:pt x="1791007" y="2723862"/>
                </a:lnTo>
                <a:lnTo>
                  <a:pt x="1697101" y="2741252"/>
                </a:lnTo>
                <a:lnTo>
                  <a:pt x="1606674" y="2758642"/>
                </a:lnTo>
                <a:lnTo>
                  <a:pt x="1512768" y="2779510"/>
                </a:lnTo>
                <a:lnTo>
                  <a:pt x="1425818" y="2800378"/>
                </a:lnTo>
                <a:lnTo>
                  <a:pt x="1335391" y="2821246"/>
                </a:lnTo>
                <a:lnTo>
                  <a:pt x="1248441" y="2845592"/>
                </a:lnTo>
                <a:lnTo>
                  <a:pt x="1158015" y="2873416"/>
                </a:lnTo>
                <a:lnTo>
                  <a:pt x="1071064" y="2901240"/>
                </a:lnTo>
                <a:lnTo>
                  <a:pt x="987592" y="2929064"/>
                </a:lnTo>
                <a:lnTo>
                  <a:pt x="900643" y="2956887"/>
                </a:lnTo>
                <a:lnTo>
                  <a:pt x="817171" y="2991667"/>
                </a:lnTo>
                <a:lnTo>
                  <a:pt x="733699" y="3022969"/>
                </a:lnTo>
                <a:lnTo>
                  <a:pt x="650228" y="3057749"/>
                </a:lnTo>
                <a:lnTo>
                  <a:pt x="566756" y="3096007"/>
                </a:lnTo>
                <a:lnTo>
                  <a:pt x="483284" y="3134265"/>
                </a:lnTo>
                <a:lnTo>
                  <a:pt x="399813" y="3172523"/>
                </a:lnTo>
                <a:lnTo>
                  <a:pt x="319819" y="3214258"/>
                </a:lnTo>
                <a:lnTo>
                  <a:pt x="152876" y="3304686"/>
                </a:lnTo>
                <a:lnTo>
                  <a:pt x="0" y="339250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wrap="square">
            <a:noAutofit/>
          </a:bodyPr>
          <a:lstStyle>
            <a:lvl1pPr marL="0" indent="0" algn="r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47" y="3789039"/>
            <a:ext cx="5327972" cy="86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3480-EF7D-4CEB-892B-1D1EB0F2818A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889" y="4797152"/>
            <a:ext cx="5328096" cy="1368698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F90B57A-9E29-CB99-6851-A6F05CFD6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04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Half Pictur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4ACFC97-E08E-9599-60AA-48EEB4A8D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6092533" cy="6858000"/>
          </a:xfrm>
          <a:custGeom>
            <a:avLst/>
            <a:gdLst>
              <a:gd name="connsiteX0" fmla="*/ 0 w 6092533"/>
              <a:gd name="connsiteY0" fmla="*/ 0 h 6858000"/>
              <a:gd name="connsiteX1" fmla="*/ 335359 w 6092533"/>
              <a:gd name="connsiteY1" fmla="*/ 0 h 6858000"/>
              <a:gd name="connsiteX2" fmla="*/ 479376 w 6092533"/>
              <a:gd name="connsiteY2" fmla="*/ 0 h 6858000"/>
              <a:gd name="connsiteX3" fmla="*/ 1055344 w 6092533"/>
              <a:gd name="connsiteY3" fmla="*/ 0 h 6858000"/>
              <a:gd name="connsiteX4" fmla="*/ 1343471 w 6092533"/>
              <a:gd name="connsiteY4" fmla="*/ 0 h 6858000"/>
              <a:gd name="connsiteX5" fmla="*/ 2351584 w 6092533"/>
              <a:gd name="connsiteY5" fmla="*/ 0 h 6858000"/>
              <a:gd name="connsiteX6" fmla="*/ 4987704 w 6092533"/>
              <a:gd name="connsiteY6" fmla="*/ 0 h 6858000"/>
              <a:gd name="connsiteX7" fmla="*/ 5889029 w 6092533"/>
              <a:gd name="connsiteY7" fmla="*/ 0 h 6858000"/>
              <a:gd name="connsiteX8" fmla="*/ 5891016 w 6092533"/>
              <a:gd name="connsiteY8" fmla="*/ 4172 h 6858000"/>
              <a:gd name="connsiteX9" fmla="*/ 5910461 w 6092533"/>
              <a:gd name="connsiteY9" fmla="*/ 39526 h 6858000"/>
              <a:gd name="connsiteX10" fmla="*/ 5928137 w 6092533"/>
              <a:gd name="connsiteY10" fmla="*/ 76648 h 6858000"/>
              <a:gd name="connsiteX11" fmla="*/ 5944047 w 6092533"/>
              <a:gd name="connsiteY11" fmla="*/ 113770 h 6858000"/>
              <a:gd name="connsiteX12" fmla="*/ 5958188 w 6092533"/>
              <a:gd name="connsiteY12" fmla="*/ 150891 h 6858000"/>
              <a:gd name="connsiteX13" fmla="*/ 5972330 w 6092533"/>
              <a:gd name="connsiteY13" fmla="*/ 188013 h 6858000"/>
              <a:gd name="connsiteX14" fmla="*/ 5986472 w 6092533"/>
              <a:gd name="connsiteY14" fmla="*/ 226902 h 6858000"/>
              <a:gd name="connsiteX15" fmla="*/ 5998845 w 6092533"/>
              <a:gd name="connsiteY15" fmla="*/ 264024 h 6858000"/>
              <a:gd name="connsiteX16" fmla="*/ 6011219 w 6092533"/>
              <a:gd name="connsiteY16" fmla="*/ 302913 h 6858000"/>
              <a:gd name="connsiteX17" fmla="*/ 6032431 w 6092533"/>
              <a:gd name="connsiteY17" fmla="*/ 378924 h 6858000"/>
              <a:gd name="connsiteX18" fmla="*/ 6041270 w 6092533"/>
              <a:gd name="connsiteY18" fmla="*/ 417813 h 6858000"/>
              <a:gd name="connsiteX19" fmla="*/ 6050108 w 6092533"/>
              <a:gd name="connsiteY19" fmla="*/ 456703 h 6858000"/>
              <a:gd name="connsiteX20" fmla="*/ 6064250 w 6092533"/>
              <a:gd name="connsiteY20" fmla="*/ 534482 h 6858000"/>
              <a:gd name="connsiteX21" fmla="*/ 6071321 w 6092533"/>
              <a:gd name="connsiteY21" fmla="*/ 575139 h 6858000"/>
              <a:gd name="connsiteX22" fmla="*/ 6076624 w 6092533"/>
              <a:gd name="connsiteY22" fmla="*/ 614028 h 6858000"/>
              <a:gd name="connsiteX23" fmla="*/ 6080159 w 6092533"/>
              <a:gd name="connsiteY23" fmla="*/ 652917 h 6858000"/>
              <a:gd name="connsiteX24" fmla="*/ 6085462 w 6092533"/>
              <a:gd name="connsiteY24" fmla="*/ 691807 h 6858000"/>
              <a:gd name="connsiteX25" fmla="*/ 6090765 w 6092533"/>
              <a:gd name="connsiteY25" fmla="*/ 771353 h 6858000"/>
              <a:gd name="connsiteX26" fmla="*/ 6092533 w 6092533"/>
              <a:gd name="connsiteY26" fmla="*/ 850899 h 6858000"/>
              <a:gd name="connsiteX27" fmla="*/ 6092533 w 6092533"/>
              <a:gd name="connsiteY27" fmla="*/ 891556 h 6858000"/>
              <a:gd name="connsiteX28" fmla="*/ 6092533 w 6092533"/>
              <a:gd name="connsiteY28" fmla="*/ 932213 h 6858000"/>
              <a:gd name="connsiteX29" fmla="*/ 6090765 w 6092533"/>
              <a:gd name="connsiteY29" fmla="*/ 971103 h 6858000"/>
              <a:gd name="connsiteX30" fmla="*/ 6088998 w 6092533"/>
              <a:gd name="connsiteY30" fmla="*/ 1009992 h 6858000"/>
              <a:gd name="connsiteX31" fmla="*/ 6085462 w 6092533"/>
              <a:gd name="connsiteY31" fmla="*/ 1050649 h 6858000"/>
              <a:gd name="connsiteX32" fmla="*/ 6083695 w 6092533"/>
              <a:gd name="connsiteY32" fmla="*/ 1089538 h 6858000"/>
              <a:gd name="connsiteX33" fmla="*/ 6073088 w 6092533"/>
              <a:gd name="connsiteY33" fmla="*/ 1167317 h 6858000"/>
              <a:gd name="connsiteX34" fmla="*/ 6062482 w 6092533"/>
              <a:gd name="connsiteY34" fmla="*/ 1246863 h 6858000"/>
              <a:gd name="connsiteX35" fmla="*/ 6055412 w 6092533"/>
              <a:gd name="connsiteY35" fmla="*/ 1285753 h 6858000"/>
              <a:gd name="connsiteX36" fmla="*/ 6048341 w 6092533"/>
              <a:gd name="connsiteY36" fmla="*/ 1322874 h 6858000"/>
              <a:gd name="connsiteX37" fmla="*/ 6030664 w 6092533"/>
              <a:gd name="connsiteY37" fmla="*/ 1400653 h 6858000"/>
              <a:gd name="connsiteX38" fmla="*/ 6021825 w 6092533"/>
              <a:gd name="connsiteY38" fmla="*/ 1437775 h 6858000"/>
              <a:gd name="connsiteX39" fmla="*/ 6011219 w 6092533"/>
              <a:gd name="connsiteY39" fmla="*/ 1476664 h 6858000"/>
              <a:gd name="connsiteX40" fmla="*/ 5988239 w 6092533"/>
              <a:gd name="connsiteY40" fmla="*/ 1550907 h 6858000"/>
              <a:gd name="connsiteX41" fmla="*/ 5975866 w 6092533"/>
              <a:gd name="connsiteY41" fmla="*/ 1588029 h 6858000"/>
              <a:gd name="connsiteX42" fmla="*/ 5963491 w 6092533"/>
              <a:gd name="connsiteY42" fmla="*/ 1625151 h 6858000"/>
              <a:gd name="connsiteX43" fmla="*/ 5951117 w 6092533"/>
              <a:gd name="connsiteY43" fmla="*/ 1662272 h 6858000"/>
              <a:gd name="connsiteX44" fmla="*/ 5936976 w 6092533"/>
              <a:gd name="connsiteY44" fmla="*/ 1699394 h 6858000"/>
              <a:gd name="connsiteX45" fmla="*/ 5922834 w 6092533"/>
              <a:gd name="connsiteY45" fmla="*/ 1734748 h 6858000"/>
              <a:gd name="connsiteX46" fmla="*/ 5906925 w 6092533"/>
              <a:gd name="connsiteY46" fmla="*/ 1770102 h 6858000"/>
              <a:gd name="connsiteX47" fmla="*/ 5889249 w 6092533"/>
              <a:gd name="connsiteY47" fmla="*/ 1805456 h 6858000"/>
              <a:gd name="connsiteX48" fmla="*/ 5873339 w 6092533"/>
              <a:gd name="connsiteY48" fmla="*/ 1840810 h 6858000"/>
              <a:gd name="connsiteX49" fmla="*/ 5834449 w 6092533"/>
              <a:gd name="connsiteY49" fmla="*/ 1920356 h 6858000"/>
              <a:gd name="connsiteX50" fmla="*/ 5793792 w 6092533"/>
              <a:gd name="connsiteY50" fmla="*/ 1999902 h 6858000"/>
              <a:gd name="connsiteX51" fmla="*/ 5749600 w 6092533"/>
              <a:gd name="connsiteY51" fmla="*/ 2079449 h 6858000"/>
              <a:gd name="connsiteX52" fmla="*/ 5703640 w 6092533"/>
              <a:gd name="connsiteY52" fmla="*/ 2160763 h 6858000"/>
              <a:gd name="connsiteX53" fmla="*/ 5655912 w 6092533"/>
              <a:gd name="connsiteY53" fmla="*/ 2242077 h 6858000"/>
              <a:gd name="connsiteX54" fmla="*/ 5604649 w 6092533"/>
              <a:gd name="connsiteY54" fmla="*/ 2325159 h 6858000"/>
              <a:gd name="connsiteX55" fmla="*/ 5551619 w 6092533"/>
              <a:gd name="connsiteY55" fmla="*/ 2406473 h 6858000"/>
              <a:gd name="connsiteX56" fmla="*/ 5496819 w 6092533"/>
              <a:gd name="connsiteY56" fmla="*/ 2491322 h 6858000"/>
              <a:gd name="connsiteX57" fmla="*/ 5442021 w 6092533"/>
              <a:gd name="connsiteY57" fmla="*/ 2574404 h 6858000"/>
              <a:gd name="connsiteX58" fmla="*/ 5383687 w 6092533"/>
              <a:gd name="connsiteY58" fmla="*/ 2659254 h 6858000"/>
              <a:gd name="connsiteX59" fmla="*/ 5323585 w 6092533"/>
              <a:gd name="connsiteY59" fmla="*/ 2744103 h 6858000"/>
              <a:gd name="connsiteX60" fmla="*/ 5261717 w 6092533"/>
              <a:gd name="connsiteY60" fmla="*/ 2828952 h 6858000"/>
              <a:gd name="connsiteX61" fmla="*/ 5199846 w 6092533"/>
              <a:gd name="connsiteY61" fmla="*/ 2915570 h 6858000"/>
              <a:gd name="connsiteX62" fmla="*/ 5134441 w 6092533"/>
              <a:gd name="connsiteY62" fmla="*/ 3002187 h 6858000"/>
              <a:gd name="connsiteX63" fmla="*/ 5003633 w 6092533"/>
              <a:gd name="connsiteY63" fmla="*/ 3177189 h 6858000"/>
              <a:gd name="connsiteX64" fmla="*/ 4867519 w 6092533"/>
              <a:gd name="connsiteY64" fmla="*/ 3352191 h 6858000"/>
              <a:gd name="connsiteX65" fmla="*/ 4729639 w 6092533"/>
              <a:gd name="connsiteY65" fmla="*/ 3530728 h 6858000"/>
              <a:gd name="connsiteX66" fmla="*/ 4446807 w 6092533"/>
              <a:gd name="connsiteY66" fmla="*/ 3891338 h 6858000"/>
              <a:gd name="connsiteX67" fmla="*/ 4303624 w 6092533"/>
              <a:gd name="connsiteY67" fmla="*/ 4073411 h 6858000"/>
              <a:gd name="connsiteX68" fmla="*/ 4160440 w 6092533"/>
              <a:gd name="connsiteY68" fmla="*/ 4255484 h 6858000"/>
              <a:gd name="connsiteX69" fmla="*/ 4020792 w 6092533"/>
              <a:gd name="connsiteY69" fmla="*/ 4439324 h 6858000"/>
              <a:gd name="connsiteX70" fmla="*/ 3950084 w 6092533"/>
              <a:gd name="connsiteY70" fmla="*/ 4531245 h 6858000"/>
              <a:gd name="connsiteX71" fmla="*/ 3881144 w 6092533"/>
              <a:gd name="connsiteY71" fmla="*/ 4623165 h 6858000"/>
              <a:gd name="connsiteX72" fmla="*/ 3812204 w 6092533"/>
              <a:gd name="connsiteY72" fmla="*/ 4715085 h 6858000"/>
              <a:gd name="connsiteX73" fmla="*/ 3745032 w 6092533"/>
              <a:gd name="connsiteY73" fmla="*/ 4807005 h 6858000"/>
              <a:gd name="connsiteX74" fmla="*/ 3677859 w 6092533"/>
              <a:gd name="connsiteY74" fmla="*/ 4898926 h 6858000"/>
              <a:gd name="connsiteX75" fmla="*/ 3612454 w 6092533"/>
              <a:gd name="connsiteY75" fmla="*/ 4990846 h 6858000"/>
              <a:gd name="connsiteX76" fmla="*/ 3548817 w 6092533"/>
              <a:gd name="connsiteY76" fmla="*/ 5084534 h 6858000"/>
              <a:gd name="connsiteX77" fmla="*/ 3485180 w 6092533"/>
              <a:gd name="connsiteY77" fmla="*/ 5176454 h 6858000"/>
              <a:gd name="connsiteX78" fmla="*/ 3425079 w 6092533"/>
              <a:gd name="connsiteY78" fmla="*/ 5268374 h 6858000"/>
              <a:gd name="connsiteX79" fmla="*/ 3363209 w 6092533"/>
              <a:gd name="connsiteY79" fmla="*/ 5362062 h 6858000"/>
              <a:gd name="connsiteX80" fmla="*/ 3304875 w 6092533"/>
              <a:gd name="connsiteY80" fmla="*/ 5453983 h 6858000"/>
              <a:gd name="connsiteX81" fmla="*/ 3246541 w 6092533"/>
              <a:gd name="connsiteY81" fmla="*/ 5545903 h 6858000"/>
              <a:gd name="connsiteX82" fmla="*/ 3191742 w 6092533"/>
              <a:gd name="connsiteY82" fmla="*/ 5637823 h 6858000"/>
              <a:gd name="connsiteX83" fmla="*/ 3138712 w 6092533"/>
              <a:gd name="connsiteY83" fmla="*/ 5731511 h 6858000"/>
              <a:gd name="connsiteX84" fmla="*/ 3089216 w 6092533"/>
              <a:gd name="connsiteY84" fmla="*/ 5823431 h 6858000"/>
              <a:gd name="connsiteX85" fmla="*/ 3039721 w 6092533"/>
              <a:gd name="connsiteY85" fmla="*/ 5915351 h 6858000"/>
              <a:gd name="connsiteX86" fmla="*/ 2993760 w 6092533"/>
              <a:gd name="connsiteY86" fmla="*/ 6007272 h 6858000"/>
              <a:gd name="connsiteX87" fmla="*/ 2949568 w 6092533"/>
              <a:gd name="connsiteY87" fmla="*/ 6099192 h 6858000"/>
              <a:gd name="connsiteX88" fmla="*/ 2907143 w 6092533"/>
              <a:gd name="connsiteY88" fmla="*/ 6191112 h 6858000"/>
              <a:gd name="connsiteX89" fmla="*/ 2868254 w 6092533"/>
              <a:gd name="connsiteY89" fmla="*/ 6281265 h 6858000"/>
              <a:gd name="connsiteX90" fmla="*/ 2832900 w 6092533"/>
              <a:gd name="connsiteY90" fmla="*/ 6373185 h 6858000"/>
              <a:gd name="connsiteX91" fmla="*/ 2799314 w 6092533"/>
              <a:gd name="connsiteY91" fmla="*/ 6465105 h 6858000"/>
              <a:gd name="connsiteX92" fmla="*/ 2767495 w 6092533"/>
              <a:gd name="connsiteY92" fmla="*/ 6557025 h 6858000"/>
              <a:gd name="connsiteX93" fmla="*/ 2740980 w 6092533"/>
              <a:gd name="connsiteY93" fmla="*/ 6647178 h 6858000"/>
              <a:gd name="connsiteX94" fmla="*/ 2716232 w 6092533"/>
              <a:gd name="connsiteY94" fmla="*/ 6737331 h 6858000"/>
              <a:gd name="connsiteX95" fmla="*/ 2695020 w 6092533"/>
              <a:gd name="connsiteY95" fmla="*/ 6827483 h 6858000"/>
              <a:gd name="connsiteX96" fmla="*/ 2688916 w 6092533"/>
              <a:gd name="connsiteY96" fmla="*/ 6858000 h 6858000"/>
              <a:gd name="connsiteX97" fmla="*/ 2495600 w 6092533"/>
              <a:gd name="connsiteY97" fmla="*/ 6858000 h 6858000"/>
              <a:gd name="connsiteX98" fmla="*/ 2309228 w 6092533"/>
              <a:gd name="connsiteY98" fmla="*/ 6858000 h 6858000"/>
              <a:gd name="connsiteX99" fmla="*/ 0 w 6092533"/>
              <a:gd name="connsiteY99" fmla="*/ 6858000 h 6858000"/>
              <a:gd name="connsiteX100" fmla="*/ 0 w 6092533"/>
              <a:gd name="connsiteY100" fmla="*/ 6669088 h 6858000"/>
              <a:gd name="connsiteX101" fmla="*/ 0 w 6092533"/>
              <a:gd name="connsiteY101" fmla="*/ 63093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092533" h="6858000">
                <a:moveTo>
                  <a:pt x="0" y="0"/>
                </a:moveTo>
                <a:lnTo>
                  <a:pt x="335359" y="0"/>
                </a:lnTo>
                <a:lnTo>
                  <a:pt x="479376" y="0"/>
                </a:lnTo>
                <a:lnTo>
                  <a:pt x="1055344" y="0"/>
                </a:lnTo>
                <a:lnTo>
                  <a:pt x="1343471" y="0"/>
                </a:lnTo>
                <a:lnTo>
                  <a:pt x="2351584" y="0"/>
                </a:lnTo>
                <a:lnTo>
                  <a:pt x="4987704" y="0"/>
                </a:lnTo>
                <a:lnTo>
                  <a:pt x="5889029" y="0"/>
                </a:lnTo>
                <a:lnTo>
                  <a:pt x="5891016" y="4172"/>
                </a:lnTo>
                <a:lnTo>
                  <a:pt x="5910461" y="39526"/>
                </a:lnTo>
                <a:lnTo>
                  <a:pt x="5928137" y="76648"/>
                </a:lnTo>
                <a:lnTo>
                  <a:pt x="5944047" y="113770"/>
                </a:lnTo>
                <a:lnTo>
                  <a:pt x="5958188" y="150891"/>
                </a:lnTo>
                <a:lnTo>
                  <a:pt x="5972330" y="188013"/>
                </a:lnTo>
                <a:lnTo>
                  <a:pt x="5986472" y="226902"/>
                </a:lnTo>
                <a:lnTo>
                  <a:pt x="5998845" y="264024"/>
                </a:lnTo>
                <a:lnTo>
                  <a:pt x="6011219" y="302913"/>
                </a:lnTo>
                <a:lnTo>
                  <a:pt x="6032431" y="378924"/>
                </a:lnTo>
                <a:lnTo>
                  <a:pt x="6041270" y="417813"/>
                </a:lnTo>
                <a:lnTo>
                  <a:pt x="6050108" y="456703"/>
                </a:lnTo>
                <a:lnTo>
                  <a:pt x="6064250" y="534482"/>
                </a:lnTo>
                <a:lnTo>
                  <a:pt x="6071321" y="575139"/>
                </a:lnTo>
                <a:lnTo>
                  <a:pt x="6076624" y="614028"/>
                </a:lnTo>
                <a:lnTo>
                  <a:pt x="6080159" y="652917"/>
                </a:lnTo>
                <a:lnTo>
                  <a:pt x="6085462" y="691807"/>
                </a:lnTo>
                <a:lnTo>
                  <a:pt x="6090765" y="771353"/>
                </a:lnTo>
                <a:lnTo>
                  <a:pt x="6092533" y="850899"/>
                </a:lnTo>
                <a:lnTo>
                  <a:pt x="6092533" y="891556"/>
                </a:lnTo>
                <a:lnTo>
                  <a:pt x="6092533" y="932213"/>
                </a:lnTo>
                <a:lnTo>
                  <a:pt x="6090765" y="971103"/>
                </a:lnTo>
                <a:lnTo>
                  <a:pt x="6088998" y="1009992"/>
                </a:lnTo>
                <a:lnTo>
                  <a:pt x="6085462" y="1050649"/>
                </a:lnTo>
                <a:lnTo>
                  <a:pt x="6083695" y="1089538"/>
                </a:lnTo>
                <a:lnTo>
                  <a:pt x="6073088" y="1167317"/>
                </a:lnTo>
                <a:lnTo>
                  <a:pt x="6062482" y="1246863"/>
                </a:lnTo>
                <a:lnTo>
                  <a:pt x="6055412" y="1285753"/>
                </a:lnTo>
                <a:lnTo>
                  <a:pt x="6048341" y="1322874"/>
                </a:lnTo>
                <a:lnTo>
                  <a:pt x="6030664" y="1400653"/>
                </a:lnTo>
                <a:lnTo>
                  <a:pt x="6021825" y="1437775"/>
                </a:lnTo>
                <a:lnTo>
                  <a:pt x="6011219" y="1476664"/>
                </a:lnTo>
                <a:lnTo>
                  <a:pt x="5988239" y="1550907"/>
                </a:lnTo>
                <a:lnTo>
                  <a:pt x="5975866" y="1588029"/>
                </a:lnTo>
                <a:lnTo>
                  <a:pt x="5963491" y="1625151"/>
                </a:lnTo>
                <a:lnTo>
                  <a:pt x="5951117" y="1662272"/>
                </a:lnTo>
                <a:lnTo>
                  <a:pt x="5936976" y="1699394"/>
                </a:lnTo>
                <a:lnTo>
                  <a:pt x="5922834" y="1734748"/>
                </a:lnTo>
                <a:lnTo>
                  <a:pt x="5906925" y="1770102"/>
                </a:lnTo>
                <a:lnTo>
                  <a:pt x="5889249" y="1805456"/>
                </a:lnTo>
                <a:lnTo>
                  <a:pt x="5873339" y="1840810"/>
                </a:lnTo>
                <a:lnTo>
                  <a:pt x="5834449" y="1920356"/>
                </a:lnTo>
                <a:lnTo>
                  <a:pt x="5793792" y="1999902"/>
                </a:lnTo>
                <a:lnTo>
                  <a:pt x="5749600" y="2079449"/>
                </a:lnTo>
                <a:lnTo>
                  <a:pt x="5703640" y="2160763"/>
                </a:lnTo>
                <a:lnTo>
                  <a:pt x="5655912" y="2242077"/>
                </a:lnTo>
                <a:lnTo>
                  <a:pt x="5604649" y="2325159"/>
                </a:lnTo>
                <a:lnTo>
                  <a:pt x="5551619" y="2406473"/>
                </a:lnTo>
                <a:lnTo>
                  <a:pt x="5496819" y="2491322"/>
                </a:lnTo>
                <a:lnTo>
                  <a:pt x="5442021" y="2574404"/>
                </a:lnTo>
                <a:lnTo>
                  <a:pt x="5383687" y="2659254"/>
                </a:lnTo>
                <a:lnTo>
                  <a:pt x="5323585" y="2744103"/>
                </a:lnTo>
                <a:lnTo>
                  <a:pt x="5261717" y="2828952"/>
                </a:lnTo>
                <a:lnTo>
                  <a:pt x="5199846" y="2915570"/>
                </a:lnTo>
                <a:lnTo>
                  <a:pt x="5134441" y="3002187"/>
                </a:lnTo>
                <a:lnTo>
                  <a:pt x="5003633" y="3177189"/>
                </a:lnTo>
                <a:lnTo>
                  <a:pt x="4867519" y="3352191"/>
                </a:lnTo>
                <a:lnTo>
                  <a:pt x="4729639" y="3530728"/>
                </a:lnTo>
                <a:lnTo>
                  <a:pt x="4446807" y="3891338"/>
                </a:lnTo>
                <a:lnTo>
                  <a:pt x="4303624" y="4073411"/>
                </a:lnTo>
                <a:lnTo>
                  <a:pt x="4160440" y="4255484"/>
                </a:lnTo>
                <a:lnTo>
                  <a:pt x="4020792" y="4439324"/>
                </a:lnTo>
                <a:lnTo>
                  <a:pt x="3950084" y="4531245"/>
                </a:lnTo>
                <a:lnTo>
                  <a:pt x="3881144" y="4623165"/>
                </a:lnTo>
                <a:lnTo>
                  <a:pt x="3812204" y="4715085"/>
                </a:lnTo>
                <a:lnTo>
                  <a:pt x="3745032" y="4807005"/>
                </a:lnTo>
                <a:lnTo>
                  <a:pt x="3677859" y="4898926"/>
                </a:lnTo>
                <a:lnTo>
                  <a:pt x="3612454" y="4990846"/>
                </a:lnTo>
                <a:lnTo>
                  <a:pt x="3548817" y="5084534"/>
                </a:lnTo>
                <a:lnTo>
                  <a:pt x="3485180" y="5176454"/>
                </a:lnTo>
                <a:lnTo>
                  <a:pt x="3425079" y="5268374"/>
                </a:lnTo>
                <a:lnTo>
                  <a:pt x="3363209" y="5362062"/>
                </a:lnTo>
                <a:lnTo>
                  <a:pt x="3304875" y="5453983"/>
                </a:lnTo>
                <a:lnTo>
                  <a:pt x="3246541" y="5545903"/>
                </a:lnTo>
                <a:lnTo>
                  <a:pt x="3191742" y="5637823"/>
                </a:lnTo>
                <a:lnTo>
                  <a:pt x="3138712" y="5731511"/>
                </a:lnTo>
                <a:lnTo>
                  <a:pt x="3089216" y="5823431"/>
                </a:lnTo>
                <a:lnTo>
                  <a:pt x="3039721" y="5915351"/>
                </a:lnTo>
                <a:lnTo>
                  <a:pt x="2993760" y="6007272"/>
                </a:lnTo>
                <a:lnTo>
                  <a:pt x="2949568" y="6099192"/>
                </a:lnTo>
                <a:lnTo>
                  <a:pt x="2907143" y="6191112"/>
                </a:lnTo>
                <a:lnTo>
                  <a:pt x="2868254" y="6281265"/>
                </a:lnTo>
                <a:lnTo>
                  <a:pt x="2832900" y="6373185"/>
                </a:lnTo>
                <a:lnTo>
                  <a:pt x="2799314" y="6465105"/>
                </a:lnTo>
                <a:lnTo>
                  <a:pt x="2767495" y="6557025"/>
                </a:lnTo>
                <a:lnTo>
                  <a:pt x="2740980" y="6647178"/>
                </a:lnTo>
                <a:lnTo>
                  <a:pt x="2716232" y="6737331"/>
                </a:lnTo>
                <a:lnTo>
                  <a:pt x="2695020" y="6827483"/>
                </a:lnTo>
                <a:lnTo>
                  <a:pt x="2688916" y="6858000"/>
                </a:lnTo>
                <a:lnTo>
                  <a:pt x="2495600" y="6858000"/>
                </a:lnTo>
                <a:lnTo>
                  <a:pt x="2309228" y="6858000"/>
                </a:lnTo>
                <a:lnTo>
                  <a:pt x="0" y="6858000"/>
                </a:lnTo>
                <a:lnTo>
                  <a:pt x="0" y="6669088"/>
                </a:lnTo>
                <a:lnTo>
                  <a:pt x="0" y="63093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wrap="square">
            <a:noAutofit/>
          </a:bodyPr>
          <a:lstStyle>
            <a:lvl1pPr marL="0" indent="0" algn="l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672063" y="1773238"/>
            <a:ext cx="4896049" cy="108096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EDF262-22CF-449C-AAD7-9DDB1B759EDD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705ABBA-42AE-28C6-340E-9FD442E80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2064" y="2996952"/>
            <a:ext cx="4896048" cy="31688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5D46E308-E890-A906-8F94-5AA6AC30A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251724" y="476250"/>
            <a:ext cx="316884" cy="720000"/>
          </a:xfrm>
          <a:custGeom>
            <a:avLst/>
            <a:gdLst>
              <a:gd name="T0" fmla="*/ 2014 w 3164"/>
              <a:gd name="T1" fmla="*/ 541 h 7179"/>
              <a:gd name="T2" fmla="*/ 2075 w 3164"/>
              <a:gd name="T3" fmla="*/ 842 h 7179"/>
              <a:gd name="T4" fmla="*/ 2013 w 3164"/>
              <a:gd name="T5" fmla="*/ 1104 h 7179"/>
              <a:gd name="T6" fmla="*/ 1698 w 3164"/>
              <a:gd name="T7" fmla="*/ 1547 h 7179"/>
              <a:gd name="T8" fmla="*/ 1150 w 3164"/>
              <a:gd name="T9" fmla="*/ 2192 h 7179"/>
              <a:gd name="T10" fmla="*/ 1032 w 3164"/>
              <a:gd name="T11" fmla="*/ 2455 h 7179"/>
              <a:gd name="T12" fmla="*/ 1071 w 3164"/>
              <a:gd name="T13" fmla="*/ 2857 h 7179"/>
              <a:gd name="T14" fmla="*/ 758 w 3164"/>
              <a:gd name="T15" fmla="*/ 2524 h 7179"/>
              <a:gd name="T16" fmla="*/ 762 w 3164"/>
              <a:gd name="T17" fmla="*/ 2178 h 7179"/>
              <a:gd name="T18" fmla="*/ 878 w 3164"/>
              <a:gd name="T19" fmla="*/ 1919 h 7179"/>
              <a:gd name="T20" fmla="*/ 1196 w 3164"/>
              <a:gd name="T21" fmla="*/ 1511 h 7179"/>
              <a:gd name="T22" fmla="*/ 1734 w 3164"/>
              <a:gd name="T23" fmla="*/ 844 h 7179"/>
              <a:gd name="T24" fmla="*/ 1792 w 3164"/>
              <a:gd name="T25" fmla="*/ 666 h 7179"/>
              <a:gd name="T26" fmla="*/ 1725 w 3164"/>
              <a:gd name="T27" fmla="*/ 476 h 7179"/>
              <a:gd name="T28" fmla="*/ 1173 w 3164"/>
              <a:gd name="T29" fmla="*/ 2909 h 7179"/>
              <a:gd name="T30" fmla="*/ 1139 w 3164"/>
              <a:gd name="T31" fmla="*/ 2584 h 7179"/>
              <a:gd name="T32" fmla="*/ 1266 w 3164"/>
              <a:gd name="T33" fmla="*/ 2264 h 7179"/>
              <a:gd name="T34" fmla="*/ 1911 w 3164"/>
              <a:gd name="T35" fmla="*/ 1593 h 7179"/>
              <a:gd name="T36" fmla="*/ 2169 w 3164"/>
              <a:gd name="T37" fmla="*/ 1249 h 7179"/>
              <a:gd name="T38" fmla="*/ 2177 w 3164"/>
              <a:gd name="T39" fmla="*/ 1064 h 7179"/>
              <a:gd name="T40" fmla="*/ 2394 w 3164"/>
              <a:gd name="T41" fmla="*/ 984 h 7179"/>
              <a:gd name="T42" fmla="*/ 2487 w 3164"/>
              <a:gd name="T43" fmla="*/ 1278 h 7179"/>
              <a:gd name="T44" fmla="*/ 2430 w 3164"/>
              <a:gd name="T45" fmla="*/ 1557 h 7179"/>
              <a:gd name="T46" fmla="*/ 1934 w 3164"/>
              <a:gd name="T47" fmla="*/ 2124 h 7179"/>
              <a:gd name="T48" fmla="*/ 1530 w 3164"/>
              <a:gd name="T49" fmla="*/ 2581 h 7179"/>
              <a:gd name="T50" fmla="*/ 1523 w 3164"/>
              <a:gd name="T51" fmla="*/ 2799 h 7179"/>
              <a:gd name="T52" fmla="*/ 1749 w 3164"/>
              <a:gd name="T53" fmla="*/ 3171 h 7179"/>
              <a:gd name="T54" fmla="*/ 1647 w 3164"/>
              <a:gd name="T55" fmla="*/ 2738 h 7179"/>
              <a:gd name="T56" fmla="*/ 1728 w 3164"/>
              <a:gd name="T57" fmla="*/ 2523 h 7179"/>
              <a:gd name="T58" fmla="*/ 2273 w 3164"/>
              <a:gd name="T59" fmla="*/ 2071 h 7179"/>
              <a:gd name="T60" fmla="*/ 2387 w 3164"/>
              <a:gd name="T61" fmla="*/ 1910 h 7179"/>
              <a:gd name="T62" fmla="*/ 2546 w 3164"/>
              <a:gd name="T63" fmla="*/ 1669 h 7179"/>
              <a:gd name="T64" fmla="*/ 2645 w 3164"/>
              <a:gd name="T65" fmla="*/ 1917 h 7179"/>
              <a:gd name="T66" fmla="*/ 2601 w 3164"/>
              <a:gd name="T67" fmla="*/ 2194 h 7179"/>
              <a:gd name="T68" fmla="*/ 2181 w 3164"/>
              <a:gd name="T69" fmla="*/ 2594 h 7179"/>
              <a:gd name="T70" fmla="*/ 1994 w 3164"/>
              <a:gd name="T71" fmla="*/ 2803 h 7179"/>
              <a:gd name="T72" fmla="*/ 626 w 3164"/>
              <a:gd name="T73" fmla="*/ 2259 h 7179"/>
              <a:gd name="T74" fmla="*/ 521 w 3164"/>
              <a:gd name="T75" fmla="*/ 1956 h 7179"/>
              <a:gd name="T76" fmla="*/ 548 w 3164"/>
              <a:gd name="T77" fmla="*/ 1637 h 7179"/>
              <a:gd name="T78" fmla="*/ 766 w 3164"/>
              <a:gd name="T79" fmla="*/ 1219 h 7179"/>
              <a:gd name="T80" fmla="*/ 1325 w 3164"/>
              <a:gd name="T81" fmla="*/ 408 h 7179"/>
              <a:gd name="T82" fmla="*/ 1347 w 3164"/>
              <a:gd name="T83" fmla="*/ 223 h 7179"/>
              <a:gd name="T84" fmla="*/ 1533 w 3164"/>
              <a:gd name="T85" fmla="*/ 73 h 7179"/>
              <a:gd name="T86" fmla="*/ 1635 w 3164"/>
              <a:gd name="T87" fmla="*/ 329 h 7179"/>
              <a:gd name="T88" fmla="*/ 1602 w 3164"/>
              <a:gd name="T89" fmla="*/ 617 h 7179"/>
              <a:gd name="T90" fmla="*/ 1366 w 3164"/>
              <a:gd name="T91" fmla="*/ 1012 h 7179"/>
              <a:gd name="T92" fmla="*/ 795 w 3164"/>
              <a:gd name="T93" fmla="*/ 1791 h 7179"/>
              <a:gd name="T94" fmla="*/ 663 w 3164"/>
              <a:gd name="T95" fmla="*/ 2130 h 7179"/>
              <a:gd name="T96" fmla="*/ 1308 w 3164"/>
              <a:gd name="T97" fmla="*/ 4296 h 7179"/>
              <a:gd name="T98" fmla="*/ 1674 w 3164"/>
              <a:gd name="T99" fmla="*/ 4340 h 7179"/>
              <a:gd name="T100" fmla="*/ 1548 w 3164"/>
              <a:gd name="T101" fmla="*/ 4163 h 7179"/>
              <a:gd name="T102" fmla="*/ 1133 w 3164"/>
              <a:gd name="T103" fmla="*/ 4107 h 7179"/>
              <a:gd name="T104" fmla="*/ 683 w 3164"/>
              <a:gd name="T105" fmla="*/ 3926 h 7179"/>
              <a:gd name="T106" fmla="*/ 292 w 3164"/>
              <a:gd name="T107" fmla="*/ 3639 h 7179"/>
              <a:gd name="T108" fmla="*/ 0 w 3164"/>
              <a:gd name="T109" fmla="*/ 3291 h 7179"/>
              <a:gd name="T110" fmla="*/ 2943 w 3164"/>
              <a:gd name="T111" fmla="*/ 3581 h 7179"/>
              <a:gd name="T112" fmla="*/ 2588 w 3164"/>
              <a:gd name="T113" fmla="*/ 3876 h 7179"/>
              <a:gd name="T114" fmla="*/ 2199 w 3164"/>
              <a:gd name="T115" fmla="*/ 4064 h 7179"/>
              <a:gd name="T116" fmla="*/ 1643 w 3164"/>
              <a:gd name="T117" fmla="*/ 4163 h 7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64" h="7179">
                <a:moveTo>
                  <a:pt x="1875" y="352"/>
                </a:moveTo>
                <a:lnTo>
                  <a:pt x="1888" y="364"/>
                </a:lnTo>
                <a:lnTo>
                  <a:pt x="1899" y="376"/>
                </a:lnTo>
                <a:lnTo>
                  <a:pt x="1911" y="388"/>
                </a:lnTo>
                <a:lnTo>
                  <a:pt x="1922" y="400"/>
                </a:lnTo>
                <a:lnTo>
                  <a:pt x="1932" y="413"/>
                </a:lnTo>
                <a:lnTo>
                  <a:pt x="1942" y="425"/>
                </a:lnTo>
                <a:lnTo>
                  <a:pt x="1961" y="450"/>
                </a:lnTo>
                <a:lnTo>
                  <a:pt x="1970" y="463"/>
                </a:lnTo>
                <a:lnTo>
                  <a:pt x="1978" y="476"/>
                </a:lnTo>
                <a:lnTo>
                  <a:pt x="1994" y="502"/>
                </a:lnTo>
                <a:lnTo>
                  <a:pt x="2007" y="528"/>
                </a:lnTo>
                <a:lnTo>
                  <a:pt x="2014" y="541"/>
                </a:lnTo>
                <a:lnTo>
                  <a:pt x="2020" y="554"/>
                </a:lnTo>
                <a:lnTo>
                  <a:pt x="2031" y="582"/>
                </a:lnTo>
                <a:lnTo>
                  <a:pt x="2040" y="608"/>
                </a:lnTo>
                <a:lnTo>
                  <a:pt x="2049" y="636"/>
                </a:lnTo>
                <a:lnTo>
                  <a:pt x="2056" y="662"/>
                </a:lnTo>
                <a:lnTo>
                  <a:pt x="2058" y="676"/>
                </a:lnTo>
                <a:lnTo>
                  <a:pt x="2062" y="689"/>
                </a:lnTo>
                <a:lnTo>
                  <a:pt x="2066" y="715"/>
                </a:lnTo>
                <a:lnTo>
                  <a:pt x="2069" y="742"/>
                </a:lnTo>
                <a:lnTo>
                  <a:pt x="2073" y="768"/>
                </a:lnTo>
                <a:lnTo>
                  <a:pt x="2074" y="793"/>
                </a:lnTo>
                <a:lnTo>
                  <a:pt x="2075" y="818"/>
                </a:lnTo>
                <a:lnTo>
                  <a:pt x="2075" y="842"/>
                </a:lnTo>
                <a:lnTo>
                  <a:pt x="2074" y="856"/>
                </a:lnTo>
                <a:lnTo>
                  <a:pt x="2074" y="866"/>
                </a:lnTo>
                <a:lnTo>
                  <a:pt x="2073" y="890"/>
                </a:lnTo>
                <a:lnTo>
                  <a:pt x="2070" y="913"/>
                </a:lnTo>
                <a:lnTo>
                  <a:pt x="2064" y="955"/>
                </a:lnTo>
                <a:lnTo>
                  <a:pt x="2060" y="976"/>
                </a:lnTo>
                <a:lnTo>
                  <a:pt x="2056" y="994"/>
                </a:lnTo>
                <a:lnTo>
                  <a:pt x="2051" y="1012"/>
                </a:lnTo>
                <a:lnTo>
                  <a:pt x="2046" y="1028"/>
                </a:lnTo>
                <a:lnTo>
                  <a:pt x="2036" y="1057"/>
                </a:lnTo>
                <a:lnTo>
                  <a:pt x="2031" y="1070"/>
                </a:lnTo>
                <a:lnTo>
                  <a:pt x="2025" y="1081"/>
                </a:lnTo>
                <a:lnTo>
                  <a:pt x="2013" y="1104"/>
                </a:lnTo>
                <a:lnTo>
                  <a:pt x="2000" y="1128"/>
                </a:lnTo>
                <a:lnTo>
                  <a:pt x="1986" y="1152"/>
                </a:lnTo>
                <a:lnTo>
                  <a:pt x="1972" y="1175"/>
                </a:lnTo>
                <a:lnTo>
                  <a:pt x="1964" y="1188"/>
                </a:lnTo>
                <a:lnTo>
                  <a:pt x="1956" y="1200"/>
                </a:lnTo>
                <a:lnTo>
                  <a:pt x="1941" y="1224"/>
                </a:lnTo>
                <a:lnTo>
                  <a:pt x="1908" y="1272"/>
                </a:lnTo>
                <a:lnTo>
                  <a:pt x="1874" y="1321"/>
                </a:lnTo>
                <a:lnTo>
                  <a:pt x="1838" y="1369"/>
                </a:lnTo>
                <a:lnTo>
                  <a:pt x="1803" y="1416"/>
                </a:lnTo>
                <a:lnTo>
                  <a:pt x="1767" y="1461"/>
                </a:lnTo>
                <a:lnTo>
                  <a:pt x="1732" y="1506"/>
                </a:lnTo>
                <a:lnTo>
                  <a:pt x="1698" y="1547"/>
                </a:lnTo>
                <a:lnTo>
                  <a:pt x="1636" y="1621"/>
                </a:lnTo>
                <a:lnTo>
                  <a:pt x="1584" y="1681"/>
                </a:lnTo>
                <a:lnTo>
                  <a:pt x="1550" y="1724"/>
                </a:lnTo>
                <a:lnTo>
                  <a:pt x="1524" y="1753"/>
                </a:lnTo>
                <a:lnTo>
                  <a:pt x="1496" y="1787"/>
                </a:lnTo>
                <a:lnTo>
                  <a:pt x="1425" y="1863"/>
                </a:lnTo>
                <a:lnTo>
                  <a:pt x="1346" y="1952"/>
                </a:lnTo>
                <a:lnTo>
                  <a:pt x="1305" y="1999"/>
                </a:lnTo>
                <a:lnTo>
                  <a:pt x="1264" y="2047"/>
                </a:lnTo>
                <a:lnTo>
                  <a:pt x="1224" y="2096"/>
                </a:lnTo>
                <a:lnTo>
                  <a:pt x="1205" y="2120"/>
                </a:lnTo>
                <a:lnTo>
                  <a:pt x="1186" y="2144"/>
                </a:lnTo>
                <a:lnTo>
                  <a:pt x="1150" y="2192"/>
                </a:lnTo>
                <a:lnTo>
                  <a:pt x="1134" y="2216"/>
                </a:lnTo>
                <a:lnTo>
                  <a:pt x="1119" y="2240"/>
                </a:lnTo>
                <a:lnTo>
                  <a:pt x="1103" y="2263"/>
                </a:lnTo>
                <a:lnTo>
                  <a:pt x="1090" y="2286"/>
                </a:lnTo>
                <a:lnTo>
                  <a:pt x="1078" y="2307"/>
                </a:lnTo>
                <a:lnTo>
                  <a:pt x="1067" y="2329"/>
                </a:lnTo>
                <a:lnTo>
                  <a:pt x="1058" y="2349"/>
                </a:lnTo>
                <a:lnTo>
                  <a:pt x="1049" y="2370"/>
                </a:lnTo>
                <a:lnTo>
                  <a:pt x="1043" y="2389"/>
                </a:lnTo>
                <a:lnTo>
                  <a:pt x="1038" y="2408"/>
                </a:lnTo>
                <a:lnTo>
                  <a:pt x="1036" y="2424"/>
                </a:lnTo>
                <a:lnTo>
                  <a:pt x="1034" y="2439"/>
                </a:lnTo>
                <a:lnTo>
                  <a:pt x="1032" y="2455"/>
                </a:lnTo>
                <a:lnTo>
                  <a:pt x="1030" y="2472"/>
                </a:lnTo>
                <a:lnTo>
                  <a:pt x="1030" y="2488"/>
                </a:lnTo>
                <a:lnTo>
                  <a:pt x="1029" y="2505"/>
                </a:lnTo>
                <a:lnTo>
                  <a:pt x="1029" y="2540"/>
                </a:lnTo>
                <a:lnTo>
                  <a:pt x="1029" y="2558"/>
                </a:lnTo>
                <a:lnTo>
                  <a:pt x="1030" y="2575"/>
                </a:lnTo>
                <a:lnTo>
                  <a:pt x="1032" y="2611"/>
                </a:lnTo>
                <a:lnTo>
                  <a:pt x="1035" y="2646"/>
                </a:lnTo>
                <a:lnTo>
                  <a:pt x="1040" y="2680"/>
                </a:lnTo>
                <a:lnTo>
                  <a:pt x="1049" y="2745"/>
                </a:lnTo>
                <a:lnTo>
                  <a:pt x="1060" y="2805"/>
                </a:lnTo>
                <a:lnTo>
                  <a:pt x="1065" y="2833"/>
                </a:lnTo>
                <a:lnTo>
                  <a:pt x="1071" y="2857"/>
                </a:lnTo>
                <a:lnTo>
                  <a:pt x="1079" y="2896"/>
                </a:lnTo>
                <a:lnTo>
                  <a:pt x="857" y="2896"/>
                </a:lnTo>
                <a:lnTo>
                  <a:pt x="846" y="2868"/>
                </a:lnTo>
                <a:lnTo>
                  <a:pt x="834" y="2836"/>
                </a:lnTo>
                <a:lnTo>
                  <a:pt x="824" y="2802"/>
                </a:lnTo>
                <a:lnTo>
                  <a:pt x="812" y="2764"/>
                </a:lnTo>
                <a:lnTo>
                  <a:pt x="800" y="2726"/>
                </a:lnTo>
                <a:lnTo>
                  <a:pt x="789" y="2685"/>
                </a:lnTo>
                <a:lnTo>
                  <a:pt x="778" y="2641"/>
                </a:lnTo>
                <a:lnTo>
                  <a:pt x="768" y="2596"/>
                </a:lnTo>
                <a:lnTo>
                  <a:pt x="765" y="2572"/>
                </a:lnTo>
                <a:lnTo>
                  <a:pt x="760" y="2548"/>
                </a:lnTo>
                <a:lnTo>
                  <a:pt x="758" y="2524"/>
                </a:lnTo>
                <a:lnTo>
                  <a:pt x="754" y="2500"/>
                </a:lnTo>
                <a:lnTo>
                  <a:pt x="752" y="2475"/>
                </a:lnTo>
                <a:lnTo>
                  <a:pt x="749" y="2449"/>
                </a:lnTo>
                <a:lnTo>
                  <a:pt x="748" y="2424"/>
                </a:lnTo>
                <a:lnTo>
                  <a:pt x="747" y="2397"/>
                </a:lnTo>
                <a:lnTo>
                  <a:pt x="746" y="2371"/>
                </a:lnTo>
                <a:lnTo>
                  <a:pt x="747" y="2344"/>
                </a:lnTo>
                <a:lnTo>
                  <a:pt x="747" y="2317"/>
                </a:lnTo>
                <a:lnTo>
                  <a:pt x="748" y="2289"/>
                </a:lnTo>
                <a:lnTo>
                  <a:pt x="750" y="2262"/>
                </a:lnTo>
                <a:lnTo>
                  <a:pt x="754" y="2234"/>
                </a:lnTo>
                <a:lnTo>
                  <a:pt x="758" y="2206"/>
                </a:lnTo>
                <a:lnTo>
                  <a:pt x="762" y="2178"/>
                </a:lnTo>
                <a:lnTo>
                  <a:pt x="766" y="2156"/>
                </a:lnTo>
                <a:lnTo>
                  <a:pt x="770" y="2145"/>
                </a:lnTo>
                <a:lnTo>
                  <a:pt x="772" y="2134"/>
                </a:lnTo>
                <a:lnTo>
                  <a:pt x="776" y="2124"/>
                </a:lnTo>
                <a:lnTo>
                  <a:pt x="779" y="2112"/>
                </a:lnTo>
                <a:lnTo>
                  <a:pt x="789" y="2089"/>
                </a:lnTo>
                <a:lnTo>
                  <a:pt x="798" y="2065"/>
                </a:lnTo>
                <a:lnTo>
                  <a:pt x="809" y="2041"/>
                </a:lnTo>
                <a:lnTo>
                  <a:pt x="821" y="2017"/>
                </a:lnTo>
                <a:lnTo>
                  <a:pt x="834" y="1993"/>
                </a:lnTo>
                <a:lnTo>
                  <a:pt x="849" y="1968"/>
                </a:lnTo>
                <a:lnTo>
                  <a:pt x="863" y="1944"/>
                </a:lnTo>
                <a:lnTo>
                  <a:pt x="878" y="1919"/>
                </a:lnTo>
                <a:lnTo>
                  <a:pt x="894" y="1895"/>
                </a:lnTo>
                <a:lnTo>
                  <a:pt x="910" y="1869"/>
                </a:lnTo>
                <a:lnTo>
                  <a:pt x="927" y="1845"/>
                </a:lnTo>
                <a:lnTo>
                  <a:pt x="944" y="1821"/>
                </a:lnTo>
                <a:lnTo>
                  <a:pt x="960" y="1797"/>
                </a:lnTo>
                <a:lnTo>
                  <a:pt x="995" y="1752"/>
                </a:lnTo>
                <a:lnTo>
                  <a:pt x="1029" y="1709"/>
                </a:lnTo>
                <a:lnTo>
                  <a:pt x="1061" y="1669"/>
                </a:lnTo>
                <a:lnTo>
                  <a:pt x="1091" y="1633"/>
                </a:lnTo>
                <a:lnTo>
                  <a:pt x="1118" y="1601"/>
                </a:lnTo>
                <a:lnTo>
                  <a:pt x="1142" y="1573"/>
                </a:lnTo>
                <a:lnTo>
                  <a:pt x="1174" y="1536"/>
                </a:lnTo>
                <a:lnTo>
                  <a:pt x="1196" y="1511"/>
                </a:lnTo>
                <a:lnTo>
                  <a:pt x="1222" y="1481"/>
                </a:lnTo>
                <a:lnTo>
                  <a:pt x="1282" y="1409"/>
                </a:lnTo>
                <a:lnTo>
                  <a:pt x="1352" y="1325"/>
                </a:lnTo>
                <a:lnTo>
                  <a:pt x="1427" y="1235"/>
                </a:lnTo>
                <a:lnTo>
                  <a:pt x="1503" y="1142"/>
                </a:lnTo>
                <a:lnTo>
                  <a:pt x="1574" y="1054"/>
                </a:lnTo>
                <a:lnTo>
                  <a:pt x="1638" y="973"/>
                </a:lnTo>
                <a:lnTo>
                  <a:pt x="1666" y="938"/>
                </a:lnTo>
                <a:lnTo>
                  <a:pt x="1690" y="907"/>
                </a:lnTo>
                <a:lnTo>
                  <a:pt x="1702" y="890"/>
                </a:lnTo>
                <a:lnTo>
                  <a:pt x="1714" y="875"/>
                </a:lnTo>
                <a:lnTo>
                  <a:pt x="1725" y="859"/>
                </a:lnTo>
                <a:lnTo>
                  <a:pt x="1734" y="844"/>
                </a:lnTo>
                <a:lnTo>
                  <a:pt x="1743" y="828"/>
                </a:lnTo>
                <a:lnTo>
                  <a:pt x="1751" y="814"/>
                </a:lnTo>
                <a:lnTo>
                  <a:pt x="1758" y="799"/>
                </a:lnTo>
                <a:lnTo>
                  <a:pt x="1766" y="785"/>
                </a:lnTo>
                <a:lnTo>
                  <a:pt x="1772" y="772"/>
                </a:lnTo>
                <a:lnTo>
                  <a:pt x="1776" y="757"/>
                </a:lnTo>
                <a:lnTo>
                  <a:pt x="1781" y="744"/>
                </a:lnTo>
                <a:lnTo>
                  <a:pt x="1785" y="731"/>
                </a:lnTo>
                <a:lnTo>
                  <a:pt x="1787" y="718"/>
                </a:lnTo>
                <a:lnTo>
                  <a:pt x="1790" y="704"/>
                </a:lnTo>
                <a:lnTo>
                  <a:pt x="1791" y="691"/>
                </a:lnTo>
                <a:lnTo>
                  <a:pt x="1792" y="679"/>
                </a:lnTo>
                <a:lnTo>
                  <a:pt x="1792" y="666"/>
                </a:lnTo>
                <a:lnTo>
                  <a:pt x="1792" y="654"/>
                </a:lnTo>
                <a:lnTo>
                  <a:pt x="1791" y="641"/>
                </a:lnTo>
                <a:lnTo>
                  <a:pt x="1790" y="629"/>
                </a:lnTo>
                <a:lnTo>
                  <a:pt x="1787" y="616"/>
                </a:lnTo>
                <a:lnTo>
                  <a:pt x="1784" y="604"/>
                </a:lnTo>
                <a:lnTo>
                  <a:pt x="1782" y="598"/>
                </a:lnTo>
                <a:lnTo>
                  <a:pt x="1780" y="592"/>
                </a:lnTo>
                <a:lnTo>
                  <a:pt x="1776" y="578"/>
                </a:lnTo>
                <a:lnTo>
                  <a:pt x="1767" y="554"/>
                </a:lnTo>
                <a:lnTo>
                  <a:pt x="1761" y="541"/>
                </a:lnTo>
                <a:lnTo>
                  <a:pt x="1755" y="529"/>
                </a:lnTo>
                <a:lnTo>
                  <a:pt x="1740" y="503"/>
                </a:lnTo>
                <a:lnTo>
                  <a:pt x="1725" y="476"/>
                </a:lnTo>
                <a:lnTo>
                  <a:pt x="1726" y="475"/>
                </a:lnTo>
                <a:lnTo>
                  <a:pt x="1731" y="472"/>
                </a:lnTo>
                <a:lnTo>
                  <a:pt x="1749" y="458"/>
                </a:lnTo>
                <a:lnTo>
                  <a:pt x="1800" y="415"/>
                </a:lnTo>
                <a:lnTo>
                  <a:pt x="1875" y="352"/>
                </a:lnTo>
                <a:close/>
                <a:moveTo>
                  <a:pt x="1641" y="3193"/>
                </a:moveTo>
                <a:lnTo>
                  <a:pt x="1258" y="3193"/>
                </a:lnTo>
                <a:lnTo>
                  <a:pt x="1228" y="3103"/>
                </a:lnTo>
                <a:lnTo>
                  <a:pt x="1214" y="3056"/>
                </a:lnTo>
                <a:lnTo>
                  <a:pt x="1206" y="3032"/>
                </a:lnTo>
                <a:lnTo>
                  <a:pt x="1199" y="3008"/>
                </a:lnTo>
                <a:lnTo>
                  <a:pt x="1186" y="2959"/>
                </a:lnTo>
                <a:lnTo>
                  <a:pt x="1173" y="2909"/>
                </a:lnTo>
                <a:lnTo>
                  <a:pt x="1167" y="2884"/>
                </a:lnTo>
                <a:lnTo>
                  <a:pt x="1162" y="2859"/>
                </a:lnTo>
                <a:lnTo>
                  <a:pt x="1156" y="2834"/>
                </a:lnTo>
                <a:lnTo>
                  <a:pt x="1152" y="2809"/>
                </a:lnTo>
                <a:lnTo>
                  <a:pt x="1148" y="2784"/>
                </a:lnTo>
                <a:lnTo>
                  <a:pt x="1144" y="2758"/>
                </a:lnTo>
                <a:lnTo>
                  <a:pt x="1142" y="2733"/>
                </a:lnTo>
                <a:lnTo>
                  <a:pt x="1139" y="2708"/>
                </a:lnTo>
                <a:lnTo>
                  <a:pt x="1138" y="2683"/>
                </a:lnTo>
                <a:lnTo>
                  <a:pt x="1137" y="2658"/>
                </a:lnTo>
                <a:lnTo>
                  <a:pt x="1137" y="2634"/>
                </a:lnTo>
                <a:lnTo>
                  <a:pt x="1137" y="2608"/>
                </a:lnTo>
                <a:lnTo>
                  <a:pt x="1139" y="2584"/>
                </a:lnTo>
                <a:lnTo>
                  <a:pt x="1142" y="2559"/>
                </a:lnTo>
                <a:lnTo>
                  <a:pt x="1144" y="2535"/>
                </a:lnTo>
                <a:lnTo>
                  <a:pt x="1149" y="2511"/>
                </a:lnTo>
                <a:lnTo>
                  <a:pt x="1154" y="2488"/>
                </a:lnTo>
                <a:lnTo>
                  <a:pt x="1160" y="2464"/>
                </a:lnTo>
                <a:lnTo>
                  <a:pt x="1167" y="2442"/>
                </a:lnTo>
                <a:lnTo>
                  <a:pt x="1175" y="2419"/>
                </a:lnTo>
                <a:lnTo>
                  <a:pt x="1186" y="2395"/>
                </a:lnTo>
                <a:lnTo>
                  <a:pt x="1198" y="2370"/>
                </a:lnTo>
                <a:lnTo>
                  <a:pt x="1212" y="2343"/>
                </a:lnTo>
                <a:lnTo>
                  <a:pt x="1229" y="2318"/>
                </a:lnTo>
                <a:lnTo>
                  <a:pt x="1247" y="2290"/>
                </a:lnTo>
                <a:lnTo>
                  <a:pt x="1266" y="2264"/>
                </a:lnTo>
                <a:lnTo>
                  <a:pt x="1288" y="2235"/>
                </a:lnTo>
                <a:lnTo>
                  <a:pt x="1311" y="2208"/>
                </a:lnTo>
                <a:lnTo>
                  <a:pt x="1335" y="2179"/>
                </a:lnTo>
                <a:lnTo>
                  <a:pt x="1360" y="2150"/>
                </a:lnTo>
                <a:lnTo>
                  <a:pt x="1386" y="2120"/>
                </a:lnTo>
                <a:lnTo>
                  <a:pt x="1414" y="2090"/>
                </a:lnTo>
                <a:lnTo>
                  <a:pt x="1470" y="2030"/>
                </a:lnTo>
                <a:lnTo>
                  <a:pt x="1532" y="1969"/>
                </a:lnTo>
                <a:lnTo>
                  <a:pt x="1594" y="1907"/>
                </a:lnTo>
                <a:lnTo>
                  <a:pt x="1658" y="1844"/>
                </a:lnTo>
                <a:lnTo>
                  <a:pt x="1786" y="1718"/>
                </a:lnTo>
                <a:lnTo>
                  <a:pt x="1850" y="1656"/>
                </a:lnTo>
                <a:lnTo>
                  <a:pt x="1911" y="1593"/>
                </a:lnTo>
                <a:lnTo>
                  <a:pt x="1941" y="1562"/>
                </a:lnTo>
                <a:lnTo>
                  <a:pt x="1970" y="1532"/>
                </a:lnTo>
                <a:lnTo>
                  <a:pt x="1998" y="1501"/>
                </a:lnTo>
                <a:lnTo>
                  <a:pt x="2026" y="1471"/>
                </a:lnTo>
                <a:lnTo>
                  <a:pt x="2054" y="1436"/>
                </a:lnTo>
                <a:lnTo>
                  <a:pt x="2079" y="1401"/>
                </a:lnTo>
                <a:lnTo>
                  <a:pt x="2091" y="1386"/>
                </a:lnTo>
                <a:lnTo>
                  <a:pt x="2102" y="1369"/>
                </a:lnTo>
                <a:lnTo>
                  <a:pt x="2112" y="1353"/>
                </a:lnTo>
                <a:lnTo>
                  <a:pt x="2123" y="1338"/>
                </a:lnTo>
                <a:lnTo>
                  <a:pt x="2141" y="1308"/>
                </a:lnTo>
                <a:lnTo>
                  <a:pt x="2156" y="1278"/>
                </a:lnTo>
                <a:lnTo>
                  <a:pt x="2169" y="1249"/>
                </a:lnTo>
                <a:lnTo>
                  <a:pt x="2174" y="1235"/>
                </a:lnTo>
                <a:lnTo>
                  <a:pt x="2178" y="1220"/>
                </a:lnTo>
                <a:lnTo>
                  <a:pt x="2182" y="1206"/>
                </a:lnTo>
                <a:lnTo>
                  <a:pt x="2186" y="1193"/>
                </a:lnTo>
                <a:lnTo>
                  <a:pt x="2187" y="1178"/>
                </a:lnTo>
                <a:lnTo>
                  <a:pt x="2189" y="1164"/>
                </a:lnTo>
                <a:lnTo>
                  <a:pt x="2189" y="1151"/>
                </a:lnTo>
                <a:lnTo>
                  <a:pt x="2189" y="1136"/>
                </a:lnTo>
                <a:lnTo>
                  <a:pt x="2189" y="1122"/>
                </a:lnTo>
                <a:lnTo>
                  <a:pt x="2187" y="1108"/>
                </a:lnTo>
                <a:lnTo>
                  <a:pt x="2184" y="1093"/>
                </a:lnTo>
                <a:lnTo>
                  <a:pt x="2182" y="1079"/>
                </a:lnTo>
                <a:lnTo>
                  <a:pt x="2177" y="1064"/>
                </a:lnTo>
                <a:lnTo>
                  <a:pt x="2172" y="1050"/>
                </a:lnTo>
                <a:lnTo>
                  <a:pt x="2168" y="1036"/>
                </a:lnTo>
                <a:lnTo>
                  <a:pt x="2160" y="1020"/>
                </a:lnTo>
                <a:lnTo>
                  <a:pt x="2153" y="1006"/>
                </a:lnTo>
                <a:lnTo>
                  <a:pt x="2145" y="990"/>
                </a:lnTo>
                <a:lnTo>
                  <a:pt x="2297" y="864"/>
                </a:lnTo>
                <a:lnTo>
                  <a:pt x="2312" y="877"/>
                </a:lnTo>
                <a:lnTo>
                  <a:pt x="2327" y="893"/>
                </a:lnTo>
                <a:lnTo>
                  <a:pt x="2342" y="908"/>
                </a:lnTo>
                <a:lnTo>
                  <a:pt x="2355" y="926"/>
                </a:lnTo>
                <a:lnTo>
                  <a:pt x="2369" y="944"/>
                </a:lnTo>
                <a:lnTo>
                  <a:pt x="2382" y="964"/>
                </a:lnTo>
                <a:lnTo>
                  <a:pt x="2394" y="984"/>
                </a:lnTo>
                <a:lnTo>
                  <a:pt x="2406" y="1006"/>
                </a:lnTo>
                <a:lnTo>
                  <a:pt x="2417" y="1028"/>
                </a:lnTo>
                <a:lnTo>
                  <a:pt x="2428" y="1051"/>
                </a:lnTo>
                <a:lnTo>
                  <a:pt x="2439" y="1074"/>
                </a:lnTo>
                <a:lnTo>
                  <a:pt x="2447" y="1098"/>
                </a:lnTo>
                <a:lnTo>
                  <a:pt x="2456" y="1123"/>
                </a:lnTo>
                <a:lnTo>
                  <a:pt x="2464" y="1148"/>
                </a:lnTo>
                <a:lnTo>
                  <a:pt x="2470" y="1174"/>
                </a:lnTo>
                <a:lnTo>
                  <a:pt x="2476" y="1200"/>
                </a:lnTo>
                <a:lnTo>
                  <a:pt x="2481" y="1225"/>
                </a:lnTo>
                <a:lnTo>
                  <a:pt x="2482" y="1238"/>
                </a:lnTo>
                <a:lnTo>
                  <a:pt x="2484" y="1251"/>
                </a:lnTo>
                <a:lnTo>
                  <a:pt x="2487" y="1278"/>
                </a:lnTo>
                <a:lnTo>
                  <a:pt x="2488" y="1304"/>
                </a:lnTo>
                <a:lnTo>
                  <a:pt x="2488" y="1331"/>
                </a:lnTo>
                <a:lnTo>
                  <a:pt x="2488" y="1357"/>
                </a:lnTo>
                <a:lnTo>
                  <a:pt x="2486" y="1383"/>
                </a:lnTo>
                <a:lnTo>
                  <a:pt x="2482" y="1410"/>
                </a:lnTo>
                <a:lnTo>
                  <a:pt x="2477" y="1435"/>
                </a:lnTo>
                <a:lnTo>
                  <a:pt x="2471" y="1461"/>
                </a:lnTo>
                <a:lnTo>
                  <a:pt x="2466" y="1473"/>
                </a:lnTo>
                <a:lnTo>
                  <a:pt x="2463" y="1485"/>
                </a:lnTo>
                <a:lnTo>
                  <a:pt x="2458" y="1499"/>
                </a:lnTo>
                <a:lnTo>
                  <a:pt x="2453" y="1511"/>
                </a:lnTo>
                <a:lnTo>
                  <a:pt x="2442" y="1535"/>
                </a:lnTo>
                <a:lnTo>
                  <a:pt x="2430" y="1557"/>
                </a:lnTo>
                <a:lnTo>
                  <a:pt x="2423" y="1569"/>
                </a:lnTo>
                <a:lnTo>
                  <a:pt x="2416" y="1580"/>
                </a:lnTo>
                <a:lnTo>
                  <a:pt x="2400" y="1602"/>
                </a:lnTo>
                <a:lnTo>
                  <a:pt x="2361" y="1653"/>
                </a:lnTo>
                <a:lnTo>
                  <a:pt x="2320" y="1703"/>
                </a:lnTo>
                <a:lnTo>
                  <a:pt x="2277" y="1752"/>
                </a:lnTo>
                <a:lnTo>
                  <a:pt x="2256" y="1777"/>
                </a:lnTo>
                <a:lnTo>
                  <a:pt x="2234" y="1801"/>
                </a:lnTo>
                <a:lnTo>
                  <a:pt x="2189" y="1851"/>
                </a:lnTo>
                <a:lnTo>
                  <a:pt x="2141" y="1903"/>
                </a:lnTo>
                <a:lnTo>
                  <a:pt x="2039" y="2013"/>
                </a:lnTo>
                <a:lnTo>
                  <a:pt x="1988" y="2069"/>
                </a:lnTo>
                <a:lnTo>
                  <a:pt x="1934" y="2124"/>
                </a:lnTo>
                <a:lnTo>
                  <a:pt x="1824" y="2236"/>
                </a:lnTo>
                <a:lnTo>
                  <a:pt x="1766" y="2298"/>
                </a:lnTo>
                <a:lnTo>
                  <a:pt x="1704" y="2362"/>
                </a:lnTo>
                <a:lnTo>
                  <a:pt x="1673" y="2397"/>
                </a:lnTo>
                <a:lnTo>
                  <a:pt x="1641" y="2433"/>
                </a:lnTo>
                <a:lnTo>
                  <a:pt x="1607" y="2472"/>
                </a:lnTo>
                <a:lnTo>
                  <a:pt x="1571" y="2511"/>
                </a:lnTo>
                <a:lnTo>
                  <a:pt x="1565" y="2520"/>
                </a:lnTo>
                <a:lnTo>
                  <a:pt x="1559" y="2527"/>
                </a:lnTo>
                <a:lnTo>
                  <a:pt x="1548" y="2545"/>
                </a:lnTo>
                <a:lnTo>
                  <a:pt x="1544" y="2553"/>
                </a:lnTo>
                <a:lnTo>
                  <a:pt x="1539" y="2562"/>
                </a:lnTo>
                <a:lnTo>
                  <a:pt x="1530" y="2581"/>
                </a:lnTo>
                <a:lnTo>
                  <a:pt x="1528" y="2590"/>
                </a:lnTo>
                <a:lnTo>
                  <a:pt x="1524" y="2600"/>
                </a:lnTo>
                <a:lnTo>
                  <a:pt x="1522" y="2610"/>
                </a:lnTo>
                <a:lnTo>
                  <a:pt x="1520" y="2620"/>
                </a:lnTo>
                <a:lnTo>
                  <a:pt x="1516" y="2641"/>
                </a:lnTo>
                <a:lnTo>
                  <a:pt x="1515" y="2652"/>
                </a:lnTo>
                <a:lnTo>
                  <a:pt x="1514" y="2662"/>
                </a:lnTo>
                <a:lnTo>
                  <a:pt x="1514" y="2684"/>
                </a:lnTo>
                <a:lnTo>
                  <a:pt x="1514" y="2707"/>
                </a:lnTo>
                <a:lnTo>
                  <a:pt x="1514" y="2730"/>
                </a:lnTo>
                <a:lnTo>
                  <a:pt x="1516" y="2752"/>
                </a:lnTo>
                <a:lnTo>
                  <a:pt x="1520" y="2775"/>
                </a:lnTo>
                <a:lnTo>
                  <a:pt x="1523" y="2799"/>
                </a:lnTo>
                <a:lnTo>
                  <a:pt x="1527" y="2822"/>
                </a:lnTo>
                <a:lnTo>
                  <a:pt x="1533" y="2846"/>
                </a:lnTo>
                <a:lnTo>
                  <a:pt x="1538" y="2870"/>
                </a:lnTo>
                <a:lnTo>
                  <a:pt x="1545" y="2894"/>
                </a:lnTo>
                <a:lnTo>
                  <a:pt x="1558" y="2941"/>
                </a:lnTo>
                <a:lnTo>
                  <a:pt x="1572" y="2987"/>
                </a:lnTo>
                <a:lnTo>
                  <a:pt x="1588" y="3033"/>
                </a:lnTo>
                <a:lnTo>
                  <a:pt x="1617" y="3118"/>
                </a:lnTo>
                <a:lnTo>
                  <a:pt x="1630" y="3157"/>
                </a:lnTo>
                <a:lnTo>
                  <a:pt x="1641" y="3193"/>
                </a:lnTo>
                <a:close/>
                <a:moveTo>
                  <a:pt x="2080" y="3193"/>
                </a:moveTo>
                <a:lnTo>
                  <a:pt x="1755" y="3193"/>
                </a:lnTo>
                <a:lnTo>
                  <a:pt x="1749" y="3171"/>
                </a:lnTo>
                <a:lnTo>
                  <a:pt x="1743" y="3148"/>
                </a:lnTo>
                <a:lnTo>
                  <a:pt x="1730" y="3104"/>
                </a:lnTo>
                <a:lnTo>
                  <a:pt x="1702" y="3015"/>
                </a:lnTo>
                <a:lnTo>
                  <a:pt x="1688" y="2971"/>
                </a:lnTo>
                <a:lnTo>
                  <a:pt x="1676" y="2926"/>
                </a:lnTo>
                <a:lnTo>
                  <a:pt x="1670" y="2904"/>
                </a:lnTo>
                <a:lnTo>
                  <a:pt x="1665" y="2881"/>
                </a:lnTo>
                <a:lnTo>
                  <a:pt x="1660" y="2859"/>
                </a:lnTo>
                <a:lnTo>
                  <a:pt x="1656" y="2836"/>
                </a:lnTo>
                <a:lnTo>
                  <a:pt x="1653" y="2810"/>
                </a:lnTo>
                <a:lnTo>
                  <a:pt x="1649" y="2785"/>
                </a:lnTo>
                <a:lnTo>
                  <a:pt x="1648" y="2761"/>
                </a:lnTo>
                <a:lnTo>
                  <a:pt x="1647" y="2738"/>
                </a:lnTo>
                <a:lnTo>
                  <a:pt x="1647" y="2716"/>
                </a:lnTo>
                <a:lnTo>
                  <a:pt x="1648" y="2696"/>
                </a:lnTo>
                <a:lnTo>
                  <a:pt x="1650" y="2676"/>
                </a:lnTo>
                <a:lnTo>
                  <a:pt x="1654" y="2655"/>
                </a:lnTo>
                <a:lnTo>
                  <a:pt x="1656" y="2646"/>
                </a:lnTo>
                <a:lnTo>
                  <a:pt x="1660" y="2636"/>
                </a:lnTo>
                <a:lnTo>
                  <a:pt x="1667" y="2618"/>
                </a:lnTo>
                <a:lnTo>
                  <a:pt x="1671" y="2608"/>
                </a:lnTo>
                <a:lnTo>
                  <a:pt x="1676" y="2599"/>
                </a:lnTo>
                <a:lnTo>
                  <a:pt x="1686" y="2581"/>
                </a:lnTo>
                <a:lnTo>
                  <a:pt x="1698" y="2562"/>
                </a:lnTo>
                <a:lnTo>
                  <a:pt x="1713" y="2542"/>
                </a:lnTo>
                <a:lnTo>
                  <a:pt x="1728" y="2523"/>
                </a:lnTo>
                <a:lnTo>
                  <a:pt x="1748" y="2504"/>
                </a:lnTo>
                <a:lnTo>
                  <a:pt x="1762" y="2490"/>
                </a:lnTo>
                <a:lnTo>
                  <a:pt x="1778" y="2474"/>
                </a:lnTo>
                <a:lnTo>
                  <a:pt x="1812" y="2443"/>
                </a:lnTo>
                <a:lnTo>
                  <a:pt x="1850" y="2410"/>
                </a:lnTo>
                <a:lnTo>
                  <a:pt x="1892" y="2377"/>
                </a:lnTo>
                <a:lnTo>
                  <a:pt x="1935" y="2342"/>
                </a:lnTo>
                <a:lnTo>
                  <a:pt x="1979" y="2306"/>
                </a:lnTo>
                <a:lnTo>
                  <a:pt x="2070" y="2235"/>
                </a:lnTo>
                <a:lnTo>
                  <a:pt x="2159" y="2166"/>
                </a:lnTo>
                <a:lnTo>
                  <a:pt x="2200" y="2132"/>
                </a:lnTo>
                <a:lnTo>
                  <a:pt x="2238" y="2101"/>
                </a:lnTo>
                <a:lnTo>
                  <a:pt x="2273" y="2071"/>
                </a:lnTo>
                <a:lnTo>
                  <a:pt x="2303" y="2043"/>
                </a:lnTo>
                <a:lnTo>
                  <a:pt x="2330" y="2018"/>
                </a:lnTo>
                <a:lnTo>
                  <a:pt x="2339" y="2006"/>
                </a:lnTo>
                <a:lnTo>
                  <a:pt x="2349" y="1995"/>
                </a:lnTo>
                <a:lnTo>
                  <a:pt x="2355" y="1986"/>
                </a:lnTo>
                <a:lnTo>
                  <a:pt x="2362" y="1976"/>
                </a:lnTo>
                <a:lnTo>
                  <a:pt x="2367" y="1968"/>
                </a:lnTo>
                <a:lnTo>
                  <a:pt x="2372" y="1958"/>
                </a:lnTo>
                <a:lnTo>
                  <a:pt x="2376" y="1949"/>
                </a:lnTo>
                <a:lnTo>
                  <a:pt x="2380" y="1939"/>
                </a:lnTo>
                <a:lnTo>
                  <a:pt x="2382" y="1929"/>
                </a:lnTo>
                <a:lnTo>
                  <a:pt x="2385" y="1920"/>
                </a:lnTo>
                <a:lnTo>
                  <a:pt x="2387" y="1910"/>
                </a:lnTo>
                <a:lnTo>
                  <a:pt x="2390" y="1901"/>
                </a:lnTo>
                <a:lnTo>
                  <a:pt x="2392" y="1883"/>
                </a:lnTo>
                <a:lnTo>
                  <a:pt x="2392" y="1865"/>
                </a:lnTo>
                <a:lnTo>
                  <a:pt x="2392" y="1848"/>
                </a:lnTo>
                <a:lnTo>
                  <a:pt x="2391" y="1832"/>
                </a:lnTo>
                <a:lnTo>
                  <a:pt x="2390" y="1818"/>
                </a:lnTo>
                <a:lnTo>
                  <a:pt x="2387" y="1805"/>
                </a:lnTo>
                <a:lnTo>
                  <a:pt x="2385" y="1794"/>
                </a:lnTo>
                <a:lnTo>
                  <a:pt x="2381" y="1778"/>
                </a:lnTo>
                <a:lnTo>
                  <a:pt x="2379" y="1773"/>
                </a:lnTo>
                <a:lnTo>
                  <a:pt x="2454" y="1711"/>
                </a:lnTo>
                <a:lnTo>
                  <a:pt x="2529" y="1649"/>
                </a:lnTo>
                <a:lnTo>
                  <a:pt x="2546" y="1669"/>
                </a:lnTo>
                <a:lnTo>
                  <a:pt x="2553" y="1679"/>
                </a:lnTo>
                <a:lnTo>
                  <a:pt x="2561" y="1689"/>
                </a:lnTo>
                <a:lnTo>
                  <a:pt x="2574" y="1711"/>
                </a:lnTo>
                <a:lnTo>
                  <a:pt x="2582" y="1722"/>
                </a:lnTo>
                <a:lnTo>
                  <a:pt x="2588" y="1733"/>
                </a:lnTo>
                <a:lnTo>
                  <a:pt x="2600" y="1755"/>
                </a:lnTo>
                <a:lnTo>
                  <a:pt x="2609" y="1778"/>
                </a:lnTo>
                <a:lnTo>
                  <a:pt x="2619" y="1801"/>
                </a:lnTo>
                <a:lnTo>
                  <a:pt x="2626" y="1824"/>
                </a:lnTo>
                <a:lnTo>
                  <a:pt x="2633" y="1847"/>
                </a:lnTo>
                <a:lnTo>
                  <a:pt x="2638" y="1871"/>
                </a:lnTo>
                <a:lnTo>
                  <a:pt x="2643" y="1893"/>
                </a:lnTo>
                <a:lnTo>
                  <a:pt x="2645" y="1917"/>
                </a:lnTo>
                <a:lnTo>
                  <a:pt x="2648" y="1940"/>
                </a:lnTo>
                <a:lnTo>
                  <a:pt x="2649" y="1963"/>
                </a:lnTo>
                <a:lnTo>
                  <a:pt x="2649" y="1986"/>
                </a:lnTo>
                <a:lnTo>
                  <a:pt x="2649" y="2009"/>
                </a:lnTo>
                <a:lnTo>
                  <a:pt x="2646" y="2031"/>
                </a:lnTo>
                <a:lnTo>
                  <a:pt x="2644" y="2053"/>
                </a:lnTo>
                <a:lnTo>
                  <a:pt x="2640" y="2075"/>
                </a:lnTo>
                <a:lnTo>
                  <a:pt x="2636" y="2096"/>
                </a:lnTo>
                <a:lnTo>
                  <a:pt x="2631" y="2116"/>
                </a:lnTo>
                <a:lnTo>
                  <a:pt x="2625" y="2137"/>
                </a:lnTo>
                <a:lnTo>
                  <a:pt x="2618" y="2157"/>
                </a:lnTo>
                <a:lnTo>
                  <a:pt x="2609" y="2175"/>
                </a:lnTo>
                <a:lnTo>
                  <a:pt x="2601" y="2194"/>
                </a:lnTo>
                <a:lnTo>
                  <a:pt x="2592" y="2211"/>
                </a:lnTo>
                <a:lnTo>
                  <a:pt x="2583" y="2228"/>
                </a:lnTo>
                <a:lnTo>
                  <a:pt x="2572" y="2244"/>
                </a:lnTo>
                <a:lnTo>
                  <a:pt x="2561" y="2258"/>
                </a:lnTo>
                <a:lnTo>
                  <a:pt x="2549" y="2272"/>
                </a:lnTo>
                <a:lnTo>
                  <a:pt x="2537" y="2284"/>
                </a:lnTo>
                <a:lnTo>
                  <a:pt x="2530" y="2290"/>
                </a:lnTo>
                <a:lnTo>
                  <a:pt x="2524" y="2296"/>
                </a:lnTo>
                <a:lnTo>
                  <a:pt x="2429" y="2377"/>
                </a:lnTo>
                <a:lnTo>
                  <a:pt x="2309" y="2480"/>
                </a:lnTo>
                <a:lnTo>
                  <a:pt x="2277" y="2508"/>
                </a:lnTo>
                <a:lnTo>
                  <a:pt x="2244" y="2536"/>
                </a:lnTo>
                <a:lnTo>
                  <a:pt x="2181" y="2594"/>
                </a:lnTo>
                <a:lnTo>
                  <a:pt x="2150" y="2623"/>
                </a:lnTo>
                <a:lnTo>
                  <a:pt x="2120" y="2650"/>
                </a:lnTo>
                <a:lnTo>
                  <a:pt x="2090" y="2679"/>
                </a:lnTo>
                <a:lnTo>
                  <a:pt x="2062" y="2706"/>
                </a:lnTo>
                <a:lnTo>
                  <a:pt x="2037" y="2732"/>
                </a:lnTo>
                <a:lnTo>
                  <a:pt x="2026" y="2744"/>
                </a:lnTo>
                <a:lnTo>
                  <a:pt x="2018" y="2755"/>
                </a:lnTo>
                <a:lnTo>
                  <a:pt x="2009" y="2764"/>
                </a:lnTo>
                <a:lnTo>
                  <a:pt x="2003" y="2774"/>
                </a:lnTo>
                <a:lnTo>
                  <a:pt x="1998" y="2784"/>
                </a:lnTo>
                <a:lnTo>
                  <a:pt x="1995" y="2793"/>
                </a:lnTo>
                <a:lnTo>
                  <a:pt x="1994" y="2798"/>
                </a:lnTo>
                <a:lnTo>
                  <a:pt x="1994" y="2803"/>
                </a:lnTo>
                <a:lnTo>
                  <a:pt x="1992" y="2814"/>
                </a:lnTo>
                <a:lnTo>
                  <a:pt x="1992" y="2827"/>
                </a:lnTo>
                <a:lnTo>
                  <a:pt x="1994" y="2840"/>
                </a:lnTo>
                <a:lnTo>
                  <a:pt x="1995" y="2854"/>
                </a:lnTo>
                <a:lnTo>
                  <a:pt x="1998" y="2872"/>
                </a:lnTo>
                <a:lnTo>
                  <a:pt x="2007" y="2912"/>
                </a:lnTo>
                <a:lnTo>
                  <a:pt x="2025" y="2986"/>
                </a:lnTo>
                <a:lnTo>
                  <a:pt x="2044" y="3063"/>
                </a:lnTo>
                <a:lnTo>
                  <a:pt x="2063" y="3134"/>
                </a:lnTo>
                <a:lnTo>
                  <a:pt x="2080" y="3193"/>
                </a:lnTo>
                <a:close/>
                <a:moveTo>
                  <a:pt x="657" y="2306"/>
                </a:moveTo>
                <a:lnTo>
                  <a:pt x="641" y="2282"/>
                </a:lnTo>
                <a:lnTo>
                  <a:pt x="626" y="2259"/>
                </a:lnTo>
                <a:lnTo>
                  <a:pt x="612" y="2235"/>
                </a:lnTo>
                <a:lnTo>
                  <a:pt x="599" y="2211"/>
                </a:lnTo>
                <a:lnTo>
                  <a:pt x="587" y="2187"/>
                </a:lnTo>
                <a:lnTo>
                  <a:pt x="576" y="2163"/>
                </a:lnTo>
                <a:lnTo>
                  <a:pt x="567" y="2138"/>
                </a:lnTo>
                <a:lnTo>
                  <a:pt x="557" y="2114"/>
                </a:lnTo>
                <a:lnTo>
                  <a:pt x="549" y="2089"/>
                </a:lnTo>
                <a:lnTo>
                  <a:pt x="542" y="2064"/>
                </a:lnTo>
                <a:lnTo>
                  <a:pt x="536" y="2037"/>
                </a:lnTo>
                <a:lnTo>
                  <a:pt x="533" y="2024"/>
                </a:lnTo>
                <a:lnTo>
                  <a:pt x="531" y="2011"/>
                </a:lnTo>
                <a:lnTo>
                  <a:pt x="526" y="1983"/>
                </a:lnTo>
                <a:lnTo>
                  <a:pt x="521" y="1956"/>
                </a:lnTo>
                <a:lnTo>
                  <a:pt x="519" y="1926"/>
                </a:lnTo>
                <a:lnTo>
                  <a:pt x="516" y="1897"/>
                </a:lnTo>
                <a:lnTo>
                  <a:pt x="515" y="1880"/>
                </a:lnTo>
                <a:lnTo>
                  <a:pt x="515" y="1863"/>
                </a:lnTo>
                <a:lnTo>
                  <a:pt x="515" y="1847"/>
                </a:lnTo>
                <a:lnTo>
                  <a:pt x="515" y="1830"/>
                </a:lnTo>
                <a:lnTo>
                  <a:pt x="516" y="1813"/>
                </a:lnTo>
                <a:lnTo>
                  <a:pt x="518" y="1796"/>
                </a:lnTo>
                <a:lnTo>
                  <a:pt x="521" y="1764"/>
                </a:lnTo>
                <a:lnTo>
                  <a:pt x="526" y="1731"/>
                </a:lnTo>
                <a:lnTo>
                  <a:pt x="532" y="1699"/>
                </a:lnTo>
                <a:lnTo>
                  <a:pt x="539" y="1668"/>
                </a:lnTo>
                <a:lnTo>
                  <a:pt x="548" y="1637"/>
                </a:lnTo>
                <a:lnTo>
                  <a:pt x="557" y="1605"/>
                </a:lnTo>
                <a:lnTo>
                  <a:pt x="568" y="1574"/>
                </a:lnTo>
                <a:lnTo>
                  <a:pt x="580" y="1543"/>
                </a:lnTo>
                <a:lnTo>
                  <a:pt x="593" y="1513"/>
                </a:lnTo>
                <a:lnTo>
                  <a:pt x="608" y="1483"/>
                </a:lnTo>
                <a:lnTo>
                  <a:pt x="622" y="1453"/>
                </a:lnTo>
                <a:lnTo>
                  <a:pt x="638" y="1423"/>
                </a:lnTo>
                <a:lnTo>
                  <a:pt x="654" y="1394"/>
                </a:lnTo>
                <a:lnTo>
                  <a:pt x="671" y="1364"/>
                </a:lnTo>
                <a:lnTo>
                  <a:pt x="689" y="1335"/>
                </a:lnTo>
                <a:lnTo>
                  <a:pt x="707" y="1305"/>
                </a:lnTo>
                <a:lnTo>
                  <a:pt x="726" y="1277"/>
                </a:lnTo>
                <a:lnTo>
                  <a:pt x="766" y="1219"/>
                </a:lnTo>
                <a:lnTo>
                  <a:pt x="806" y="1163"/>
                </a:lnTo>
                <a:lnTo>
                  <a:pt x="848" y="1105"/>
                </a:lnTo>
                <a:lnTo>
                  <a:pt x="888" y="1049"/>
                </a:lnTo>
                <a:lnTo>
                  <a:pt x="930" y="991"/>
                </a:lnTo>
                <a:lnTo>
                  <a:pt x="971" y="935"/>
                </a:lnTo>
                <a:lnTo>
                  <a:pt x="1107" y="745"/>
                </a:lnTo>
                <a:lnTo>
                  <a:pt x="1168" y="658"/>
                </a:lnTo>
                <a:lnTo>
                  <a:pt x="1223" y="576"/>
                </a:lnTo>
                <a:lnTo>
                  <a:pt x="1248" y="538"/>
                </a:lnTo>
                <a:lnTo>
                  <a:pt x="1271" y="502"/>
                </a:lnTo>
                <a:lnTo>
                  <a:pt x="1292" y="468"/>
                </a:lnTo>
                <a:lnTo>
                  <a:pt x="1310" y="437"/>
                </a:lnTo>
                <a:lnTo>
                  <a:pt x="1325" y="408"/>
                </a:lnTo>
                <a:lnTo>
                  <a:pt x="1337" y="382"/>
                </a:lnTo>
                <a:lnTo>
                  <a:pt x="1342" y="370"/>
                </a:lnTo>
                <a:lnTo>
                  <a:pt x="1347" y="358"/>
                </a:lnTo>
                <a:lnTo>
                  <a:pt x="1350" y="347"/>
                </a:lnTo>
                <a:lnTo>
                  <a:pt x="1353" y="337"/>
                </a:lnTo>
                <a:lnTo>
                  <a:pt x="1355" y="323"/>
                </a:lnTo>
                <a:lnTo>
                  <a:pt x="1356" y="309"/>
                </a:lnTo>
                <a:lnTo>
                  <a:pt x="1356" y="294"/>
                </a:lnTo>
                <a:lnTo>
                  <a:pt x="1356" y="280"/>
                </a:lnTo>
                <a:lnTo>
                  <a:pt x="1355" y="265"/>
                </a:lnTo>
                <a:lnTo>
                  <a:pt x="1353" y="252"/>
                </a:lnTo>
                <a:lnTo>
                  <a:pt x="1350" y="238"/>
                </a:lnTo>
                <a:lnTo>
                  <a:pt x="1347" y="223"/>
                </a:lnTo>
                <a:lnTo>
                  <a:pt x="1344" y="210"/>
                </a:lnTo>
                <a:lnTo>
                  <a:pt x="1340" y="197"/>
                </a:lnTo>
                <a:lnTo>
                  <a:pt x="1331" y="172"/>
                </a:lnTo>
                <a:lnTo>
                  <a:pt x="1322" y="149"/>
                </a:lnTo>
                <a:lnTo>
                  <a:pt x="1313" y="129"/>
                </a:lnTo>
                <a:lnTo>
                  <a:pt x="1384" y="69"/>
                </a:lnTo>
                <a:lnTo>
                  <a:pt x="1436" y="25"/>
                </a:lnTo>
                <a:lnTo>
                  <a:pt x="1455" y="10"/>
                </a:lnTo>
                <a:lnTo>
                  <a:pt x="1467" y="0"/>
                </a:lnTo>
                <a:lnTo>
                  <a:pt x="1485" y="18"/>
                </a:lnTo>
                <a:lnTo>
                  <a:pt x="1502" y="36"/>
                </a:lnTo>
                <a:lnTo>
                  <a:pt x="1517" y="54"/>
                </a:lnTo>
                <a:lnTo>
                  <a:pt x="1533" y="73"/>
                </a:lnTo>
                <a:lnTo>
                  <a:pt x="1540" y="83"/>
                </a:lnTo>
                <a:lnTo>
                  <a:pt x="1546" y="93"/>
                </a:lnTo>
                <a:lnTo>
                  <a:pt x="1559" y="113"/>
                </a:lnTo>
                <a:lnTo>
                  <a:pt x="1571" y="133"/>
                </a:lnTo>
                <a:lnTo>
                  <a:pt x="1582" y="154"/>
                </a:lnTo>
                <a:lnTo>
                  <a:pt x="1592" y="174"/>
                </a:lnTo>
                <a:lnTo>
                  <a:pt x="1601" y="196"/>
                </a:lnTo>
                <a:lnTo>
                  <a:pt x="1608" y="217"/>
                </a:lnTo>
                <a:lnTo>
                  <a:pt x="1616" y="239"/>
                </a:lnTo>
                <a:lnTo>
                  <a:pt x="1622" y="262"/>
                </a:lnTo>
                <a:lnTo>
                  <a:pt x="1628" y="283"/>
                </a:lnTo>
                <a:lnTo>
                  <a:pt x="1631" y="306"/>
                </a:lnTo>
                <a:lnTo>
                  <a:pt x="1635" y="329"/>
                </a:lnTo>
                <a:lnTo>
                  <a:pt x="1637" y="351"/>
                </a:lnTo>
                <a:lnTo>
                  <a:pt x="1638" y="373"/>
                </a:lnTo>
                <a:lnTo>
                  <a:pt x="1640" y="396"/>
                </a:lnTo>
                <a:lnTo>
                  <a:pt x="1640" y="419"/>
                </a:lnTo>
                <a:lnTo>
                  <a:pt x="1638" y="442"/>
                </a:lnTo>
                <a:lnTo>
                  <a:pt x="1636" y="464"/>
                </a:lnTo>
                <a:lnTo>
                  <a:pt x="1634" y="486"/>
                </a:lnTo>
                <a:lnTo>
                  <a:pt x="1630" y="509"/>
                </a:lnTo>
                <a:lnTo>
                  <a:pt x="1626" y="530"/>
                </a:lnTo>
                <a:lnTo>
                  <a:pt x="1622" y="553"/>
                </a:lnTo>
                <a:lnTo>
                  <a:pt x="1616" y="575"/>
                </a:lnTo>
                <a:lnTo>
                  <a:pt x="1610" y="596"/>
                </a:lnTo>
                <a:lnTo>
                  <a:pt x="1602" y="617"/>
                </a:lnTo>
                <a:lnTo>
                  <a:pt x="1594" y="638"/>
                </a:lnTo>
                <a:lnTo>
                  <a:pt x="1586" y="659"/>
                </a:lnTo>
                <a:lnTo>
                  <a:pt x="1577" y="679"/>
                </a:lnTo>
                <a:lnTo>
                  <a:pt x="1566" y="702"/>
                </a:lnTo>
                <a:lnTo>
                  <a:pt x="1554" y="725"/>
                </a:lnTo>
                <a:lnTo>
                  <a:pt x="1541" y="748"/>
                </a:lnTo>
                <a:lnTo>
                  <a:pt x="1528" y="770"/>
                </a:lnTo>
                <a:lnTo>
                  <a:pt x="1515" y="793"/>
                </a:lnTo>
                <a:lnTo>
                  <a:pt x="1500" y="817"/>
                </a:lnTo>
                <a:lnTo>
                  <a:pt x="1469" y="865"/>
                </a:lnTo>
                <a:lnTo>
                  <a:pt x="1437" y="913"/>
                </a:lnTo>
                <a:lnTo>
                  <a:pt x="1402" y="962"/>
                </a:lnTo>
                <a:lnTo>
                  <a:pt x="1366" y="1012"/>
                </a:lnTo>
                <a:lnTo>
                  <a:pt x="1328" y="1061"/>
                </a:lnTo>
                <a:lnTo>
                  <a:pt x="1250" y="1163"/>
                </a:lnTo>
                <a:lnTo>
                  <a:pt x="1168" y="1265"/>
                </a:lnTo>
                <a:lnTo>
                  <a:pt x="1086" y="1369"/>
                </a:lnTo>
                <a:lnTo>
                  <a:pt x="1047" y="1422"/>
                </a:lnTo>
                <a:lnTo>
                  <a:pt x="1007" y="1475"/>
                </a:lnTo>
                <a:lnTo>
                  <a:pt x="968" y="1527"/>
                </a:lnTo>
                <a:lnTo>
                  <a:pt x="930" y="1580"/>
                </a:lnTo>
                <a:lnTo>
                  <a:pt x="893" y="1633"/>
                </a:lnTo>
                <a:lnTo>
                  <a:pt x="858" y="1686"/>
                </a:lnTo>
                <a:lnTo>
                  <a:pt x="826" y="1739"/>
                </a:lnTo>
                <a:lnTo>
                  <a:pt x="810" y="1765"/>
                </a:lnTo>
                <a:lnTo>
                  <a:pt x="795" y="1791"/>
                </a:lnTo>
                <a:lnTo>
                  <a:pt x="780" y="1818"/>
                </a:lnTo>
                <a:lnTo>
                  <a:pt x="766" y="1844"/>
                </a:lnTo>
                <a:lnTo>
                  <a:pt x="753" y="1871"/>
                </a:lnTo>
                <a:lnTo>
                  <a:pt x="741" y="1897"/>
                </a:lnTo>
                <a:lnTo>
                  <a:pt x="729" y="1923"/>
                </a:lnTo>
                <a:lnTo>
                  <a:pt x="718" y="1950"/>
                </a:lnTo>
                <a:lnTo>
                  <a:pt x="707" y="1975"/>
                </a:lnTo>
                <a:lnTo>
                  <a:pt x="698" y="2001"/>
                </a:lnTo>
                <a:lnTo>
                  <a:pt x="689" y="2028"/>
                </a:lnTo>
                <a:lnTo>
                  <a:pt x="681" y="2053"/>
                </a:lnTo>
                <a:lnTo>
                  <a:pt x="674" y="2079"/>
                </a:lnTo>
                <a:lnTo>
                  <a:pt x="668" y="2104"/>
                </a:lnTo>
                <a:lnTo>
                  <a:pt x="663" y="2130"/>
                </a:lnTo>
                <a:lnTo>
                  <a:pt x="659" y="2156"/>
                </a:lnTo>
                <a:lnTo>
                  <a:pt x="656" y="2181"/>
                </a:lnTo>
                <a:lnTo>
                  <a:pt x="653" y="2206"/>
                </a:lnTo>
                <a:lnTo>
                  <a:pt x="653" y="2232"/>
                </a:lnTo>
                <a:lnTo>
                  <a:pt x="653" y="2257"/>
                </a:lnTo>
                <a:lnTo>
                  <a:pt x="654" y="2282"/>
                </a:lnTo>
                <a:lnTo>
                  <a:pt x="657" y="2306"/>
                </a:lnTo>
                <a:close/>
                <a:moveTo>
                  <a:pt x="1857" y="7179"/>
                </a:moveTo>
                <a:lnTo>
                  <a:pt x="1308" y="7179"/>
                </a:lnTo>
                <a:lnTo>
                  <a:pt x="1308" y="6458"/>
                </a:lnTo>
                <a:lnTo>
                  <a:pt x="1308" y="5737"/>
                </a:lnTo>
                <a:lnTo>
                  <a:pt x="1308" y="5016"/>
                </a:lnTo>
                <a:lnTo>
                  <a:pt x="1308" y="4296"/>
                </a:lnTo>
                <a:lnTo>
                  <a:pt x="1316" y="4299"/>
                </a:lnTo>
                <a:lnTo>
                  <a:pt x="1354" y="4308"/>
                </a:lnTo>
                <a:lnTo>
                  <a:pt x="1390" y="4318"/>
                </a:lnTo>
                <a:lnTo>
                  <a:pt x="1425" y="4326"/>
                </a:lnTo>
                <a:lnTo>
                  <a:pt x="1458" y="4332"/>
                </a:lnTo>
                <a:lnTo>
                  <a:pt x="1491" y="4337"/>
                </a:lnTo>
                <a:lnTo>
                  <a:pt x="1506" y="4340"/>
                </a:lnTo>
                <a:lnTo>
                  <a:pt x="1522" y="4342"/>
                </a:lnTo>
                <a:lnTo>
                  <a:pt x="1552" y="4344"/>
                </a:lnTo>
                <a:lnTo>
                  <a:pt x="1582" y="4346"/>
                </a:lnTo>
                <a:lnTo>
                  <a:pt x="1613" y="4346"/>
                </a:lnTo>
                <a:lnTo>
                  <a:pt x="1643" y="4343"/>
                </a:lnTo>
                <a:lnTo>
                  <a:pt x="1674" y="4340"/>
                </a:lnTo>
                <a:lnTo>
                  <a:pt x="1707" y="4335"/>
                </a:lnTo>
                <a:lnTo>
                  <a:pt x="1722" y="4332"/>
                </a:lnTo>
                <a:lnTo>
                  <a:pt x="1739" y="4329"/>
                </a:lnTo>
                <a:lnTo>
                  <a:pt x="1774" y="4320"/>
                </a:lnTo>
                <a:lnTo>
                  <a:pt x="1811" y="4311"/>
                </a:lnTo>
                <a:lnTo>
                  <a:pt x="1850" y="4299"/>
                </a:lnTo>
                <a:lnTo>
                  <a:pt x="1857" y="4296"/>
                </a:lnTo>
                <a:lnTo>
                  <a:pt x="1857" y="5016"/>
                </a:lnTo>
                <a:lnTo>
                  <a:pt x="1857" y="5737"/>
                </a:lnTo>
                <a:lnTo>
                  <a:pt x="1857" y="6458"/>
                </a:lnTo>
                <a:lnTo>
                  <a:pt x="1857" y="7179"/>
                </a:lnTo>
                <a:close/>
                <a:moveTo>
                  <a:pt x="1582" y="4163"/>
                </a:moveTo>
                <a:lnTo>
                  <a:pt x="1548" y="4163"/>
                </a:lnTo>
                <a:lnTo>
                  <a:pt x="1515" y="4162"/>
                </a:lnTo>
                <a:lnTo>
                  <a:pt x="1482" y="4161"/>
                </a:lnTo>
                <a:lnTo>
                  <a:pt x="1449" y="4158"/>
                </a:lnTo>
                <a:lnTo>
                  <a:pt x="1416" y="4156"/>
                </a:lnTo>
                <a:lnTo>
                  <a:pt x="1384" y="4152"/>
                </a:lnTo>
                <a:lnTo>
                  <a:pt x="1352" y="4149"/>
                </a:lnTo>
                <a:lnTo>
                  <a:pt x="1320" y="4144"/>
                </a:lnTo>
                <a:lnTo>
                  <a:pt x="1288" y="4139"/>
                </a:lnTo>
                <a:lnTo>
                  <a:pt x="1257" y="4134"/>
                </a:lnTo>
                <a:lnTo>
                  <a:pt x="1226" y="4128"/>
                </a:lnTo>
                <a:lnTo>
                  <a:pt x="1194" y="4121"/>
                </a:lnTo>
                <a:lnTo>
                  <a:pt x="1163" y="4114"/>
                </a:lnTo>
                <a:lnTo>
                  <a:pt x="1133" y="4107"/>
                </a:lnTo>
                <a:lnTo>
                  <a:pt x="1103" y="4098"/>
                </a:lnTo>
                <a:lnTo>
                  <a:pt x="1073" y="4090"/>
                </a:lnTo>
                <a:lnTo>
                  <a:pt x="1043" y="4082"/>
                </a:lnTo>
                <a:lnTo>
                  <a:pt x="1014" y="4072"/>
                </a:lnTo>
                <a:lnTo>
                  <a:pt x="984" y="4062"/>
                </a:lnTo>
                <a:lnTo>
                  <a:pt x="956" y="4052"/>
                </a:lnTo>
                <a:lnTo>
                  <a:pt x="899" y="4030"/>
                </a:lnTo>
                <a:lnTo>
                  <a:pt x="870" y="4018"/>
                </a:lnTo>
                <a:lnTo>
                  <a:pt x="843" y="4006"/>
                </a:lnTo>
                <a:lnTo>
                  <a:pt x="815" y="3993"/>
                </a:lnTo>
                <a:lnTo>
                  <a:pt x="789" y="3981"/>
                </a:lnTo>
                <a:lnTo>
                  <a:pt x="735" y="3953"/>
                </a:lnTo>
                <a:lnTo>
                  <a:pt x="683" y="3926"/>
                </a:lnTo>
                <a:lnTo>
                  <a:pt x="657" y="3911"/>
                </a:lnTo>
                <a:lnTo>
                  <a:pt x="632" y="3896"/>
                </a:lnTo>
                <a:lnTo>
                  <a:pt x="582" y="3866"/>
                </a:lnTo>
                <a:lnTo>
                  <a:pt x="557" y="3849"/>
                </a:lnTo>
                <a:lnTo>
                  <a:pt x="533" y="3833"/>
                </a:lnTo>
                <a:lnTo>
                  <a:pt x="510" y="3816"/>
                </a:lnTo>
                <a:lnTo>
                  <a:pt x="486" y="3800"/>
                </a:lnTo>
                <a:lnTo>
                  <a:pt x="464" y="3783"/>
                </a:lnTo>
                <a:lnTo>
                  <a:pt x="441" y="3766"/>
                </a:lnTo>
                <a:lnTo>
                  <a:pt x="396" y="3730"/>
                </a:lnTo>
                <a:lnTo>
                  <a:pt x="353" y="3694"/>
                </a:lnTo>
                <a:lnTo>
                  <a:pt x="312" y="3657"/>
                </a:lnTo>
                <a:lnTo>
                  <a:pt x="292" y="3639"/>
                </a:lnTo>
                <a:lnTo>
                  <a:pt x="272" y="3620"/>
                </a:lnTo>
                <a:lnTo>
                  <a:pt x="252" y="3601"/>
                </a:lnTo>
                <a:lnTo>
                  <a:pt x="233" y="3581"/>
                </a:lnTo>
                <a:lnTo>
                  <a:pt x="196" y="3542"/>
                </a:lnTo>
                <a:lnTo>
                  <a:pt x="161" y="3503"/>
                </a:lnTo>
                <a:lnTo>
                  <a:pt x="143" y="3483"/>
                </a:lnTo>
                <a:lnTo>
                  <a:pt x="126" y="3463"/>
                </a:lnTo>
                <a:lnTo>
                  <a:pt x="94" y="3423"/>
                </a:lnTo>
                <a:lnTo>
                  <a:pt x="63" y="3382"/>
                </a:lnTo>
                <a:lnTo>
                  <a:pt x="34" y="3341"/>
                </a:lnTo>
                <a:lnTo>
                  <a:pt x="20" y="3321"/>
                </a:lnTo>
                <a:lnTo>
                  <a:pt x="6" y="3301"/>
                </a:lnTo>
                <a:lnTo>
                  <a:pt x="0" y="3291"/>
                </a:lnTo>
                <a:lnTo>
                  <a:pt x="791" y="3291"/>
                </a:lnTo>
                <a:lnTo>
                  <a:pt x="1582" y="3291"/>
                </a:lnTo>
                <a:lnTo>
                  <a:pt x="2373" y="3291"/>
                </a:lnTo>
                <a:lnTo>
                  <a:pt x="3164" y="3291"/>
                </a:lnTo>
                <a:lnTo>
                  <a:pt x="3158" y="3299"/>
                </a:lnTo>
                <a:lnTo>
                  <a:pt x="3125" y="3350"/>
                </a:lnTo>
                <a:lnTo>
                  <a:pt x="3092" y="3399"/>
                </a:lnTo>
                <a:lnTo>
                  <a:pt x="3074" y="3423"/>
                </a:lnTo>
                <a:lnTo>
                  <a:pt x="3056" y="3447"/>
                </a:lnTo>
                <a:lnTo>
                  <a:pt x="3020" y="3493"/>
                </a:lnTo>
                <a:lnTo>
                  <a:pt x="3000" y="3515"/>
                </a:lnTo>
                <a:lnTo>
                  <a:pt x="2981" y="3538"/>
                </a:lnTo>
                <a:lnTo>
                  <a:pt x="2943" y="3581"/>
                </a:lnTo>
                <a:lnTo>
                  <a:pt x="2922" y="3603"/>
                </a:lnTo>
                <a:lnTo>
                  <a:pt x="2902" y="3623"/>
                </a:lnTo>
                <a:lnTo>
                  <a:pt x="2882" y="3644"/>
                </a:lnTo>
                <a:lnTo>
                  <a:pt x="2861" y="3664"/>
                </a:lnTo>
                <a:lnTo>
                  <a:pt x="2818" y="3704"/>
                </a:lnTo>
                <a:lnTo>
                  <a:pt x="2796" y="3722"/>
                </a:lnTo>
                <a:lnTo>
                  <a:pt x="2774" y="3741"/>
                </a:lnTo>
                <a:lnTo>
                  <a:pt x="2752" y="3759"/>
                </a:lnTo>
                <a:lnTo>
                  <a:pt x="2729" y="3777"/>
                </a:lnTo>
                <a:lnTo>
                  <a:pt x="2684" y="3812"/>
                </a:lnTo>
                <a:lnTo>
                  <a:pt x="2660" y="3828"/>
                </a:lnTo>
                <a:lnTo>
                  <a:pt x="2637" y="3845"/>
                </a:lnTo>
                <a:lnTo>
                  <a:pt x="2588" y="3876"/>
                </a:lnTo>
                <a:lnTo>
                  <a:pt x="2564" y="3892"/>
                </a:lnTo>
                <a:lnTo>
                  <a:pt x="2540" y="3906"/>
                </a:lnTo>
                <a:lnTo>
                  <a:pt x="2514" y="3921"/>
                </a:lnTo>
                <a:lnTo>
                  <a:pt x="2489" y="3935"/>
                </a:lnTo>
                <a:lnTo>
                  <a:pt x="2464" y="3950"/>
                </a:lnTo>
                <a:lnTo>
                  <a:pt x="2439" y="3963"/>
                </a:lnTo>
                <a:lnTo>
                  <a:pt x="2386" y="3988"/>
                </a:lnTo>
                <a:lnTo>
                  <a:pt x="2361" y="4000"/>
                </a:lnTo>
                <a:lnTo>
                  <a:pt x="2333" y="4012"/>
                </a:lnTo>
                <a:lnTo>
                  <a:pt x="2280" y="4034"/>
                </a:lnTo>
                <a:lnTo>
                  <a:pt x="2253" y="4044"/>
                </a:lnTo>
                <a:lnTo>
                  <a:pt x="2226" y="4054"/>
                </a:lnTo>
                <a:lnTo>
                  <a:pt x="2199" y="4064"/>
                </a:lnTo>
                <a:lnTo>
                  <a:pt x="2171" y="4073"/>
                </a:lnTo>
                <a:lnTo>
                  <a:pt x="2115" y="4090"/>
                </a:lnTo>
                <a:lnTo>
                  <a:pt x="2087" y="4097"/>
                </a:lnTo>
                <a:lnTo>
                  <a:pt x="2058" y="4106"/>
                </a:lnTo>
                <a:lnTo>
                  <a:pt x="2030" y="4112"/>
                </a:lnTo>
                <a:lnTo>
                  <a:pt x="2001" y="4119"/>
                </a:lnTo>
                <a:lnTo>
                  <a:pt x="1943" y="4131"/>
                </a:lnTo>
                <a:lnTo>
                  <a:pt x="1884" y="4140"/>
                </a:lnTo>
                <a:lnTo>
                  <a:pt x="1824" y="4149"/>
                </a:lnTo>
                <a:lnTo>
                  <a:pt x="1766" y="4155"/>
                </a:lnTo>
                <a:lnTo>
                  <a:pt x="1704" y="4160"/>
                </a:lnTo>
                <a:lnTo>
                  <a:pt x="1674" y="4162"/>
                </a:lnTo>
                <a:lnTo>
                  <a:pt x="1643" y="4163"/>
                </a:lnTo>
                <a:lnTo>
                  <a:pt x="1582" y="41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357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alf Picture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4ACFC97-E08E-9599-60AA-48EEB4A8D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6092533" cy="6858000"/>
          </a:xfrm>
          <a:custGeom>
            <a:avLst/>
            <a:gdLst>
              <a:gd name="connsiteX0" fmla="*/ 0 w 6092533"/>
              <a:gd name="connsiteY0" fmla="*/ 0 h 6858000"/>
              <a:gd name="connsiteX1" fmla="*/ 335359 w 6092533"/>
              <a:gd name="connsiteY1" fmla="*/ 0 h 6858000"/>
              <a:gd name="connsiteX2" fmla="*/ 479376 w 6092533"/>
              <a:gd name="connsiteY2" fmla="*/ 0 h 6858000"/>
              <a:gd name="connsiteX3" fmla="*/ 1055344 w 6092533"/>
              <a:gd name="connsiteY3" fmla="*/ 0 h 6858000"/>
              <a:gd name="connsiteX4" fmla="*/ 1343471 w 6092533"/>
              <a:gd name="connsiteY4" fmla="*/ 0 h 6858000"/>
              <a:gd name="connsiteX5" fmla="*/ 2351584 w 6092533"/>
              <a:gd name="connsiteY5" fmla="*/ 0 h 6858000"/>
              <a:gd name="connsiteX6" fmla="*/ 4987704 w 6092533"/>
              <a:gd name="connsiteY6" fmla="*/ 0 h 6858000"/>
              <a:gd name="connsiteX7" fmla="*/ 5889029 w 6092533"/>
              <a:gd name="connsiteY7" fmla="*/ 0 h 6858000"/>
              <a:gd name="connsiteX8" fmla="*/ 5891016 w 6092533"/>
              <a:gd name="connsiteY8" fmla="*/ 4172 h 6858000"/>
              <a:gd name="connsiteX9" fmla="*/ 5910461 w 6092533"/>
              <a:gd name="connsiteY9" fmla="*/ 39526 h 6858000"/>
              <a:gd name="connsiteX10" fmla="*/ 5928137 w 6092533"/>
              <a:gd name="connsiteY10" fmla="*/ 76648 h 6858000"/>
              <a:gd name="connsiteX11" fmla="*/ 5944047 w 6092533"/>
              <a:gd name="connsiteY11" fmla="*/ 113770 h 6858000"/>
              <a:gd name="connsiteX12" fmla="*/ 5958188 w 6092533"/>
              <a:gd name="connsiteY12" fmla="*/ 150891 h 6858000"/>
              <a:gd name="connsiteX13" fmla="*/ 5972330 w 6092533"/>
              <a:gd name="connsiteY13" fmla="*/ 188013 h 6858000"/>
              <a:gd name="connsiteX14" fmla="*/ 5986472 w 6092533"/>
              <a:gd name="connsiteY14" fmla="*/ 226902 h 6858000"/>
              <a:gd name="connsiteX15" fmla="*/ 5998845 w 6092533"/>
              <a:gd name="connsiteY15" fmla="*/ 264024 h 6858000"/>
              <a:gd name="connsiteX16" fmla="*/ 6011219 w 6092533"/>
              <a:gd name="connsiteY16" fmla="*/ 302913 h 6858000"/>
              <a:gd name="connsiteX17" fmla="*/ 6032431 w 6092533"/>
              <a:gd name="connsiteY17" fmla="*/ 378924 h 6858000"/>
              <a:gd name="connsiteX18" fmla="*/ 6041270 w 6092533"/>
              <a:gd name="connsiteY18" fmla="*/ 417813 h 6858000"/>
              <a:gd name="connsiteX19" fmla="*/ 6050108 w 6092533"/>
              <a:gd name="connsiteY19" fmla="*/ 456703 h 6858000"/>
              <a:gd name="connsiteX20" fmla="*/ 6064250 w 6092533"/>
              <a:gd name="connsiteY20" fmla="*/ 534482 h 6858000"/>
              <a:gd name="connsiteX21" fmla="*/ 6071321 w 6092533"/>
              <a:gd name="connsiteY21" fmla="*/ 575139 h 6858000"/>
              <a:gd name="connsiteX22" fmla="*/ 6076624 w 6092533"/>
              <a:gd name="connsiteY22" fmla="*/ 614028 h 6858000"/>
              <a:gd name="connsiteX23" fmla="*/ 6080159 w 6092533"/>
              <a:gd name="connsiteY23" fmla="*/ 652917 h 6858000"/>
              <a:gd name="connsiteX24" fmla="*/ 6085462 w 6092533"/>
              <a:gd name="connsiteY24" fmla="*/ 691807 h 6858000"/>
              <a:gd name="connsiteX25" fmla="*/ 6090765 w 6092533"/>
              <a:gd name="connsiteY25" fmla="*/ 771353 h 6858000"/>
              <a:gd name="connsiteX26" fmla="*/ 6092533 w 6092533"/>
              <a:gd name="connsiteY26" fmla="*/ 850899 h 6858000"/>
              <a:gd name="connsiteX27" fmla="*/ 6092533 w 6092533"/>
              <a:gd name="connsiteY27" fmla="*/ 891556 h 6858000"/>
              <a:gd name="connsiteX28" fmla="*/ 6092533 w 6092533"/>
              <a:gd name="connsiteY28" fmla="*/ 932213 h 6858000"/>
              <a:gd name="connsiteX29" fmla="*/ 6090765 w 6092533"/>
              <a:gd name="connsiteY29" fmla="*/ 971103 h 6858000"/>
              <a:gd name="connsiteX30" fmla="*/ 6088998 w 6092533"/>
              <a:gd name="connsiteY30" fmla="*/ 1009992 h 6858000"/>
              <a:gd name="connsiteX31" fmla="*/ 6085462 w 6092533"/>
              <a:gd name="connsiteY31" fmla="*/ 1050649 h 6858000"/>
              <a:gd name="connsiteX32" fmla="*/ 6083695 w 6092533"/>
              <a:gd name="connsiteY32" fmla="*/ 1089538 h 6858000"/>
              <a:gd name="connsiteX33" fmla="*/ 6073088 w 6092533"/>
              <a:gd name="connsiteY33" fmla="*/ 1167317 h 6858000"/>
              <a:gd name="connsiteX34" fmla="*/ 6062482 w 6092533"/>
              <a:gd name="connsiteY34" fmla="*/ 1246863 h 6858000"/>
              <a:gd name="connsiteX35" fmla="*/ 6055412 w 6092533"/>
              <a:gd name="connsiteY35" fmla="*/ 1285753 h 6858000"/>
              <a:gd name="connsiteX36" fmla="*/ 6048341 w 6092533"/>
              <a:gd name="connsiteY36" fmla="*/ 1322874 h 6858000"/>
              <a:gd name="connsiteX37" fmla="*/ 6030664 w 6092533"/>
              <a:gd name="connsiteY37" fmla="*/ 1400653 h 6858000"/>
              <a:gd name="connsiteX38" fmla="*/ 6021825 w 6092533"/>
              <a:gd name="connsiteY38" fmla="*/ 1437775 h 6858000"/>
              <a:gd name="connsiteX39" fmla="*/ 6011219 w 6092533"/>
              <a:gd name="connsiteY39" fmla="*/ 1476664 h 6858000"/>
              <a:gd name="connsiteX40" fmla="*/ 5988239 w 6092533"/>
              <a:gd name="connsiteY40" fmla="*/ 1550907 h 6858000"/>
              <a:gd name="connsiteX41" fmla="*/ 5975866 w 6092533"/>
              <a:gd name="connsiteY41" fmla="*/ 1588029 h 6858000"/>
              <a:gd name="connsiteX42" fmla="*/ 5963491 w 6092533"/>
              <a:gd name="connsiteY42" fmla="*/ 1625151 h 6858000"/>
              <a:gd name="connsiteX43" fmla="*/ 5951117 w 6092533"/>
              <a:gd name="connsiteY43" fmla="*/ 1662272 h 6858000"/>
              <a:gd name="connsiteX44" fmla="*/ 5936976 w 6092533"/>
              <a:gd name="connsiteY44" fmla="*/ 1699394 h 6858000"/>
              <a:gd name="connsiteX45" fmla="*/ 5922834 w 6092533"/>
              <a:gd name="connsiteY45" fmla="*/ 1734748 h 6858000"/>
              <a:gd name="connsiteX46" fmla="*/ 5906925 w 6092533"/>
              <a:gd name="connsiteY46" fmla="*/ 1770102 h 6858000"/>
              <a:gd name="connsiteX47" fmla="*/ 5889249 w 6092533"/>
              <a:gd name="connsiteY47" fmla="*/ 1805456 h 6858000"/>
              <a:gd name="connsiteX48" fmla="*/ 5873339 w 6092533"/>
              <a:gd name="connsiteY48" fmla="*/ 1840810 h 6858000"/>
              <a:gd name="connsiteX49" fmla="*/ 5834449 w 6092533"/>
              <a:gd name="connsiteY49" fmla="*/ 1920356 h 6858000"/>
              <a:gd name="connsiteX50" fmla="*/ 5793792 w 6092533"/>
              <a:gd name="connsiteY50" fmla="*/ 1999902 h 6858000"/>
              <a:gd name="connsiteX51" fmla="*/ 5749600 w 6092533"/>
              <a:gd name="connsiteY51" fmla="*/ 2079449 h 6858000"/>
              <a:gd name="connsiteX52" fmla="*/ 5703640 w 6092533"/>
              <a:gd name="connsiteY52" fmla="*/ 2160763 h 6858000"/>
              <a:gd name="connsiteX53" fmla="*/ 5655912 w 6092533"/>
              <a:gd name="connsiteY53" fmla="*/ 2242077 h 6858000"/>
              <a:gd name="connsiteX54" fmla="*/ 5604649 w 6092533"/>
              <a:gd name="connsiteY54" fmla="*/ 2325159 h 6858000"/>
              <a:gd name="connsiteX55" fmla="*/ 5551619 w 6092533"/>
              <a:gd name="connsiteY55" fmla="*/ 2406473 h 6858000"/>
              <a:gd name="connsiteX56" fmla="*/ 5496819 w 6092533"/>
              <a:gd name="connsiteY56" fmla="*/ 2491322 h 6858000"/>
              <a:gd name="connsiteX57" fmla="*/ 5442021 w 6092533"/>
              <a:gd name="connsiteY57" fmla="*/ 2574404 h 6858000"/>
              <a:gd name="connsiteX58" fmla="*/ 5383687 w 6092533"/>
              <a:gd name="connsiteY58" fmla="*/ 2659254 h 6858000"/>
              <a:gd name="connsiteX59" fmla="*/ 5323585 w 6092533"/>
              <a:gd name="connsiteY59" fmla="*/ 2744103 h 6858000"/>
              <a:gd name="connsiteX60" fmla="*/ 5261717 w 6092533"/>
              <a:gd name="connsiteY60" fmla="*/ 2828952 h 6858000"/>
              <a:gd name="connsiteX61" fmla="*/ 5199846 w 6092533"/>
              <a:gd name="connsiteY61" fmla="*/ 2915570 h 6858000"/>
              <a:gd name="connsiteX62" fmla="*/ 5134441 w 6092533"/>
              <a:gd name="connsiteY62" fmla="*/ 3002187 h 6858000"/>
              <a:gd name="connsiteX63" fmla="*/ 5003633 w 6092533"/>
              <a:gd name="connsiteY63" fmla="*/ 3177189 h 6858000"/>
              <a:gd name="connsiteX64" fmla="*/ 4867519 w 6092533"/>
              <a:gd name="connsiteY64" fmla="*/ 3352191 h 6858000"/>
              <a:gd name="connsiteX65" fmla="*/ 4729639 w 6092533"/>
              <a:gd name="connsiteY65" fmla="*/ 3530728 h 6858000"/>
              <a:gd name="connsiteX66" fmla="*/ 4446807 w 6092533"/>
              <a:gd name="connsiteY66" fmla="*/ 3891338 h 6858000"/>
              <a:gd name="connsiteX67" fmla="*/ 4303624 w 6092533"/>
              <a:gd name="connsiteY67" fmla="*/ 4073411 h 6858000"/>
              <a:gd name="connsiteX68" fmla="*/ 4160440 w 6092533"/>
              <a:gd name="connsiteY68" fmla="*/ 4255484 h 6858000"/>
              <a:gd name="connsiteX69" fmla="*/ 4020792 w 6092533"/>
              <a:gd name="connsiteY69" fmla="*/ 4439324 h 6858000"/>
              <a:gd name="connsiteX70" fmla="*/ 3950084 w 6092533"/>
              <a:gd name="connsiteY70" fmla="*/ 4531245 h 6858000"/>
              <a:gd name="connsiteX71" fmla="*/ 3881144 w 6092533"/>
              <a:gd name="connsiteY71" fmla="*/ 4623165 h 6858000"/>
              <a:gd name="connsiteX72" fmla="*/ 3812204 w 6092533"/>
              <a:gd name="connsiteY72" fmla="*/ 4715085 h 6858000"/>
              <a:gd name="connsiteX73" fmla="*/ 3745032 w 6092533"/>
              <a:gd name="connsiteY73" fmla="*/ 4807005 h 6858000"/>
              <a:gd name="connsiteX74" fmla="*/ 3677859 w 6092533"/>
              <a:gd name="connsiteY74" fmla="*/ 4898926 h 6858000"/>
              <a:gd name="connsiteX75" fmla="*/ 3612454 w 6092533"/>
              <a:gd name="connsiteY75" fmla="*/ 4990846 h 6858000"/>
              <a:gd name="connsiteX76" fmla="*/ 3548817 w 6092533"/>
              <a:gd name="connsiteY76" fmla="*/ 5084534 h 6858000"/>
              <a:gd name="connsiteX77" fmla="*/ 3485180 w 6092533"/>
              <a:gd name="connsiteY77" fmla="*/ 5176454 h 6858000"/>
              <a:gd name="connsiteX78" fmla="*/ 3425079 w 6092533"/>
              <a:gd name="connsiteY78" fmla="*/ 5268374 h 6858000"/>
              <a:gd name="connsiteX79" fmla="*/ 3363209 w 6092533"/>
              <a:gd name="connsiteY79" fmla="*/ 5362062 h 6858000"/>
              <a:gd name="connsiteX80" fmla="*/ 3304875 w 6092533"/>
              <a:gd name="connsiteY80" fmla="*/ 5453983 h 6858000"/>
              <a:gd name="connsiteX81" fmla="*/ 3246541 w 6092533"/>
              <a:gd name="connsiteY81" fmla="*/ 5545903 h 6858000"/>
              <a:gd name="connsiteX82" fmla="*/ 3191742 w 6092533"/>
              <a:gd name="connsiteY82" fmla="*/ 5637823 h 6858000"/>
              <a:gd name="connsiteX83" fmla="*/ 3138712 w 6092533"/>
              <a:gd name="connsiteY83" fmla="*/ 5731511 h 6858000"/>
              <a:gd name="connsiteX84" fmla="*/ 3089216 w 6092533"/>
              <a:gd name="connsiteY84" fmla="*/ 5823431 h 6858000"/>
              <a:gd name="connsiteX85" fmla="*/ 3039721 w 6092533"/>
              <a:gd name="connsiteY85" fmla="*/ 5915351 h 6858000"/>
              <a:gd name="connsiteX86" fmla="*/ 2993760 w 6092533"/>
              <a:gd name="connsiteY86" fmla="*/ 6007272 h 6858000"/>
              <a:gd name="connsiteX87" fmla="*/ 2949568 w 6092533"/>
              <a:gd name="connsiteY87" fmla="*/ 6099192 h 6858000"/>
              <a:gd name="connsiteX88" fmla="*/ 2907143 w 6092533"/>
              <a:gd name="connsiteY88" fmla="*/ 6191112 h 6858000"/>
              <a:gd name="connsiteX89" fmla="*/ 2868254 w 6092533"/>
              <a:gd name="connsiteY89" fmla="*/ 6281265 h 6858000"/>
              <a:gd name="connsiteX90" fmla="*/ 2832900 w 6092533"/>
              <a:gd name="connsiteY90" fmla="*/ 6373185 h 6858000"/>
              <a:gd name="connsiteX91" fmla="*/ 2799314 w 6092533"/>
              <a:gd name="connsiteY91" fmla="*/ 6465105 h 6858000"/>
              <a:gd name="connsiteX92" fmla="*/ 2767495 w 6092533"/>
              <a:gd name="connsiteY92" fmla="*/ 6557025 h 6858000"/>
              <a:gd name="connsiteX93" fmla="*/ 2740980 w 6092533"/>
              <a:gd name="connsiteY93" fmla="*/ 6647178 h 6858000"/>
              <a:gd name="connsiteX94" fmla="*/ 2716232 w 6092533"/>
              <a:gd name="connsiteY94" fmla="*/ 6737331 h 6858000"/>
              <a:gd name="connsiteX95" fmla="*/ 2695020 w 6092533"/>
              <a:gd name="connsiteY95" fmla="*/ 6827483 h 6858000"/>
              <a:gd name="connsiteX96" fmla="*/ 2688916 w 6092533"/>
              <a:gd name="connsiteY96" fmla="*/ 6858000 h 6858000"/>
              <a:gd name="connsiteX97" fmla="*/ 2495600 w 6092533"/>
              <a:gd name="connsiteY97" fmla="*/ 6858000 h 6858000"/>
              <a:gd name="connsiteX98" fmla="*/ 2309228 w 6092533"/>
              <a:gd name="connsiteY98" fmla="*/ 6858000 h 6858000"/>
              <a:gd name="connsiteX99" fmla="*/ 0 w 6092533"/>
              <a:gd name="connsiteY99" fmla="*/ 6858000 h 6858000"/>
              <a:gd name="connsiteX100" fmla="*/ 0 w 6092533"/>
              <a:gd name="connsiteY100" fmla="*/ 6669088 h 6858000"/>
              <a:gd name="connsiteX101" fmla="*/ 0 w 6092533"/>
              <a:gd name="connsiteY101" fmla="*/ 63093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092533" h="6858000">
                <a:moveTo>
                  <a:pt x="0" y="0"/>
                </a:moveTo>
                <a:lnTo>
                  <a:pt x="335359" y="0"/>
                </a:lnTo>
                <a:lnTo>
                  <a:pt x="479376" y="0"/>
                </a:lnTo>
                <a:lnTo>
                  <a:pt x="1055344" y="0"/>
                </a:lnTo>
                <a:lnTo>
                  <a:pt x="1343471" y="0"/>
                </a:lnTo>
                <a:lnTo>
                  <a:pt x="2351584" y="0"/>
                </a:lnTo>
                <a:lnTo>
                  <a:pt x="4987704" y="0"/>
                </a:lnTo>
                <a:lnTo>
                  <a:pt x="5889029" y="0"/>
                </a:lnTo>
                <a:lnTo>
                  <a:pt x="5891016" y="4172"/>
                </a:lnTo>
                <a:lnTo>
                  <a:pt x="5910461" y="39526"/>
                </a:lnTo>
                <a:lnTo>
                  <a:pt x="5928137" y="76648"/>
                </a:lnTo>
                <a:lnTo>
                  <a:pt x="5944047" y="113770"/>
                </a:lnTo>
                <a:lnTo>
                  <a:pt x="5958188" y="150891"/>
                </a:lnTo>
                <a:lnTo>
                  <a:pt x="5972330" y="188013"/>
                </a:lnTo>
                <a:lnTo>
                  <a:pt x="5986472" y="226902"/>
                </a:lnTo>
                <a:lnTo>
                  <a:pt x="5998845" y="264024"/>
                </a:lnTo>
                <a:lnTo>
                  <a:pt x="6011219" y="302913"/>
                </a:lnTo>
                <a:lnTo>
                  <a:pt x="6032431" y="378924"/>
                </a:lnTo>
                <a:lnTo>
                  <a:pt x="6041270" y="417813"/>
                </a:lnTo>
                <a:lnTo>
                  <a:pt x="6050108" y="456703"/>
                </a:lnTo>
                <a:lnTo>
                  <a:pt x="6064250" y="534482"/>
                </a:lnTo>
                <a:lnTo>
                  <a:pt x="6071321" y="575139"/>
                </a:lnTo>
                <a:lnTo>
                  <a:pt x="6076624" y="614028"/>
                </a:lnTo>
                <a:lnTo>
                  <a:pt x="6080159" y="652917"/>
                </a:lnTo>
                <a:lnTo>
                  <a:pt x="6085462" y="691807"/>
                </a:lnTo>
                <a:lnTo>
                  <a:pt x="6090765" y="771353"/>
                </a:lnTo>
                <a:lnTo>
                  <a:pt x="6092533" y="850899"/>
                </a:lnTo>
                <a:lnTo>
                  <a:pt x="6092533" y="891556"/>
                </a:lnTo>
                <a:lnTo>
                  <a:pt x="6092533" y="932213"/>
                </a:lnTo>
                <a:lnTo>
                  <a:pt x="6090765" y="971103"/>
                </a:lnTo>
                <a:lnTo>
                  <a:pt x="6088998" y="1009992"/>
                </a:lnTo>
                <a:lnTo>
                  <a:pt x="6085462" y="1050649"/>
                </a:lnTo>
                <a:lnTo>
                  <a:pt x="6083695" y="1089538"/>
                </a:lnTo>
                <a:lnTo>
                  <a:pt x="6073088" y="1167317"/>
                </a:lnTo>
                <a:lnTo>
                  <a:pt x="6062482" y="1246863"/>
                </a:lnTo>
                <a:lnTo>
                  <a:pt x="6055412" y="1285753"/>
                </a:lnTo>
                <a:lnTo>
                  <a:pt x="6048341" y="1322874"/>
                </a:lnTo>
                <a:lnTo>
                  <a:pt x="6030664" y="1400653"/>
                </a:lnTo>
                <a:lnTo>
                  <a:pt x="6021825" y="1437775"/>
                </a:lnTo>
                <a:lnTo>
                  <a:pt x="6011219" y="1476664"/>
                </a:lnTo>
                <a:lnTo>
                  <a:pt x="5988239" y="1550907"/>
                </a:lnTo>
                <a:lnTo>
                  <a:pt x="5975866" y="1588029"/>
                </a:lnTo>
                <a:lnTo>
                  <a:pt x="5963491" y="1625151"/>
                </a:lnTo>
                <a:lnTo>
                  <a:pt x="5951117" y="1662272"/>
                </a:lnTo>
                <a:lnTo>
                  <a:pt x="5936976" y="1699394"/>
                </a:lnTo>
                <a:lnTo>
                  <a:pt x="5922834" y="1734748"/>
                </a:lnTo>
                <a:lnTo>
                  <a:pt x="5906925" y="1770102"/>
                </a:lnTo>
                <a:lnTo>
                  <a:pt x="5889249" y="1805456"/>
                </a:lnTo>
                <a:lnTo>
                  <a:pt x="5873339" y="1840810"/>
                </a:lnTo>
                <a:lnTo>
                  <a:pt x="5834449" y="1920356"/>
                </a:lnTo>
                <a:lnTo>
                  <a:pt x="5793792" y="1999902"/>
                </a:lnTo>
                <a:lnTo>
                  <a:pt x="5749600" y="2079449"/>
                </a:lnTo>
                <a:lnTo>
                  <a:pt x="5703640" y="2160763"/>
                </a:lnTo>
                <a:lnTo>
                  <a:pt x="5655912" y="2242077"/>
                </a:lnTo>
                <a:lnTo>
                  <a:pt x="5604649" y="2325159"/>
                </a:lnTo>
                <a:lnTo>
                  <a:pt x="5551619" y="2406473"/>
                </a:lnTo>
                <a:lnTo>
                  <a:pt x="5496819" y="2491322"/>
                </a:lnTo>
                <a:lnTo>
                  <a:pt x="5442021" y="2574404"/>
                </a:lnTo>
                <a:lnTo>
                  <a:pt x="5383687" y="2659254"/>
                </a:lnTo>
                <a:lnTo>
                  <a:pt x="5323585" y="2744103"/>
                </a:lnTo>
                <a:lnTo>
                  <a:pt x="5261717" y="2828952"/>
                </a:lnTo>
                <a:lnTo>
                  <a:pt x="5199846" y="2915570"/>
                </a:lnTo>
                <a:lnTo>
                  <a:pt x="5134441" y="3002187"/>
                </a:lnTo>
                <a:lnTo>
                  <a:pt x="5003633" y="3177189"/>
                </a:lnTo>
                <a:lnTo>
                  <a:pt x="4867519" y="3352191"/>
                </a:lnTo>
                <a:lnTo>
                  <a:pt x="4729639" y="3530728"/>
                </a:lnTo>
                <a:lnTo>
                  <a:pt x="4446807" y="3891338"/>
                </a:lnTo>
                <a:lnTo>
                  <a:pt x="4303624" y="4073411"/>
                </a:lnTo>
                <a:lnTo>
                  <a:pt x="4160440" y="4255484"/>
                </a:lnTo>
                <a:lnTo>
                  <a:pt x="4020792" y="4439324"/>
                </a:lnTo>
                <a:lnTo>
                  <a:pt x="3950084" y="4531245"/>
                </a:lnTo>
                <a:lnTo>
                  <a:pt x="3881144" y="4623165"/>
                </a:lnTo>
                <a:lnTo>
                  <a:pt x="3812204" y="4715085"/>
                </a:lnTo>
                <a:lnTo>
                  <a:pt x="3745032" y="4807005"/>
                </a:lnTo>
                <a:lnTo>
                  <a:pt x="3677859" y="4898926"/>
                </a:lnTo>
                <a:lnTo>
                  <a:pt x="3612454" y="4990846"/>
                </a:lnTo>
                <a:lnTo>
                  <a:pt x="3548817" y="5084534"/>
                </a:lnTo>
                <a:lnTo>
                  <a:pt x="3485180" y="5176454"/>
                </a:lnTo>
                <a:lnTo>
                  <a:pt x="3425079" y="5268374"/>
                </a:lnTo>
                <a:lnTo>
                  <a:pt x="3363209" y="5362062"/>
                </a:lnTo>
                <a:lnTo>
                  <a:pt x="3304875" y="5453983"/>
                </a:lnTo>
                <a:lnTo>
                  <a:pt x="3246541" y="5545903"/>
                </a:lnTo>
                <a:lnTo>
                  <a:pt x="3191742" y="5637823"/>
                </a:lnTo>
                <a:lnTo>
                  <a:pt x="3138712" y="5731511"/>
                </a:lnTo>
                <a:lnTo>
                  <a:pt x="3089216" y="5823431"/>
                </a:lnTo>
                <a:lnTo>
                  <a:pt x="3039721" y="5915351"/>
                </a:lnTo>
                <a:lnTo>
                  <a:pt x="2993760" y="6007272"/>
                </a:lnTo>
                <a:lnTo>
                  <a:pt x="2949568" y="6099192"/>
                </a:lnTo>
                <a:lnTo>
                  <a:pt x="2907143" y="6191112"/>
                </a:lnTo>
                <a:lnTo>
                  <a:pt x="2868254" y="6281265"/>
                </a:lnTo>
                <a:lnTo>
                  <a:pt x="2832900" y="6373185"/>
                </a:lnTo>
                <a:lnTo>
                  <a:pt x="2799314" y="6465105"/>
                </a:lnTo>
                <a:lnTo>
                  <a:pt x="2767495" y="6557025"/>
                </a:lnTo>
                <a:lnTo>
                  <a:pt x="2740980" y="6647178"/>
                </a:lnTo>
                <a:lnTo>
                  <a:pt x="2716232" y="6737331"/>
                </a:lnTo>
                <a:lnTo>
                  <a:pt x="2695020" y="6827483"/>
                </a:lnTo>
                <a:lnTo>
                  <a:pt x="2688916" y="6858000"/>
                </a:lnTo>
                <a:lnTo>
                  <a:pt x="2495600" y="6858000"/>
                </a:lnTo>
                <a:lnTo>
                  <a:pt x="2309228" y="6858000"/>
                </a:lnTo>
                <a:lnTo>
                  <a:pt x="0" y="6858000"/>
                </a:lnTo>
                <a:lnTo>
                  <a:pt x="0" y="6669088"/>
                </a:lnTo>
                <a:lnTo>
                  <a:pt x="0" y="63093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wrap="square">
            <a:noAutofit/>
          </a:bodyPr>
          <a:lstStyle>
            <a:lvl1pPr marL="0" indent="0" algn="l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672063" y="1773238"/>
            <a:ext cx="4896049" cy="108096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D6005C-FAC2-4207-9902-47E1B846638E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705ABBA-42AE-28C6-340E-9FD442E80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2064" y="2996952"/>
            <a:ext cx="4896048" cy="316889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087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marL="0" indent="0" algn="l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A38093-ADEF-4186-B183-F189E8EE4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0913E-09E8-4F19-9E92-DC463A77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FC680-D15C-4221-A5F6-1BD8DB4266A5}" type="datetime1">
              <a:rPr lang="fi-FI" smtClean="0"/>
              <a:t>4.5.2026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C6687-22A2-4DBC-A00E-1B87A3B9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AC3D7-F99C-42CD-98EE-4CA07AAE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FEBA6D0-4C69-1898-7D11-48792D237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84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BB10F241-A7A8-F0C2-EEB5-E9C64FFC8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marL="0" indent="0" algn="l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0913E-09E8-4F19-9E92-DC463A77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C455299-5344-40BA-9CE5-EB791BCBEC80}" type="datetime1">
              <a:rPr lang="fi-FI" smtClean="0"/>
              <a:t>4.5.2026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C6687-22A2-4DBC-A00E-1B87A3B9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AC3D7-F99C-42CD-98EE-4CA07AAE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2349451"/>
            <a:ext cx="10944224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DC195ED-F8E6-0076-F167-763CA71B4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998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Ne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A8504763-0F82-BADA-39D1-A4DBB0BCF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marL="0" indent="0" algn="l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0913E-09E8-4F19-9E92-DC463A77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72A66F1-8076-4ACE-889A-652FA5977FC6}" type="datetime1">
              <a:rPr lang="fi-FI" smtClean="0"/>
              <a:t>4.5.2026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C6687-22A2-4DBC-A00E-1B87A3B9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AC3D7-F99C-42CD-98EE-4CA07AAE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2349451"/>
            <a:ext cx="10944224" cy="2016224"/>
          </a:xfrm>
        </p:spPr>
        <p:txBody>
          <a:bodyPr anchor="ctr" anchorCtr="0"/>
          <a:lstStyle>
            <a:lvl1pPr algn="ct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E576B48-7759-CE0C-3FC1-2284ECA29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251313" y="476250"/>
            <a:ext cx="316800" cy="720000"/>
          </a:xfr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58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38093-ADEF-4186-B183-F189E8EE4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0913E-09E8-4F19-9E92-DC463A77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8F39-2A27-4D03-9611-B17B70821041}" type="datetime1">
              <a:rPr lang="fi-FI" smtClean="0"/>
              <a:t>4.5.2026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C6687-22A2-4DBC-A00E-1B87A3B9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AC3D7-F99C-42CD-98EE-4CA07AAE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631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8593A-C820-4A34-9EAE-F8CCFF14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0D69-AAF9-4D5F-A287-754680D6BA12}" type="datetime1">
              <a:rPr lang="fi-FI" smtClean="0"/>
              <a:t>4.5.2026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FA8A-0AA3-4E60-BBEB-723BA2C1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6416C-56EF-4445-825D-B445F3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107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8593A-C820-4A34-9EAE-F8CCFF14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8C568D-B006-4E50-AE9F-4891A1249F7A}" type="datetime1">
              <a:rPr lang="fi-FI" smtClean="0"/>
              <a:t>4.5.2026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FA8A-0AA3-4E60-BBEB-723BA2C1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6416C-56EF-4445-825D-B445F3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659A81E-C5A2-8646-3414-B785C9C76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68000" y="1916832"/>
            <a:ext cx="3456000" cy="2239841"/>
            <a:chOff x="4527550" y="2341563"/>
            <a:chExt cx="3135313" cy="2032001"/>
          </a:xfrm>
          <a:solidFill>
            <a:schemeClr val="bg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445C5A7-9EB3-87B8-D215-FF7EA0B986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68975" y="2341563"/>
              <a:ext cx="644525" cy="1463675"/>
            </a:xfrm>
            <a:custGeom>
              <a:avLst/>
              <a:gdLst>
                <a:gd name="T0" fmla="*/ 1546 w 2436"/>
                <a:gd name="T1" fmla="*/ 407 h 5531"/>
                <a:gd name="T2" fmla="*/ 1598 w 2436"/>
                <a:gd name="T3" fmla="*/ 630 h 5531"/>
                <a:gd name="T4" fmla="*/ 1568 w 2436"/>
                <a:gd name="T5" fmla="*/ 815 h 5531"/>
                <a:gd name="T6" fmla="*/ 1415 w 2436"/>
                <a:gd name="T7" fmla="*/ 1055 h 5531"/>
                <a:gd name="T8" fmla="*/ 1005 w 2436"/>
                <a:gd name="T9" fmla="*/ 1539 h 5531"/>
                <a:gd name="T10" fmla="*/ 830 w 2436"/>
                <a:gd name="T11" fmla="*/ 1777 h 5531"/>
                <a:gd name="T12" fmla="*/ 792 w 2436"/>
                <a:gd name="T13" fmla="*/ 1957 h 5531"/>
                <a:gd name="T14" fmla="*/ 831 w 2436"/>
                <a:gd name="T15" fmla="*/ 2231 h 5531"/>
                <a:gd name="T16" fmla="*/ 579 w 2436"/>
                <a:gd name="T17" fmla="*/ 1907 h 5531"/>
                <a:gd name="T18" fmla="*/ 594 w 2436"/>
                <a:gd name="T19" fmla="*/ 1644 h 5531"/>
                <a:gd name="T20" fmla="*/ 740 w 2436"/>
                <a:gd name="T21" fmla="*/ 1385 h 5531"/>
                <a:gd name="T22" fmla="*/ 1262 w 2436"/>
                <a:gd name="T23" fmla="*/ 750 h 5531"/>
                <a:gd name="T24" fmla="*/ 1377 w 2436"/>
                <a:gd name="T25" fmla="*/ 553 h 5531"/>
                <a:gd name="T26" fmla="*/ 1360 w 2436"/>
                <a:gd name="T27" fmla="*/ 427 h 5531"/>
                <a:gd name="T28" fmla="*/ 934 w 2436"/>
                <a:gd name="T29" fmla="*/ 2354 h 5531"/>
                <a:gd name="T30" fmla="*/ 875 w 2436"/>
                <a:gd name="T31" fmla="*/ 2047 h 5531"/>
                <a:gd name="T32" fmla="*/ 914 w 2436"/>
                <a:gd name="T33" fmla="*/ 1844 h 5531"/>
                <a:gd name="T34" fmla="*/ 1089 w 2436"/>
                <a:gd name="T35" fmla="*/ 1610 h 5531"/>
                <a:gd name="T36" fmla="*/ 1560 w 2436"/>
                <a:gd name="T37" fmla="*/ 1133 h 5531"/>
                <a:gd name="T38" fmla="*/ 1670 w 2436"/>
                <a:gd name="T39" fmla="*/ 962 h 5531"/>
                <a:gd name="T40" fmla="*/ 1677 w 2436"/>
                <a:gd name="T41" fmla="*/ 819 h 5531"/>
                <a:gd name="T42" fmla="*/ 1824 w 2436"/>
                <a:gd name="T43" fmla="*/ 727 h 5531"/>
                <a:gd name="T44" fmla="*/ 1907 w 2436"/>
                <a:gd name="T45" fmla="*/ 924 h 5531"/>
                <a:gd name="T46" fmla="*/ 1907 w 2436"/>
                <a:gd name="T47" fmla="*/ 1105 h 5531"/>
                <a:gd name="T48" fmla="*/ 1754 w 2436"/>
                <a:gd name="T49" fmla="*/ 1350 h 5531"/>
                <a:gd name="T50" fmla="*/ 1205 w 2436"/>
                <a:gd name="T51" fmla="*/ 1940 h 5531"/>
                <a:gd name="T52" fmla="*/ 1166 w 2436"/>
                <a:gd name="T53" fmla="*/ 2051 h 5531"/>
                <a:gd name="T54" fmla="*/ 1199 w 2436"/>
                <a:gd name="T55" fmla="*/ 2265 h 5531"/>
                <a:gd name="T56" fmla="*/ 1300 w 2436"/>
                <a:gd name="T57" fmla="*/ 2288 h 5531"/>
                <a:gd name="T58" fmla="*/ 1274 w 2436"/>
                <a:gd name="T59" fmla="*/ 2046 h 5531"/>
                <a:gd name="T60" fmla="*/ 1425 w 2436"/>
                <a:gd name="T61" fmla="*/ 1856 h 5531"/>
                <a:gd name="T62" fmla="*/ 1809 w 2436"/>
                <a:gd name="T63" fmla="*/ 1537 h 5531"/>
                <a:gd name="T64" fmla="*/ 1842 w 2436"/>
                <a:gd name="T65" fmla="*/ 1423 h 5531"/>
                <a:gd name="T66" fmla="*/ 1983 w 2436"/>
                <a:gd name="T67" fmla="*/ 1317 h 5531"/>
                <a:gd name="T68" fmla="*/ 2040 w 2436"/>
                <a:gd name="T69" fmla="*/ 1512 h 5531"/>
                <a:gd name="T70" fmla="*/ 2003 w 2436"/>
                <a:gd name="T71" fmla="*/ 1689 h 5531"/>
                <a:gd name="T72" fmla="*/ 1728 w 2436"/>
                <a:gd name="T73" fmla="*/ 1953 h 5531"/>
                <a:gd name="T74" fmla="*/ 1536 w 2436"/>
                <a:gd name="T75" fmla="*/ 2151 h 5531"/>
                <a:gd name="T76" fmla="*/ 1601 w 2436"/>
                <a:gd name="T77" fmla="*/ 2459 h 5531"/>
                <a:gd name="T78" fmla="*/ 423 w 2436"/>
                <a:gd name="T79" fmla="*/ 1609 h 5531"/>
                <a:gd name="T80" fmla="*/ 401 w 2436"/>
                <a:gd name="T81" fmla="*/ 1358 h 5531"/>
                <a:gd name="T82" fmla="*/ 491 w 2436"/>
                <a:gd name="T83" fmla="*/ 1097 h 5531"/>
                <a:gd name="T84" fmla="*/ 899 w 2436"/>
                <a:gd name="T85" fmla="*/ 506 h 5531"/>
                <a:gd name="T86" fmla="*/ 1043 w 2436"/>
                <a:gd name="T87" fmla="*/ 248 h 5531"/>
                <a:gd name="T88" fmla="*/ 1066 w 2436"/>
                <a:gd name="T89" fmla="*/ 53 h 5531"/>
                <a:gd name="T90" fmla="*/ 1233 w 2436"/>
                <a:gd name="T91" fmla="*/ 151 h 5531"/>
                <a:gd name="T92" fmla="*/ 1262 w 2436"/>
                <a:gd name="T93" fmla="*/ 339 h 5531"/>
                <a:gd name="T94" fmla="*/ 1215 w 2436"/>
                <a:gd name="T95" fmla="*/ 523 h 5531"/>
                <a:gd name="T96" fmla="*/ 993 w 2436"/>
                <a:gd name="T97" fmla="*/ 855 h 5531"/>
                <a:gd name="T98" fmla="*/ 624 w 2436"/>
                <a:gd name="T99" fmla="*/ 1359 h 5531"/>
                <a:gd name="T100" fmla="*/ 525 w 2436"/>
                <a:gd name="T101" fmla="*/ 1581 h 5531"/>
                <a:gd name="T102" fmla="*/ 1430 w 2436"/>
                <a:gd name="T103" fmla="*/ 5531 h 5531"/>
                <a:gd name="T104" fmla="*/ 1148 w 2436"/>
                <a:gd name="T105" fmla="*/ 3342 h 5531"/>
                <a:gd name="T106" fmla="*/ 1395 w 2436"/>
                <a:gd name="T107" fmla="*/ 3320 h 5531"/>
                <a:gd name="T108" fmla="*/ 1066 w 2436"/>
                <a:gd name="T109" fmla="*/ 3199 h 5531"/>
                <a:gd name="T110" fmla="*/ 714 w 2436"/>
                <a:gd name="T111" fmla="*/ 3113 h 5531"/>
                <a:gd name="T112" fmla="*/ 357 w 2436"/>
                <a:gd name="T113" fmla="*/ 2913 h 5531"/>
                <a:gd name="T114" fmla="*/ 124 w 2436"/>
                <a:gd name="T115" fmla="*/ 2699 h 5531"/>
                <a:gd name="T116" fmla="*/ 2436 w 2436"/>
                <a:gd name="T117" fmla="*/ 2535 h 5531"/>
                <a:gd name="T118" fmla="*/ 2204 w 2436"/>
                <a:gd name="T119" fmla="*/ 2822 h 5531"/>
                <a:gd name="T120" fmla="*/ 1917 w 2436"/>
                <a:gd name="T121" fmla="*/ 3031 h 5531"/>
                <a:gd name="T122" fmla="*/ 1629 w 2436"/>
                <a:gd name="T123" fmla="*/ 3150 h 5531"/>
                <a:gd name="T124" fmla="*/ 1289 w 2436"/>
                <a:gd name="T125" fmla="*/ 3205 h 5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6" h="5531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C682EF3D-D64D-6665-E630-993DE9AA17E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694238" y="3829051"/>
              <a:ext cx="2776538" cy="250825"/>
            </a:xfrm>
            <a:custGeom>
              <a:avLst/>
              <a:gdLst>
                <a:gd name="T0" fmla="*/ 10362 w 10493"/>
                <a:gd name="T1" fmla="*/ 658 h 945"/>
                <a:gd name="T2" fmla="*/ 10028 w 10493"/>
                <a:gd name="T3" fmla="*/ 233 h 945"/>
                <a:gd name="T4" fmla="*/ 10067 w 10493"/>
                <a:gd name="T5" fmla="*/ 176 h 945"/>
                <a:gd name="T6" fmla="*/ 10451 w 10493"/>
                <a:gd name="T7" fmla="*/ 629 h 945"/>
                <a:gd name="T8" fmla="*/ 9848 w 10493"/>
                <a:gd name="T9" fmla="*/ 482 h 945"/>
                <a:gd name="T10" fmla="*/ 34 w 10493"/>
                <a:gd name="T11" fmla="*/ 944 h 945"/>
                <a:gd name="T12" fmla="*/ 90 w 10493"/>
                <a:gd name="T13" fmla="*/ 206 h 945"/>
                <a:gd name="T14" fmla="*/ 840 w 10493"/>
                <a:gd name="T15" fmla="*/ 218 h 945"/>
                <a:gd name="T16" fmla="*/ 544 w 10493"/>
                <a:gd name="T17" fmla="*/ 744 h 945"/>
                <a:gd name="T18" fmla="*/ 893 w 10493"/>
                <a:gd name="T19" fmla="*/ 177 h 945"/>
                <a:gd name="T20" fmla="*/ 1495 w 10493"/>
                <a:gd name="T21" fmla="*/ 173 h 945"/>
                <a:gd name="T22" fmla="*/ 1765 w 10493"/>
                <a:gd name="T23" fmla="*/ 167 h 945"/>
                <a:gd name="T24" fmla="*/ 1549 w 10493"/>
                <a:gd name="T25" fmla="*/ 729 h 945"/>
                <a:gd name="T26" fmla="*/ 1601 w 10493"/>
                <a:gd name="T27" fmla="*/ 22 h 945"/>
                <a:gd name="T28" fmla="*/ 1811 w 10493"/>
                <a:gd name="T29" fmla="*/ 75 h 945"/>
                <a:gd name="T30" fmla="*/ 2122 w 10493"/>
                <a:gd name="T31" fmla="*/ 629 h 945"/>
                <a:gd name="T32" fmla="*/ 2447 w 10493"/>
                <a:gd name="T33" fmla="*/ 575 h 945"/>
                <a:gd name="T34" fmla="*/ 2176 w 10493"/>
                <a:gd name="T35" fmla="*/ 212 h 945"/>
                <a:gd name="T36" fmla="*/ 2366 w 10493"/>
                <a:gd name="T37" fmla="*/ 202 h 945"/>
                <a:gd name="T38" fmla="*/ 2430 w 10493"/>
                <a:gd name="T39" fmla="*/ 444 h 945"/>
                <a:gd name="T40" fmla="*/ 2230 w 10493"/>
                <a:gd name="T41" fmla="*/ 789 h 945"/>
                <a:gd name="T42" fmla="*/ 3119 w 10493"/>
                <a:gd name="T43" fmla="*/ 728 h 945"/>
                <a:gd name="T44" fmla="*/ 2693 w 10493"/>
                <a:gd name="T45" fmla="*/ 776 h 945"/>
                <a:gd name="T46" fmla="*/ 2815 w 10493"/>
                <a:gd name="T47" fmla="*/ 173 h 945"/>
                <a:gd name="T48" fmla="*/ 3680 w 10493"/>
                <a:gd name="T49" fmla="*/ 173 h 945"/>
                <a:gd name="T50" fmla="*/ 3359 w 10493"/>
                <a:gd name="T51" fmla="*/ 779 h 945"/>
                <a:gd name="T52" fmla="*/ 3980 w 10493"/>
                <a:gd name="T53" fmla="*/ 203 h 945"/>
                <a:gd name="T54" fmla="*/ 4037 w 10493"/>
                <a:gd name="T55" fmla="*/ 776 h 945"/>
                <a:gd name="T56" fmla="*/ 4310 w 10493"/>
                <a:gd name="T57" fmla="*/ 753 h 945"/>
                <a:gd name="T58" fmla="*/ 4787 w 10493"/>
                <a:gd name="T59" fmla="*/ 746 h 945"/>
                <a:gd name="T60" fmla="*/ 4508 w 10493"/>
                <a:gd name="T61" fmla="*/ 539 h 945"/>
                <a:gd name="T62" fmla="*/ 4572 w 10493"/>
                <a:gd name="T63" fmla="*/ 66 h 945"/>
                <a:gd name="T64" fmla="*/ 4771 w 10493"/>
                <a:gd name="T65" fmla="*/ 14 h 945"/>
                <a:gd name="T66" fmla="*/ 5074 w 10493"/>
                <a:gd name="T67" fmla="*/ 250 h 945"/>
                <a:gd name="T68" fmla="*/ 5581 w 10493"/>
                <a:gd name="T69" fmla="*/ 177 h 945"/>
                <a:gd name="T70" fmla="*/ 5138 w 10493"/>
                <a:gd name="T71" fmla="*/ 748 h 945"/>
                <a:gd name="T72" fmla="*/ 6418 w 10493"/>
                <a:gd name="T73" fmla="*/ 269 h 945"/>
                <a:gd name="T74" fmla="*/ 6167 w 10493"/>
                <a:gd name="T75" fmla="*/ 741 h 945"/>
                <a:gd name="T76" fmla="*/ 6689 w 10493"/>
                <a:gd name="T77" fmla="*/ 218 h 945"/>
                <a:gd name="T78" fmla="*/ 6563 w 10493"/>
                <a:gd name="T79" fmla="*/ 756 h 945"/>
                <a:gd name="T80" fmla="*/ 7243 w 10493"/>
                <a:gd name="T81" fmla="*/ 206 h 945"/>
                <a:gd name="T82" fmla="*/ 7122 w 10493"/>
                <a:gd name="T83" fmla="*/ 744 h 945"/>
                <a:gd name="T84" fmla="*/ 7376 w 10493"/>
                <a:gd name="T85" fmla="*/ 335 h 945"/>
                <a:gd name="T86" fmla="*/ 7980 w 10493"/>
                <a:gd name="T87" fmla="*/ 362 h 945"/>
                <a:gd name="T88" fmla="*/ 7447 w 10493"/>
                <a:gd name="T89" fmla="*/ 720 h 945"/>
                <a:gd name="T90" fmla="*/ 7652 w 10493"/>
                <a:gd name="T91" fmla="*/ 752 h 945"/>
                <a:gd name="T92" fmla="*/ 7756 w 10493"/>
                <a:gd name="T93" fmla="*/ 215 h 945"/>
                <a:gd name="T94" fmla="*/ 8384 w 10493"/>
                <a:gd name="T95" fmla="*/ 176 h 945"/>
                <a:gd name="T96" fmla="*/ 8291 w 10493"/>
                <a:gd name="T97" fmla="*/ 490 h 945"/>
                <a:gd name="T98" fmla="*/ 8291 w 10493"/>
                <a:gd name="T99" fmla="*/ 204 h 945"/>
                <a:gd name="T100" fmla="*/ 8116 w 10493"/>
                <a:gd name="T101" fmla="*/ 723 h 945"/>
                <a:gd name="T102" fmla="*/ 8738 w 10493"/>
                <a:gd name="T103" fmla="*/ 213 h 945"/>
                <a:gd name="T104" fmla="*/ 8640 w 10493"/>
                <a:gd name="T105" fmla="*/ 734 h 945"/>
                <a:gd name="T106" fmla="*/ 8947 w 10493"/>
                <a:gd name="T107" fmla="*/ 734 h 945"/>
                <a:gd name="T108" fmla="*/ 9122 w 10493"/>
                <a:gd name="T109" fmla="*/ 513 h 945"/>
                <a:gd name="T110" fmla="*/ 9109 w 10493"/>
                <a:gd name="T111" fmla="*/ 162 h 945"/>
                <a:gd name="T112" fmla="*/ 8965 w 10493"/>
                <a:gd name="T113" fmla="*/ 243 h 945"/>
                <a:gd name="T114" fmla="*/ 9266 w 10493"/>
                <a:gd name="T115" fmla="*/ 536 h 945"/>
                <a:gd name="T116" fmla="*/ 9808 w 10493"/>
                <a:gd name="T117" fmla="*/ 173 h 945"/>
                <a:gd name="T118" fmla="*/ 9685 w 10493"/>
                <a:gd name="T119" fmla="*/ 776 h 945"/>
                <a:gd name="T120" fmla="*/ 9336 w 10493"/>
                <a:gd name="T121" fmla="*/ 314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3" h="945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FE4BFBE-F179-F473-2471-4A9F50EE97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24326"/>
              <a:ext cx="3135313" cy="249238"/>
            </a:xfrm>
            <a:custGeom>
              <a:avLst/>
              <a:gdLst>
                <a:gd name="T0" fmla="*/ 11670 w 11852"/>
                <a:gd name="T1" fmla="*/ 81 h 944"/>
                <a:gd name="T2" fmla="*/ 11473 w 11852"/>
                <a:gd name="T3" fmla="*/ 57 h 944"/>
                <a:gd name="T4" fmla="*/ 11758 w 11852"/>
                <a:gd name="T5" fmla="*/ 651 h 944"/>
                <a:gd name="T6" fmla="*/ 11365 w 11852"/>
                <a:gd name="T7" fmla="*/ 747 h 944"/>
                <a:gd name="T8" fmla="*/ 246 w 11852"/>
                <a:gd name="T9" fmla="*/ 721 h 944"/>
                <a:gd name="T10" fmla="*/ 546 w 11852"/>
                <a:gd name="T11" fmla="*/ 176 h 944"/>
                <a:gd name="T12" fmla="*/ 366 w 11852"/>
                <a:gd name="T13" fmla="*/ 788 h 944"/>
                <a:gd name="T14" fmla="*/ 695 w 11852"/>
                <a:gd name="T15" fmla="*/ 777 h 944"/>
                <a:gd name="T16" fmla="*/ 1248 w 11852"/>
                <a:gd name="T17" fmla="*/ 687 h 944"/>
                <a:gd name="T18" fmla="*/ 1216 w 11852"/>
                <a:gd name="T19" fmla="*/ 775 h 944"/>
                <a:gd name="T20" fmla="*/ 1580 w 11852"/>
                <a:gd name="T21" fmla="*/ 279 h 944"/>
                <a:gd name="T22" fmla="*/ 1498 w 11852"/>
                <a:gd name="T23" fmla="*/ 294 h 944"/>
                <a:gd name="T24" fmla="*/ 1850 w 11852"/>
                <a:gd name="T25" fmla="*/ 218 h 944"/>
                <a:gd name="T26" fmla="*/ 2022 w 11852"/>
                <a:gd name="T27" fmla="*/ 782 h 944"/>
                <a:gd name="T28" fmla="*/ 2696 w 11852"/>
                <a:gd name="T29" fmla="*/ 403 h 944"/>
                <a:gd name="T30" fmla="*/ 2809 w 11852"/>
                <a:gd name="T31" fmla="*/ 630 h 944"/>
                <a:gd name="T32" fmla="*/ 3215 w 11852"/>
                <a:gd name="T33" fmla="*/ 175 h 944"/>
                <a:gd name="T34" fmla="*/ 3385 w 11852"/>
                <a:gd name="T35" fmla="*/ 741 h 944"/>
                <a:gd name="T36" fmla="*/ 3253 w 11852"/>
                <a:gd name="T37" fmla="*/ 268 h 944"/>
                <a:gd name="T38" fmla="*/ 3040 w 11852"/>
                <a:gd name="T39" fmla="*/ 776 h 944"/>
                <a:gd name="T40" fmla="*/ 3499 w 11852"/>
                <a:gd name="T41" fmla="*/ 694 h 944"/>
                <a:gd name="T42" fmla="*/ 3742 w 11852"/>
                <a:gd name="T43" fmla="*/ 520 h 944"/>
                <a:gd name="T44" fmla="*/ 3707 w 11852"/>
                <a:gd name="T45" fmla="*/ 162 h 944"/>
                <a:gd name="T46" fmla="*/ 3546 w 11852"/>
                <a:gd name="T47" fmla="*/ 272 h 944"/>
                <a:gd name="T48" fmla="*/ 3865 w 11852"/>
                <a:gd name="T49" fmla="*/ 622 h 944"/>
                <a:gd name="T50" fmla="*/ 4100 w 11852"/>
                <a:gd name="T51" fmla="*/ 205 h 944"/>
                <a:gd name="T52" fmla="*/ 3994 w 11852"/>
                <a:gd name="T53" fmla="*/ 723 h 944"/>
                <a:gd name="T54" fmla="*/ 4628 w 11852"/>
                <a:gd name="T55" fmla="*/ 217 h 944"/>
                <a:gd name="T56" fmla="*/ 4412 w 11852"/>
                <a:gd name="T57" fmla="*/ 574 h 944"/>
                <a:gd name="T58" fmla="*/ 4859 w 11852"/>
                <a:gd name="T59" fmla="*/ 177 h 944"/>
                <a:gd name="T60" fmla="*/ 5086 w 11852"/>
                <a:gd name="T61" fmla="*/ 746 h 944"/>
                <a:gd name="T62" fmla="*/ 5540 w 11852"/>
                <a:gd name="T63" fmla="*/ 481 h 944"/>
                <a:gd name="T64" fmla="*/ 6137 w 11852"/>
                <a:gd name="T65" fmla="*/ 283 h 944"/>
                <a:gd name="T66" fmla="*/ 5664 w 11852"/>
                <a:gd name="T67" fmla="*/ 739 h 944"/>
                <a:gd name="T68" fmla="*/ 5873 w 11852"/>
                <a:gd name="T69" fmla="*/ 752 h 944"/>
                <a:gd name="T70" fmla="*/ 5851 w 11852"/>
                <a:gd name="T71" fmla="*/ 196 h 944"/>
                <a:gd name="T72" fmla="*/ 6476 w 11852"/>
                <a:gd name="T73" fmla="*/ 775 h 944"/>
                <a:gd name="T74" fmla="*/ 6642 w 11852"/>
                <a:gd name="T75" fmla="*/ 224 h 944"/>
                <a:gd name="T76" fmla="*/ 6600 w 11852"/>
                <a:gd name="T77" fmla="*/ 474 h 944"/>
                <a:gd name="T78" fmla="*/ 7076 w 11852"/>
                <a:gd name="T79" fmla="*/ 814 h 944"/>
                <a:gd name="T80" fmla="*/ 7014 w 11852"/>
                <a:gd name="T81" fmla="*/ 747 h 944"/>
                <a:gd name="T82" fmla="*/ 7561 w 11852"/>
                <a:gd name="T83" fmla="*/ 409 h 944"/>
                <a:gd name="T84" fmla="*/ 7379 w 11852"/>
                <a:gd name="T85" fmla="*/ 778 h 944"/>
                <a:gd name="T86" fmla="*/ 7830 w 11852"/>
                <a:gd name="T87" fmla="*/ 204 h 944"/>
                <a:gd name="T88" fmla="*/ 8308 w 11852"/>
                <a:gd name="T89" fmla="*/ 176 h 944"/>
                <a:gd name="T90" fmla="*/ 8846 w 11852"/>
                <a:gd name="T91" fmla="*/ 595 h 944"/>
                <a:gd name="T92" fmla="*/ 8467 w 11852"/>
                <a:gd name="T93" fmla="*/ 746 h 944"/>
                <a:gd name="T94" fmla="*/ 8550 w 11852"/>
                <a:gd name="T95" fmla="*/ 1 h 944"/>
                <a:gd name="T96" fmla="*/ 8724 w 11852"/>
                <a:gd name="T97" fmla="*/ 8 h 944"/>
                <a:gd name="T98" fmla="*/ 9161 w 11852"/>
                <a:gd name="T99" fmla="*/ 748 h 944"/>
                <a:gd name="T100" fmla="*/ 9095 w 11852"/>
                <a:gd name="T101" fmla="*/ 469 h 944"/>
                <a:gd name="T102" fmla="*/ 9379 w 11852"/>
                <a:gd name="T103" fmla="*/ 249 h 944"/>
                <a:gd name="T104" fmla="*/ 9113 w 11852"/>
                <a:gd name="T105" fmla="*/ 382 h 944"/>
                <a:gd name="T106" fmla="*/ 9331 w 11852"/>
                <a:gd name="T107" fmla="*/ 745 h 944"/>
                <a:gd name="T108" fmla="*/ 9974 w 11852"/>
                <a:gd name="T109" fmla="*/ 214 h 944"/>
                <a:gd name="T110" fmla="*/ 9714 w 11852"/>
                <a:gd name="T111" fmla="*/ 751 h 944"/>
                <a:gd name="T112" fmla="*/ 9523 w 11852"/>
                <a:gd name="T113" fmla="*/ 175 h 944"/>
                <a:gd name="T114" fmla="*/ 10579 w 11852"/>
                <a:gd name="T115" fmla="*/ 172 h 944"/>
                <a:gd name="T116" fmla="*/ 10290 w 11852"/>
                <a:gd name="T117" fmla="*/ 750 h 944"/>
                <a:gd name="T118" fmla="*/ 10853 w 11852"/>
                <a:gd name="T119" fmla="*/ 212 h 944"/>
                <a:gd name="T120" fmla="*/ 10745 w 11852"/>
                <a:gd name="T121" fmla="*/ 746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2" h="944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7" name="Freeform 17">
            <a:hlinkClick r:id="rId2" tooltip="Facebook"/>
            <a:extLst>
              <a:ext uri="{FF2B5EF4-FFF2-40B4-BE49-F238E27FC236}">
                <a16:creationId xmlns:a16="http://schemas.microsoft.com/office/drawing/2014/main" id="{DAD9F2AB-4B93-B5F1-1CD6-A6F683BE5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231742" y="5012630"/>
            <a:ext cx="288514" cy="288000"/>
          </a:xfrm>
          <a:custGeom>
            <a:avLst/>
            <a:gdLst>
              <a:gd name="T0" fmla="*/ 1541 w 2807"/>
              <a:gd name="T1" fmla="*/ 2287 h 2806"/>
              <a:gd name="T2" fmla="*/ 1541 w 2807"/>
              <a:gd name="T3" fmla="*/ 1481 h 2806"/>
              <a:gd name="T4" fmla="*/ 1812 w 2807"/>
              <a:gd name="T5" fmla="*/ 1481 h 2806"/>
              <a:gd name="T6" fmla="*/ 1853 w 2807"/>
              <a:gd name="T7" fmla="*/ 1166 h 2806"/>
              <a:gd name="T8" fmla="*/ 1541 w 2807"/>
              <a:gd name="T9" fmla="*/ 1166 h 2806"/>
              <a:gd name="T10" fmla="*/ 1541 w 2807"/>
              <a:gd name="T11" fmla="*/ 965 h 2806"/>
              <a:gd name="T12" fmla="*/ 1542 w 2807"/>
              <a:gd name="T13" fmla="*/ 933 h 2806"/>
              <a:gd name="T14" fmla="*/ 1547 w 2807"/>
              <a:gd name="T15" fmla="*/ 903 h 2806"/>
              <a:gd name="T16" fmla="*/ 1556 w 2807"/>
              <a:gd name="T17" fmla="*/ 877 h 2806"/>
              <a:gd name="T18" fmla="*/ 1569 w 2807"/>
              <a:gd name="T19" fmla="*/ 855 h 2806"/>
              <a:gd name="T20" fmla="*/ 1590 w 2807"/>
              <a:gd name="T21" fmla="*/ 837 h 2806"/>
              <a:gd name="T22" fmla="*/ 1618 w 2807"/>
              <a:gd name="T23" fmla="*/ 824 h 2806"/>
              <a:gd name="T24" fmla="*/ 1652 w 2807"/>
              <a:gd name="T25" fmla="*/ 815 h 2806"/>
              <a:gd name="T26" fmla="*/ 1673 w 2807"/>
              <a:gd name="T27" fmla="*/ 813 h 2806"/>
              <a:gd name="T28" fmla="*/ 1697 w 2807"/>
              <a:gd name="T29" fmla="*/ 813 h 2806"/>
              <a:gd name="T30" fmla="*/ 1862 w 2807"/>
              <a:gd name="T31" fmla="*/ 813 h 2806"/>
              <a:gd name="T32" fmla="*/ 1862 w 2807"/>
              <a:gd name="T33" fmla="*/ 530 h 2806"/>
              <a:gd name="T34" fmla="*/ 1773 w 2807"/>
              <a:gd name="T35" fmla="*/ 523 h 2806"/>
              <a:gd name="T36" fmla="*/ 1703 w 2807"/>
              <a:gd name="T37" fmla="*/ 521 h 2806"/>
              <a:gd name="T38" fmla="*/ 1620 w 2807"/>
              <a:gd name="T39" fmla="*/ 518 h 2806"/>
              <a:gd name="T40" fmla="*/ 1577 w 2807"/>
              <a:gd name="T41" fmla="*/ 521 h 2806"/>
              <a:gd name="T42" fmla="*/ 1535 w 2807"/>
              <a:gd name="T43" fmla="*/ 526 h 2806"/>
              <a:gd name="T44" fmla="*/ 1494 w 2807"/>
              <a:gd name="T45" fmla="*/ 534 h 2806"/>
              <a:gd name="T46" fmla="*/ 1455 w 2807"/>
              <a:gd name="T47" fmla="*/ 545 h 2806"/>
              <a:gd name="T48" fmla="*/ 1420 w 2807"/>
              <a:gd name="T49" fmla="*/ 560 h 2806"/>
              <a:gd name="T50" fmla="*/ 1387 w 2807"/>
              <a:gd name="T51" fmla="*/ 579 h 2806"/>
              <a:gd name="T52" fmla="*/ 1356 w 2807"/>
              <a:gd name="T53" fmla="*/ 601 h 2806"/>
              <a:gd name="T54" fmla="*/ 1328 w 2807"/>
              <a:gd name="T55" fmla="*/ 626 h 2806"/>
              <a:gd name="T56" fmla="*/ 1303 w 2807"/>
              <a:gd name="T57" fmla="*/ 653 h 2806"/>
              <a:gd name="T58" fmla="*/ 1281 w 2807"/>
              <a:gd name="T59" fmla="*/ 684 h 2806"/>
              <a:gd name="T60" fmla="*/ 1261 w 2807"/>
              <a:gd name="T61" fmla="*/ 719 h 2806"/>
              <a:gd name="T62" fmla="*/ 1245 w 2807"/>
              <a:gd name="T63" fmla="*/ 756 h 2806"/>
              <a:gd name="T64" fmla="*/ 1233 w 2807"/>
              <a:gd name="T65" fmla="*/ 796 h 2806"/>
              <a:gd name="T66" fmla="*/ 1224 w 2807"/>
              <a:gd name="T67" fmla="*/ 839 h 2806"/>
              <a:gd name="T68" fmla="*/ 1218 w 2807"/>
              <a:gd name="T69" fmla="*/ 886 h 2806"/>
              <a:gd name="T70" fmla="*/ 1215 w 2807"/>
              <a:gd name="T71" fmla="*/ 934 h 2806"/>
              <a:gd name="T72" fmla="*/ 1215 w 2807"/>
              <a:gd name="T73" fmla="*/ 1166 h 2806"/>
              <a:gd name="T74" fmla="*/ 944 w 2807"/>
              <a:gd name="T75" fmla="*/ 1166 h 2806"/>
              <a:gd name="T76" fmla="*/ 944 w 2807"/>
              <a:gd name="T77" fmla="*/ 1481 h 2806"/>
              <a:gd name="T78" fmla="*/ 1215 w 2807"/>
              <a:gd name="T79" fmla="*/ 1481 h 2806"/>
              <a:gd name="T80" fmla="*/ 1215 w 2807"/>
              <a:gd name="T81" fmla="*/ 2287 h 2806"/>
              <a:gd name="T82" fmla="*/ 1541 w 2807"/>
              <a:gd name="T83" fmla="*/ 2287 h 2806"/>
              <a:gd name="T84" fmla="*/ 0 w 2807"/>
              <a:gd name="T85" fmla="*/ 0 h 2806"/>
              <a:gd name="T86" fmla="*/ 702 w 2807"/>
              <a:gd name="T87" fmla="*/ 0 h 2806"/>
              <a:gd name="T88" fmla="*/ 1403 w 2807"/>
              <a:gd name="T89" fmla="*/ 0 h 2806"/>
              <a:gd name="T90" fmla="*/ 2105 w 2807"/>
              <a:gd name="T91" fmla="*/ 0 h 2806"/>
              <a:gd name="T92" fmla="*/ 2807 w 2807"/>
              <a:gd name="T93" fmla="*/ 0 h 2806"/>
              <a:gd name="T94" fmla="*/ 2807 w 2807"/>
              <a:gd name="T95" fmla="*/ 701 h 2806"/>
              <a:gd name="T96" fmla="*/ 2807 w 2807"/>
              <a:gd name="T97" fmla="*/ 1403 h 2806"/>
              <a:gd name="T98" fmla="*/ 2807 w 2807"/>
              <a:gd name="T99" fmla="*/ 2104 h 2806"/>
              <a:gd name="T100" fmla="*/ 2807 w 2807"/>
              <a:gd name="T101" fmla="*/ 2806 h 2806"/>
              <a:gd name="T102" fmla="*/ 2105 w 2807"/>
              <a:gd name="T103" fmla="*/ 2806 h 2806"/>
              <a:gd name="T104" fmla="*/ 1403 w 2807"/>
              <a:gd name="T105" fmla="*/ 2806 h 2806"/>
              <a:gd name="T106" fmla="*/ 702 w 2807"/>
              <a:gd name="T107" fmla="*/ 2806 h 2806"/>
              <a:gd name="T108" fmla="*/ 0 w 2807"/>
              <a:gd name="T109" fmla="*/ 2806 h 2806"/>
              <a:gd name="T110" fmla="*/ 0 w 2807"/>
              <a:gd name="T111" fmla="*/ 2104 h 2806"/>
              <a:gd name="T112" fmla="*/ 0 w 2807"/>
              <a:gd name="T113" fmla="*/ 1403 h 2806"/>
              <a:gd name="T114" fmla="*/ 0 w 2807"/>
              <a:gd name="T115" fmla="*/ 701 h 2806"/>
              <a:gd name="T116" fmla="*/ 0 w 2807"/>
              <a:gd name="T117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7" h="2806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reeform 18">
            <a:hlinkClick r:id="rId3" tooltip="LinkedIn"/>
            <a:extLst>
              <a:ext uri="{FF2B5EF4-FFF2-40B4-BE49-F238E27FC236}">
                <a16:creationId xmlns:a16="http://schemas.microsoft.com/office/drawing/2014/main" id="{DF8D5BF9-8F4C-4F91-104A-B117F42FC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952336" y="5012630"/>
            <a:ext cx="288000" cy="288000"/>
          </a:xfrm>
          <a:custGeom>
            <a:avLst/>
            <a:gdLst>
              <a:gd name="T0" fmla="*/ 962 w 2804"/>
              <a:gd name="T1" fmla="*/ 2198 h 2806"/>
              <a:gd name="T2" fmla="*/ 798 w 2804"/>
              <a:gd name="T3" fmla="*/ 609 h 2806"/>
              <a:gd name="T4" fmla="*/ 845 w 2804"/>
              <a:gd name="T5" fmla="*/ 615 h 2806"/>
              <a:gd name="T6" fmla="*/ 904 w 2804"/>
              <a:gd name="T7" fmla="*/ 641 h 2806"/>
              <a:gd name="T8" fmla="*/ 950 w 2804"/>
              <a:gd name="T9" fmla="*/ 685 h 2806"/>
              <a:gd name="T10" fmla="*/ 973 w 2804"/>
              <a:gd name="T11" fmla="*/ 725 h 2806"/>
              <a:gd name="T12" fmla="*/ 984 w 2804"/>
              <a:gd name="T13" fmla="*/ 761 h 2806"/>
              <a:gd name="T14" fmla="*/ 986 w 2804"/>
              <a:gd name="T15" fmla="*/ 829 h 2806"/>
              <a:gd name="T16" fmla="*/ 973 w 2804"/>
              <a:gd name="T17" fmla="*/ 875 h 2806"/>
              <a:gd name="T18" fmla="*/ 933 w 2804"/>
              <a:gd name="T19" fmla="*/ 935 h 2806"/>
              <a:gd name="T20" fmla="*/ 888 w 2804"/>
              <a:gd name="T21" fmla="*/ 969 h 2806"/>
              <a:gd name="T22" fmla="*/ 855 w 2804"/>
              <a:gd name="T23" fmla="*/ 982 h 2806"/>
              <a:gd name="T24" fmla="*/ 798 w 2804"/>
              <a:gd name="T25" fmla="*/ 991 h 2806"/>
              <a:gd name="T26" fmla="*/ 749 w 2804"/>
              <a:gd name="T27" fmla="*/ 985 h 2806"/>
              <a:gd name="T28" fmla="*/ 690 w 2804"/>
              <a:gd name="T29" fmla="*/ 959 h 2806"/>
              <a:gd name="T30" fmla="*/ 644 w 2804"/>
              <a:gd name="T31" fmla="*/ 914 h 2806"/>
              <a:gd name="T32" fmla="*/ 621 w 2804"/>
              <a:gd name="T33" fmla="*/ 875 h 2806"/>
              <a:gd name="T34" fmla="*/ 610 w 2804"/>
              <a:gd name="T35" fmla="*/ 839 h 2806"/>
              <a:gd name="T36" fmla="*/ 608 w 2804"/>
              <a:gd name="T37" fmla="*/ 771 h 2806"/>
              <a:gd name="T38" fmla="*/ 621 w 2804"/>
              <a:gd name="T39" fmla="*/ 725 h 2806"/>
              <a:gd name="T40" fmla="*/ 662 w 2804"/>
              <a:gd name="T41" fmla="*/ 664 h 2806"/>
              <a:gd name="T42" fmla="*/ 706 w 2804"/>
              <a:gd name="T43" fmla="*/ 632 h 2806"/>
              <a:gd name="T44" fmla="*/ 749 w 2804"/>
              <a:gd name="T45" fmla="*/ 615 h 2806"/>
              <a:gd name="T46" fmla="*/ 798 w 2804"/>
              <a:gd name="T47" fmla="*/ 609 h 2806"/>
              <a:gd name="T48" fmla="*/ 1491 w 2804"/>
              <a:gd name="T49" fmla="*/ 1282 h 2806"/>
              <a:gd name="T50" fmla="*/ 1521 w 2804"/>
              <a:gd name="T51" fmla="*/ 1235 h 2806"/>
              <a:gd name="T52" fmla="*/ 1583 w 2804"/>
              <a:gd name="T53" fmla="*/ 1176 h 2806"/>
              <a:gd name="T54" fmla="*/ 1656 w 2804"/>
              <a:gd name="T55" fmla="*/ 1137 h 2806"/>
              <a:gd name="T56" fmla="*/ 1718 w 2804"/>
              <a:gd name="T57" fmla="*/ 1118 h 2806"/>
              <a:gd name="T58" fmla="*/ 1773 w 2804"/>
              <a:gd name="T59" fmla="*/ 1111 h 2806"/>
              <a:gd name="T60" fmla="*/ 1862 w 2804"/>
              <a:gd name="T61" fmla="*/ 1112 h 2806"/>
              <a:gd name="T62" fmla="*/ 1940 w 2804"/>
              <a:gd name="T63" fmla="*/ 1126 h 2806"/>
              <a:gd name="T64" fmla="*/ 2024 w 2804"/>
              <a:gd name="T65" fmla="*/ 1159 h 2806"/>
              <a:gd name="T66" fmla="*/ 2067 w 2804"/>
              <a:gd name="T67" fmla="*/ 1188 h 2806"/>
              <a:gd name="T68" fmla="*/ 2096 w 2804"/>
              <a:gd name="T69" fmla="*/ 1216 h 2806"/>
              <a:gd name="T70" fmla="*/ 2120 w 2804"/>
              <a:gd name="T71" fmla="*/ 1247 h 2806"/>
              <a:gd name="T72" fmla="*/ 2140 w 2804"/>
              <a:gd name="T73" fmla="*/ 1282 h 2806"/>
              <a:gd name="T74" fmla="*/ 2161 w 2804"/>
              <a:gd name="T75" fmla="*/ 1330 h 2806"/>
              <a:gd name="T76" fmla="*/ 2183 w 2804"/>
              <a:gd name="T77" fmla="*/ 1417 h 2806"/>
              <a:gd name="T78" fmla="*/ 2193 w 2804"/>
              <a:gd name="T79" fmla="*/ 1487 h 2806"/>
              <a:gd name="T80" fmla="*/ 2198 w 2804"/>
              <a:gd name="T81" fmla="*/ 1588 h 2806"/>
              <a:gd name="T82" fmla="*/ 1868 w 2804"/>
              <a:gd name="T83" fmla="*/ 1681 h 2806"/>
              <a:gd name="T84" fmla="*/ 1864 w 2804"/>
              <a:gd name="T85" fmla="*/ 1574 h 2806"/>
              <a:gd name="T86" fmla="*/ 1853 w 2804"/>
              <a:gd name="T87" fmla="*/ 1515 h 2806"/>
              <a:gd name="T88" fmla="*/ 1837 w 2804"/>
              <a:gd name="T89" fmla="*/ 1475 h 2806"/>
              <a:gd name="T90" fmla="*/ 1811 w 2804"/>
              <a:gd name="T91" fmla="*/ 1441 h 2806"/>
              <a:gd name="T92" fmla="*/ 1785 w 2804"/>
              <a:gd name="T93" fmla="*/ 1421 h 2806"/>
              <a:gd name="T94" fmla="*/ 1753 w 2804"/>
              <a:gd name="T95" fmla="*/ 1407 h 2806"/>
              <a:gd name="T96" fmla="*/ 1697 w 2804"/>
              <a:gd name="T97" fmla="*/ 1400 h 2806"/>
              <a:gd name="T98" fmla="*/ 1639 w 2804"/>
              <a:gd name="T99" fmla="*/ 1407 h 2806"/>
              <a:gd name="T100" fmla="*/ 1593 w 2804"/>
              <a:gd name="T101" fmla="*/ 1423 h 2806"/>
              <a:gd name="T102" fmla="*/ 1566 w 2804"/>
              <a:gd name="T103" fmla="*/ 1442 h 2806"/>
              <a:gd name="T104" fmla="*/ 1539 w 2804"/>
              <a:gd name="T105" fmla="*/ 1475 h 2806"/>
              <a:gd name="T106" fmla="*/ 1520 w 2804"/>
              <a:gd name="T107" fmla="*/ 1515 h 2806"/>
              <a:gd name="T108" fmla="*/ 1508 w 2804"/>
              <a:gd name="T109" fmla="*/ 1560 h 2806"/>
              <a:gd name="T110" fmla="*/ 1500 w 2804"/>
              <a:gd name="T111" fmla="*/ 1622 h 2806"/>
              <a:gd name="T112" fmla="*/ 1169 w 2804"/>
              <a:gd name="T113" fmla="*/ 2198 h 2806"/>
              <a:gd name="T114" fmla="*/ 700 w 2804"/>
              <a:gd name="T115" fmla="*/ 0 h 2806"/>
              <a:gd name="T116" fmla="*/ 2804 w 2804"/>
              <a:gd name="T117" fmla="*/ 701 h 2806"/>
              <a:gd name="T118" fmla="*/ 2103 w 2804"/>
              <a:gd name="T119" fmla="*/ 2806 h 2806"/>
              <a:gd name="T120" fmla="*/ 0 w 2804"/>
              <a:gd name="T121" fmla="*/ 2104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04" h="2806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reeform 19">
            <a:hlinkClick r:id="rId4" tooltip="YouTube"/>
            <a:extLst>
              <a:ext uri="{FF2B5EF4-FFF2-40B4-BE49-F238E27FC236}">
                <a16:creationId xmlns:a16="http://schemas.microsoft.com/office/drawing/2014/main" id="{1BE74E94-7932-C6A2-DEA4-E0E6F4A1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312344" y="5013176"/>
            <a:ext cx="287622" cy="288000"/>
          </a:xfrm>
          <a:custGeom>
            <a:avLst/>
            <a:gdLst>
              <a:gd name="T0" fmla="*/ 1892 w 2281"/>
              <a:gd name="T1" fmla="*/ 717 h 2282"/>
              <a:gd name="T2" fmla="*/ 1867 w 2281"/>
              <a:gd name="T3" fmla="*/ 679 h 2282"/>
              <a:gd name="T4" fmla="*/ 1834 w 2281"/>
              <a:gd name="T5" fmla="*/ 647 h 2282"/>
              <a:gd name="T6" fmla="*/ 1789 w 2281"/>
              <a:gd name="T7" fmla="*/ 621 h 2282"/>
              <a:gd name="T8" fmla="*/ 1751 w 2281"/>
              <a:gd name="T9" fmla="*/ 609 h 2282"/>
              <a:gd name="T10" fmla="*/ 1638 w 2281"/>
              <a:gd name="T11" fmla="*/ 595 h 2282"/>
              <a:gd name="T12" fmla="*/ 1459 w 2281"/>
              <a:gd name="T13" fmla="*/ 585 h 2282"/>
              <a:gd name="T14" fmla="*/ 1141 w 2281"/>
              <a:gd name="T15" fmla="*/ 579 h 2282"/>
              <a:gd name="T16" fmla="*/ 875 w 2281"/>
              <a:gd name="T17" fmla="*/ 583 h 2282"/>
              <a:gd name="T18" fmla="*/ 667 w 2281"/>
              <a:gd name="T19" fmla="*/ 593 h 2282"/>
              <a:gd name="T20" fmla="*/ 561 w 2281"/>
              <a:gd name="T21" fmla="*/ 604 h 2282"/>
              <a:gd name="T22" fmla="*/ 504 w 2281"/>
              <a:gd name="T23" fmla="*/ 616 h 2282"/>
              <a:gd name="T24" fmla="*/ 458 w 2281"/>
              <a:gd name="T25" fmla="*/ 640 h 2282"/>
              <a:gd name="T26" fmla="*/ 418 w 2281"/>
              <a:gd name="T27" fmla="*/ 674 h 2282"/>
              <a:gd name="T28" fmla="*/ 395 w 2281"/>
              <a:gd name="T29" fmla="*/ 705 h 2282"/>
              <a:gd name="T30" fmla="*/ 375 w 2281"/>
              <a:gd name="T31" fmla="*/ 755 h 2282"/>
              <a:gd name="T32" fmla="*/ 360 w 2281"/>
              <a:gd name="T33" fmla="*/ 836 h 2282"/>
              <a:gd name="T34" fmla="*/ 350 w 2281"/>
              <a:gd name="T35" fmla="*/ 932 h 2282"/>
              <a:gd name="T36" fmla="*/ 343 w 2281"/>
              <a:gd name="T37" fmla="*/ 1099 h 2282"/>
              <a:gd name="T38" fmla="*/ 345 w 2281"/>
              <a:gd name="T39" fmla="*/ 1258 h 2282"/>
              <a:gd name="T40" fmla="*/ 353 w 2281"/>
              <a:gd name="T41" fmla="*/ 1382 h 2282"/>
              <a:gd name="T42" fmla="*/ 365 w 2281"/>
              <a:gd name="T43" fmla="*/ 1476 h 2282"/>
              <a:gd name="T44" fmla="*/ 379 w 2281"/>
              <a:gd name="T45" fmla="*/ 1541 h 2282"/>
              <a:gd name="T46" fmla="*/ 402 w 2281"/>
              <a:gd name="T47" fmla="*/ 1588 h 2282"/>
              <a:gd name="T48" fmla="*/ 427 w 2281"/>
              <a:gd name="T49" fmla="*/ 1618 h 2282"/>
              <a:gd name="T50" fmla="*/ 469 w 2281"/>
              <a:gd name="T51" fmla="*/ 1650 h 2282"/>
              <a:gd name="T52" fmla="*/ 510 w 2281"/>
              <a:gd name="T53" fmla="*/ 1668 h 2282"/>
              <a:gd name="T54" fmla="*/ 579 w 2281"/>
              <a:gd name="T55" fmla="*/ 1681 h 2282"/>
              <a:gd name="T56" fmla="*/ 716 w 2281"/>
              <a:gd name="T57" fmla="*/ 1693 h 2282"/>
              <a:gd name="T58" fmla="*/ 976 w 2281"/>
              <a:gd name="T59" fmla="*/ 1702 h 2282"/>
              <a:gd name="T60" fmla="*/ 1305 w 2281"/>
              <a:gd name="T61" fmla="*/ 1702 h 2282"/>
              <a:gd name="T62" fmla="*/ 1513 w 2281"/>
              <a:gd name="T63" fmla="*/ 1695 h 2282"/>
              <a:gd name="T64" fmla="*/ 1682 w 2281"/>
              <a:gd name="T65" fmla="*/ 1683 h 2282"/>
              <a:gd name="T66" fmla="*/ 1751 w 2281"/>
              <a:gd name="T67" fmla="*/ 1673 h 2282"/>
              <a:gd name="T68" fmla="*/ 1801 w 2281"/>
              <a:gd name="T69" fmla="*/ 1656 h 2282"/>
              <a:gd name="T70" fmla="*/ 1845 w 2281"/>
              <a:gd name="T71" fmla="*/ 1627 h 2282"/>
              <a:gd name="T72" fmla="*/ 1879 w 2281"/>
              <a:gd name="T73" fmla="*/ 1588 h 2282"/>
              <a:gd name="T74" fmla="*/ 1897 w 2281"/>
              <a:gd name="T75" fmla="*/ 1554 h 2282"/>
              <a:gd name="T76" fmla="*/ 1911 w 2281"/>
              <a:gd name="T77" fmla="*/ 1503 h 2282"/>
              <a:gd name="T78" fmla="*/ 1925 w 2281"/>
              <a:gd name="T79" fmla="*/ 1415 h 2282"/>
              <a:gd name="T80" fmla="*/ 1935 w 2281"/>
              <a:gd name="T81" fmla="*/ 1288 h 2282"/>
              <a:gd name="T82" fmla="*/ 1938 w 2281"/>
              <a:gd name="T83" fmla="*/ 1099 h 2282"/>
              <a:gd name="T84" fmla="*/ 1933 w 2281"/>
              <a:gd name="T85" fmla="*/ 964 h 2282"/>
              <a:gd name="T86" fmla="*/ 1921 w 2281"/>
              <a:gd name="T87" fmla="*/ 836 h 2282"/>
              <a:gd name="T88" fmla="*/ 1909 w 2281"/>
              <a:gd name="T89" fmla="*/ 767 h 2282"/>
              <a:gd name="T90" fmla="*/ 978 w 2281"/>
              <a:gd name="T91" fmla="*/ 904 h 2282"/>
              <a:gd name="T92" fmla="*/ 1141 w 2281"/>
              <a:gd name="T93" fmla="*/ 0 h 2282"/>
              <a:gd name="T94" fmla="*/ 2281 w 2281"/>
              <a:gd name="T95" fmla="*/ 1141 h 2282"/>
              <a:gd name="T96" fmla="*/ 1141 w 2281"/>
              <a:gd name="T97" fmla="*/ 2282 h 2282"/>
              <a:gd name="T98" fmla="*/ 0 w 2281"/>
              <a:gd name="T99" fmla="*/ 1141 h 2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81" h="2282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Freeform 6">
            <a:hlinkClick r:id="rId5" tooltip="Instagram"/>
            <a:extLst>
              <a:ext uri="{FF2B5EF4-FFF2-40B4-BE49-F238E27FC236}">
                <a16:creationId xmlns:a16="http://schemas.microsoft.com/office/drawing/2014/main" id="{DE66983C-67C5-AEF5-89F1-802FB980C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592169" y="5012630"/>
            <a:ext cx="288127" cy="288000"/>
          </a:xfrm>
          <a:custGeom>
            <a:avLst/>
            <a:gdLst>
              <a:gd name="T0" fmla="*/ 1535 w 2270"/>
              <a:gd name="T1" fmla="*/ 570 h 2269"/>
              <a:gd name="T2" fmla="*/ 1648 w 2270"/>
              <a:gd name="T3" fmla="*/ 640 h 2269"/>
              <a:gd name="T4" fmla="*/ 1711 w 2270"/>
              <a:gd name="T5" fmla="*/ 779 h 2269"/>
              <a:gd name="T6" fmla="*/ 1720 w 2270"/>
              <a:gd name="T7" fmla="*/ 1374 h 2269"/>
              <a:gd name="T8" fmla="*/ 1676 w 2270"/>
              <a:gd name="T9" fmla="*/ 1591 h 2269"/>
              <a:gd name="T10" fmla="*/ 1580 w 2270"/>
              <a:gd name="T11" fmla="*/ 1682 h 2269"/>
              <a:gd name="T12" fmla="*/ 1374 w 2270"/>
              <a:gd name="T13" fmla="*/ 1719 h 2269"/>
              <a:gd name="T14" fmla="*/ 763 w 2270"/>
              <a:gd name="T15" fmla="*/ 1707 h 2269"/>
              <a:gd name="T16" fmla="*/ 641 w 2270"/>
              <a:gd name="T17" fmla="*/ 1648 h 2269"/>
              <a:gd name="T18" fmla="*/ 566 w 2270"/>
              <a:gd name="T19" fmla="*/ 1522 h 2269"/>
              <a:gd name="T20" fmla="*/ 548 w 2270"/>
              <a:gd name="T21" fmla="*/ 979 h 2269"/>
              <a:gd name="T22" fmla="*/ 583 w 2270"/>
              <a:gd name="T23" fmla="*/ 701 h 2269"/>
              <a:gd name="T24" fmla="*/ 669 w 2270"/>
              <a:gd name="T25" fmla="*/ 599 h 2269"/>
              <a:gd name="T26" fmla="*/ 833 w 2270"/>
              <a:gd name="T27" fmla="*/ 553 h 2269"/>
              <a:gd name="T28" fmla="*/ 813 w 2270"/>
              <a:gd name="T29" fmla="*/ 425 h 2269"/>
              <a:gd name="T30" fmla="*/ 617 w 2270"/>
              <a:gd name="T31" fmla="*/ 481 h 2269"/>
              <a:gd name="T32" fmla="*/ 480 w 2270"/>
              <a:gd name="T33" fmla="*/ 616 h 2269"/>
              <a:gd name="T34" fmla="*/ 423 w 2270"/>
              <a:gd name="T35" fmla="*/ 840 h 2269"/>
              <a:gd name="T36" fmla="*/ 431 w 2270"/>
              <a:gd name="T37" fmla="*/ 1506 h 2269"/>
              <a:gd name="T38" fmla="*/ 500 w 2270"/>
              <a:gd name="T39" fmla="*/ 1685 h 2269"/>
              <a:gd name="T40" fmla="*/ 633 w 2270"/>
              <a:gd name="T41" fmla="*/ 1798 h 2269"/>
              <a:gd name="T42" fmla="*/ 891 w 2270"/>
              <a:gd name="T43" fmla="*/ 1848 h 2269"/>
              <a:gd name="T44" fmla="*/ 1528 w 2270"/>
              <a:gd name="T45" fmla="*/ 1834 h 2269"/>
              <a:gd name="T46" fmla="*/ 1692 w 2270"/>
              <a:gd name="T47" fmla="*/ 1763 h 2269"/>
              <a:gd name="T48" fmla="*/ 1813 w 2270"/>
              <a:gd name="T49" fmla="*/ 1603 h 2269"/>
              <a:gd name="T50" fmla="*/ 1851 w 2270"/>
              <a:gd name="T51" fmla="*/ 1252 h 2269"/>
              <a:gd name="T52" fmla="*/ 1828 w 2270"/>
              <a:gd name="T53" fmla="*/ 711 h 2269"/>
              <a:gd name="T54" fmla="*/ 1752 w 2270"/>
              <a:gd name="T55" fmla="*/ 562 h 2269"/>
              <a:gd name="T56" fmla="*/ 1586 w 2270"/>
              <a:gd name="T57" fmla="*/ 451 h 2269"/>
              <a:gd name="T58" fmla="*/ 1135 w 2270"/>
              <a:gd name="T59" fmla="*/ 419 h 2269"/>
              <a:gd name="T60" fmla="*/ 945 w 2270"/>
              <a:gd name="T61" fmla="*/ 820 h 2269"/>
              <a:gd name="T62" fmla="*/ 804 w 2270"/>
              <a:gd name="T63" fmla="*/ 975 h 2269"/>
              <a:gd name="T64" fmla="*/ 770 w 2270"/>
              <a:gd name="T65" fmla="*/ 1173 h 2269"/>
              <a:gd name="T66" fmla="*/ 852 w 2270"/>
              <a:gd name="T67" fmla="*/ 1369 h 2269"/>
              <a:gd name="T68" fmla="*/ 1026 w 2270"/>
              <a:gd name="T69" fmla="*/ 1486 h 2269"/>
              <a:gd name="T70" fmla="*/ 1227 w 2270"/>
              <a:gd name="T71" fmla="*/ 1491 h 2269"/>
              <a:gd name="T72" fmla="*/ 1407 w 2270"/>
              <a:gd name="T73" fmla="*/ 1382 h 2269"/>
              <a:gd name="T74" fmla="*/ 1495 w 2270"/>
              <a:gd name="T75" fmla="*/ 1209 h 2269"/>
              <a:gd name="T76" fmla="*/ 1473 w 2270"/>
              <a:gd name="T77" fmla="*/ 991 h 2269"/>
              <a:gd name="T78" fmla="*/ 1340 w 2270"/>
              <a:gd name="T79" fmla="*/ 830 h 2269"/>
              <a:gd name="T80" fmla="*/ 1154 w 2270"/>
              <a:gd name="T81" fmla="*/ 768 h 2269"/>
              <a:gd name="T82" fmla="*/ 1021 w 2270"/>
              <a:gd name="T83" fmla="*/ 1345 h 2269"/>
              <a:gd name="T84" fmla="*/ 925 w 2270"/>
              <a:gd name="T85" fmla="*/ 1249 h 2269"/>
              <a:gd name="T86" fmla="*/ 898 w 2270"/>
              <a:gd name="T87" fmla="*/ 1110 h 2269"/>
              <a:gd name="T88" fmla="*/ 951 w 2270"/>
              <a:gd name="T89" fmla="*/ 983 h 2269"/>
              <a:gd name="T90" fmla="*/ 1064 w 2270"/>
              <a:gd name="T91" fmla="*/ 907 h 2269"/>
              <a:gd name="T92" fmla="*/ 1206 w 2270"/>
              <a:gd name="T93" fmla="*/ 907 h 2269"/>
              <a:gd name="T94" fmla="*/ 1319 w 2270"/>
              <a:gd name="T95" fmla="*/ 983 h 2269"/>
              <a:gd name="T96" fmla="*/ 1372 w 2270"/>
              <a:gd name="T97" fmla="*/ 1110 h 2269"/>
              <a:gd name="T98" fmla="*/ 1344 w 2270"/>
              <a:gd name="T99" fmla="*/ 1249 h 2269"/>
              <a:gd name="T100" fmla="*/ 1249 w 2270"/>
              <a:gd name="T101" fmla="*/ 1345 h 2269"/>
              <a:gd name="T102" fmla="*/ 1431 w 2270"/>
              <a:gd name="T103" fmla="*/ 744 h 2269"/>
              <a:gd name="T104" fmla="*/ 1483 w 2270"/>
              <a:gd name="T105" fmla="*/ 674 h 2269"/>
              <a:gd name="T106" fmla="*/ 1574 w 2270"/>
              <a:gd name="T107" fmla="*/ 689 h 2269"/>
              <a:gd name="T108" fmla="*/ 1598 w 2270"/>
              <a:gd name="T109" fmla="*/ 778 h 2269"/>
              <a:gd name="T110" fmla="*/ 1534 w 2270"/>
              <a:gd name="T111" fmla="*/ 837 h 2269"/>
              <a:gd name="T112" fmla="*/ 1450 w 2270"/>
              <a:gd name="T113" fmla="*/ 807 h 2269"/>
              <a:gd name="T114" fmla="*/ 2270 w 2270"/>
              <a:gd name="T115" fmla="*/ 0 h 2269"/>
              <a:gd name="T116" fmla="*/ 0 w 2270"/>
              <a:gd name="T117" fmla="*/ 0 h 2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70" h="2269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6" name="Freeform 21">
            <a:hlinkClick r:id="rId6" tooltip="TikTok"/>
            <a:extLst>
              <a:ext uri="{FF2B5EF4-FFF2-40B4-BE49-F238E27FC236}">
                <a16:creationId xmlns:a16="http://schemas.microsoft.com/office/drawing/2014/main" id="{7E4F9FA0-AF7C-B35A-2029-3FDEC005B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672384" y="5013176"/>
            <a:ext cx="287873" cy="288000"/>
          </a:xfrm>
          <a:custGeom>
            <a:avLst/>
            <a:gdLst>
              <a:gd name="T0" fmla="*/ 1585 w 2269"/>
              <a:gd name="T1" fmla="*/ 641 h 2270"/>
              <a:gd name="T2" fmla="*/ 1526 w 2269"/>
              <a:gd name="T3" fmla="*/ 583 h 2270"/>
              <a:gd name="T4" fmla="*/ 1478 w 2269"/>
              <a:gd name="T5" fmla="*/ 507 h 2270"/>
              <a:gd name="T6" fmla="*/ 1450 w 2269"/>
              <a:gd name="T7" fmla="*/ 428 h 2270"/>
              <a:gd name="T8" fmla="*/ 1443 w 2269"/>
              <a:gd name="T9" fmla="*/ 347 h 2270"/>
              <a:gd name="T10" fmla="*/ 1170 w 2269"/>
              <a:gd name="T11" fmla="*/ 1439 h 2270"/>
              <a:gd name="T12" fmla="*/ 1158 w 2269"/>
              <a:gd name="T13" fmla="*/ 1503 h 2270"/>
              <a:gd name="T14" fmla="*/ 1117 w 2269"/>
              <a:gd name="T15" fmla="*/ 1576 h 2270"/>
              <a:gd name="T16" fmla="*/ 1064 w 2269"/>
              <a:gd name="T17" fmla="*/ 1624 h 2270"/>
              <a:gd name="T18" fmla="*/ 983 w 2269"/>
              <a:gd name="T19" fmla="*/ 1657 h 2270"/>
              <a:gd name="T20" fmla="*/ 916 w 2269"/>
              <a:gd name="T21" fmla="*/ 1660 h 2270"/>
              <a:gd name="T22" fmla="*/ 850 w 2269"/>
              <a:gd name="T23" fmla="*/ 1643 h 2270"/>
              <a:gd name="T24" fmla="*/ 793 w 2269"/>
              <a:gd name="T25" fmla="*/ 1608 h 2270"/>
              <a:gd name="T26" fmla="*/ 749 w 2269"/>
              <a:gd name="T27" fmla="*/ 1559 h 2270"/>
              <a:gd name="T28" fmla="*/ 720 w 2269"/>
              <a:gd name="T29" fmla="*/ 1498 h 2270"/>
              <a:gd name="T30" fmla="*/ 709 w 2269"/>
              <a:gd name="T31" fmla="*/ 1429 h 2270"/>
              <a:gd name="T32" fmla="*/ 720 w 2269"/>
              <a:gd name="T33" fmla="*/ 1361 h 2270"/>
              <a:gd name="T34" fmla="*/ 749 w 2269"/>
              <a:gd name="T35" fmla="*/ 1300 h 2270"/>
              <a:gd name="T36" fmla="*/ 793 w 2269"/>
              <a:gd name="T37" fmla="*/ 1251 h 2270"/>
              <a:gd name="T38" fmla="*/ 850 w 2269"/>
              <a:gd name="T39" fmla="*/ 1216 h 2270"/>
              <a:gd name="T40" fmla="*/ 904 w 2269"/>
              <a:gd name="T41" fmla="*/ 1201 h 2270"/>
              <a:gd name="T42" fmla="*/ 984 w 2269"/>
              <a:gd name="T43" fmla="*/ 1202 h 2270"/>
              <a:gd name="T44" fmla="*/ 984 w 2269"/>
              <a:gd name="T45" fmla="*/ 929 h 2270"/>
              <a:gd name="T46" fmla="*/ 892 w 2269"/>
              <a:gd name="T47" fmla="*/ 930 h 2270"/>
              <a:gd name="T48" fmla="*/ 791 w 2269"/>
              <a:gd name="T49" fmla="*/ 952 h 2270"/>
              <a:gd name="T50" fmla="*/ 719 w 2269"/>
              <a:gd name="T51" fmla="*/ 981 h 2270"/>
              <a:gd name="T52" fmla="*/ 630 w 2269"/>
              <a:gd name="T53" fmla="*/ 1037 h 2270"/>
              <a:gd name="T54" fmla="*/ 578 w 2269"/>
              <a:gd name="T55" fmla="*/ 1086 h 2270"/>
              <a:gd name="T56" fmla="*/ 528 w 2269"/>
              <a:gd name="T57" fmla="*/ 1150 h 2270"/>
              <a:gd name="T58" fmla="*/ 481 w 2269"/>
              <a:gd name="T59" fmla="*/ 1237 h 2270"/>
              <a:gd name="T60" fmla="*/ 450 w 2269"/>
              <a:gd name="T61" fmla="*/ 1351 h 2270"/>
              <a:gd name="T62" fmla="*/ 444 w 2269"/>
              <a:gd name="T63" fmla="*/ 1460 h 2270"/>
              <a:gd name="T64" fmla="*/ 463 w 2269"/>
              <a:gd name="T65" fmla="*/ 1568 h 2270"/>
              <a:gd name="T66" fmla="*/ 501 w 2269"/>
              <a:gd name="T67" fmla="*/ 1664 h 2270"/>
              <a:gd name="T68" fmla="*/ 547 w 2269"/>
              <a:gd name="T69" fmla="*/ 1736 h 2270"/>
              <a:gd name="T70" fmla="*/ 632 w 2269"/>
              <a:gd name="T71" fmla="*/ 1823 h 2270"/>
              <a:gd name="T72" fmla="*/ 727 w 2269"/>
              <a:gd name="T73" fmla="*/ 1883 h 2270"/>
              <a:gd name="T74" fmla="*/ 854 w 2269"/>
              <a:gd name="T75" fmla="*/ 1923 h 2270"/>
              <a:gd name="T76" fmla="*/ 937 w 2269"/>
              <a:gd name="T77" fmla="*/ 1931 h 2270"/>
              <a:gd name="T78" fmla="*/ 1049 w 2269"/>
              <a:gd name="T79" fmla="*/ 1920 h 2270"/>
              <a:gd name="T80" fmla="*/ 1151 w 2269"/>
              <a:gd name="T81" fmla="*/ 1886 h 2270"/>
              <a:gd name="T82" fmla="*/ 1251 w 2269"/>
              <a:gd name="T83" fmla="*/ 1824 h 2270"/>
              <a:gd name="T84" fmla="*/ 1319 w 2269"/>
              <a:gd name="T85" fmla="*/ 1760 h 2270"/>
              <a:gd name="T86" fmla="*/ 1392 w 2269"/>
              <a:gd name="T87" fmla="*/ 1648 h 2270"/>
              <a:gd name="T88" fmla="*/ 1426 w 2269"/>
              <a:gd name="T89" fmla="*/ 1557 h 2270"/>
              <a:gd name="T90" fmla="*/ 1443 w 2269"/>
              <a:gd name="T91" fmla="*/ 1447 h 2270"/>
              <a:gd name="T92" fmla="*/ 1535 w 2269"/>
              <a:gd name="T93" fmla="*/ 929 h 2270"/>
              <a:gd name="T94" fmla="*/ 1653 w 2269"/>
              <a:gd name="T95" fmla="*/ 972 h 2270"/>
              <a:gd name="T96" fmla="*/ 1786 w 2269"/>
              <a:gd name="T97" fmla="*/ 993 h 2270"/>
              <a:gd name="T98" fmla="*/ 1789 w 2269"/>
              <a:gd name="T99" fmla="*/ 724 h 2270"/>
              <a:gd name="T100" fmla="*/ 1674 w 2269"/>
              <a:gd name="T101" fmla="*/ 695 h 2270"/>
              <a:gd name="T102" fmla="*/ 1702 w 2269"/>
              <a:gd name="T103" fmla="*/ 0 h 2270"/>
              <a:gd name="T104" fmla="*/ 1702 w 2269"/>
              <a:gd name="T105" fmla="*/ 2270 h 2270"/>
              <a:gd name="T106" fmla="*/ 0 w 2269"/>
              <a:gd name="T107" fmla="*/ 568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69" h="2270">
                <a:moveTo>
                  <a:pt x="1648" y="683"/>
                </a:moveTo>
                <a:lnTo>
                  <a:pt x="1632" y="674"/>
                </a:lnTo>
                <a:lnTo>
                  <a:pt x="1617" y="664"/>
                </a:lnTo>
                <a:lnTo>
                  <a:pt x="1606" y="657"/>
                </a:lnTo>
                <a:lnTo>
                  <a:pt x="1596" y="649"/>
                </a:lnTo>
                <a:lnTo>
                  <a:pt x="1585" y="641"/>
                </a:lnTo>
                <a:lnTo>
                  <a:pt x="1575" y="633"/>
                </a:lnTo>
                <a:lnTo>
                  <a:pt x="1565" y="624"/>
                </a:lnTo>
                <a:lnTo>
                  <a:pt x="1555" y="615"/>
                </a:lnTo>
                <a:lnTo>
                  <a:pt x="1546" y="606"/>
                </a:lnTo>
                <a:lnTo>
                  <a:pt x="1537" y="596"/>
                </a:lnTo>
                <a:lnTo>
                  <a:pt x="1526" y="583"/>
                </a:lnTo>
                <a:lnTo>
                  <a:pt x="1516" y="571"/>
                </a:lnTo>
                <a:lnTo>
                  <a:pt x="1507" y="557"/>
                </a:lnTo>
                <a:lnTo>
                  <a:pt x="1499" y="544"/>
                </a:lnTo>
                <a:lnTo>
                  <a:pt x="1491" y="531"/>
                </a:lnTo>
                <a:lnTo>
                  <a:pt x="1484" y="519"/>
                </a:lnTo>
                <a:lnTo>
                  <a:pt x="1478" y="507"/>
                </a:lnTo>
                <a:lnTo>
                  <a:pt x="1472" y="495"/>
                </a:lnTo>
                <a:lnTo>
                  <a:pt x="1467" y="483"/>
                </a:lnTo>
                <a:lnTo>
                  <a:pt x="1463" y="471"/>
                </a:lnTo>
                <a:lnTo>
                  <a:pt x="1459" y="460"/>
                </a:lnTo>
                <a:lnTo>
                  <a:pt x="1456" y="449"/>
                </a:lnTo>
                <a:lnTo>
                  <a:pt x="1450" y="428"/>
                </a:lnTo>
                <a:lnTo>
                  <a:pt x="1446" y="409"/>
                </a:lnTo>
                <a:lnTo>
                  <a:pt x="1444" y="394"/>
                </a:lnTo>
                <a:lnTo>
                  <a:pt x="1443" y="381"/>
                </a:lnTo>
                <a:lnTo>
                  <a:pt x="1442" y="370"/>
                </a:lnTo>
                <a:lnTo>
                  <a:pt x="1442" y="360"/>
                </a:lnTo>
                <a:lnTo>
                  <a:pt x="1443" y="347"/>
                </a:lnTo>
                <a:lnTo>
                  <a:pt x="1443" y="342"/>
                </a:lnTo>
                <a:lnTo>
                  <a:pt x="1171" y="342"/>
                </a:lnTo>
                <a:lnTo>
                  <a:pt x="1171" y="870"/>
                </a:lnTo>
                <a:lnTo>
                  <a:pt x="1171" y="1397"/>
                </a:lnTo>
                <a:lnTo>
                  <a:pt x="1170" y="1418"/>
                </a:lnTo>
                <a:lnTo>
                  <a:pt x="1170" y="1439"/>
                </a:lnTo>
                <a:lnTo>
                  <a:pt x="1170" y="1444"/>
                </a:lnTo>
                <a:lnTo>
                  <a:pt x="1170" y="1447"/>
                </a:lnTo>
                <a:lnTo>
                  <a:pt x="1168" y="1461"/>
                </a:lnTo>
                <a:lnTo>
                  <a:pt x="1166" y="1475"/>
                </a:lnTo>
                <a:lnTo>
                  <a:pt x="1162" y="1489"/>
                </a:lnTo>
                <a:lnTo>
                  <a:pt x="1158" y="1503"/>
                </a:lnTo>
                <a:lnTo>
                  <a:pt x="1153" y="1516"/>
                </a:lnTo>
                <a:lnTo>
                  <a:pt x="1148" y="1529"/>
                </a:lnTo>
                <a:lnTo>
                  <a:pt x="1141" y="1542"/>
                </a:lnTo>
                <a:lnTo>
                  <a:pt x="1134" y="1554"/>
                </a:lnTo>
                <a:lnTo>
                  <a:pt x="1125" y="1565"/>
                </a:lnTo>
                <a:lnTo>
                  <a:pt x="1117" y="1576"/>
                </a:lnTo>
                <a:lnTo>
                  <a:pt x="1112" y="1582"/>
                </a:lnTo>
                <a:lnTo>
                  <a:pt x="1108" y="1587"/>
                </a:lnTo>
                <a:lnTo>
                  <a:pt x="1098" y="1597"/>
                </a:lnTo>
                <a:lnTo>
                  <a:pt x="1087" y="1607"/>
                </a:lnTo>
                <a:lnTo>
                  <a:pt x="1076" y="1615"/>
                </a:lnTo>
                <a:lnTo>
                  <a:pt x="1064" y="1624"/>
                </a:lnTo>
                <a:lnTo>
                  <a:pt x="1052" y="1631"/>
                </a:lnTo>
                <a:lnTo>
                  <a:pt x="1039" y="1638"/>
                </a:lnTo>
                <a:lnTo>
                  <a:pt x="1025" y="1644"/>
                </a:lnTo>
                <a:lnTo>
                  <a:pt x="1012" y="1649"/>
                </a:lnTo>
                <a:lnTo>
                  <a:pt x="998" y="1653"/>
                </a:lnTo>
                <a:lnTo>
                  <a:pt x="983" y="1657"/>
                </a:lnTo>
                <a:lnTo>
                  <a:pt x="969" y="1659"/>
                </a:lnTo>
                <a:lnTo>
                  <a:pt x="961" y="1660"/>
                </a:lnTo>
                <a:lnTo>
                  <a:pt x="954" y="1660"/>
                </a:lnTo>
                <a:lnTo>
                  <a:pt x="939" y="1661"/>
                </a:lnTo>
                <a:lnTo>
                  <a:pt x="927" y="1661"/>
                </a:lnTo>
                <a:lnTo>
                  <a:pt x="916" y="1660"/>
                </a:lnTo>
                <a:lnTo>
                  <a:pt x="904" y="1658"/>
                </a:lnTo>
                <a:lnTo>
                  <a:pt x="893" y="1656"/>
                </a:lnTo>
                <a:lnTo>
                  <a:pt x="882" y="1654"/>
                </a:lnTo>
                <a:lnTo>
                  <a:pt x="871" y="1650"/>
                </a:lnTo>
                <a:lnTo>
                  <a:pt x="860" y="1647"/>
                </a:lnTo>
                <a:lnTo>
                  <a:pt x="850" y="1643"/>
                </a:lnTo>
                <a:lnTo>
                  <a:pt x="840" y="1638"/>
                </a:lnTo>
                <a:lnTo>
                  <a:pt x="830" y="1633"/>
                </a:lnTo>
                <a:lnTo>
                  <a:pt x="820" y="1627"/>
                </a:lnTo>
                <a:lnTo>
                  <a:pt x="811" y="1621"/>
                </a:lnTo>
                <a:lnTo>
                  <a:pt x="802" y="1615"/>
                </a:lnTo>
                <a:lnTo>
                  <a:pt x="793" y="1608"/>
                </a:lnTo>
                <a:lnTo>
                  <a:pt x="785" y="1601"/>
                </a:lnTo>
                <a:lnTo>
                  <a:pt x="777" y="1593"/>
                </a:lnTo>
                <a:lnTo>
                  <a:pt x="769" y="1585"/>
                </a:lnTo>
                <a:lnTo>
                  <a:pt x="762" y="1577"/>
                </a:lnTo>
                <a:lnTo>
                  <a:pt x="755" y="1568"/>
                </a:lnTo>
                <a:lnTo>
                  <a:pt x="749" y="1559"/>
                </a:lnTo>
                <a:lnTo>
                  <a:pt x="743" y="1549"/>
                </a:lnTo>
                <a:lnTo>
                  <a:pt x="737" y="1540"/>
                </a:lnTo>
                <a:lnTo>
                  <a:pt x="732" y="1530"/>
                </a:lnTo>
                <a:lnTo>
                  <a:pt x="727" y="1519"/>
                </a:lnTo>
                <a:lnTo>
                  <a:pt x="723" y="1509"/>
                </a:lnTo>
                <a:lnTo>
                  <a:pt x="720" y="1498"/>
                </a:lnTo>
                <a:lnTo>
                  <a:pt x="717" y="1487"/>
                </a:lnTo>
                <a:lnTo>
                  <a:pt x="714" y="1476"/>
                </a:lnTo>
                <a:lnTo>
                  <a:pt x="712" y="1465"/>
                </a:lnTo>
                <a:lnTo>
                  <a:pt x="711" y="1453"/>
                </a:lnTo>
                <a:lnTo>
                  <a:pt x="710" y="1441"/>
                </a:lnTo>
                <a:lnTo>
                  <a:pt x="709" y="1429"/>
                </a:lnTo>
                <a:lnTo>
                  <a:pt x="710" y="1417"/>
                </a:lnTo>
                <a:lnTo>
                  <a:pt x="711" y="1406"/>
                </a:lnTo>
                <a:lnTo>
                  <a:pt x="712" y="1394"/>
                </a:lnTo>
                <a:lnTo>
                  <a:pt x="714" y="1383"/>
                </a:lnTo>
                <a:lnTo>
                  <a:pt x="717" y="1371"/>
                </a:lnTo>
                <a:lnTo>
                  <a:pt x="720" y="1361"/>
                </a:lnTo>
                <a:lnTo>
                  <a:pt x="723" y="1350"/>
                </a:lnTo>
                <a:lnTo>
                  <a:pt x="727" y="1339"/>
                </a:lnTo>
                <a:lnTo>
                  <a:pt x="732" y="1329"/>
                </a:lnTo>
                <a:lnTo>
                  <a:pt x="737" y="1319"/>
                </a:lnTo>
                <a:lnTo>
                  <a:pt x="743" y="1309"/>
                </a:lnTo>
                <a:lnTo>
                  <a:pt x="749" y="1300"/>
                </a:lnTo>
                <a:lnTo>
                  <a:pt x="755" y="1291"/>
                </a:lnTo>
                <a:lnTo>
                  <a:pt x="762" y="1282"/>
                </a:lnTo>
                <a:lnTo>
                  <a:pt x="769" y="1274"/>
                </a:lnTo>
                <a:lnTo>
                  <a:pt x="777" y="1266"/>
                </a:lnTo>
                <a:lnTo>
                  <a:pt x="785" y="1258"/>
                </a:lnTo>
                <a:lnTo>
                  <a:pt x="793" y="1251"/>
                </a:lnTo>
                <a:lnTo>
                  <a:pt x="802" y="1244"/>
                </a:lnTo>
                <a:lnTo>
                  <a:pt x="811" y="1237"/>
                </a:lnTo>
                <a:lnTo>
                  <a:pt x="820" y="1231"/>
                </a:lnTo>
                <a:lnTo>
                  <a:pt x="830" y="1226"/>
                </a:lnTo>
                <a:lnTo>
                  <a:pt x="840" y="1221"/>
                </a:lnTo>
                <a:lnTo>
                  <a:pt x="850" y="1216"/>
                </a:lnTo>
                <a:lnTo>
                  <a:pt x="860" y="1212"/>
                </a:lnTo>
                <a:lnTo>
                  <a:pt x="871" y="1208"/>
                </a:lnTo>
                <a:lnTo>
                  <a:pt x="876" y="1207"/>
                </a:lnTo>
                <a:lnTo>
                  <a:pt x="882" y="1205"/>
                </a:lnTo>
                <a:lnTo>
                  <a:pt x="893" y="1203"/>
                </a:lnTo>
                <a:lnTo>
                  <a:pt x="904" y="1201"/>
                </a:lnTo>
                <a:lnTo>
                  <a:pt x="916" y="1199"/>
                </a:lnTo>
                <a:lnTo>
                  <a:pt x="927" y="1198"/>
                </a:lnTo>
                <a:lnTo>
                  <a:pt x="939" y="1198"/>
                </a:lnTo>
                <a:lnTo>
                  <a:pt x="957" y="1199"/>
                </a:lnTo>
                <a:lnTo>
                  <a:pt x="975" y="1201"/>
                </a:lnTo>
                <a:lnTo>
                  <a:pt x="984" y="1202"/>
                </a:lnTo>
                <a:lnTo>
                  <a:pt x="993" y="1204"/>
                </a:lnTo>
                <a:lnTo>
                  <a:pt x="1001" y="1206"/>
                </a:lnTo>
                <a:lnTo>
                  <a:pt x="1010" y="1209"/>
                </a:lnTo>
                <a:lnTo>
                  <a:pt x="1010" y="932"/>
                </a:lnTo>
                <a:lnTo>
                  <a:pt x="997" y="930"/>
                </a:lnTo>
                <a:lnTo>
                  <a:pt x="984" y="929"/>
                </a:lnTo>
                <a:lnTo>
                  <a:pt x="971" y="928"/>
                </a:lnTo>
                <a:lnTo>
                  <a:pt x="958" y="928"/>
                </a:lnTo>
                <a:lnTo>
                  <a:pt x="932" y="928"/>
                </a:lnTo>
                <a:lnTo>
                  <a:pt x="919" y="928"/>
                </a:lnTo>
                <a:lnTo>
                  <a:pt x="905" y="929"/>
                </a:lnTo>
                <a:lnTo>
                  <a:pt x="892" y="930"/>
                </a:lnTo>
                <a:lnTo>
                  <a:pt x="880" y="932"/>
                </a:lnTo>
                <a:lnTo>
                  <a:pt x="854" y="936"/>
                </a:lnTo>
                <a:lnTo>
                  <a:pt x="828" y="941"/>
                </a:lnTo>
                <a:lnTo>
                  <a:pt x="816" y="944"/>
                </a:lnTo>
                <a:lnTo>
                  <a:pt x="803" y="948"/>
                </a:lnTo>
                <a:lnTo>
                  <a:pt x="791" y="952"/>
                </a:lnTo>
                <a:lnTo>
                  <a:pt x="779" y="956"/>
                </a:lnTo>
                <a:lnTo>
                  <a:pt x="766" y="960"/>
                </a:lnTo>
                <a:lnTo>
                  <a:pt x="754" y="965"/>
                </a:lnTo>
                <a:lnTo>
                  <a:pt x="742" y="970"/>
                </a:lnTo>
                <a:lnTo>
                  <a:pt x="730" y="975"/>
                </a:lnTo>
                <a:lnTo>
                  <a:pt x="719" y="981"/>
                </a:lnTo>
                <a:lnTo>
                  <a:pt x="707" y="987"/>
                </a:lnTo>
                <a:lnTo>
                  <a:pt x="696" y="993"/>
                </a:lnTo>
                <a:lnTo>
                  <a:pt x="684" y="1000"/>
                </a:lnTo>
                <a:lnTo>
                  <a:pt x="662" y="1014"/>
                </a:lnTo>
                <a:lnTo>
                  <a:pt x="641" y="1029"/>
                </a:lnTo>
                <a:lnTo>
                  <a:pt x="630" y="1037"/>
                </a:lnTo>
                <a:lnTo>
                  <a:pt x="620" y="1046"/>
                </a:lnTo>
                <a:lnTo>
                  <a:pt x="611" y="1053"/>
                </a:lnTo>
                <a:lnTo>
                  <a:pt x="603" y="1061"/>
                </a:lnTo>
                <a:lnTo>
                  <a:pt x="595" y="1069"/>
                </a:lnTo>
                <a:lnTo>
                  <a:pt x="586" y="1078"/>
                </a:lnTo>
                <a:lnTo>
                  <a:pt x="578" y="1086"/>
                </a:lnTo>
                <a:lnTo>
                  <a:pt x="571" y="1095"/>
                </a:lnTo>
                <a:lnTo>
                  <a:pt x="563" y="1104"/>
                </a:lnTo>
                <a:lnTo>
                  <a:pt x="556" y="1113"/>
                </a:lnTo>
                <a:lnTo>
                  <a:pt x="548" y="1122"/>
                </a:lnTo>
                <a:lnTo>
                  <a:pt x="541" y="1131"/>
                </a:lnTo>
                <a:lnTo>
                  <a:pt x="528" y="1150"/>
                </a:lnTo>
                <a:lnTo>
                  <a:pt x="515" y="1169"/>
                </a:lnTo>
                <a:lnTo>
                  <a:pt x="504" y="1190"/>
                </a:lnTo>
                <a:lnTo>
                  <a:pt x="498" y="1200"/>
                </a:lnTo>
                <a:lnTo>
                  <a:pt x="494" y="1207"/>
                </a:lnTo>
                <a:lnTo>
                  <a:pt x="490" y="1216"/>
                </a:lnTo>
                <a:lnTo>
                  <a:pt x="481" y="1237"/>
                </a:lnTo>
                <a:lnTo>
                  <a:pt x="471" y="1263"/>
                </a:lnTo>
                <a:lnTo>
                  <a:pt x="466" y="1278"/>
                </a:lnTo>
                <a:lnTo>
                  <a:pt x="462" y="1295"/>
                </a:lnTo>
                <a:lnTo>
                  <a:pt x="457" y="1312"/>
                </a:lnTo>
                <a:lnTo>
                  <a:pt x="453" y="1331"/>
                </a:lnTo>
                <a:lnTo>
                  <a:pt x="450" y="1351"/>
                </a:lnTo>
                <a:lnTo>
                  <a:pt x="447" y="1372"/>
                </a:lnTo>
                <a:lnTo>
                  <a:pt x="445" y="1395"/>
                </a:lnTo>
                <a:lnTo>
                  <a:pt x="443" y="1419"/>
                </a:lnTo>
                <a:lnTo>
                  <a:pt x="443" y="1432"/>
                </a:lnTo>
                <a:lnTo>
                  <a:pt x="443" y="1446"/>
                </a:lnTo>
                <a:lnTo>
                  <a:pt x="444" y="1460"/>
                </a:lnTo>
                <a:lnTo>
                  <a:pt x="445" y="1473"/>
                </a:lnTo>
                <a:lnTo>
                  <a:pt x="448" y="1500"/>
                </a:lnTo>
                <a:lnTo>
                  <a:pt x="450" y="1513"/>
                </a:lnTo>
                <a:lnTo>
                  <a:pt x="453" y="1525"/>
                </a:lnTo>
                <a:lnTo>
                  <a:pt x="458" y="1548"/>
                </a:lnTo>
                <a:lnTo>
                  <a:pt x="463" y="1568"/>
                </a:lnTo>
                <a:lnTo>
                  <a:pt x="468" y="1586"/>
                </a:lnTo>
                <a:lnTo>
                  <a:pt x="473" y="1600"/>
                </a:lnTo>
                <a:lnTo>
                  <a:pt x="481" y="1621"/>
                </a:lnTo>
                <a:lnTo>
                  <a:pt x="488" y="1637"/>
                </a:lnTo>
                <a:lnTo>
                  <a:pt x="496" y="1655"/>
                </a:lnTo>
                <a:lnTo>
                  <a:pt x="501" y="1664"/>
                </a:lnTo>
                <a:lnTo>
                  <a:pt x="507" y="1674"/>
                </a:lnTo>
                <a:lnTo>
                  <a:pt x="512" y="1684"/>
                </a:lnTo>
                <a:lnTo>
                  <a:pt x="518" y="1694"/>
                </a:lnTo>
                <a:lnTo>
                  <a:pt x="532" y="1716"/>
                </a:lnTo>
                <a:lnTo>
                  <a:pt x="539" y="1726"/>
                </a:lnTo>
                <a:lnTo>
                  <a:pt x="547" y="1736"/>
                </a:lnTo>
                <a:lnTo>
                  <a:pt x="559" y="1752"/>
                </a:lnTo>
                <a:lnTo>
                  <a:pt x="573" y="1767"/>
                </a:lnTo>
                <a:lnTo>
                  <a:pt x="587" y="1782"/>
                </a:lnTo>
                <a:lnTo>
                  <a:pt x="602" y="1796"/>
                </a:lnTo>
                <a:lnTo>
                  <a:pt x="617" y="1810"/>
                </a:lnTo>
                <a:lnTo>
                  <a:pt x="632" y="1823"/>
                </a:lnTo>
                <a:lnTo>
                  <a:pt x="648" y="1836"/>
                </a:lnTo>
                <a:lnTo>
                  <a:pt x="665" y="1848"/>
                </a:lnTo>
                <a:lnTo>
                  <a:pt x="690" y="1863"/>
                </a:lnTo>
                <a:lnTo>
                  <a:pt x="702" y="1870"/>
                </a:lnTo>
                <a:lnTo>
                  <a:pt x="715" y="1877"/>
                </a:lnTo>
                <a:lnTo>
                  <a:pt x="727" y="1883"/>
                </a:lnTo>
                <a:lnTo>
                  <a:pt x="740" y="1889"/>
                </a:lnTo>
                <a:lnTo>
                  <a:pt x="764" y="1899"/>
                </a:lnTo>
                <a:lnTo>
                  <a:pt x="788" y="1907"/>
                </a:lnTo>
                <a:lnTo>
                  <a:pt x="811" y="1914"/>
                </a:lnTo>
                <a:lnTo>
                  <a:pt x="833" y="1919"/>
                </a:lnTo>
                <a:lnTo>
                  <a:pt x="854" y="1923"/>
                </a:lnTo>
                <a:lnTo>
                  <a:pt x="873" y="1926"/>
                </a:lnTo>
                <a:lnTo>
                  <a:pt x="890" y="1929"/>
                </a:lnTo>
                <a:lnTo>
                  <a:pt x="906" y="1930"/>
                </a:lnTo>
                <a:lnTo>
                  <a:pt x="919" y="1931"/>
                </a:lnTo>
                <a:lnTo>
                  <a:pt x="929" y="1931"/>
                </a:lnTo>
                <a:lnTo>
                  <a:pt x="937" y="1931"/>
                </a:lnTo>
                <a:lnTo>
                  <a:pt x="944" y="1931"/>
                </a:lnTo>
                <a:lnTo>
                  <a:pt x="973" y="1930"/>
                </a:lnTo>
                <a:lnTo>
                  <a:pt x="995" y="1929"/>
                </a:lnTo>
                <a:lnTo>
                  <a:pt x="1007" y="1927"/>
                </a:lnTo>
                <a:lnTo>
                  <a:pt x="1020" y="1925"/>
                </a:lnTo>
                <a:lnTo>
                  <a:pt x="1049" y="1920"/>
                </a:lnTo>
                <a:lnTo>
                  <a:pt x="1065" y="1916"/>
                </a:lnTo>
                <a:lnTo>
                  <a:pt x="1081" y="1912"/>
                </a:lnTo>
                <a:lnTo>
                  <a:pt x="1097" y="1907"/>
                </a:lnTo>
                <a:lnTo>
                  <a:pt x="1115" y="1901"/>
                </a:lnTo>
                <a:lnTo>
                  <a:pt x="1133" y="1894"/>
                </a:lnTo>
                <a:lnTo>
                  <a:pt x="1151" y="1886"/>
                </a:lnTo>
                <a:lnTo>
                  <a:pt x="1171" y="1876"/>
                </a:lnTo>
                <a:lnTo>
                  <a:pt x="1189" y="1866"/>
                </a:lnTo>
                <a:lnTo>
                  <a:pt x="1206" y="1855"/>
                </a:lnTo>
                <a:lnTo>
                  <a:pt x="1222" y="1845"/>
                </a:lnTo>
                <a:lnTo>
                  <a:pt x="1237" y="1834"/>
                </a:lnTo>
                <a:lnTo>
                  <a:pt x="1251" y="1824"/>
                </a:lnTo>
                <a:lnTo>
                  <a:pt x="1264" y="1813"/>
                </a:lnTo>
                <a:lnTo>
                  <a:pt x="1275" y="1804"/>
                </a:lnTo>
                <a:lnTo>
                  <a:pt x="1285" y="1795"/>
                </a:lnTo>
                <a:lnTo>
                  <a:pt x="1294" y="1786"/>
                </a:lnTo>
                <a:lnTo>
                  <a:pt x="1308" y="1772"/>
                </a:lnTo>
                <a:lnTo>
                  <a:pt x="1319" y="1760"/>
                </a:lnTo>
                <a:lnTo>
                  <a:pt x="1333" y="1742"/>
                </a:lnTo>
                <a:lnTo>
                  <a:pt x="1346" y="1725"/>
                </a:lnTo>
                <a:lnTo>
                  <a:pt x="1359" y="1706"/>
                </a:lnTo>
                <a:lnTo>
                  <a:pt x="1371" y="1687"/>
                </a:lnTo>
                <a:lnTo>
                  <a:pt x="1382" y="1667"/>
                </a:lnTo>
                <a:lnTo>
                  <a:pt x="1392" y="1648"/>
                </a:lnTo>
                <a:lnTo>
                  <a:pt x="1402" y="1627"/>
                </a:lnTo>
                <a:lnTo>
                  <a:pt x="1410" y="1607"/>
                </a:lnTo>
                <a:lnTo>
                  <a:pt x="1415" y="1595"/>
                </a:lnTo>
                <a:lnTo>
                  <a:pt x="1419" y="1582"/>
                </a:lnTo>
                <a:lnTo>
                  <a:pt x="1422" y="1569"/>
                </a:lnTo>
                <a:lnTo>
                  <a:pt x="1426" y="1557"/>
                </a:lnTo>
                <a:lnTo>
                  <a:pt x="1431" y="1532"/>
                </a:lnTo>
                <a:lnTo>
                  <a:pt x="1436" y="1507"/>
                </a:lnTo>
                <a:lnTo>
                  <a:pt x="1438" y="1496"/>
                </a:lnTo>
                <a:lnTo>
                  <a:pt x="1439" y="1485"/>
                </a:lnTo>
                <a:lnTo>
                  <a:pt x="1441" y="1464"/>
                </a:lnTo>
                <a:lnTo>
                  <a:pt x="1443" y="1447"/>
                </a:lnTo>
                <a:lnTo>
                  <a:pt x="1443" y="1433"/>
                </a:lnTo>
                <a:lnTo>
                  <a:pt x="1443" y="874"/>
                </a:lnTo>
                <a:lnTo>
                  <a:pt x="1490" y="905"/>
                </a:lnTo>
                <a:lnTo>
                  <a:pt x="1502" y="912"/>
                </a:lnTo>
                <a:lnTo>
                  <a:pt x="1516" y="919"/>
                </a:lnTo>
                <a:lnTo>
                  <a:pt x="1535" y="929"/>
                </a:lnTo>
                <a:lnTo>
                  <a:pt x="1558" y="939"/>
                </a:lnTo>
                <a:lnTo>
                  <a:pt x="1571" y="945"/>
                </a:lnTo>
                <a:lnTo>
                  <a:pt x="1586" y="950"/>
                </a:lnTo>
                <a:lnTo>
                  <a:pt x="1618" y="962"/>
                </a:lnTo>
                <a:lnTo>
                  <a:pt x="1635" y="967"/>
                </a:lnTo>
                <a:lnTo>
                  <a:pt x="1653" y="972"/>
                </a:lnTo>
                <a:lnTo>
                  <a:pt x="1680" y="979"/>
                </a:lnTo>
                <a:lnTo>
                  <a:pt x="1695" y="981"/>
                </a:lnTo>
                <a:lnTo>
                  <a:pt x="1709" y="984"/>
                </a:lnTo>
                <a:lnTo>
                  <a:pt x="1737" y="988"/>
                </a:lnTo>
                <a:lnTo>
                  <a:pt x="1763" y="991"/>
                </a:lnTo>
                <a:lnTo>
                  <a:pt x="1786" y="993"/>
                </a:lnTo>
                <a:lnTo>
                  <a:pt x="1804" y="994"/>
                </a:lnTo>
                <a:lnTo>
                  <a:pt x="1820" y="995"/>
                </a:lnTo>
                <a:lnTo>
                  <a:pt x="1820" y="724"/>
                </a:lnTo>
                <a:lnTo>
                  <a:pt x="1813" y="725"/>
                </a:lnTo>
                <a:lnTo>
                  <a:pt x="1806" y="725"/>
                </a:lnTo>
                <a:lnTo>
                  <a:pt x="1789" y="724"/>
                </a:lnTo>
                <a:lnTo>
                  <a:pt x="1769" y="722"/>
                </a:lnTo>
                <a:lnTo>
                  <a:pt x="1748" y="718"/>
                </a:lnTo>
                <a:lnTo>
                  <a:pt x="1724" y="712"/>
                </a:lnTo>
                <a:lnTo>
                  <a:pt x="1712" y="708"/>
                </a:lnTo>
                <a:lnTo>
                  <a:pt x="1700" y="704"/>
                </a:lnTo>
                <a:lnTo>
                  <a:pt x="1674" y="695"/>
                </a:lnTo>
                <a:lnTo>
                  <a:pt x="1661" y="689"/>
                </a:lnTo>
                <a:lnTo>
                  <a:pt x="1648" y="68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69" y="0"/>
                </a:lnTo>
                <a:lnTo>
                  <a:pt x="2269" y="568"/>
                </a:lnTo>
                <a:lnTo>
                  <a:pt x="2269" y="1135"/>
                </a:lnTo>
                <a:lnTo>
                  <a:pt x="2269" y="1703"/>
                </a:lnTo>
                <a:lnTo>
                  <a:pt x="2269" y="2270"/>
                </a:lnTo>
                <a:lnTo>
                  <a:pt x="1702" y="2270"/>
                </a:lnTo>
                <a:lnTo>
                  <a:pt x="1135" y="2270"/>
                </a:lnTo>
                <a:lnTo>
                  <a:pt x="567" y="2270"/>
                </a:lnTo>
                <a:lnTo>
                  <a:pt x="0" y="2270"/>
                </a:lnTo>
                <a:lnTo>
                  <a:pt x="0" y="1703"/>
                </a:lnTo>
                <a:lnTo>
                  <a:pt x="0" y="1135"/>
                </a:lnTo>
                <a:lnTo>
                  <a:pt x="0" y="56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394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Bei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8593A-C820-4A34-9EAE-F8CCFF14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7877A6B2-239F-4611-8473-1DFB4DDB7D3E}" type="datetime1">
              <a:rPr lang="fi-FI" smtClean="0"/>
              <a:t>4.5.2026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FA8A-0AA3-4E60-BBEB-723BA2C1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6416C-56EF-4445-825D-B445F3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10" name="Group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68000" y="1916832"/>
            <a:ext cx="3456000" cy="2239841"/>
            <a:chOff x="4527550" y="2341563"/>
            <a:chExt cx="3135313" cy="2032001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5768975" y="2341563"/>
              <a:ext cx="644525" cy="1463675"/>
            </a:xfrm>
            <a:custGeom>
              <a:avLst/>
              <a:gdLst>
                <a:gd name="T0" fmla="*/ 1546 w 2436"/>
                <a:gd name="T1" fmla="*/ 407 h 5531"/>
                <a:gd name="T2" fmla="*/ 1598 w 2436"/>
                <a:gd name="T3" fmla="*/ 630 h 5531"/>
                <a:gd name="T4" fmla="*/ 1568 w 2436"/>
                <a:gd name="T5" fmla="*/ 815 h 5531"/>
                <a:gd name="T6" fmla="*/ 1415 w 2436"/>
                <a:gd name="T7" fmla="*/ 1055 h 5531"/>
                <a:gd name="T8" fmla="*/ 1005 w 2436"/>
                <a:gd name="T9" fmla="*/ 1539 h 5531"/>
                <a:gd name="T10" fmla="*/ 830 w 2436"/>
                <a:gd name="T11" fmla="*/ 1777 h 5531"/>
                <a:gd name="T12" fmla="*/ 792 w 2436"/>
                <a:gd name="T13" fmla="*/ 1957 h 5531"/>
                <a:gd name="T14" fmla="*/ 831 w 2436"/>
                <a:gd name="T15" fmla="*/ 2231 h 5531"/>
                <a:gd name="T16" fmla="*/ 579 w 2436"/>
                <a:gd name="T17" fmla="*/ 1907 h 5531"/>
                <a:gd name="T18" fmla="*/ 594 w 2436"/>
                <a:gd name="T19" fmla="*/ 1644 h 5531"/>
                <a:gd name="T20" fmla="*/ 740 w 2436"/>
                <a:gd name="T21" fmla="*/ 1385 h 5531"/>
                <a:gd name="T22" fmla="*/ 1262 w 2436"/>
                <a:gd name="T23" fmla="*/ 750 h 5531"/>
                <a:gd name="T24" fmla="*/ 1377 w 2436"/>
                <a:gd name="T25" fmla="*/ 553 h 5531"/>
                <a:gd name="T26" fmla="*/ 1360 w 2436"/>
                <a:gd name="T27" fmla="*/ 427 h 5531"/>
                <a:gd name="T28" fmla="*/ 934 w 2436"/>
                <a:gd name="T29" fmla="*/ 2354 h 5531"/>
                <a:gd name="T30" fmla="*/ 875 w 2436"/>
                <a:gd name="T31" fmla="*/ 2047 h 5531"/>
                <a:gd name="T32" fmla="*/ 914 w 2436"/>
                <a:gd name="T33" fmla="*/ 1844 h 5531"/>
                <a:gd name="T34" fmla="*/ 1089 w 2436"/>
                <a:gd name="T35" fmla="*/ 1610 h 5531"/>
                <a:gd name="T36" fmla="*/ 1560 w 2436"/>
                <a:gd name="T37" fmla="*/ 1133 h 5531"/>
                <a:gd name="T38" fmla="*/ 1670 w 2436"/>
                <a:gd name="T39" fmla="*/ 962 h 5531"/>
                <a:gd name="T40" fmla="*/ 1677 w 2436"/>
                <a:gd name="T41" fmla="*/ 819 h 5531"/>
                <a:gd name="T42" fmla="*/ 1824 w 2436"/>
                <a:gd name="T43" fmla="*/ 727 h 5531"/>
                <a:gd name="T44" fmla="*/ 1907 w 2436"/>
                <a:gd name="T45" fmla="*/ 924 h 5531"/>
                <a:gd name="T46" fmla="*/ 1907 w 2436"/>
                <a:gd name="T47" fmla="*/ 1105 h 5531"/>
                <a:gd name="T48" fmla="*/ 1754 w 2436"/>
                <a:gd name="T49" fmla="*/ 1350 h 5531"/>
                <a:gd name="T50" fmla="*/ 1205 w 2436"/>
                <a:gd name="T51" fmla="*/ 1940 h 5531"/>
                <a:gd name="T52" fmla="*/ 1166 w 2436"/>
                <a:gd name="T53" fmla="*/ 2051 h 5531"/>
                <a:gd name="T54" fmla="*/ 1199 w 2436"/>
                <a:gd name="T55" fmla="*/ 2265 h 5531"/>
                <a:gd name="T56" fmla="*/ 1300 w 2436"/>
                <a:gd name="T57" fmla="*/ 2288 h 5531"/>
                <a:gd name="T58" fmla="*/ 1274 w 2436"/>
                <a:gd name="T59" fmla="*/ 2046 h 5531"/>
                <a:gd name="T60" fmla="*/ 1425 w 2436"/>
                <a:gd name="T61" fmla="*/ 1856 h 5531"/>
                <a:gd name="T62" fmla="*/ 1809 w 2436"/>
                <a:gd name="T63" fmla="*/ 1537 h 5531"/>
                <a:gd name="T64" fmla="*/ 1842 w 2436"/>
                <a:gd name="T65" fmla="*/ 1423 h 5531"/>
                <a:gd name="T66" fmla="*/ 1983 w 2436"/>
                <a:gd name="T67" fmla="*/ 1317 h 5531"/>
                <a:gd name="T68" fmla="*/ 2040 w 2436"/>
                <a:gd name="T69" fmla="*/ 1512 h 5531"/>
                <a:gd name="T70" fmla="*/ 2003 w 2436"/>
                <a:gd name="T71" fmla="*/ 1689 h 5531"/>
                <a:gd name="T72" fmla="*/ 1728 w 2436"/>
                <a:gd name="T73" fmla="*/ 1953 h 5531"/>
                <a:gd name="T74" fmla="*/ 1536 w 2436"/>
                <a:gd name="T75" fmla="*/ 2151 h 5531"/>
                <a:gd name="T76" fmla="*/ 1601 w 2436"/>
                <a:gd name="T77" fmla="*/ 2459 h 5531"/>
                <a:gd name="T78" fmla="*/ 423 w 2436"/>
                <a:gd name="T79" fmla="*/ 1609 h 5531"/>
                <a:gd name="T80" fmla="*/ 401 w 2436"/>
                <a:gd name="T81" fmla="*/ 1358 h 5531"/>
                <a:gd name="T82" fmla="*/ 491 w 2436"/>
                <a:gd name="T83" fmla="*/ 1097 h 5531"/>
                <a:gd name="T84" fmla="*/ 899 w 2436"/>
                <a:gd name="T85" fmla="*/ 506 h 5531"/>
                <a:gd name="T86" fmla="*/ 1043 w 2436"/>
                <a:gd name="T87" fmla="*/ 248 h 5531"/>
                <a:gd name="T88" fmla="*/ 1066 w 2436"/>
                <a:gd name="T89" fmla="*/ 53 h 5531"/>
                <a:gd name="T90" fmla="*/ 1233 w 2436"/>
                <a:gd name="T91" fmla="*/ 151 h 5531"/>
                <a:gd name="T92" fmla="*/ 1262 w 2436"/>
                <a:gd name="T93" fmla="*/ 339 h 5531"/>
                <a:gd name="T94" fmla="*/ 1215 w 2436"/>
                <a:gd name="T95" fmla="*/ 523 h 5531"/>
                <a:gd name="T96" fmla="*/ 993 w 2436"/>
                <a:gd name="T97" fmla="*/ 855 h 5531"/>
                <a:gd name="T98" fmla="*/ 624 w 2436"/>
                <a:gd name="T99" fmla="*/ 1359 h 5531"/>
                <a:gd name="T100" fmla="*/ 525 w 2436"/>
                <a:gd name="T101" fmla="*/ 1581 h 5531"/>
                <a:gd name="T102" fmla="*/ 1430 w 2436"/>
                <a:gd name="T103" fmla="*/ 5531 h 5531"/>
                <a:gd name="T104" fmla="*/ 1148 w 2436"/>
                <a:gd name="T105" fmla="*/ 3342 h 5531"/>
                <a:gd name="T106" fmla="*/ 1395 w 2436"/>
                <a:gd name="T107" fmla="*/ 3320 h 5531"/>
                <a:gd name="T108" fmla="*/ 1066 w 2436"/>
                <a:gd name="T109" fmla="*/ 3199 h 5531"/>
                <a:gd name="T110" fmla="*/ 714 w 2436"/>
                <a:gd name="T111" fmla="*/ 3113 h 5531"/>
                <a:gd name="T112" fmla="*/ 357 w 2436"/>
                <a:gd name="T113" fmla="*/ 2913 h 5531"/>
                <a:gd name="T114" fmla="*/ 124 w 2436"/>
                <a:gd name="T115" fmla="*/ 2699 h 5531"/>
                <a:gd name="T116" fmla="*/ 2436 w 2436"/>
                <a:gd name="T117" fmla="*/ 2535 h 5531"/>
                <a:gd name="T118" fmla="*/ 2204 w 2436"/>
                <a:gd name="T119" fmla="*/ 2822 h 5531"/>
                <a:gd name="T120" fmla="*/ 1917 w 2436"/>
                <a:gd name="T121" fmla="*/ 3031 h 5531"/>
                <a:gd name="T122" fmla="*/ 1629 w 2436"/>
                <a:gd name="T123" fmla="*/ 3150 h 5531"/>
                <a:gd name="T124" fmla="*/ 1289 w 2436"/>
                <a:gd name="T125" fmla="*/ 3205 h 5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6" h="5531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694238" y="3829051"/>
              <a:ext cx="2776538" cy="250825"/>
            </a:xfrm>
            <a:custGeom>
              <a:avLst/>
              <a:gdLst>
                <a:gd name="T0" fmla="*/ 10362 w 10493"/>
                <a:gd name="T1" fmla="*/ 658 h 945"/>
                <a:gd name="T2" fmla="*/ 10028 w 10493"/>
                <a:gd name="T3" fmla="*/ 233 h 945"/>
                <a:gd name="T4" fmla="*/ 10067 w 10493"/>
                <a:gd name="T5" fmla="*/ 176 h 945"/>
                <a:gd name="T6" fmla="*/ 10451 w 10493"/>
                <a:gd name="T7" fmla="*/ 629 h 945"/>
                <a:gd name="T8" fmla="*/ 9848 w 10493"/>
                <a:gd name="T9" fmla="*/ 482 h 945"/>
                <a:gd name="T10" fmla="*/ 34 w 10493"/>
                <a:gd name="T11" fmla="*/ 944 h 945"/>
                <a:gd name="T12" fmla="*/ 90 w 10493"/>
                <a:gd name="T13" fmla="*/ 206 h 945"/>
                <a:gd name="T14" fmla="*/ 840 w 10493"/>
                <a:gd name="T15" fmla="*/ 218 h 945"/>
                <a:gd name="T16" fmla="*/ 544 w 10493"/>
                <a:gd name="T17" fmla="*/ 744 h 945"/>
                <a:gd name="T18" fmla="*/ 893 w 10493"/>
                <a:gd name="T19" fmla="*/ 177 h 945"/>
                <a:gd name="T20" fmla="*/ 1495 w 10493"/>
                <a:gd name="T21" fmla="*/ 173 h 945"/>
                <a:gd name="T22" fmla="*/ 1765 w 10493"/>
                <a:gd name="T23" fmla="*/ 167 h 945"/>
                <a:gd name="T24" fmla="*/ 1549 w 10493"/>
                <a:gd name="T25" fmla="*/ 729 h 945"/>
                <a:gd name="T26" fmla="*/ 1601 w 10493"/>
                <a:gd name="T27" fmla="*/ 22 h 945"/>
                <a:gd name="T28" fmla="*/ 1811 w 10493"/>
                <a:gd name="T29" fmla="*/ 75 h 945"/>
                <a:gd name="T30" fmla="*/ 2122 w 10493"/>
                <a:gd name="T31" fmla="*/ 629 h 945"/>
                <a:gd name="T32" fmla="*/ 2447 w 10493"/>
                <a:gd name="T33" fmla="*/ 575 h 945"/>
                <a:gd name="T34" fmla="*/ 2176 w 10493"/>
                <a:gd name="T35" fmla="*/ 212 h 945"/>
                <a:gd name="T36" fmla="*/ 2366 w 10493"/>
                <a:gd name="T37" fmla="*/ 202 h 945"/>
                <a:gd name="T38" fmla="*/ 2430 w 10493"/>
                <a:gd name="T39" fmla="*/ 444 h 945"/>
                <a:gd name="T40" fmla="*/ 2230 w 10493"/>
                <a:gd name="T41" fmla="*/ 789 h 945"/>
                <a:gd name="T42" fmla="*/ 3119 w 10493"/>
                <a:gd name="T43" fmla="*/ 728 h 945"/>
                <a:gd name="T44" fmla="*/ 2693 w 10493"/>
                <a:gd name="T45" fmla="*/ 776 h 945"/>
                <a:gd name="T46" fmla="*/ 2815 w 10493"/>
                <a:gd name="T47" fmla="*/ 173 h 945"/>
                <a:gd name="T48" fmla="*/ 3680 w 10493"/>
                <a:gd name="T49" fmla="*/ 173 h 945"/>
                <a:gd name="T50" fmla="*/ 3359 w 10493"/>
                <a:gd name="T51" fmla="*/ 779 h 945"/>
                <a:gd name="T52" fmla="*/ 3980 w 10493"/>
                <a:gd name="T53" fmla="*/ 203 h 945"/>
                <a:gd name="T54" fmla="*/ 4037 w 10493"/>
                <a:gd name="T55" fmla="*/ 776 h 945"/>
                <a:gd name="T56" fmla="*/ 4310 w 10493"/>
                <a:gd name="T57" fmla="*/ 753 h 945"/>
                <a:gd name="T58" fmla="*/ 4787 w 10493"/>
                <a:gd name="T59" fmla="*/ 746 h 945"/>
                <a:gd name="T60" fmla="*/ 4508 w 10493"/>
                <a:gd name="T61" fmla="*/ 539 h 945"/>
                <a:gd name="T62" fmla="*/ 4572 w 10493"/>
                <a:gd name="T63" fmla="*/ 66 h 945"/>
                <a:gd name="T64" fmla="*/ 4771 w 10493"/>
                <a:gd name="T65" fmla="*/ 14 h 945"/>
                <a:gd name="T66" fmla="*/ 5074 w 10493"/>
                <a:gd name="T67" fmla="*/ 250 h 945"/>
                <a:gd name="T68" fmla="*/ 5581 w 10493"/>
                <a:gd name="T69" fmla="*/ 177 h 945"/>
                <a:gd name="T70" fmla="*/ 5138 w 10493"/>
                <a:gd name="T71" fmla="*/ 748 h 945"/>
                <a:gd name="T72" fmla="*/ 6418 w 10493"/>
                <a:gd name="T73" fmla="*/ 269 h 945"/>
                <a:gd name="T74" fmla="*/ 6167 w 10493"/>
                <a:gd name="T75" fmla="*/ 741 h 945"/>
                <a:gd name="T76" fmla="*/ 6689 w 10493"/>
                <a:gd name="T77" fmla="*/ 218 h 945"/>
                <a:gd name="T78" fmla="*/ 6563 w 10493"/>
                <a:gd name="T79" fmla="*/ 756 h 945"/>
                <a:gd name="T80" fmla="*/ 7243 w 10493"/>
                <a:gd name="T81" fmla="*/ 206 h 945"/>
                <a:gd name="T82" fmla="*/ 7122 w 10493"/>
                <a:gd name="T83" fmla="*/ 744 h 945"/>
                <a:gd name="T84" fmla="*/ 7376 w 10493"/>
                <a:gd name="T85" fmla="*/ 335 h 945"/>
                <a:gd name="T86" fmla="*/ 7980 w 10493"/>
                <a:gd name="T87" fmla="*/ 362 h 945"/>
                <a:gd name="T88" fmla="*/ 7447 w 10493"/>
                <a:gd name="T89" fmla="*/ 720 h 945"/>
                <a:gd name="T90" fmla="*/ 7652 w 10493"/>
                <a:gd name="T91" fmla="*/ 752 h 945"/>
                <a:gd name="T92" fmla="*/ 7756 w 10493"/>
                <a:gd name="T93" fmla="*/ 215 h 945"/>
                <a:gd name="T94" fmla="*/ 8384 w 10493"/>
                <a:gd name="T95" fmla="*/ 176 h 945"/>
                <a:gd name="T96" fmla="*/ 8291 w 10493"/>
                <a:gd name="T97" fmla="*/ 490 h 945"/>
                <a:gd name="T98" fmla="*/ 8291 w 10493"/>
                <a:gd name="T99" fmla="*/ 204 h 945"/>
                <a:gd name="T100" fmla="*/ 8116 w 10493"/>
                <a:gd name="T101" fmla="*/ 723 h 945"/>
                <a:gd name="T102" fmla="*/ 8738 w 10493"/>
                <a:gd name="T103" fmla="*/ 213 h 945"/>
                <a:gd name="T104" fmla="*/ 8640 w 10493"/>
                <a:gd name="T105" fmla="*/ 734 h 945"/>
                <a:gd name="T106" fmla="*/ 8947 w 10493"/>
                <a:gd name="T107" fmla="*/ 734 h 945"/>
                <a:gd name="T108" fmla="*/ 9122 w 10493"/>
                <a:gd name="T109" fmla="*/ 513 h 945"/>
                <a:gd name="T110" fmla="*/ 9109 w 10493"/>
                <a:gd name="T111" fmla="*/ 162 h 945"/>
                <a:gd name="T112" fmla="*/ 8965 w 10493"/>
                <a:gd name="T113" fmla="*/ 243 h 945"/>
                <a:gd name="T114" fmla="*/ 9266 w 10493"/>
                <a:gd name="T115" fmla="*/ 536 h 945"/>
                <a:gd name="T116" fmla="*/ 9808 w 10493"/>
                <a:gd name="T117" fmla="*/ 173 h 945"/>
                <a:gd name="T118" fmla="*/ 9685 w 10493"/>
                <a:gd name="T119" fmla="*/ 776 h 945"/>
                <a:gd name="T120" fmla="*/ 9336 w 10493"/>
                <a:gd name="T121" fmla="*/ 314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3" h="945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4527550" y="4124326"/>
              <a:ext cx="3135313" cy="249238"/>
            </a:xfrm>
            <a:custGeom>
              <a:avLst/>
              <a:gdLst>
                <a:gd name="T0" fmla="*/ 11670 w 11852"/>
                <a:gd name="T1" fmla="*/ 81 h 944"/>
                <a:gd name="T2" fmla="*/ 11473 w 11852"/>
                <a:gd name="T3" fmla="*/ 57 h 944"/>
                <a:gd name="T4" fmla="*/ 11758 w 11852"/>
                <a:gd name="T5" fmla="*/ 651 h 944"/>
                <a:gd name="T6" fmla="*/ 11365 w 11852"/>
                <a:gd name="T7" fmla="*/ 747 h 944"/>
                <a:gd name="T8" fmla="*/ 246 w 11852"/>
                <a:gd name="T9" fmla="*/ 721 h 944"/>
                <a:gd name="T10" fmla="*/ 546 w 11852"/>
                <a:gd name="T11" fmla="*/ 176 h 944"/>
                <a:gd name="T12" fmla="*/ 366 w 11852"/>
                <a:gd name="T13" fmla="*/ 788 h 944"/>
                <a:gd name="T14" fmla="*/ 695 w 11852"/>
                <a:gd name="T15" fmla="*/ 777 h 944"/>
                <a:gd name="T16" fmla="*/ 1248 w 11852"/>
                <a:gd name="T17" fmla="*/ 687 h 944"/>
                <a:gd name="T18" fmla="*/ 1216 w 11852"/>
                <a:gd name="T19" fmla="*/ 775 h 944"/>
                <a:gd name="T20" fmla="*/ 1580 w 11852"/>
                <a:gd name="T21" fmla="*/ 279 h 944"/>
                <a:gd name="T22" fmla="*/ 1498 w 11852"/>
                <a:gd name="T23" fmla="*/ 294 h 944"/>
                <a:gd name="T24" fmla="*/ 1850 w 11852"/>
                <a:gd name="T25" fmla="*/ 218 h 944"/>
                <a:gd name="T26" fmla="*/ 2022 w 11852"/>
                <a:gd name="T27" fmla="*/ 782 h 944"/>
                <a:gd name="T28" fmla="*/ 2696 w 11852"/>
                <a:gd name="T29" fmla="*/ 403 h 944"/>
                <a:gd name="T30" fmla="*/ 2809 w 11852"/>
                <a:gd name="T31" fmla="*/ 630 h 944"/>
                <a:gd name="T32" fmla="*/ 3215 w 11852"/>
                <a:gd name="T33" fmla="*/ 175 h 944"/>
                <a:gd name="T34" fmla="*/ 3385 w 11852"/>
                <a:gd name="T35" fmla="*/ 741 h 944"/>
                <a:gd name="T36" fmla="*/ 3253 w 11852"/>
                <a:gd name="T37" fmla="*/ 268 h 944"/>
                <a:gd name="T38" fmla="*/ 3040 w 11852"/>
                <a:gd name="T39" fmla="*/ 776 h 944"/>
                <a:gd name="T40" fmla="*/ 3499 w 11852"/>
                <a:gd name="T41" fmla="*/ 694 h 944"/>
                <a:gd name="T42" fmla="*/ 3742 w 11852"/>
                <a:gd name="T43" fmla="*/ 520 h 944"/>
                <a:gd name="T44" fmla="*/ 3707 w 11852"/>
                <a:gd name="T45" fmla="*/ 162 h 944"/>
                <a:gd name="T46" fmla="*/ 3546 w 11852"/>
                <a:gd name="T47" fmla="*/ 272 h 944"/>
                <a:gd name="T48" fmla="*/ 3865 w 11852"/>
                <a:gd name="T49" fmla="*/ 622 h 944"/>
                <a:gd name="T50" fmla="*/ 4100 w 11852"/>
                <a:gd name="T51" fmla="*/ 205 h 944"/>
                <a:gd name="T52" fmla="*/ 3994 w 11852"/>
                <a:gd name="T53" fmla="*/ 723 h 944"/>
                <a:gd name="T54" fmla="*/ 4628 w 11852"/>
                <a:gd name="T55" fmla="*/ 217 h 944"/>
                <a:gd name="T56" fmla="*/ 4412 w 11852"/>
                <a:gd name="T57" fmla="*/ 574 h 944"/>
                <a:gd name="T58" fmla="*/ 4859 w 11852"/>
                <a:gd name="T59" fmla="*/ 177 h 944"/>
                <a:gd name="T60" fmla="*/ 5086 w 11852"/>
                <a:gd name="T61" fmla="*/ 746 h 944"/>
                <a:gd name="T62" fmla="*/ 5540 w 11852"/>
                <a:gd name="T63" fmla="*/ 481 h 944"/>
                <a:gd name="T64" fmla="*/ 6137 w 11852"/>
                <a:gd name="T65" fmla="*/ 283 h 944"/>
                <a:gd name="T66" fmla="*/ 5664 w 11852"/>
                <a:gd name="T67" fmla="*/ 739 h 944"/>
                <a:gd name="T68" fmla="*/ 5873 w 11852"/>
                <a:gd name="T69" fmla="*/ 752 h 944"/>
                <a:gd name="T70" fmla="*/ 5851 w 11852"/>
                <a:gd name="T71" fmla="*/ 196 h 944"/>
                <a:gd name="T72" fmla="*/ 6476 w 11852"/>
                <a:gd name="T73" fmla="*/ 775 h 944"/>
                <a:gd name="T74" fmla="*/ 6642 w 11852"/>
                <a:gd name="T75" fmla="*/ 224 h 944"/>
                <a:gd name="T76" fmla="*/ 6600 w 11852"/>
                <a:gd name="T77" fmla="*/ 474 h 944"/>
                <a:gd name="T78" fmla="*/ 7076 w 11852"/>
                <a:gd name="T79" fmla="*/ 814 h 944"/>
                <a:gd name="T80" fmla="*/ 7014 w 11852"/>
                <a:gd name="T81" fmla="*/ 747 h 944"/>
                <a:gd name="T82" fmla="*/ 7561 w 11852"/>
                <a:gd name="T83" fmla="*/ 409 h 944"/>
                <a:gd name="T84" fmla="*/ 7379 w 11852"/>
                <a:gd name="T85" fmla="*/ 778 h 944"/>
                <a:gd name="T86" fmla="*/ 7830 w 11852"/>
                <a:gd name="T87" fmla="*/ 204 h 944"/>
                <a:gd name="T88" fmla="*/ 8308 w 11852"/>
                <a:gd name="T89" fmla="*/ 176 h 944"/>
                <a:gd name="T90" fmla="*/ 8846 w 11852"/>
                <a:gd name="T91" fmla="*/ 595 h 944"/>
                <a:gd name="T92" fmla="*/ 8467 w 11852"/>
                <a:gd name="T93" fmla="*/ 746 h 944"/>
                <a:gd name="T94" fmla="*/ 8550 w 11852"/>
                <a:gd name="T95" fmla="*/ 1 h 944"/>
                <a:gd name="T96" fmla="*/ 8724 w 11852"/>
                <a:gd name="T97" fmla="*/ 8 h 944"/>
                <a:gd name="T98" fmla="*/ 9161 w 11852"/>
                <a:gd name="T99" fmla="*/ 748 h 944"/>
                <a:gd name="T100" fmla="*/ 9095 w 11852"/>
                <a:gd name="T101" fmla="*/ 469 h 944"/>
                <a:gd name="T102" fmla="*/ 9379 w 11852"/>
                <a:gd name="T103" fmla="*/ 249 h 944"/>
                <a:gd name="T104" fmla="*/ 9113 w 11852"/>
                <a:gd name="T105" fmla="*/ 382 h 944"/>
                <a:gd name="T106" fmla="*/ 9331 w 11852"/>
                <a:gd name="T107" fmla="*/ 745 h 944"/>
                <a:gd name="T108" fmla="*/ 9974 w 11852"/>
                <a:gd name="T109" fmla="*/ 214 h 944"/>
                <a:gd name="T110" fmla="*/ 9714 w 11852"/>
                <a:gd name="T111" fmla="*/ 751 h 944"/>
                <a:gd name="T112" fmla="*/ 9523 w 11852"/>
                <a:gd name="T113" fmla="*/ 175 h 944"/>
                <a:gd name="T114" fmla="*/ 10579 w 11852"/>
                <a:gd name="T115" fmla="*/ 172 h 944"/>
                <a:gd name="T116" fmla="*/ 10290 w 11852"/>
                <a:gd name="T117" fmla="*/ 750 h 944"/>
                <a:gd name="T118" fmla="*/ 10853 w 11852"/>
                <a:gd name="T119" fmla="*/ 212 h 944"/>
                <a:gd name="T120" fmla="*/ 10745 w 11852"/>
                <a:gd name="T121" fmla="*/ 746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2" h="944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8" name="Freeform 17">
            <a:hlinkClick r:id="rId2" tooltip="Facebook"/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231742" y="5012630"/>
            <a:ext cx="288514" cy="288000"/>
          </a:xfrm>
          <a:custGeom>
            <a:avLst/>
            <a:gdLst>
              <a:gd name="T0" fmla="*/ 1541 w 2807"/>
              <a:gd name="T1" fmla="*/ 2287 h 2806"/>
              <a:gd name="T2" fmla="*/ 1541 w 2807"/>
              <a:gd name="T3" fmla="*/ 1481 h 2806"/>
              <a:gd name="T4" fmla="*/ 1812 w 2807"/>
              <a:gd name="T5" fmla="*/ 1481 h 2806"/>
              <a:gd name="T6" fmla="*/ 1853 w 2807"/>
              <a:gd name="T7" fmla="*/ 1166 h 2806"/>
              <a:gd name="T8" fmla="*/ 1541 w 2807"/>
              <a:gd name="T9" fmla="*/ 1166 h 2806"/>
              <a:gd name="T10" fmla="*/ 1541 w 2807"/>
              <a:gd name="T11" fmla="*/ 965 h 2806"/>
              <a:gd name="T12" fmla="*/ 1542 w 2807"/>
              <a:gd name="T13" fmla="*/ 933 h 2806"/>
              <a:gd name="T14" fmla="*/ 1547 w 2807"/>
              <a:gd name="T15" fmla="*/ 903 h 2806"/>
              <a:gd name="T16" fmla="*/ 1556 w 2807"/>
              <a:gd name="T17" fmla="*/ 877 h 2806"/>
              <a:gd name="T18" fmla="*/ 1569 w 2807"/>
              <a:gd name="T19" fmla="*/ 855 h 2806"/>
              <a:gd name="T20" fmla="*/ 1590 w 2807"/>
              <a:gd name="T21" fmla="*/ 837 h 2806"/>
              <a:gd name="T22" fmla="*/ 1618 w 2807"/>
              <a:gd name="T23" fmla="*/ 824 h 2806"/>
              <a:gd name="T24" fmla="*/ 1652 w 2807"/>
              <a:gd name="T25" fmla="*/ 815 h 2806"/>
              <a:gd name="T26" fmla="*/ 1673 w 2807"/>
              <a:gd name="T27" fmla="*/ 813 h 2806"/>
              <a:gd name="T28" fmla="*/ 1697 w 2807"/>
              <a:gd name="T29" fmla="*/ 813 h 2806"/>
              <a:gd name="T30" fmla="*/ 1862 w 2807"/>
              <a:gd name="T31" fmla="*/ 813 h 2806"/>
              <a:gd name="T32" fmla="*/ 1862 w 2807"/>
              <a:gd name="T33" fmla="*/ 530 h 2806"/>
              <a:gd name="T34" fmla="*/ 1773 w 2807"/>
              <a:gd name="T35" fmla="*/ 523 h 2806"/>
              <a:gd name="T36" fmla="*/ 1703 w 2807"/>
              <a:gd name="T37" fmla="*/ 521 h 2806"/>
              <a:gd name="T38" fmla="*/ 1620 w 2807"/>
              <a:gd name="T39" fmla="*/ 518 h 2806"/>
              <a:gd name="T40" fmla="*/ 1577 w 2807"/>
              <a:gd name="T41" fmla="*/ 521 h 2806"/>
              <a:gd name="T42" fmla="*/ 1535 w 2807"/>
              <a:gd name="T43" fmla="*/ 526 h 2806"/>
              <a:gd name="T44" fmla="*/ 1494 w 2807"/>
              <a:gd name="T45" fmla="*/ 534 h 2806"/>
              <a:gd name="T46" fmla="*/ 1455 w 2807"/>
              <a:gd name="T47" fmla="*/ 545 h 2806"/>
              <a:gd name="T48" fmla="*/ 1420 w 2807"/>
              <a:gd name="T49" fmla="*/ 560 h 2806"/>
              <a:gd name="T50" fmla="*/ 1387 w 2807"/>
              <a:gd name="T51" fmla="*/ 579 h 2806"/>
              <a:gd name="T52" fmla="*/ 1356 w 2807"/>
              <a:gd name="T53" fmla="*/ 601 h 2806"/>
              <a:gd name="T54" fmla="*/ 1328 w 2807"/>
              <a:gd name="T55" fmla="*/ 626 h 2806"/>
              <a:gd name="T56" fmla="*/ 1303 w 2807"/>
              <a:gd name="T57" fmla="*/ 653 h 2806"/>
              <a:gd name="T58" fmla="*/ 1281 w 2807"/>
              <a:gd name="T59" fmla="*/ 684 h 2806"/>
              <a:gd name="T60" fmla="*/ 1261 w 2807"/>
              <a:gd name="T61" fmla="*/ 719 h 2806"/>
              <a:gd name="T62" fmla="*/ 1245 w 2807"/>
              <a:gd name="T63" fmla="*/ 756 h 2806"/>
              <a:gd name="T64" fmla="*/ 1233 w 2807"/>
              <a:gd name="T65" fmla="*/ 796 h 2806"/>
              <a:gd name="T66" fmla="*/ 1224 w 2807"/>
              <a:gd name="T67" fmla="*/ 839 h 2806"/>
              <a:gd name="T68" fmla="*/ 1218 w 2807"/>
              <a:gd name="T69" fmla="*/ 886 h 2806"/>
              <a:gd name="T70" fmla="*/ 1215 w 2807"/>
              <a:gd name="T71" fmla="*/ 934 h 2806"/>
              <a:gd name="T72" fmla="*/ 1215 w 2807"/>
              <a:gd name="T73" fmla="*/ 1166 h 2806"/>
              <a:gd name="T74" fmla="*/ 944 w 2807"/>
              <a:gd name="T75" fmla="*/ 1166 h 2806"/>
              <a:gd name="T76" fmla="*/ 944 w 2807"/>
              <a:gd name="T77" fmla="*/ 1481 h 2806"/>
              <a:gd name="T78" fmla="*/ 1215 w 2807"/>
              <a:gd name="T79" fmla="*/ 1481 h 2806"/>
              <a:gd name="T80" fmla="*/ 1215 w 2807"/>
              <a:gd name="T81" fmla="*/ 2287 h 2806"/>
              <a:gd name="T82" fmla="*/ 1541 w 2807"/>
              <a:gd name="T83" fmla="*/ 2287 h 2806"/>
              <a:gd name="T84" fmla="*/ 0 w 2807"/>
              <a:gd name="T85" fmla="*/ 0 h 2806"/>
              <a:gd name="T86" fmla="*/ 702 w 2807"/>
              <a:gd name="T87" fmla="*/ 0 h 2806"/>
              <a:gd name="T88" fmla="*/ 1403 w 2807"/>
              <a:gd name="T89" fmla="*/ 0 h 2806"/>
              <a:gd name="T90" fmla="*/ 2105 w 2807"/>
              <a:gd name="T91" fmla="*/ 0 h 2806"/>
              <a:gd name="T92" fmla="*/ 2807 w 2807"/>
              <a:gd name="T93" fmla="*/ 0 h 2806"/>
              <a:gd name="T94" fmla="*/ 2807 w 2807"/>
              <a:gd name="T95" fmla="*/ 701 h 2806"/>
              <a:gd name="T96" fmla="*/ 2807 w 2807"/>
              <a:gd name="T97" fmla="*/ 1403 h 2806"/>
              <a:gd name="T98" fmla="*/ 2807 w 2807"/>
              <a:gd name="T99" fmla="*/ 2104 h 2806"/>
              <a:gd name="T100" fmla="*/ 2807 w 2807"/>
              <a:gd name="T101" fmla="*/ 2806 h 2806"/>
              <a:gd name="T102" fmla="*/ 2105 w 2807"/>
              <a:gd name="T103" fmla="*/ 2806 h 2806"/>
              <a:gd name="T104" fmla="*/ 1403 w 2807"/>
              <a:gd name="T105" fmla="*/ 2806 h 2806"/>
              <a:gd name="T106" fmla="*/ 702 w 2807"/>
              <a:gd name="T107" fmla="*/ 2806 h 2806"/>
              <a:gd name="T108" fmla="*/ 0 w 2807"/>
              <a:gd name="T109" fmla="*/ 2806 h 2806"/>
              <a:gd name="T110" fmla="*/ 0 w 2807"/>
              <a:gd name="T111" fmla="*/ 2104 h 2806"/>
              <a:gd name="T112" fmla="*/ 0 w 2807"/>
              <a:gd name="T113" fmla="*/ 1403 h 2806"/>
              <a:gd name="T114" fmla="*/ 0 w 2807"/>
              <a:gd name="T115" fmla="*/ 701 h 2806"/>
              <a:gd name="T116" fmla="*/ 0 w 2807"/>
              <a:gd name="T117" fmla="*/ 0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07" h="2806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9" name="Freeform 18">
            <a:hlinkClick r:id="rId3" tooltip="LinkedIn"/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952336" y="5012630"/>
            <a:ext cx="288000" cy="288000"/>
          </a:xfrm>
          <a:custGeom>
            <a:avLst/>
            <a:gdLst>
              <a:gd name="T0" fmla="*/ 962 w 2804"/>
              <a:gd name="T1" fmla="*/ 2198 h 2806"/>
              <a:gd name="T2" fmla="*/ 798 w 2804"/>
              <a:gd name="T3" fmla="*/ 609 h 2806"/>
              <a:gd name="T4" fmla="*/ 845 w 2804"/>
              <a:gd name="T5" fmla="*/ 615 h 2806"/>
              <a:gd name="T6" fmla="*/ 904 w 2804"/>
              <a:gd name="T7" fmla="*/ 641 h 2806"/>
              <a:gd name="T8" fmla="*/ 950 w 2804"/>
              <a:gd name="T9" fmla="*/ 685 h 2806"/>
              <a:gd name="T10" fmla="*/ 973 w 2804"/>
              <a:gd name="T11" fmla="*/ 725 h 2806"/>
              <a:gd name="T12" fmla="*/ 984 w 2804"/>
              <a:gd name="T13" fmla="*/ 761 h 2806"/>
              <a:gd name="T14" fmla="*/ 986 w 2804"/>
              <a:gd name="T15" fmla="*/ 829 h 2806"/>
              <a:gd name="T16" fmla="*/ 973 w 2804"/>
              <a:gd name="T17" fmla="*/ 875 h 2806"/>
              <a:gd name="T18" fmla="*/ 933 w 2804"/>
              <a:gd name="T19" fmla="*/ 935 h 2806"/>
              <a:gd name="T20" fmla="*/ 888 w 2804"/>
              <a:gd name="T21" fmla="*/ 969 h 2806"/>
              <a:gd name="T22" fmla="*/ 855 w 2804"/>
              <a:gd name="T23" fmla="*/ 982 h 2806"/>
              <a:gd name="T24" fmla="*/ 798 w 2804"/>
              <a:gd name="T25" fmla="*/ 991 h 2806"/>
              <a:gd name="T26" fmla="*/ 749 w 2804"/>
              <a:gd name="T27" fmla="*/ 985 h 2806"/>
              <a:gd name="T28" fmla="*/ 690 w 2804"/>
              <a:gd name="T29" fmla="*/ 959 h 2806"/>
              <a:gd name="T30" fmla="*/ 644 w 2804"/>
              <a:gd name="T31" fmla="*/ 914 h 2806"/>
              <a:gd name="T32" fmla="*/ 621 w 2804"/>
              <a:gd name="T33" fmla="*/ 875 h 2806"/>
              <a:gd name="T34" fmla="*/ 610 w 2804"/>
              <a:gd name="T35" fmla="*/ 839 h 2806"/>
              <a:gd name="T36" fmla="*/ 608 w 2804"/>
              <a:gd name="T37" fmla="*/ 771 h 2806"/>
              <a:gd name="T38" fmla="*/ 621 w 2804"/>
              <a:gd name="T39" fmla="*/ 725 h 2806"/>
              <a:gd name="T40" fmla="*/ 662 w 2804"/>
              <a:gd name="T41" fmla="*/ 664 h 2806"/>
              <a:gd name="T42" fmla="*/ 706 w 2804"/>
              <a:gd name="T43" fmla="*/ 632 h 2806"/>
              <a:gd name="T44" fmla="*/ 749 w 2804"/>
              <a:gd name="T45" fmla="*/ 615 h 2806"/>
              <a:gd name="T46" fmla="*/ 798 w 2804"/>
              <a:gd name="T47" fmla="*/ 609 h 2806"/>
              <a:gd name="T48" fmla="*/ 1491 w 2804"/>
              <a:gd name="T49" fmla="*/ 1282 h 2806"/>
              <a:gd name="T50" fmla="*/ 1521 w 2804"/>
              <a:gd name="T51" fmla="*/ 1235 h 2806"/>
              <a:gd name="T52" fmla="*/ 1583 w 2804"/>
              <a:gd name="T53" fmla="*/ 1176 h 2806"/>
              <a:gd name="T54" fmla="*/ 1656 w 2804"/>
              <a:gd name="T55" fmla="*/ 1137 h 2806"/>
              <a:gd name="T56" fmla="*/ 1718 w 2804"/>
              <a:gd name="T57" fmla="*/ 1118 h 2806"/>
              <a:gd name="T58" fmla="*/ 1773 w 2804"/>
              <a:gd name="T59" fmla="*/ 1111 h 2806"/>
              <a:gd name="T60" fmla="*/ 1862 w 2804"/>
              <a:gd name="T61" fmla="*/ 1112 h 2806"/>
              <a:gd name="T62" fmla="*/ 1940 w 2804"/>
              <a:gd name="T63" fmla="*/ 1126 h 2806"/>
              <a:gd name="T64" fmla="*/ 2024 w 2804"/>
              <a:gd name="T65" fmla="*/ 1159 h 2806"/>
              <a:gd name="T66" fmla="*/ 2067 w 2804"/>
              <a:gd name="T67" fmla="*/ 1188 h 2806"/>
              <a:gd name="T68" fmla="*/ 2096 w 2804"/>
              <a:gd name="T69" fmla="*/ 1216 h 2806"/>
              <a:gd name="T70" fmla="*/ 2120 w 2804"/>
              <a:gd name="T71" fmla="*/ 1247 h 2806"/>
              <a:gd name="T72" fmla="*/ 2140 w 2804"/>
              <a:gd name="T73" fmla="*/ 1282 h 2806"/>
              <a:gd name="T74" fmla="*/ 2161 w 2804"/>
              <a:gd name="T75" fmla="*/ 1330 h 2806"/>
              <a:gd name="T76" fmla="*/ 2183 w 2804"/>
              <a:gd name="T77" fmla="*/ 1417 h 2806"/>
              <a:gd name="T78" fmla="*/ 2193 w 2804"/>
              <a:gd name="T79" fmla="*/ 1487 h 2806"/>
              <a:gd name="T80" fmla="*/ 2198 w 2804"/>
              <a:gd name="T81" fmla="*/ 1588 h 2806"/>
              <a:gd name="T82" fmla="*/ 1868 w 2804"/>
              <a:gd name="T83" fmla="*/ 1681 h 2806"/>
              <a:gd name="T84" fmla="*/ 1864 w 2804"/>
              <a:gd name="T85" fmla="*/ 1574 h 2806"/>
              <a:gd name="T86" fmla="*/ 1853 w 2804"/>
              <a:gd name="T87" fmla="*/ 1515 h 2806"/>
              <a:gd name="T88" fmla="*/ 1837 w 2804"/>
              <a:gd name="T89" fmla="*/ 1475 h 2806"/>
              <a:gd name="T90" fmla="*/ 1811 w 2804"/>
              <a:gd name="T91" fmla="*/ 1441 h 2806"/>
              <a:gd name="T92" fmla="*/ 1785 w 2804"/>
              <a:gd name="T93" fmla="*/ 1421 h 2806"/>
              <a:gd name="T94" fmla="*/ 1753 w 2804"/>
              <a:gd name="T95" fmla="*/ 1407 h 2806"/>
              <a:gd name="T96" fmla="*/ 1697 w 2804"/>
              <a:gd name="T97" fmla="*/ 1400 h 2806"/>
              <a:gd name="T98" fmla="*/ 1639 w 2804"/>
              <a:gd name="T99" fmla="*/ 1407 h 2806"/>
              <a:gd name="T100" fmla="*/ 1593 w 2804"/>
              <a:gd name="T101" fmla="*/ 1423 h 2806"/>
              <a:gd name="T102" fmla="*/ 1566 w 2804"/>
              <a:gd name="T103" fmla="*/ 1442 h 2806"/>
              <a:gd name="T104" fmla="*/ 1539 w 2804"/>
              <a:gd name="T105" fmla="*/ 1475 h 2806"/>
              <a:gd name="T106" fmla="*/ 1520 w 2804"/>
              <a:gd name="T107" fmla="*/ 1515 h 2806"/>
              <a:gd name="T108" fmla="*/ 1508 w 2804"/>
              <a:gd name="T109" fmla="*/ 1560 h 2806"/>
              <a:gd name="T110" fmla="*/ 1500 w 2804"/>
              <a:gd name="T111" fmla="*/ 1622 h 2806"/>
              <a:gd name="T112" fmla="*/ 1169 w 2804"/>
              <a:gd name="T113" fmla="*/ 2198 h 2806"/>
              <a:gd name="T114" fmla="*/ 700 w 2804"/>
              <a:gd name="T115" fmla="*/ 0 h 2806"/>
              <a:gd name="T116" fmla="*/ 2804 w 2804"/>
              <a:gd name="T117" fmla="*/ 701 h 2806"/>
              <a:gd name="T118" fmla="*/ 2103 w 2804"/>
              <a:gd name="T119" fmla="*/ 2806 h 2806"/>
              <a:gd name="T120" fmla="*/ 0 w 2804"/>
              <a:gd name="T121" fmla="*/ 2104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04" h="2806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0" name="Freeform 19">
            <a:hlinkClick r:id="rId4" tooltip="YouTube"/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312344" y="5013176"/>
            <a:ext cx="287622" cy="288000"/>
          </a:xfrm>
          <a:custGeom>
            <a:avLst/>
            <a:gdLst>
              <a:gd name="T0" fmla="*/ 1892 w 2281"/>
              <a:gd name="T1" fmla="*/ 717 h 2282"/>
              <a:gd name="T2" fmla="*/ 1867 w 2281"/>
              <a:gd name="T3" fmla="*/ 679 h 2282"/>
              <a:gd name="T4" fmla="*/ 1834 w 2281"/>
              <a:gd name="T5" fmla="*/ 647 h 2282"/>
              <a:gd name="T6" fmla="*/ 1789 w 2281"/>
              <a:gd name="T7" fmla="*/ 621 h 2282"/>
              <a:gd name="T8" fmla="*/ 1751 w 2281"/>
              <a:gd name="T9" fmla="*/ 609 h 2282"/>
              <a:gd name="T10" fmla="*/ 1638 w 2281"/>
              <a:gd name="T11" fmla="*/ 595 h 2282"/>
              <a:gd name="T12" fmla="*/ 1459 w 2281"/>
              <a:gd name="T13" fmla="*/ 585 h 2282"/>
              <a:gd name="T14" fmla="*/ 1141 w 2281"/>
              <a:gd name="T15" fmla="*/ 579 h 2282"/>
              <a:gd name="T16" fmla="*/ 875 w 2281"/>
              <a:gd name="T17" fmla="*/ 583 h 2282"/>
              <a:gd name="T18" fmla="*/ 667 w 2281"/>
              <a:gd name="T19" fmla="*/ 593 h 2282"/>
              <a:gd name="T20" fmla="*/ 561 w 2281"/>
              <a:gd name="T21" fmla="*/ 604 h 2282"/>
              <a:gd name="T22" fmla="*/ 504 w 2281"/>
              <a:gd name="T23" fmla="*/ 616 h 2282"/>
              <a:gd name="T24" fmla="*/ 458 w 2281"/>
              <a:gd name="T25" fmla="*/ 640 h 2282"/>
              <a:gd name="T26" fmla="*/ 418 w 2281"/>
              <a:gd name="T27" fmla="*/ 674 h 2282"/>
              <a:gd name="T28" fmla="*/ 395 w 2281"/>
              <a:gd name="T29" fmla="*/ 705 h 2282"/>
              <a:gd name="T30" fmla="*/ 375 w 2281"/>
              <a:gd name="T31" fmla="*/ 755 h 2282"/>
              <a:gd name="T32" fmla="*/ 360 w 2281"/>
              <a:gd name="T33" fmla="*/ 836 h 2282"/>
              <a:gd name="T34" fmla="*/ 350 w 2281"/>
              <a:gd name="T35" fmla="*/ 932 h 2282"/>
              <a:gd name="T36" fmla="*/ 343 w 2281"/>
              <a:gd name="T37" fmla="*/ 1099 h 2282"/>
              <a:gd name="T38" fmla="*/ 345 w 2281"/>
              <a:gd name="T39" fmla="*/ 1258 h 2282"/>
              <a:gd name="T40" fmla="*/ 353 w 2281"/>
              <a:gd name="T41" fmla="*/ 1382 h 2282"/>
              <a:gd name="T42" fmla="*/ 365 w 2281"/>
              <a:gd name="T43" fmla="*/ 1476 h 2282"/>
              <a:gd name="T44" fmla="*/ 379 w 2281"/>
              <a:gd name="T45" fmla="*/ 1541 h 2282"/>
              <a:gd name="T46" fmla="*/ 402 w 2281"/>
              <a:gd name="T47" fmla="*/ 1588 h 2282"/>
              <a:gd name="T48" fmla="*/ 427 w 2281"/>
              <a:gd name="T49" fmla="*/ 1618 h 2282"/>
              <a:gd name="T50" fmla="*/ 469 w 2281"/>
              <a:gd name="T51" fmla="*/ 1650 h 2282"/>
              <a:gd name="T52" fmla="*/ 510 w 2281"/>
              <a:gd name="T53" fmla="*/ 1668 h 2282"/>
              <a:gd name="T54" fmla="*/ 579 w 2281"/>
              <a:gd name="T55" fmla="*/ 1681 h 2282"/>
              <a:gd name="T56" fmla="*/ 716 w 2281"/>
              <a:gd name="T57" fmla="*/ 1693 h 2282"/>
              <a:gd name="T58" fmla="*/ 976 w 2281"/>
              <a:gd name="T59" fmla="*/ 1702 h 2282"/>
              <a:gd name="T60" fmla="*/ 1305 w 2281"/>
              <a:gd name="T61" fmla="*/ 1702 h 2282"/>
              <a:gd name="T62" fmla="*/ 1513 w 2281"/>
              <a:gd name="T63" fmla="*/ 1695 h 2282"/>
              <a:gd name="T64" fmla="*/ 1682 w 2281"/>
              <a:gd name="T65" fmla="*/ 1683 h 2282"/>
              <a:gd name="T66" fmla="*/ 1751 w 2281"/>
              <a:gd name="T67" fmla="*/ 1673 h 2282"/>
              <a:gd name="T68" fmla="*/ 1801 w 2281"/>
              <a:gd name="T69" fmla="*/ 1656 h 2282"/>
              <a:gd name="T70" fmla="*/ 1845 w 2281"/>
              <a:gd name="T71" fmla="*/ 1627 h 2282"/>
              <a:gd name="T72" fmla="*/ 1879 w 2281"/>
              <a:gd name="T73" fmla="*/ 1588 h 2282"/>
              <a:gd name="T74" fmla="*/ 1897 w 2281"/>
              <a:gd name="T75" fmla="*/ 1554 h 2282"/>
              <a:gd name="T76" fmla="*/ 1911 w 2281"/>
              <a:gd name="T77" fmla="*/ 1503 h 2282"/>
              <a:gd name="T78" fmla="*/ 1925 w 2281"/>
              <a:gd name="T79" fmla="*/ 1415 h 2282"/>
              <a:gd name="T80" fmla="*/ 1935 w 2281"/>
              <a:gd name="T81" fmla="*/ 1288 h 2282"/>
              <a:gd name="T82" fmla="*/ 1938 w 2281"/>
              <a:gd name="T83" fmla="*/ 1099 h 2282"/>
              <a:gd name="T84" fmla="*/ 1933 w 2281"/>
              <a:gd name="T85" fmla="*/ 964 h 2282"/>
              <a:gd name="T86" fmla="*/ 1921 w 2281"/>
              <a:gd name="T87" fmla="*/ 836 h 2282"/>
              <a:gd name="T88" fmla="*/ 1909 w 2281"/>
              <a:gd name="T89" fmla="*/ 767 h 2282"/>
              <a:gd name="T90" fmla="*/ 978 w 2281"/>
              <a:gd name="T91" fmla="*/ 904 h 2282"/>
              <a:gd name="T92" fmla="*/ 1141 w 2281"/>
              <a:gd name="T93" fmla="*/ 0 h 2282"/>
              <a:gd name="T94" fmla="*/ 2281 w 2281"/>
              <a:gd name="T95" fmla="*/ 1141 h 2282"/>
              <a:gd name="T96" fmla="*/ 1141 w 2281"/>
              <a:gd name="T97" fmla="*/ 2282 h 2282"/>
              <a:gd name="T98" fmla="*/ 0 w 2281"/>
              <a:gd name="T99" fmla="*/ 1141 h 2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81" h="2282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1" name="Freeform 6">
            <a:hlinkClick r:id="rId5" tooltip="Instagram"/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592169" y="5012630"/>
            <a:ext cx="288127" cy="288000"/>
          </a:xfrm>
          <a:custGeom>
            <a:avLst/>
            <a:gdLst>
              <a:gd name="T0" fmla="*/ 1535 w 2270"/>
              <a:gd name="T1" fmla="*/ 570 h 2269"/>
              <a:gd name="T2" fmla="*/ 1648 w 2270"/>
              <a:gd name="T3" fmla="*/ 640 h 2269"/>
              <a:gd name="T4" fmla="*/ 1711 w 2270"/>
              <a:gd name="T5" fmla="*/ 779 h 2269"/>
              <a:gd name="T6" fmla="*/ 1720 w 2270"/>
              <a:gd name="T7" fmla="*/ 1374 h 2269"/>
              <a:gd name="T8" fmla="*/ 1676 w 2270"/>
              <a:gd name="T9" fmla="*/ 1591 h 2269"/>
              <a:gd name="T10" fmla="*/ 1580 w 2270"/>
              <a:gd name="T11" fmla="*/ 1682 h 2269"/>
              <a:gd name="T12" fmla="*/ 1374 w 2270"/>
              <a:gd name="T13" fmla="*/ 1719 h 2269"/>
              <a:gd name="T14" fmla="*/ 763 w 2270"/>
              <a:gd name="T15" fmla="*/ 1707 h 2269"/>
              <a:gd name="T16" fmla="*/ 641 w 2270"/>
              <a:gd name="T17" fmla="*/ 1648 h 2269"/>
              <a:gd name="T18" fmla="*/ 566 w 2270"/>
              <a:gd name="T19" fmla="*/ 1522 h 2269"/>
              <a:gd name="T20" fmla="*/ 548 w 2270"/>
              <a:gd name="T21" fmla="*/ 979 h 2269"/>
              <a:gd name="T22" fmla="*/ 583 w 2270"/>
              <a:gd name="T23" fmla="*/ 701 h 2269"/>
              <a:gd name="T24" fmla="*/ 669 w 2270"/>
              <a:gd name="T25" fmla="*/ 599 h 2269"/>
              <a:gd name="T26" fmla="*/ 833 w 2270"/>
              <a:gd name="T27" fmla="*/ 553 h 2269"/>
              <a:gd name="T28" fmla="*/ 813 w 2270"/>
              <a:gd name="T29" fmla="*/ 425 h 2269"/>
              <a:gd name="T30" fmla="*/ 617 w 2270"/>
              <a:gd name="T31" fmla="*/ 481 h 2269"/>
              <a:gd name="T32" fmla="*/ 480 w 2270"/>
              <a:gd name="T33" fmla="*/ 616 h 2269"/>
              <a:gd name="T34" fmla="*/ 423 w 2270"/>
              <a:gd name="T35" fmla="*/ 840 h 2269"/>
              <a:gd name="T36" fmla="*/ 431 w 2270"/>
              <a:gd name="T37" fmla="*/ 1506 h 2269"/>
              <a:gd name="T38" fmla="*/ 500 w 2270"/>
              <a:gd name="T39" fmla="*/ 1685 h 2269"/>
              <a:gd name="T40" fmla="*/ 633 w 2270"/>
              <a:gd name="T41" fmla="*/ 1798 h 2269"/>
              <a:gd name="T42" fmla="*/ 891 w 2270"/>
              <a:gd name="T43" fmla="*/ 1848 h 2269"/>
              <a:gd name="T44" fmla="*/ 1528 w 2270"/>
              <a:gd name="T45" fmla="*/ 1834 h 2269"/>
              <a:gd name="T46" fmla="*/ 1692 w 2270"/>
              <a:gd name="T47" fmla="*/ 1763 h 2269"/>
              <a:gd name="T48" fmla="*/ 1813 w 2270"/>
              <a:gd name="T49" fmla="*/ 1603 h 2269"/>
              <a:gd name="T50" fmla="*/ 1851 w 2270"/>
              <a:gd name="T51" fmla="*/ 1252 h 2269"/>
              <a:gd name="T52" fmla="*/ 1828 w 2270"/>
              <a:gd name="T53" fmla="*/ 711 h 2269"/>
              <a:gd name="T54" fmla="*/ 1752 w 2270"/>
              <a:gd name="T55" fmla="*/ 562 h 2269"/>
              <a:gd name="T56" fmla="*/ 1586 w 2270"/>
              <a:gd name="T57" fmla="*/ 451 h 2269"/>
              <a:gd name="T58" fmla="*/ 1135 w 2270"/>
              <a:gd name="T59" fmla="*/ 419 h 2269"/>
              <a:gd name="T60" fmla="*/ 945 w 2270"/>
              <a:gd name="T61" fmla="*/ 820 h 2269"/>
              <a:gd name="T62" fmla="*/ 804 w 2270"/>
              <a:gd name="T63" fmla="*/ 975 h 2269"/>
              <a:gd name="T64" fmla="*/ 770 w 2270"/>
              <a:gd name="T65" fmla="*/ 1173 h 2269"/>
              <a:gd name="T66" fmla="*/ 852 w 2270"/>
              <a:gd name="T67" fmla="*/ 1369 h 2269"/>
              <a:gd name="T68" fmla="*/ 1026 w 2270"/>
              <a:gd name="T69" fmla="*/ 1486 h 2269"/>
              <a:gd name="T70" fmla="*/ 1227 w 2270"/>
              <a:gd name="T71" fmla="*/ 1491 h 2269"/>
              <a:gd name="T72" fmla="*/ 1407 w 2270"/>
              <a:gd name="T73" fmla="*/ 1382 h 2269"/>
              <a:gd name="T74" fmla="*/ 1495 w 2270"/>
              <a:gd name="T75" fmla="*/ 1209 h 2269"/>
              <a:gd name="T76" fmla="*/ 1473 w 2270"/>
              <a:gd name="T77" fmla="*/ 991 h 2269"/>
              <a:gd name="T78" fmla="*/ 1340 w 2270"/>
              <a:gd name="T79" fmla="*/ 830 h 2269"/>
              <a:gd name="T80" fmla="*/ 1154 w 2270"/>
              <a:gd name="T81" fmla="*/ 768 h 2269"/>
              <a:gd name="T82" fmla="*/ 1021 w 2270"/>
              <a:gd name="T83" fmla="*/ 1345 h 2269"/>
              <a:gd name="T84" fmla="*/ 925 w 2270"/>
              <a:gd name="T85" fmla="*/ 1249 h 2269"/>
              <a:gd name="T86" fmla="*/ 898 w 2270"/>
              <a:gd name="T87" fmla="*/ 1110 h 2269"/>
              <a:gd name="T88" fmla="*/ 951 w 2270"/>
              <a:gd name="T89" fmla="*/ 983 h 2269"/>
              <a:gd name="T90" fmla="*/ 1064 w 2270"/>
              <a:gd name="T91" fmla="*/ 907 h 2269"/>
              <a:gd name="T92" fmla="*/ 1206 w 2270"/>
              <a:gd name="T93" fmla="*/ 907 h 2269"/>
              <a:gd name="T94" fmla="*/ 1319 w 2270"/>
              <a:gd name="T95" fmla="*/ 983 h 2269"/>
              <a:gd name="T96" fmla="*/ 1372 w 2270"/>
              <a:gd name="T97" fmla="*/ 1110 h 2269"/>
              <a:gd name="T98" fmla="*/ 1344 w 2270"/>
              <a:gd name="T99" fmla="*/ 1249 h 2269"/>
              <a:gd name="T100" fmla="*/ 1249 w 2270"/>
              <a:gd name="T101" fmla="*/ 1345 h 2269"/>
              <a:gd name="T102" fmla="*/ 1431 w 2270"/>
              <a:gd name="T103" fmla="*/ 744 h 2269"/>
              <a:gd name="T104" fmla="*/ 1483 w 2270"/>
              <a:gd name="T105" fmla="*/ 674 h 2269"/>
              <a:gd name="T106" fmla="*/ 1574 w 2270"/>
              <a:gd name="T107" fmla="*/ 689 h 2269"/>
              <a:gd name="T108" fmla="*/ 1598 w 2270"/>
              <a:gd name="T109" fmla="*/ 778 h 2269"/>
              <a:gd name="T110" fmla="*/ 1534 w 2270"/>
              <a:gd name="T111" fmla="*/ 837 h 2269"/>
              <a:gd name="T112" fmla="*/ 1450 w 2270"/>
              <a:gd name="T113" fmla="*/ 807 h 2269"/>
              <a:gd name="T114" fmla="*/ 2270 w 2270"/>
              <a:gd name="T115" fmla="*/ 0 h 2269"/>
              <a:gd name="T116" fmla="*/ 0 w 2270"/>
              <a:gd name="T117" fmla="*/ 0 h 2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70" h="2269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" name="Freeform 21">
            <a:hlinkClick r:id="rId6" tooltip="TikTok"/>
            <a:extLst>
              <a:ext uri="{FF2B5EF4-FFF2-40B4-BE49-F238E27FC236}">
                <a16:creationId xmlns:a16="http://schemas.microsoft.com/office/drawing/2014/main" id="{61261DC5-6681-30A9-1D18-CFA01291D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672384" y="5013176"/>
            <a:ext cx="287873" cy="288000"/>
          </a:xfrm>
          <a:custGeom>
            <a:avLst/>
            <a:gdLst>
              <a:gd name="T0" fmla="*/ 1585 w 2269"/>
              <a:gd name="T1" fmla="*/ 641 h 2270"/>
              <a:gd name="T2" fmla="*/ 1526 w 2269"/>
              <a:gd name="T3" fmla="*/ 583 h 2270"/>
              <a:gd name="T4" fmla="*/ 1478 w 2269"/>
              <a:gd name="T5" fmla="*/ 507 h 2270"/>
              <a:gd name="T6" fmla="*/ 1450 w 2269"/>
              <a:gd name="T7" fmla="*/ 428 h 2270"/>
              <a:gd name="T8" fmla="*/ 1443 w 2269"/>
              <a:gd name="T9" fmla="*/ 347 h 2270"/>
              <a:gd name="T10" fmla="*/ 1170 w 2269"/>
              <a:gd name="T11" fmla="*/ 1439 h 2270"/>
              <a:gd name="T12" fmla="*/ 1158 w 2269"/>
              <a:gd name="T13" fmla="*/ 1503 h 2270"/>
              <a:gd name="T14" fmla="*/ 1117 w 2269"/>
              <a:gd name="T15" fmla="*/ 1576 h 2270"/>
              <a:gd name="T16" fmla="*/ 1064 w 2269"/>
              <a:gd name="T17" fmla="*/ 1624 h 2270"/>
              <a:gd name="T18" fmla="*/ 983 w 2269"/>
              <a:gd name="T19" fmla="*/ 1657 h 2270"/>
              <a:gd name="T20" fmla="*/ 916 w 2269"/>
              <a:gd name="T21" fmla="*/ 1660 h 2270"/>
              <a:gd name="T22" fmla="*/ 850 w 2269"/>
              <a:gd name="T23" fmla="*/ 1643 h 2270"/>
              <a:gd name="T24" fmla="*/ 793 w 2269"/>
              <a:gd name="T25" fmla="*/ 1608 h 2270"/>
              <a:gd name="T26" fmla="*/ 749 w 2269"/>
              <a:gd name="T27" fmla="*/ 1559 h 2270"/>
              <a:gd name="T28" fmla="*/ 720 w 2269"/>
              <a:gd name="T29" fmla="*/ 1498 h 2270"/>
              <a:gd name="T30" fmla="*/ 709 w 2269"/>
              <a:gd name="T31" fmla="*/ 1429 h 2270"/>
              <a:gd name="T32" fmla="*/ 720 w 2269"/>
              <a:gd name="T33" fmla="*/ 1361 h 2270"/>
              <a:gd name="T34" fmla="*/ 749 w 2269"/>
              <a:gd name="T35" fmla="*/ 1300 h 2270"/>
              <a:gd name="T36" fmla="*/ 793 w 2269"/>
              <a:gd name="T37" fmla="*/ 1251 h 2270"/>
              <a:gd name="T38" fmla="*/ 850 w 2269"/>
              <a:gd name="T39" fmla="*/ 1216 h 2270"/>
              <a:gd name="T40" fmla="*/ 904 w 2269"/>
              <a:gd name="T41" fmla="*/ 1201 h 2270"/>
              <a:gd name="T42" fmla="*/ 984 w 2269"/>
              <a:gd name="T43" fmla="*/ 1202 h 2270"/>
              <a:gd name="T44" fmla="*/ 984 w 2269"/>
              <a:gd name="T45" fmla="*/ 929 h 2270"/>
              <a:gd name="T46" fmla="*/ 892 w 2269"/>
              <a:gd name="T47" fmla="*/ 930 h 2270"/>
              <a:gd name="T48" fmla="*/ 791 w 2269"/>
              <a:gd name="T49" fmla="*/ 952 h 2270"/>
              <a:gd name="T50" fmla="*/ 719 w 2269"/>
              <a:gd name="T51" fmla="*/ 981 h 2270"/>
              <a:gd name="T52" fmla="*/ 630 w 2269"/>
              <a:gd name="T53" fmla="*/ 1037 h 2270"/>
              <a:gd name="T54" fmla="*/ 578 w 2269"/>
              <a:gd name="T55" fmla="*/ 1086 h 2270"/>
              <a:gd name="T56" fmla="*/ 528 w 2269"/>
              <a:gd name="T57" fmla="*/ 1150 h 2270"/>
              <a:gd name="T58" fmla="*/ 481 w 2269"/>
              <a:gd name="T59" fmla="*/ 1237 h 2270"/>
              <a:gd name="T60" fmla="*/ 450 w 2269"/>
              <a:gd name="T61" fmla="*/ 1351 h 2270"/>
              <a:gd name="T62" fmla="*/ 444 w 2269"/>
              <a:gd name="T63" fmla="*/ 1460 h 2270"/>
              <a:gd name="T64" fmla="*/ 463 w 2269"/>
              <a:gd name="T65" fmla="*/ 1568 h 2270"/>
              <a:gd name="T66" fmla="*/ 501 w 2269"/>
              <a:gd name="T67" fmla="*/ 1664 h 2270"/>
              <a:gd name="T68" fmla="*/ 547 w 2269"/>
              <a:gd name="T69" fmla="*/ 1736 h 2270"/>
              <a:gd name="T70" fmla="*/ 632 w 2269"/>
              <a:gd name="T71" fmla="*/ 1823 h 2270"/>
              <a:gd name="T72" fmla="*/ 727 w 2269"/>
              <a:gd name="T73" fmla="*/ 1883 h 2270"/>
              <a:gd name="T74" fmla="*/ 854 w 2269"/>
              <a:gd name="T75" fmla="*/ 1923 h 2270"/>
              <a:gd name="T76" fmla="*/ 937 w 2269"/>
              <a:gd name="T77" fmla="*/ 1931 h 2270"/>
              <a:gd name="T78" fmla="*/ 1049 w 2269"/>
              <a:gd name="T79" fmla="*/ 1920 h 2270"/>
              <a:gd name="T80" fmla="*/ 1151 w 2269"/>
              <a:gd name="T81" fmla="*/ 1886 h 2270"/>
              <a:gd name="T82" fmla="*/ 1251 w 2269"/>
              <a:gd name="T83" fmla="*/ 1824 h 2270"/>
              <a:gd name="T84" fmla="*/ 1319 w 2269"/>
              <a:gd name="T85" fmla="*/ 1760 h 2270"/>
              <a:gd name="T86" fmla="*/ 1392 w 2269"/>
              <a:gd name="T87" fmla="*/ 1648 h 2270"/>
              <a:gd name="T88" fmla="*/ 1426 w 2269"/>
              <a:gd name="T89" fmla="*/ 1557 h 2270"/>
              <a:gd name="T90" fmla="*/ 1443 w 2269"/>
              <a:gd name="T91" fmla="*/ 1447 h 2270"/>
              <a:gd name="T92" fmla="*/ 1535 w 2269"/>
              <a:gd name="T93" fmla="*/ 929 h 2270"/>
              <a:gd name="T94" fmla="*/ 1653 w 2269"/>
              <a:gd name="T95" fmla="*/ 972 h 2270"/>
              <a:gd name="T96" fmla="*/ 1786 w 2269"/>
              <a:gd name="T97" fmla="*/ 993 h 2270"/>
              <a:gd name="T98" fmla="*/ 1789 w 2269"/>
              <a:gd name="T99" fmla="*/ 724 h 2270"/>
              <a:gd name="T100" fmla="*/ 1674 w 2269"/>
              <a:gd name="T101" fmla="*/ 695 h 2270"/>
              <a:gd name="T102" fmla="*/ 1702 w 2269"/>
              <a:gd name="T103" fmla="*/ 0 h 2270"/>
              <a:gd name="T104" fmla="*/ 1702 w 2269"/>
              <a:gd name="T105" fmla="*/ 2270 h 2270"/>
              <a:gd name="T106" fmla="*/ 0 w 2269"/>
              <a:gd name="T107" fmla="*/ 568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69" h="2270">
                <a:moveTo>
                  <a:pt x="1648" y="683"/>
                </a:moveTo>
                <a:lnTo>
                  <a:pt x="1632" y="674"/>
                </a:lnTo>
                <a:lnTo>
                  <a:pt x="1617" y="664"/>
                </a:lnTo>
                <a:lnTo>
                  <a:pt x="1606" y="657"/>
                </a:lnTo>
                <a:lnTo>
                  <a:pt x="1596" y="649"/>
                </a:lnTo>
                <a:lnTo>
                  <a:pt x="1585" y="641"/>
                </a:lnTo>
                <a:lnTo>
                  <a:pt x="1575" y="633"/>
                </a:lnTo>
                <a:lnTo>
                  <a:pt x="1565" y="624"/>
                </a:lnTo>
                <a:lnTo>
                  <a:pt x="1555" y="615"/>
                </a:lnTo>
                <a:lnTo>
                  <a:pt x="1546" y="606"/>
                </a:lnTo>
                <a:lnTo>
                  <a:pt x="1537" y="596"/>
                </a:lnTo>
                <a:lnTo>
                  <a:pt x="1526" y="583"/>
                </a:lnTo>
                <a:lnTo>
                  <a:pt x="1516" y="571"/>
                </a:lnTo>
                <a:lnTo>
                  <a:pt x="1507" y="557"/>
                </a:lnTo>
                <a:lnTo>
                  <a:pt x="1499" y="544"/>
                </a:lnTo>
                <a:lnTo>
                  <a:pt x="1491" y="531"/>
                </a:lnTo>
                <a:lnTo>
                  <a:pt x="1484" y="519"/>
                </a:lnTo>
                <a:lnTo>
                  <a:pt x="1478" y="507"/>
                </a:lnTo>
                <a:lnTo>
                  <a:pt x="1472" y="495"/>
                </a:lnTo>
                <a:lnTo>
                  <a:pt x="1467" y="483"/>
                </a:lnTo>
                <a:lnTo>
                  <a:pt x="1463" y="471"/>
                </a:lnTo>
                <a:lnTo>
                  <a:pt x="1459" y="460"/>
                </a:lnTo>
                <a:lnTo>
                  <a:pt x="1456" y="449"/>
                </a:lnTo>
                <a:lnTo>
                  <a:pt x="1450" y="428"/>
                </a:lnTo>
                <a:lnTo>
                  <a:pt x="1446" y="409"/>
                </a:lnTo>
                <a:lnTo>
                  <a:pt x="1444" y="394"/>
                </a:lnTo>
                <a:lnTo>
                  <a:pt x="1443" y="381"/>
                </a:lnTo>
                <a:lnTo>
                  <a:pt x="1442" y="370"/>
                </a:lnTo>
                <a:lnTo>
                  <a:pt x="1442" y="360"/>
                </a:lnTo>
                <a:lnTo>
                  <a:pt x="1443" y="347"/>
                </a:lnTo>
                <a:lnTo>
                  <a:pt x="1443" y="342"/>
                </a:lnTo>
                <a:lnTo>
                  <a:pt x="1171" y="342"/>
                </a:lnTo>
                <a:lnTo>
                  <a:pt x="1171" y="870"/>
                </a:lnTo>
                <a:lnTo>
                  <a:pt x="1171" y="1397"/>
                </a:lnTo>
                <a:lnTo>
                  <a:pt x="1170" y="1418"/>
                </a:lnTo>
                <a:lnTo>
                  <a:pt x="1170" y="1439"/>
                </a:lnTo>
                <a:lnTo>
                  <a:pt x="1170" y="1444"/>
                </a:lnTo>
                <a:lnTo>
                  <a:pt x="1170" y="1447"/>
                </a:lnTo>
                <a:lnTo>
                  <a:pt x="1168" y="1461"/>
                </a:lnTo>
                <a:lnTo>
                  <a:pt x="1166" y="1475"/>
                </a:lnTo>
                <a:lnTo>
                  <a:pt x="1162" y="1489"/>
                </a:lnTo>
                <a:lnTo>
                  <a:pt x="1158" y="1503"/>
                </a:lnTo>
                <a:lnTo>
                  <a:pt x="1153" y="1516"/>
                </a:lnTo>
                <a:lnTo>
                  <a:pt x="1148" y="1529"/>
                </a:lnTo>
                <a:lnTo>
                  <a:pt x="1141" y="1542"/>
                </a:lnTo>
                <a:lnTo>
                  <a:pt x="1134" y="1554"/>
                </a:lnTo>
                <a:lnTo>
                  <a:pt x="1125" y="1565"/>
                </a:lnTo>
                <a:lnTo>
                  <a:pt x="1117" y="1576"/>
                </a:lnTo>
                <a:lnTo>
                  <a:pt x="1112" y="1582"/>
                </a:lnTo>
                <a:lnTo>
                  <a:pt x="1108" y="1587"/>
                </a:lnTo>
                <a:lnTo>
                  <a:pt x="1098" y="1597"/>
                </a:lnTo>
                <a:lnTo>
                  <a:pt x="1087" y="1607"/>
                </a:lnTo>
                <a:lnTo>
                  <a:pt x="1076" y="1615"/>
                </a:lnTo>
                <a:lnTo>
                  <a:pt x="1064" y="1624"/>
                </a:lnTo>
                <a:lnTo>
                  <a:pt x="1052" y="1631"/>
                </a:lnTo>
                <a:lnTo>
                  <a:pt x="1039" y="1638"/>
                </a:lnTo>
                <a:lnTo>
                  <a:pt x="1025" y="1644"/>
                </a:lnTo>
                <a:lnTo>
                  <a:pt x="1012" y="1649"/>
                </a:lnTo>
                <a:lnTo>
                  <a:pt x="998" y="1653"/>
                </a:lnTo>
                <a:lnTo>
                  <a:pt x="983" y="1657"/>
                </a:lnTo>
                <a:lnTo>
                  <a:pt x="969" y="1659"/>
                </a:lnTo>
                <a:lnTo>
                  <a:pt x="961" y="1660"/>
                </a:lnTo>
                <a:lnTo>
                  <a:pt x="954" y="1660"/>
                </a:lnTo>
                <a:lnTo>
                  <a:pt x="939" y="1661"/>
                </a:lnTo>
                <a:lnTo>
                  <a:pt x="927" y="1661"/>
                </a:lnTo>
                <a:lnTo>
                  <a:pt x="916" y="1660"/>
                </a:lnTo>
                <a:lnTo>
                  <a:pt x="904" y="1658"/>
                </a:lnTo>
                <a:lnTo>
                  <a:pt x="893" y="1656"/>
                </a:lnTo>
                <a:lnTo>
                  <a:pt x="882" y="1654"/>
                </a:lnTo>
                <a:lnTo>
                  <a:pt x="871" y="1650"/>
                </a:lnTo>
                <a:lnTo>
                  <a:pt x="860" y="1647"/>
                </a:lnTo>
                <a:lnTo>
                  <a:pt x="850" y="1643"/>
                </a:lnTo>
                <a:lnTo>
                  <a:pt x="840" y="1638"/>
                </a:lnTo>
                <a:lnTo>
                  <a:pt x="830" y="1633"/>
                </a:lnTo>
                <a:lnTo>
                  <a:pt x="820" y="1627"/>
                </a:lnTo>
                <a:lnTo>
                  <a:pt x="811" y="1621"/>
                </a:lnTo>
                <a:lnTo>
                  <a:pt x="802" y="1615"/>
                </a:lnTo>
                <a:lnTo>
                  <a:pt x="793" y="1608"/>
                </a:lnTo>
                <a:lnTo>
                  <a:pt x="785" y="1601"/>
                </a:lnTo>
                <a:lnTo>
                  <a:pt x="777" y="1593"/>
                </a:lnTo>
                <a:lnTo>
                  <a:pt x="769" y="1585"/>
                </a:lnTo>
                <a:lnTo>
                  <a:pt x="762" y="1577"/>
                </a:lnTo>
                <a:lnTo>
                  <a:pt x="755" y="1568"/>
                </a:lnTo>
                <a:lnTo>
                  <a:pt x="749" y="1559"/>
                </a:lnTo>
                <a:lnTo>
                  <a:pt x="743" y="1549"/>
                </a:lnTo>
                <a:lnTo>
                  <a:pt x="737" y="1540"/>
                </a:lnTo>
                <a:lnTo>
                  <a:pt x="732" y="1530"/>
                </a:lnTo>
                <a:lnTo>
                  <a:pt x="727" y="1519"/>
                </a:lnTo>
                <a:lnTo>
                  <a:pt x="723" y="1509"/>
                </a:lnTo>
                <a:lnTo>
                  <a:pt x="720" y="1498"/>
                </a:lnTo>
                <a:lnTo>
                  <a:pt x="717" y="1487"/>
                </a:lnTo>
                <a:lnTo>
                  <a:pt x="714" y="1476"/>
                </a:lnTo>
                <a:lnTo>
                  <a:pt x="712" y="1465"/>
                </a:lnTo>
                <a:lnTo>
                  <a:pt x="711" y="1453"/>
                </a:lnTo>
                <a:lnTo>
                  <a:pt x="710" y="1441"/>
                </a:lnTo>
                <a:lnTo>
                  <a:pt x="709" y="1429"/>
                </a:lnTo>
                <a:lnTo>
                  <a:pt x="710" y="1417"/>
                </a:lnTo>
                <a:lnTo>
                  <a:pt x="711" y="1406"/>
                </a:lnTo>
                <a:lnTo>
                  <a:pt x="712" y="1394"/>
                </a:lnTo>
                <a:lnTo>
                  <a:pt x="714" y="1383"/>
                </a:lnTo>
                <a:lnTo>
                  <a:pt x="717" y="1371"/>
                </a:lnTo>
                <a:lnTo>
                  <a:pt x="720" y="1361"/>
                </a:lnTo>
                <a:lnTo>
                  <a:pt x="723" y="1350"/>
                </a:lnTo>
                <a:lnTo>
                  <a:pt x="727" y="1339"/>
                </a:lnTo>
                <a:lnTo>
                  <a:pt x="732" y="1329"/>
                </a:lnTo>
                <a:lnTo>
                  <a:pt x="737" y="1319"/>
                </a:lnTo>
                <a:lnTo>
                  <a:pt x="743" y="1309"/>
                </a:lnTo>
                <a:lnTo>
                  <a:pt x="749" y="1300"/>
                </a:lnTo>
                <a:lnTo>
                  <a:pt x="755" y="1291"/>
                </a:lnTo>
                <a:lnTo>
                  <a:pt x="762" y="1282"/>
                </a:lnTo>
                <a:lnTo>
                  <a:pt x="769" y="1274"/>
                </a:lnTo>
                <a:lnTo>
                  <a:pt x="777" y="1266"/>
                </a:lnTo>
                <a:lnTo>
                  <a:pt x="785" y="1258"/>
                </a:lnTo>
                <a:lnTo>
                  <a:pt x="793" y="1251"/>
                </a:lnTo>
                <a:lnTo>
                  <a:pt x="802" y="1244"/>
                </a:lnTo>
                <a:lnTo>
                  <a:pt x="811" y="1237"/>
                </a:lnTo>
                <a:lnTo>
                  <a:pt x="820" y="1231"/>
                </a:lnTo>
                <a:lnTo>
                  <a:pt x="830" y="1226"/>
                </a:lnTo>
                <a:lnTo>
                  <a:pt x="840" y="1221"/>
                </a:lnTo>
                <a:lnTo>
                  <a:pt x="850" y="1216"/>
                </a:lnTo>
                <a:lnTo>
                  <a:pt x="860" y="1212"/>
                </a:lnTo>
                <a:lnTo>
                  <a:pt x="871" y="1208"/>
                </a:lnTo>
                <a:lnTo>
                  <a:pt x="876" y="1207"/>
                </a:lnTo>
                <a:lnTo>
                  <a:pt x="882" y="1205"/>
                </a:lnTo>
                <a:lnTo>
                  <a:pt x="893" y="1203"/>
                </a:lnTo>
                <a:lnTo>
                  <a:pt x="904" y="1201"/>
                </a:lnTo>
                <a:lnTo>
                  <a:pt x="916" y="1199"/>
                </a:lnTo>
                <a:lnTo>
                  <a:pt x="927" y="1198"/>
                </a:lnTo>
                <a:lnTo>
                  <a:pt x="939" y="1198"/>
                </a:lnTo>
                <a:lnTo>
                  <a:pt x="957" y="1199"/>
                </a:lnTo>
                <a:lnTo>
                  <a:pt x="975" y="1201"/>
                </a:lnTo>
                <a:lnTo>
                  <a:pt x="984" y="1202"/>
                </a:lnTo>
                <a:lnTo>
                  <a:pt x="993" y="1204"/>
                </a:lnTo>
                <a:lnTo>
                  <a:pt x="1001" y="1206"/>
                </a:lnTo>
                <a:lnTo>
                  <a:pt x="1010" y="1209"/>
                </a:lnTo>
                <a:lnTo>
                  <a:pt x="1010" y="932"/>
                </a:lnTo>
                <a:lnTo>
                  <a:pt x="997" y="930"/>
                </a:lnTo>
                <a:lnTo>
                  <a:pt x="984" y="929"/>
                </a:lnTo>
                <a:lnTo>
                  <a:pt x="971" y="928"/>
                </a:lnTo>
                <a:lnTo>
                  <a:pt x="958" y="928"/>
                </a:lnTo>
                <a:lnTo>
                  <a:pt x="932" y="928"/>
                </a:lnTo>
                <a:lnTo>
                  <a:pt x="919" y="928"/>
                </a:lnTo>
                <a:lnTo>
                  <a:pt x="905" y="929"/>
                </a:lnTo>
                <a:lnTo>
                  <a:pt x="892" y="930"/>
                </a:lnTo>
                <a:lnTo>
                  <a:pt x="880" y="932"/>
                </a:lnTo>
                <a:lnTo>
                  <a:pt x="854" y="936"/>
                </a:lnTo>
                <a:lnTo>
                  <a:pt x="828" y="941"/>
                </a:lnTo>
                <a:lnTo>
                  <a:pt x="816" y="944"/>
                </a:lnTo>
                <a:lnTo>
                  <a:pt x="803" y="948"/>
                </a:lnTo>
                <a:lnTo>
                  <a:pt x="791" y="952"/>
                </a:lnTo>
                <a:lnTo>
                  <a:pt x="779" y="956"/>
                </a:lnTo>
                <a:lnTo>
                  <a:pt x="766" y="960"/>
                </a:lnTo>
                <a:lnTo>
                  <a:pt x="754" y="965"/>
                </a:lnTo>
                <a:lnTo>
                  <a:pt x="742" y="970"/>
                </a:lnTo>
                <a:lnTo>
                  <a:pt x="730" y="975"/>
                </a:lnTo>
                <a:lnTo>
                  <a:pt x="719" y="981"/>
                </a:lnTo>
                <a:lnTo>
                  <a:pt x="707" y="987"/>
                </a:lnTo>
                <a:lnTo>
                  <a:pt x="696" y="993"/>
                </a:lnTo>
                <a:lnTo>
                  <a:pt x="684" y="1000"/>
                </a:lnTo>
                <a:lnTo>
                  <a:pt x="662" y="1014"/>
                </a:lnTo>
                <a:lnTo>
                  <a:pt x="641" y="1029"/>
                </a:lnTo>
                <a:lnTo>
                  <a:pt x="630" y="1037"/>
                </a:lnTo>
                <a:lnTo>
                  <a:pt x="620" y="1046"/>
                </a:lnTo>
                <a:lnTo>
                  <a:pt x="611" y="1053"/>
                </a:lnTo>
                <a:lnTo>
                  <a:pt x="603" y="1061"/>
                </a:lnTo>
                <a:lnTo>
                  <a:pt x="595" y="1069"/>
                </a:lnTo>
                <a:lnTo>
                  <a:pt x="586" y="1078"/>
                </a:lnTo>
                <a:lnTo>
                  <a:pt x="578" y="1086"/>
                </a:lnTo>
                <a:lnTo>
                  <a:pt x="571" y="1095"/>
                </a:lnTo>
                <a:lnTo>
                  <a:pt x="563" y="1104"/>
                </a:lnTo>
                <a:lnTo>
                  <a:pt x="556" y="1113"/>
                </a:lnTo>
                <a:lnTo>
                  <a:pt x="548" y="1122"/>
                </a:lnTo>
                <a:lnTo>
                  <a:pt x="541" y="1131"/>
                </a:lnTo>
                <a:lnTo>
                  <a:pt x="528" y="1150"/>
                </a:lnTo>
                <a:lnTo>
                  <a:pt x="515" y="1169"/>
                </a:lnTo>
                <a:lnTo>
                  <a:pt x="504" y="1190"/>
                </a:lnTo>
                <a:lnTo>
                  <a:pt x="498" y="1200"/>
                </a:lnTo>
                <a:lnTo>
                  <a:pt x="494" y="1207"/>
                </a:lnTo>
                <a:lnTo>
                  <a:pt x="490" y="1216"/>
                </a:lnTo>
                <a:lnTo>
                  <a:pt x="481" y="1237"/>
                </a:lnTo>
                <a:lnTo>
                  <a:pt x="471" y="1263"/>
                </a:lnTo>
                <a:lnTo>
                  <a:pt x="466" y="1278"/>
                </a:lnTo>
                <a:lnTo>
                  <a:pt x="462" y="1295"/>
                </a:lnTo>
                <a:lnTo>
                  <a:pt x="457" y="1312"/>
                </a:lnTo>
                <a:lnTo>
                  <a:pt x="453" y="1331"/>
                </a:lnTo>
                <a:lnTo>
                  <a:pt x="450" y="1351"/>
                </a:lnTo>
                <a:lnTo>
                  <a:pt x="447" y="1372"/>
                </a:lnTo>
                <a:lnTo>
                  <a:pt x="445" y="1395"/>
                </a:lnTo>
                <a:lnTo>
                  <a:pt x="443" y="1419"/>
                </a:lnTo>
                <a:lnTo>
                  <a:pt x="443" y="1432"/>
                </a:lnTo>
                <a:lnTo>
                  <a:pt x="443" y="1446"/>
                </a:lnTo>
                <a:lnTo>
                  <a:pt x="444" y="1460"/>
                </a:lnTo>
                <a:lnTo>
                  <a:pt x="445" y="1473"/>
                </a:lnTo>
                <a:lnTo>
                  <a:pt x="448" y="1500"/>
                </a:lnTo>
                <a:lnTo>
                  <a:pt x="450" y="1513"/>
                </a:lnTo>
                <a:lnTo>
                  <a:pt x="453" y="1525"/>
                </a:lnTo>
                <a:lnTo>
                  <a:pt x="458" y="1548"/>
                </a:lnTo>
                <a:lnTo>
                  <a:pt x="463" y="1568"/>
                </a:lnTo>
                <a:lnTo>
                  <a:pt x="468" y="1586"/>
                </a:lnTo>
                <a:lnTo>
                  <a:pt x="473" y="1600"/>
                </a:lnTo>
                <a:lnTo>
                  <a:pt x="481" y="1621"/>
                </a:lnTo>
                <a:lnTo>
                  <a:pt x="488" y="1637"/>
                </a:lnTo>
                <a:lnTo>
                  <a:pt x="496" y="1655"/>
                </a:lnTo>
                <a:lnTo>
                  <a:pt x="501" y="1664"/>
                </a:lnTo>
                <a:lnTo>
                  <a:pt x="507" y="1674"/>
                </a:lnTo>
                <a:lnTo>
                  <a:pt x="512" y="1684"/>
                </a:lnTo>
                <a:lnTo>
                  <a:pt x="518" y="1694"/>
                </a:lnTo>
                <a:lnTo>
                  <a:pt x="532" y="1716"/>
                </a:lnTo>
                <a:lnTo>
                  <a:pt x="539" y="1726"/>
                </a:lnTo>
                <a:lnTo>
                  <a:pt x="547" y="1736"/>
                </a:lnTo>
                <a:lnTo>
                  <a:pt x="559" y="1752"/>
                </a:lnTo>
                <a:lnTo>
                  <a:pt x="573" y="1767"/>
                </a:lnTo>
                <a:lnTo>
                  <a:pt x="587" y="1782"/>
                </a:lnTo>
                <a:lnTo>
                  <a:pt x="602" y="1796"/>
                </a:lnTo>
                <a:lnTo>
                  <a:pt x="617" y="1810"/>
                </a:lnTo>
                <a:lnTo>
                  <a:pt x="632" y="1823"/>
                </a:lnTo>
                <a:lnTo>
                  <a:pt x="648" y="1836"/>
                </a:lnTo>
                <a:lnTo>
                  <a:pt x="665" y="1848"/>
                </a:lnTo>
                <a:lnTo>
                  <a:pt x="690" y="1863"/>
                </a:lnTo>
                <a:lnTo>
                  <a:pt x="702" y="1870"/>
                </a:lnTo>
                <a:lnTo>
                  <a:pt x="715" y="1877"/>
                </a:lnTo>
                <a:lnTo>
                  <a:pt x="727" y="1883"/>
                </a:lnTo>
                <a:lnTo>
                  <a:pt x="740" y="1889"/>
                </a:lnTo>
                <a:lnTo>
                  <a:pt x="764" y="1899"/>
                </a:lnTo>
                <a:lnTo>
                  <a:pt x="788" y="1907"/>
                </a:lnTo>
                <a:lnTo>
                  <a:pt x="811" y="1914"/>
                </a:lnTo>
                <a:lnTo>
                  <a:pt x="833" y="1919"/>
                </a:lnTo>
                <a:lnTo>
                  <a:pt x="854" y="1923"/>
                </a:lnTo>
                <a:lnTo>
                  <a:pt x="873" y="1926"/>
                </a:lnTo>
                <a:lnTo>
                  <a:pt x="890" y="1929"/>
                </a:lnTo>
                <a:lnTo>
                  <a:pt x="906" y="1930"/>
                </a:lnTo>
                <a:lnTo>
                  <a:pt x="919" y="1931"/>
                </a:lnTo>
                <a:lnTo>
                  <a:pt x="929" y="1931"/>
                </a:lnTo>
                <a:lnTo>
                  <a:pt x="937" y="1931"/>
                </a:lnTo>
                <a:lnTo>
                  <a:pt x="944" y="1931"/>
                </a:lnTo>
                <a:lnTo>
                  <a:pt x="973" y="1930"/>
                </a:lnTo>
                <a:lnTo>
                  <a:pt x="995" y="1929"/>
                </a:lnTo>
                <a:lnTo>
                  <a:pt x="1007" y="1927"/>
                </a:lnTo>
                <a:lnTo>
                  <a:pt x="1020" y="1925"/>
                </a:lnTo>
                <a:lnTo>
                  <a:pt x="1049" y="1920"/>
                </a:lnTo>
                <a:lnTo>
                  <a:pt x="1065" y="1916"/>
                </a:lnTo>
                <a:lnTo>
                  <a:pt x="1081" y="1912"/>
                </a:lnTo>
                <a:lnTo>
                  <a:pt x="1097" y="1907"/>
                </a:lnTo>
                <a:lnTo>
                  <a:pt x="1115" y="1901"/>
                </a:lnTo>
                <a:lnTo>
                  <a:pt x="1133" y="1894"/>
                </a:lnTo>
                <a:lnTo>
                  <a:pt x="1151" y="1886"/>
                </a:lnTo>
                <a:lnTo>
                  <a:pt x="1171" y="1876"/>
                </a:lnTo>
                <a:lnTo>
                  <a:pt x="1189" y="1866"/>
                </a:lnTo>
                <a:lnTo>
                  <a:pt x="1206" y="1855"/>
                </a:lnTo>
                <a:lnTo>
                  <a:pt x="1222" y="1845"/>
                </a:lnTo>
                <a:lnTo>
                  <a:pt x="1237" y="1834"/>
                </a:lnTo>
                <a:lnTo>
                  <a:pt x="1251" y="1824"/>
                </a:lnTo>
                <a:lnTo>
                  <a:pt x="1264" y="1813"/>
                </a:lnTo>
                <a:lnTo>
                  <a:pt x="1275" y="1804"/>
                </a:lnTo>
                <a:lnTo>
                  <a:pt x="1285" y="1795"/>
                </a:lnTo>
                <a:lnTo>
                  <a:pt x="1294" y="1786"/>
                </a:lnTo>
                <a:lnTo>
                  <a:pt x="1308" y="1772"/>
                </a:lnTo>
                <a:lnTo>
                  <a:pt x="1319" y="1760"/>
                </a:lnTo>
                <a:lnTo>
                  <a:pt x="1333" y="1742"/>
                </a:lnTo>
                <a:lnTo>
                  <a:pt x="1346" y="1725"/>
                </a:lnTo>
                <a:lnTo>
                  <a:pt x="1359" y="1706"/>
                </a:lnTo>
                <a:lnTo>
                  <a:pt x="1371" y="1687"/>
                </a:lnTo>
                <a:lnTo>
                  <a:pt x="1382" y="1667"/>
                </a:lnTo>
                <a:lnTo>
                  <a:pt x="1392" y="1648"/>
                </a:lnTo>
                <a:lnTo>
                  <a:pt x="1402" y="1627"/>
                </a:lnTo>
                <a:lnTo>
                  <a:pt x="1410" y="1607"/>
                </a:lnTo>
                <a:lnTo>
                  <a:pt x="1415" y="1595"/>
                </a:lnTo>
                <a:lnTo>
                  <a:pt x="1419" y="1582"/>
                </a:lnTo>
                <a:lnTo>
                  <a:pt x="1422" y="1569"/>
                </a:lnTo>
                <a:lnTo>
                  <a:pt x="1426" y="1557"/>
                </a:lnTo>
                <a:lnTo>
                  <a:pt x="1431" y="1532"/>
                </a:lnTo>
                <a:lnTo>
                  <a:pt x="1436" y="1507"/>
                </a:lnTo>
                <a:lnTo>
                  <a:pt x="1438" y="1496"/>
                </a:lnTo>
                <a:lnTo>
                  <a:pt x="1439" y="1485"/>
                </a:lnTo>
                <a:lnTo>
                  <a:pt x="1441" y="1464"/>
                </a:lnTo>
                <a:lnTo>
                  <a:pt x="1443" y="1447"/>
                </a:lnTo>
                <a:lnTo>
                  <a:pt x="1443" y="1433"/>
                </a:lnTo>
                <a:lnTo>
                  <a:pt x="1443" y="874"/>
                </a:lnTo>
                <a:lnTo>
                  <a:pt x="1490" y="905"/>
                </a:lnTo>
                <a:lnTo>
                  <a:pt x="1502" y="912"/>
                </a:lnTo>
                <a:lnTo>
                  <a:pt x="1516" y="919"/>
                </a:lnTo>
                <a:lnTo>
                  <a:pt x="1535" y="929"/>
                </a:lnTo>
                <a:lnTo>
                  <a:pt x="1558" y="939"/>
                </a:lnTo>
                <a:lnTo>
                  <a:pt x="1571" y="945"/>
                </a:lnTo>
                <a:lnTo>
                  <a:pt x="1586" y="950"/>
                </a:lnTo>
                <a:lnTo>
                  <a:pt x="1618" y="962"/>
                </a:lnTo>
                <a:lnTo>
                  <a:pt x="1635" y="967"/>
                </a:lnTo>
                <a:lnTo>
                  <a:pt x="1653" y="972"/>
                </a:lnTo>
                <a:lnTo>
                  <a:pt x="1680" y="979"/>
                </a:lnTo>
                <a:lnTo>
                  <a:pt x="1695" y="981"/>
                </a:lnTo>
                <a:lnTo>
                  <a:pt x="1709" y="984"/>
                </a:lnTo>
                <a:lnTo>
                  <a:pt x="1737" y="988"/>
                </a:lnTo>
                <a:lnTo>
                  <a:pt x="1763" y="991"/>
                </a:lnTo>
                <a:lnTo>
                  <a:pt x="1786" y="993"/>
                </a:lnTo>
                <a:lnTo>
                  <a:pt x="1804" y="994"/>
                </a:lnTo>
                <a:lnTo>
                  <a:pt x="1820" y="995"/>
                </a:lnTo>
                <a:lnTo>
                  <a:pt x="1820" y="724"/>
                </a:lnTo>
                <a:lnTo>
                  <a:pt x="1813" y="725"/>
                </a:lnTo>
                <a:lnTo>
                  <a:pt x="1806" y="725"/>
                </a:lnTo>
                <a:lnTo>
                  <a:pt x="1789" y="724"/>
                </a:lnTo>
                <a:lnTo>
                  <a:pt x="1769" y="722"/>
                </a:lnTo>
                <a:lnTo>
                  <a:pt x="1748" y="718"/>
                </a:lnTo>
                <a:lnTo>
                  <a:pt x="1724" y="712"/>
                </a:lnTo>
                <a:lnTo>
                  <a:pt x="1712" y="708"/>
                </a:lnTo>
                <a:lnTo>
                  <a:pt x="1700" y="704"/>
                </a:lnTo>
                <a:lnTo>
                  <a:pt x="1674" y="695"/>
                </a:lnTo>
                <a:lnTo>
                  <a:pt x="1661" y="689"/>
                </a:lnTo>
                <a:lnTo>
                  <a:pt x="1648" y="68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69" y="0"/>
                </a:lnTo>
                <a:lnTo>
                  <a:pt x="2269" y="568"/>
                </a:lnTo>
                <a:lnTo>
                  <a:pt x="2269" y="1135"/>
                </a:lnTo>
                <a:lnTo>
                  <a:pt x="2269" y="1703"/>
                </a:lnTo>
                <a:lnTo>
                  <a:pt x="2269" y="2270"/>
                </a:lnTo>
                <a:lnTo>
                  <a:pt x="1702" y="2270"/>
                </a:lnTo>
                <a:lnTo>
                  <a:pt x="1135" y="2270"/>
                </a:lnTo>
                <a:lnTo>
                  <a:pt x="567" y="2270"/>
                </a:lnTo>
                <a:lnTo>
                  <a:pt x="0" y="2270"/>
                </a:lnTo>
                <a:lnTo>
                  <a:pt x="0" y="1703"/>
                </a:lnTo>
                <a:lnTo>
                  <a:pt x="0" y="1135"/>
                </a:lnTo>
                <a:lnTo>
                  <a:pt x="0" y="5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759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9" y="1773239"/>
            <a:ext cx="10940436" cy="4392612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34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2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8593A-C820-4A34-9EAE-F8CCFF14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1E38ACC-0BAA-4F19-8597-F43E2B2A0996}" type="datetime1">
              <a:rPr lang="fi-FI" smtClean="0"/>
              <a:t>4.5.2026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FA8A-0AA3-4E60-BBEB-723BA2C1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6416C-56EF-4445-825D-B445F3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E057119-D07F-EA05-F1F2-BC2F1F455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03712" y="0"/>
            <a:ext cx="8688289" cy="6858000"/>
          </a:xfrm>
          <a:custGeom>
            <a:avLst/>
            <a:gdLst>
              <a:gd name="connsiteX0" fmla="*/ 8688288 w 8688289"/>
              <a:gd name="connsiteY0" fmla="*/ 4328128 h 6858000"/>
              <a:gd name="connsiteX1" fmla="*/ 8688288 w 8688289"/>
              <a:gd name="connsiteY1" fmla="*/ 6858000 h 6858000"/>
              <a:gd name="connsiteX2" fmla="*/ 6155182 w 8688289"/>
              <a:gd name="connsiteY2" fmla="*/ 6858000 h 6858000"/>
              <a:gd name="connsiteX3" fmla="*/ 6180380 w 8688289"/>
              <a:gd name="connsiteY3" fmla="*/ 6830469 h 6858000"/>
              <a:gd name="connsiteX4" fmla="*/ 6375147 w 8688289"/>
              <a:gd name="connsiteY4" fmla="*/ 6625268 h 6858000"/>
              <a:gd name="connsiteX5" fmla="*/ 6573392 w 8688289"/>
              <a:gd name="connsiteY5" fmla="*/ 6416589 h 6858000"/>
              <a:gd name="connsiteX6" fmla="*/ 6778594 w 8688289"/>
              <a:gd name="connsiteY6" fmla="*/ 6207910 h 6858000"/>
              <a:gd name="connsiteX7" fmla="*/ 6987273 w 8688289"/>
              <a:gd name="connsiteY7" fmla="*/ 5992275 h 6858000"/>
              <a:gd name="connsiteX8" fmla="*/ 7202908 w 8688289"/>
              <a:gd name="connsiteY8" fmla="*/ 5780117 h 6858000"/>
              <a:gd name="connsiteX9" fmla="*/ 7422021 w 8688289"/>
              <a:gd name="connsiteY9" fmla="*/ 5564482 h 6858000"/>
              <a:gd name="connsiteX10" fmla="*/ 7860247 w 8688289"/>
              <a:gd name="connsiteY10" fmla="*/ 5133213 h 6858000"/>
              <a:gd name="connsiteX11" fmla="*/ 8305429 w 8688289"/>
              <a:gd name="connsiteY11" fmla="*/ 4701942 h 6858000"/>
              <a:gd name="connsiteX12" fmla="*/ 7032922 w 8688289"/>
              <a:gd name="connsiteY12" fmla="*/ 0 h 6858000"/>
              <a:gd name="connsiteX13" fmla="*/ 8688289 w 8688289"/>
              <a:gd name="connsiteY13" fmla="*/ 0 h 6858000"/>
              <a:gd name="connsiteX14" fmla="*/ 8688289 w 8688289"/>
              <a:gd name="connsiteY14" fmla="*/ 2405427 h 6858000"/>
              <a:gd name="connsiteX15" fmla="*/ 8611494 w 8688289"/>
              <a:gd name="connsiteY15" fmla="*/ 2503855 h 6858000"/>
              <a:gd name="connsiteX16" fmla="*/ 8489765 w 8688289"/>
              <a:gd name="connsiteY16" fmla="*/ 2653408 h 6858000"/>
              <a:gd name="connsiteX17" fmla="*/ 8371513 w 8688289"/>
              <a:gd name="connsiteY17" fmla="*/ 2802961 h 6858000"/>
              <a:gd name="connsiteX18" fmla="*/ 8138488 w 8688289"/>
              <a:gd name="connsiteY18" fmla="*/ 3088156 h 6858000"/>
              <a:gd name="connsiteX19" fmla="*/ 7919375 w 8688289"/>
              <a:gd name="connsiteY19" fmla="*/ 3355961 h 6858000"/>
              <a:gd name="connsiteX20" fmla="*/ 7710695 w 8688289"/>
              <a:gd name="connsiteY20" fmla="*/ 3599420 h 6858000"/>
              <a:gd name="connsiteX21" fmla="*/ 7362897 w 8688289"/>
              <a:gd name="connsiteY21" fmla="*/ 4013300 h 6858000"/>
              <a:gd name="connsiteX22" fmla="*/ 7220299 w 8688289"/>
              <a:gd name="connsiteY22" fmla="*/ 4176765 h 6858000"/>
              <a:gd name="connsiteX23" fmla="*/ 7164652 w 8688289"/>
              <a:gd name="connsiteY23" fmla="*/ 4242847 h 6858000"/>
              <a:gd name="connsiteX24" fmla="*/ 7112482 w 8688289"/>
              <a:gd name="connsiteY24" fmla="*/ 4305451 h 6858000"/>
              <a:gd name="connsiteX25" fmla="*/ 7032489 w 8688289"/>
              <a:gd name="connsiteY25" fmla="*/ 4399356 h 6858000"/>
              <a:gd name="connsiteX26" fmla="*/ 6945539 w 8688289"/>
              <a:gd name="connsiteY26" fmla="*/ 4503696 h 6858000"/>
              <a:gd name="connsiteX27" fmla="*/ 6740337 w 8688289"/>
              <a:gd name="connsiteY27" fmla="*/ 4733243 h 6858000"/>
              <a:gd name="connsiteX28" fmla="*/ 6510791 w 8688289"/>
              <a:gd name="connsiteY28" fmla="*/ 4990614 h 6858000"/>
              <a:gd name="connsiteX29" fmla="*/ 6260375 w 8688289"/>
              <a:gd name="connsiteY29" fmla="*/ 5268852 h 6858000"/>
              <a:gd name="connsiteX30" fmla="*/ 5992571 w 8688289"/>
              <a:gd name="connsiteY30" fmla="*/ 5564481 h 6858000"/>
              <a:gd name="connsiteX31" fmla="*/ 5717810 w 8688289"/>
              <a:gd name="connsiteY31" fmla="*/ 5874022 h 6858000"/>
              <a:gd name="connsiteX32" fmla="*/ 5436093 w 8688289"/>
              <a:gd name="connsiteY32" fmla="*/ 6200952 h 6858000"/>
              <a:gd name="connsiteX33" fmla="*/ 5293495 w 8688289"/>
              <a:gd name="connsiteY33" fmla="*/ 6364418 h 6858000"/>
              <a:gd name="connsiteX34" fmla="*/ 5154376 w 8688289"/>
              <a:gd name="connsiteY34" fmla="*/ 6531361 h 6858000"/>
              <a:gd name="connsiteX35" fmla="*/ 5015257 w 8688289"/>
              <a:gd name="connsiteY35" fmla="*/ 6698304 h 6858000"/>
              <a:gd name="connsiteX36" fmla="*/ 4885504 w 8688289"/>
              <a:gd name="connsiteY36" fmla="*/ 6858000 h 6858000"/>
              <a:gd name="connsiteX37" fmla="*/ 1863258 w 8688289"/>
              <a:gd name="connsiteY37" fmla="*/ 6858000 h 6858000"/>
              <a:gd name="connsiteX38" fmla="*/ 1878114 w 8688289"/>
              <a:gd name="connsiteY38" fmla="*/ 6820034 h 6858000"/>
              <a:gd name="connsiteX39" fmla="*/ 1909416 w 8688289"/>
              <a:gd name="connsiteY39" fmla="*/ 6736562 h 6858000"/>
              <a:gd name="connsiteX40" fmla="*/ 1947674 w 8688289"/>
              <a:gd name="connsiteY40" fmla="*/ 6656568 h 6858000"/>
              <a:gd name="connsiteX41" fmla="*/ 2020711 w 8688289"/>
              <a:gd name="connsiteY41" fmla="*/ 6493103 h 6858000"/>
              <a:gd name="connsiteX42" fmla="*/ 2104183 w 8688289"/>
              <a:gd name="connsiteY42" fmla="*/ 6326160 h 6858000"/>
              <a:gd name="connsiteX43" fmla="*/ 2194611 w 8688289"/>
              <a:gd name="connsiteY43" fmla="*/ 6152261 h 6858000"/>
              <a:gd name="connsiteX44" fmla="*/ 2243303 w 8688289"/>
              <a:gd name="connsiteY44" fmla="*/ 6068789 h 6858000"/>
              <a:gd name="connsiteX45" fmla="*/ 2291994 w 8688289"/>
              <a:gd name="connsiteY45" fmla="*/ 5985317 h 6858000"/>
              <a:gd name="connsiteX46" fmla="*/ 2340686 w 8688289"/>
              <a:gd name="connsiteY46" fmla="*/ 5898368 h 6858000"/>
              <a:gd name="connsiteX47" fmla="*/ 2392856 w 8688289"/>
              <a:gd name="connsiteY47" fmla="*/ 5814896 h 6858000"/>
              <a:gd name="connsiteX48" fmla="*/ 2441548 w 8688289"/>
              <a:gd name="connsiteY48" fmla="*/ 5727946 h 6858000"/>
              <a:gd name="connsiteX49" fmla="*/ 2500673 w 8688289"/>
              <a:gd name="connsiteY49" fmla="*/ 5644475 h 6858000"/>
              <a:gd name="connsiteX50" fmla="*/ 2608491 w 8688289"/>
              <a:gd name="connsiteY50" fmla="*/ 5474054 h 6858000"/>
              <a:gd name="connsiteX51" fmla="*/ 2664139 w 8688289"/>
              <a:gd name="connsiteY51" fmla="*/ 5390582 h 6858000"/>
              <a:gd name="connsiteX52" fmla="*/ 2719786 w 8688289"/>
              <a:gd name="connsiteY52" fmla="*/ 5307110 h 6858000"/>
              <a:gd name="connsiteX53" fmla="*/ 2834560 w 8688289"/>
              <a:gd name="connsiteY53" fmla="*/ 5140167 h 6858000"/>
              <a:gd name="connsiteX54" fmla="*/ 2949334 w 8688289"/>
              <a:gd name="connsiteY54" fmla="*/ 4976702 h 6858000"/>
              <a:gd name="connsiteX55" fmla="*/ 3067585 w 8688289"/>
              <a:gd name="connsiteY55" fmla="*/ 4813236 h 6858000"/>
              <a:gd name="connsiteX56" fmla="*/ 3185837 w 8688289"/>
              <a:gd name="connsiteY56" fmla="*/ 4656727 h 6858000"/>
              <a:gd name="connsiteX57" fmla="*/ 3300610 w 8688289"/>
              <a:gd name="connsiteY57" fmla="*/ 4500218 h 6858000"/>
              <a:gd name="connsiteX58" fmla="*/ 3359736 w 8688289"/>
              <a:gd name="connsiteY58" fmla="*/ 4423702 h 6858000"/>
              <a:gd name="connsiteX59" fmla="*/ 3418862 w 8688289"/>
              <a:gd name="connsiteY59" fmla="*/ 4350664 h 6858000"/>
              <a:gd name="connsiteX60" fmla="*/ 3533635 w 8688289"/>
              <a:gd name="connsiteY60" fmla="*/ 4204589 h 6858000"/>
              <a:gd name="connsiteX61" fmla="*/ 3644931 w 8688289"/>
              <a:gd name="connsiteY61" fmla="*/ 4061992 h 6858000"/>
              <a:gd name="connsiteX62" fmla="*/ 3752748 w 8688289"/>
              <a:gd name="connsiteY62" fmla="*/ 3926350 h 6858000"/>
              <a:gd name="connsiteX63" fmla="*/ 3860566 w 8688289"/>
              <a:gd name="connsiteY63" fmla="*/ 3797665 h 6858000"/>
              <a:gd name="connsiteX64" fmla="*/ 3961427 w 8688289"/>
              <a:gd name="connsiteY64" fmla="*/ 3675935 h 6858000"/>
              <a:gd name="connsiteX65" fmla="*/ 4149238 w 8688289"/>
              <a:gd name="connsiteY65" fmla="*/ 3456822 h 6858000"/>
              <a:gd name="connsiteX66" fmla="*/ 4309226 w 8688289"/>
              <a:gd name="connsiteY66" fmla="*/ 3269011 h 6858000"/>
              <a:gd name="connsiteX67" fmla="*/ 4535295 w 8688289"/>
              <a:gd name="connsiteY67" fmla="*/ 3011640 h 6858000"/>
              <a:gd name="connsiteX68" fmla="*/ 4684848 w 8688289"/>
              <a:gd name="connsiteY68" fmla="*/ 2837741 h 6858000"/>
              <a:gd name="connsiteX69" fmla="*/ 4862226 w 8688289"/>
              <a:gd name="connsiteY69" fmla="*/ 2632540 h 6858000"/>
              <a:gd name="connsiteX70" fmla="*/ 5279584 w 8688289"/>
              <a:gd name="connsiteY70" fmla="*/ 2138666 h 6858000"/>
              <a:gd name="connsiteX71" fmla="*/ 5512609 w 8688289"/>
              <a:gd name="connsiteY71" fmla="*/ 1860427 h 6858000"/>
              <a:gd name="connsiteX72" fmla="*/ 5759546 w 8688289"/>
              <a:gd name="connsiteY72" fmla="*/ 1561321 h 6858000"/>
              <a:gd name="connsiteX73" fmla="*/ 6270809 w 8688289"/>
              <a:gd name="connsiteY73" fmla="*/ 938761 h 6858000"/>
              <a:gd name="connsiteX74" fmla="*/ 6531659 w 8688289"/>
              <a:gd name="connsiteY74" fmla="*/ 618787 h 6858000"/>
              <a:gd name="connsiteX75" fmla="*/ 6789029 w 8688289"/>
              <a:gd name="connsiteY75" fmla="*/ 302290 h 6858000"/>
              <a:gd name="connsiteX76" fmla="*/ 2320585 w 8688289"/>
              <a:gd name="connsiteY76" fmla="*/ 0 h 6858000"/>
              <a:gd name="connsiteX77" fmla="*/ 5394900 w 8688289"/>
              <a:gd name="connsiteY77" fmla="*/ 0 h 6858000"/>
              <a:gd name="connsiteX78" fmla="*/ 5324796 w 8688289"/>
              <a:gd name="connsiteY78" fmla="*/ 90134 h 6858000"/>
              <a:gd name="connsiteX79" fmla="*/ 5053513 w 8688289"/>
              <a:gd name="connsiteY79" fmla="*/ 441409 h 6858000"/>
              <a:gd name="connsiteX80" fmla="*/ 4497036 w 8688289"/>
              <a:gd name="connsiteY80" fmla="*/ 1150919 h 6858000"/>
              <a:gd name="connsiteX81" fmla="*/ 4215319 w 8688289"/>
              <a:gd name="connsiteY81" fmla="*/ 1509151 h 6858000"/>
              <a:gd name="connsiteX82" fmla="*/ 3933602 w 8688289"/>
              <a:gd name="connsiteY82" fmla="*/ 1867384 h 6858000"/>
              <a:gd name="connsiteX83" fmla="*/ 3658841 w 8688289"/>
              <a:gd name="connsiteY83" fmla="*/ 2229094 h 6858000"/>
              <a:gd name="connsiteX84" fmla="*/ 3519722 w 8688289"/>
              <a:gd name="connsiteY84" fmla="*/ 2409949 h 6858000"/>
              <a:gd name="connsiteX85" fmla="*/ 3384080 w 8688289"/>
              <a:gd name="connsiteY85" fmla="*/ 2590805 h 6858000"/>
              <a:gd name="connsiteX86" fmla="*/ 3248439 w 8688289"/>
              <a:gd name="connsiteY86" fmla="*/ 2771660 h 6858000"/>
              <a:gd name="connsiteX87" fmla="*/ 3116275 w 8688289"/>
              <a:gd name="connsiteY87" fmla="*/ 2952515 h 6858000"/>
              <a:gd name="connsiteX88" fmla="*/ 2984112 w 8688289"/>
              <a:gd name="connsiteY88" fmla="*/ 3133370 h 6858000"/>
              <a:gd name="connsiteX89" fmla="*/ 2855426 w 8688289"/>
              <a:gd name="connsiteY89" fmla="*/ 3314225 h 6858000"/>
              <a:gd name="connsiteX90" fmla="*/ 2730219 w 8688289"/>
              <a:gd name="connsiteY90" fmla="*/ 3498559 h 6858000"/>
              <a:gd name="connsiteX91" fmla="*/ 2605011 w 8688289"/>
              <a:gd name="connsiteY91" fmla="*/ 3679414 h 6858000"/>
              <a:gd name="connsiteX92" fmla="*/ 2486760 w 8688289"/>
              <a:gd name="connsiteY92" fmla="*/ 3860269 h 6858000"/>
              <a:gd name="connsiteX93" fmla="*/ 2365030 w 8688289"/>
              <a:gd name="connsiteY93" fmla="*/ 4044602 h 6858000"/>
              <a:gd name="connsiteX94" fmla="*/ 2250257 w 8688289"/>
              <a:gd name="connsiteY94" fmla="*/ 4225458 h 6858000"/>
              <a:gd name="connsiteX95" fmla="*/ 2135483 w 8688289"/>
              <a:gd name="connsiteY95" fmla="*/ 4406313 h 6858000"/>
              <a:gd name="connsiteX96" fmla="*/ 2027666 w 8688289"/>
              <a:gd name="connsiteY96" fmla="*/ 4587168 h 6858000"/>
              <a:gd name="connsiteX97" fmla="*/ 1923326 w 8688289"/>
              <a:gd name="connsiteY97" fmla="*/ 4771501 h 6858000"/>
              <a:gd name="connsiteX98" fmla="*/ 1825943 w 8688289"/>
              <a:gd name="connsiteY98" fmla="*/ 4952356 h 6858000"/>
              <a:gd name="connsiteX99" fmla="*/ 1728559 w 8688289"/>
              <a:gd name="connsiteY99" fmla="*/ 5133212 h 6858000"/>
              <a:gd name="connsiteX100" fmla="*/ 1638131 w 8688289"/>
              <a:gd name="connsiteY100" fmla="*/ 5314067 h 6858000"/>
              <a:gd name="connsiteX101" fmla="*/ 1551182 w 8688289"/>
              <a:gd name="connsiteY101" fmla="*/ 5494922 h 6858000"/>
              <a:gd name="connsiteX102" fmla="*/ 1467710 w 8688289"/>
              <a:gd name="connsiteY102" fmla="*/ 5675777 h 6858000"/>
              <a:gd name="connsiteX103" fmla="*/ 1391194 w 8688289"/>
              <a:gd name="connsiteY103" fmla="*/ 5853155 h 6858000"/>
              <a:gd name="connsiteX104" fmla="*/ 1321635 w 8688289"/>
              <a:gd name="connsiteY104" fmla="*/ 6034010 h 6858000"/>
              <a:gd name="connsiteX105" fmla="*/ 1255553 w 8688289"/>
              <a:gd name="connsiteY105" fmla="*/ 6214865 h 6858000"/>
              <a:gd name="connsiteX106" fmla="*/ 1192949 w 8688289"/>
              <a:gd name="connsiteY106" fmla="*/ 6395720 h 6858000"/>
              <a:gd name="connsiteX107" fmla="*/ 1140779 w 8688289"/>
              <a:gd name="connsiteY107" fmla="*/ 6573097 h 6858000"/>
              <a:gd name="connsiteX108" fmla="*/ 1092088 w 8688289"/>
              <a:gd name="connsiteY108" fmla="*/ 6750475 h 6858000"/>
              <a:gd name="connsiteX109" fmla="*/ 1066788 w 8688289"/>
              <a:gd name="connsiteY109" fmla="*/ 6858000 h 6858000"/>
              <a:gd name="connsiteX110" fmla="*/ 248652 w 8688289"/>
              <a:gd name="connsiteY110" fmla="*/ 6858000 h 6858000"/>
              <a:gd name="connsiteX111" fmla="*/ 236503 w 8688289"/>
              <a:gd name="connsiteY111" fmla="*/ 6820034 h 6858000"/>
              <a:gd name="connsiteX112" fmla="*/ 208680 w 8688289"/>
              <a:gd name="connsiteY112" fmla="*/ 6729607 h 6858000"/>
              <a:gd name="connsiteX113" fmla="*/ 184333 w 8688289"/>
              <a:gd name="connsiteY113" fmla="*/ 6642657 h 6858000"/>
              <a:gd name="connsiteX114" fmla="*/ 163466 w 8688289"/>
              <a:gd name="connsiteY114" fmla="*/ 6552230 h 6858000"/>
              <a:gd name="connsiteX115" fmla="*/ 142598 w 8688289"/>
              <a:gd name="connsiteY115" fmla="*/ 6465280 h 6858000"/>
              <a:gd name="connsiteX116" fmla="*/ 121730 w 8688289"/>
              <a:gd name="connsiteY116" fmla="*/ 6371374 h 6858000"/>
              <a:gd name="connsiteX117" fmla="*/ 104340 w 8688289"/>
              <a:gd name="connsiteY117" fmla="*/ 6280947 h 6858000"/>
              <a:gd name="connsiteX118" fmla="*/ 86950 w 8688289"/>
              <a:gd name="connsiteY118" fmla="*/ 6187041 h 6858000"/>
              <a:gd name="connsiteX119" fmla="*/ 73038 w 8688289"/>
              <a:gd name="connsiteY119" fmla="*/ 6089658 h 6858000"/>
              <a:gd name="connsiteX120" fmla="*/ 59126 w 8688289"/>
              <a:gd name="connsiteY120" fmla="*/ 5992274 h 6858000"/>
              <a:gd name="connsiteX121" fmla="*/ 45214 w 8688289"/>
              <a:gd name="connsiteY121" fmla="*/ 5894890 h 6858000"/>
              <a:gd name="connsiteX122" fmla="*/ 34780 w 8688289"/>
              <a:gd name="connsiteY122" fmla="*/ 5797507 h 6858000"/>
              <a:gd name="connsiteX123" fmla="*/ 24346 w 8688289"/>
              <a:gd name="connsiteY123" fmla="*/ 5696645 h 6858000"/>
              <a:gd name="connsiteX124" fmla="*/ 17390 w 8688289"/>
              <a:gd name="connsiteY124" fmla="*/ 5595784 h 6858000"/>
              <a:gd name="connsiteX125" fmla="*/ 10434 w 8688289"/>
              <a:gd name="connsiteY125" fmla="*/ 5491444 h 6858000"/>
              <a:gd name="connsiteX126" fmla="*/ 3478 w 8688289"/>
              <a:gd name="connsiteY126" fmla="*/ 5376671 h 6858000"/>
              <a:gd name="connsiteX127" fmla="*/ 0 w 8688289"/>
              <a:gd name="connsiteY127" fmla="*/ 5261897 h 6858000"/>
              <a:gd name="connsiteX128" fmla="*/ 0 w 8688289"/>
              <a:gd name="connsiteY128" fmla="*/ 5147124 h 6858000"/>
              <a:gd name="connsiteX129" fmla="*/ 3478 w 8688289"/>
              <a:gd name="connsiteY129" fmla="*/ 5032350 h 6858000"/>
              <a:gd name="connsiteX130" fmla="*/ 6956 w 8688289"/>
              <a:gd name="connsiteY130" fmla="*/ 4917577 h 6858000"/>
              <a:gd name="connsiteX131" fmla="*/ 17390 w 8688289"/>
              <a:gd name="connsiteY131" fmla="*/ 4802803 h 6858000"/>
              <a:gd name="connsiteX132" fmla="*/ 27824 w 8688289"/>
              <a:gd name="connsiteY132" fmla="*/ 4691508 h 6858000"/>
              <a:gd name="connsiteX133" fmla="*/ 38258 w 8688289"/>
              <a:gd name="connsiteY133" fmla="*/ 4580212 h 6858000"/>
              <a:gd name="connsiteX134" fmla="*/ 55648 w 8688289"/>
              <a:gd name="connsiteY134" fmla="*/ 4468916 h 6858000"/>
              <a:gd name="connsiteX135" fmla="*/ 73038 w 8688289"/>
              <a:gd name="connsiteY135" fmla="*/ 4357621 h 6858000"/>
              <a:gd name="connsiteX136" fmla="*/ 90428 w 8688289"/>
              <a:gd name="connsiteY136" fmla="*/ 4246325 h 6858000"/>
              <a:gd name="connsiteX137" fmla="*/ 114774 w 8688289"/>
              <a:gd name="connsiteY137" fmla="*/ 4135030 h 6858000"/>
              <a:gd name="connsiteX138" fmla="*/ 139120 w 8688289"/>
              <a:gd name="connsiteY138" fmla="*/ 4027212 h 6858000"/>
              <a:gd name="connsiteX139" fmla="*/ 163466 w 8688289"/>
              <a:gd name="connsiteY139" fmla="*/ 3919395 h 6858000"/>
              <a:gd name="connsiteX140" fmla="*/ 194768 w 8688289"/>
              <a:gd name="connsiteY140" fmla="*/ 3811577 h 6858000"/>
              <a:gd name="connsiteX141" fmla="*/ 226069 w 8688289"/>
              <a:gd name="connsiteY141" fmla="*/ 3703760 h 6858000"/>
              <a:gd name="connsiteX142" fmla="*/ 257371 w 8688289"/>
              <a:gd name="connsiteY142" fmla="*/ 3595942 h 6858000"/>
              <a:gd name="connsiteX143" fmla="*/ 292151 w 8688289"/>
              <a:gd name="connsiteY143" fmla="*/ 3488125 h 6858000"/>
              <a:gd name="connsiteX144" fmla="*/ 330409 w 8688289"/>
              <a:gd name="connsiteY144" fmla="*/ 3380307 h 6858000"/>
              <a:gd name="connsiteX145" fmla="*/ 368667 w 8688289"/>
              <a:gd name="connsiteY145" fmla="*/ 3275968 h 6858000"/>
              <a:gd name="connsiteX146" fmla="*/ 406925 w 8688289"/>
              <a:gd name="connsiteY146" fmla="*/ 3171628 h 6858000"/>
              <a:gd name="connsiteX147" fmla="*/ 448660 w 8688289"/>
              <a:gd name="connsiteY147" fmla="*/ 3063811 h 6858000"/>
              <a:gd name="connsiteX148" fmla="*/ 493874 w 8688289"/>
              <a:gd name="connsiteY148" fmla="*/ 2959471 h 6858000"/>
              <a:gd name="connsiteX149" fmla="*/ 539088 w 8688289"/>
              <a:gd name="connsiteY149" fmla="*/ 2855131 h 6858000"/>
              <a:gd name="connsiteX150" fmla="*/ 636472 w 8688289"/>
              <a:gd name="connsiteY150" fmla="*/ 2649930 h 6858000"/>
              <a:gd name="connsiteX151" fmla="*/ 737333 w 8688289"/>
              <a:gd name="connsiteY151" fmla="*/ 2441251 h 6858000"/>
              <a:gd name="connsiteX152" fmla="*/ 789503 w 8688289"/>
              <a:gd name="connsiteY152" fmla="*/ 2340390 h 6858000"/>
              <a:gd name="connsiteX153" fmla="*/ 845151 w 8688289"/>
              <a:gd name="connsiteY153" fmla="*/ 2239528 h 6858000"/>
              <a:gd name="connsiteX154" fmla="*/ 900798 w 8688289"/>
              <a:gd name="connsiteY154" fmla="*/ 2135188 h 6858000"/>
              <a:gd name="connsiteX155" fmla="*/ 959924 w 8688289"/>
              <a:gd name="connsiteY155" fmla="*/ 2034327 h 6858000"/>
              <a:gd name="connsiteX156" fmla="*/ 1015572 w 8688289"/>
              <a:gd name="connsiteY156" fmla="*/ 1933465 h 6858000"/>
              <a:gd name="connsiteX157" fmla="*/ 1074698 w 8688289"/>
              <a:gd name="connsiteY157" fmla="*/ 1832604 h 6858000"/>
              <a:gd name="connsiteX158" fmla="*/ 1196427 w 8688289"/>
              <a:gd name="connsiteY158" fmla="*/ 1630881 h 6858000"/>
              <a:gd name="connsiteX159" fmla="*/ 1325113 w 8688289"/>
              <a:gd name="connsiteY159" fmla="*/ 1432635 h 6858000"/>
              <a:gd name="connsiteX160" fmla="*/ 1453798 w 8688289"/>
              <a:gd name="connsiteY160" fmla="*/ 1230912 h 6858000"/>
              <a:gd name="connsiteX161" fmla="*/ 1585962 w 8688289"/>
              <a:gd name="connsiteY161" fmla="*/ 1032667 h 6858000"/>
              <a:gd name="connsiteX162" fmla="*/ 1655521 w 8688289"/>
              <a:gd name="connsiteY162" fmla="*/ 935284 h 6858000"/>
              <a:gd name="connsiteX163" fmla="*/ 1721603 w 8688289"/>
              <a:gd name="connsiteY163" fmla="*/ 837900 h 6858000"/>
              <a:gd name="connsiteX164" fmla="*/ 1999842 w 8688289"/>
              <a:gd name="connsiteY164" fmla="*/ 437932 h 6858000"/>
              <a:gd name="connsiteX165" fmla="*/ 2285037 w 8688289"/>
              <a:gd name="connsiteY1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8688289" h="6858000">
                <a:moveTo>
                  <a:pt x="8688288" y="4328128"/>
                </a:moveTo>
                <a:lnTo>
                  <a:pt x="8688288" y="6858000"/>
                </a:lnTo>
                <a:lnTo>
                  <a:pt x="6155182" y="6858000"/>
                </a:lnTo>
                <a:lnTo>
                  <a:pt x="6180380" y="6830469"/>
                </a:lnTo>
                <a:lnTo>
                  <a:pt x="6375147" y="6625268"/>
                </a:lnTo>
                <a:lnTo>
                  <a:pt x="6573392" y="6416589"/>
                </a:lnTo>
                <a:lnTo>
                  <a:pt x="6778594" y="6207910"/>
                </a:lnTo>
                <a:lnTo>
                  <a:pt x="6987273" y="5992275"/>
                </a:lnTo>
                <a:lnTo>
                  <a:pt x="7202908" y="5780117"/>
                </a:lnTo>
                <a:lnTo>
                  <a:pt x="7422021" y="5564482"/>
                </a:lnTo>
                <a:lnTo>
                  <a:pt x="7860247" y="5133213"/>
                </a:lnTo>
                <a:lnTo>
                  <a:pt x="8305429" y="4701942"/>
                </a:lnTo>
                <a:close/>
                <a:moveTo>
                  <a:pt x="7032922" y="0"/>
                </a:moveTo>
                <a:lnTo>
                  <a:pt x="8688289" y="0"/>
                </a:lnTo>
                <a:lnTo>
                  <a:pt x="8688289" y="2405427"/>
                </a:lnTo>
                <a:lnTo>
                  <a:pt x="8611494" y="2503855"/>
                </a:lnTo>
                <a:lnTo>
                  <a:pt x="8489765" y="2653408"/>
                </a:lnTo>
                <a:lnTo>
                  <a:pt x="8371513" y="2802961"/>
                </a:lnTo>
                <a:lnTo>
                  <a:pt x="8138488" y="3088156"/>
                </a:lnTo>
                <a:lnTo>
                  <a:pt x="7919375" y="3355961"/>
                </a:lnTo>
                <a:lnTo>
                  <a:pt x="7710695" y="3599420"/>
                </a:lnTo>
                <a:lnTo>
                  <a:pt x="7362897" y="4013300"/>
                </a:lnTo>
                <a:lnTo>
                  <a:pt x="7220299" y="4176765"/>
                </a:lnTo>
                <a:lnTo>
                  <a:pt x="7164652" y="4242847"/>
                </a:lnTo>
                <a:lnTo>
                  <a:pt x="7112482" y="4305451"/>
                </a:lnTo>
                <a:lnTo>
                  <a:pt x="7032489" y="4399356"/>
                </a:lnTo>
                <a:lnTo>
                  <a:pt x="6945539" y="4503696"/>
                </a:lnTo>
                <a:lnTo>
                  <a:pt x="6740337" y="4733243"/>
                </a:lnTo>
                <a:lnTo>
                  <a:pt x="6510791" y="4990614"/>
                </a:lnTo>
                <a:lnTo>
                  <a:pt x="6260375" y="5268852"/>
                </a:lnTo>
                <a:lnTo>
                  <a:pt x="5992571" y="5564481"/>
                </a:lnTo>
                <a:lnTo>
                  <a:pt x="5717810" y="5874022"/>
                </a:lnTo>
                <a:lnTo>
                  <a:pt x="5436093" y="6200952"/>
                </a:lnTo>
                <a:lnTo>
                  <a:pt x="5293495" y="6364418"/>
                </a:lnTo>
                <a:lnTo>
                  <a:pt x="5154376" y="6531361"/>
                </a:lnTo>
                <a:lnTo>
                  <a:pt x="5015257" y="6698304"/>
                </a:lnTo>
                <a:lnTo>
                  <a:pt x="4885504" y="6858000"/>
                </a:lnTo>
                <a:lnTo>
                  <a:pt x="1863258" y="6858000"/>
                </a:lnTo>
                <a:lnTo>
                  <a:pt x="1878114" y="6820034"/>
                </a:lnTo>
                <a:lnTo>
                  <a:pt x="1909416" y="6736562"/>
                </a:lnTo>
                <a:lnTo>
                  <a:pt x="1947674" y="6656568"/>
                </a:lnTo>
                <a:lnTo>
                  <a:pt x="2020711" y="6493103"/>
                </a:lnTo>
                <a:lnTo>
                  <a:pt x="2104183" y="6326160"/>
                </a:lnTo>
                <a:lnTo>
                  <a:pt x="2194611" y="6152261"/>
                </a:lnTo>
                <a:lnTo>
                  <a:pt x="2243303" y="6068789"/>
                </a:lnTo>
                <a:lnTo>
                  <a:pt x="2291994" y="5985317"/>
                </a:lnTo>
                <a:lnTo>
                  <a:pt x="2340686" y="5898368"/>
                </a:lnTo>
                <a:lnTo>
                  <a:pt x="2392856" y="5814896"/>
                </a:lnTo>
                <a:lnTo>
                  <a:pt x="2441548" y="5727946"/>
                </a:lnTo>
                <a:lnTo>
                  <a:pt x="2500673" y="5644475"/>
                </a:lnTo>
                <a:lnTo>
                  <a:pt x="2608491" y="5474054"/>
                </a:lnTo>
                <a:lnTo>
                  <a:pt x="2664139" y="5390582"/>
                </a:lnTo>
                <a:lnTo>
                  <a:pt x="2719786" y="5307110"/>
                </a:lnTo>
                <a:lnTo>
                  <a:pt x="2834560" y="5140167"/>
                </a:lnTo>
                <a:lnTo>
                  <a:pt x="2949334" y="4976702"/>
                </a:lnTo>
                <a:lnTo>
                  <a:pt x="3067585" y="4813236"/>
                </a:lnTo>
                <a:lnTo>
                  <a:pt x="3185837" y="4656727"/>
                </a:lnTo>
                <a:lnTo>
                  <a:pt x="3300610" y="4500218"/>
                </a:lnTo>
                <a:lnTo>
                  <a:pt x="3359736" y="4423702"/>
                </a:lnTo>
                <a:lnTo>
                  <a:pt x="3418862" y="4350664"/>
                </a:lnTo>
                <a:lnTo>
                  <a:pt x="3533635" y="4204589"/>
                </a:lnTo>
                <a:lnTo>
                  <a:pt x="3644931" y="4061992"/>
                </a:lnTo>
                <a:lnTo>
                  <a:pt x="3752748" y="3926350"/>
                </a:lnTo>
                <a:lnTo>
                  <a:pt x="3860566" y="3797665"/>
                </a:lnTo>
                <a:lnTo>
                  <a:pt x="3961427" y="3675935"/>
                </a:lnTo>
                <a:lnTo>
                  <a:pt x="4149238" y="3456822"/>
                </a:lnTo>
                <a:lnTo>
                  <a:pt x="4309226" y="3269011"/>
                </a:lnTo>
                <a:lnTo>
                  <a:pt x="4535295" y="3011640"/>
                </a:lnTo>
                <a:lnTo>
                  <a:pt x="4684848" y="2837741"/>
                </a:lnTo>
                <a:lnTo>
                  <a:pt x="4862226" y="2632540"/>
                </a:lnTo>
                <a:lnTo>
                  <a:pt x="5279584" y="2138666"/>
                </a:lnTo>
                <a:lnTo>
                  <a:pt x="5512609" y="1860427"/>
                </a:lnTo>
                <a:lnTo>
                  <a:pt x="5759546" y="1561321"/>
                </a:lnTo>
                <a:lnTo>
                  <a:pt x="6270809" y="938761"/>
                </a:lnTo>
                <a:lnTo>
                  <a:pt x="6531659" y="618787"/>
                </a:lnTo>
                <a:lnTo>
                  <a:pt x="6789029" y="302290"/>
                </a:lnTo>
                <a:close/>
                <a:moveTo>
                  <a:pt x="2320585" y="0"/>
                </a:moveTo>
                <a:lnTo>
                  <a:pt x="5394900" y="0"/>
                </a:lnTo>
                <a:lnTo>
                  <a:pt x="5324796" y="90134"/>
                </a:lnTo>
                <a:lnTo>
                  <a:pt x="5053513" y="441409"/>
                </a:lnTo>
                <a:lnTo>
                  <a:pt x="4497036" y="1150919"/>
                </a:lnTo>
                <a:lnTo>
                  <a:pt x="4215319" y="1509151"/>
                </a:lnTo>
                <a:lnTo>
                  <a:pt x="3933602" y="1867384"/>
                </a:lnTo>
                <a:lnTo>
                  <a:pt x="3658841" y="2229094"/>
                </a:lnTo>
                <a:lnTo>
                  <a:pt x="3519722" y="2409949"/>
                </a:lnTo>
                <a:lnTo>
                  <a:pt x="3384080" y="2590805"/>
                </a:lnTo>
                <a:lnTo>
                  <a:pt x="3248439" y="2771660"/>
                </a:lnTo>
                <a:lnTo>
                  <a:pt x="3116275" y="2952515"/>
                </a:lnTo>
                <a:lnTo>
                  <a:pt x="2984112" y="3133370"/>
                </a:lnTo>
                <a:lnTo>
                  <a:pt x="2855426" y="3314225"/>
                </a:lnTo>
                <a:lnTo>
                  <a:pt x="2730219" y="3498559"/>
                </a:lnTo>
                <a:lnTo>
                  <a:pt x="2605011" y="3679414"/>
                </a:lnTo>
                <a:lnTo>
                  <a:pt x="2486760" y="3860269"/>
                </a:lnTo>
                <a:lnTo>
                  <a:pt x="2365030" y="4044602"/>
                </a:lnTo>
                <a:lnTo>
                  <a:pt x="2250257" y="4225458"/>
                </a:lnTo>
                <a:lnTo>
                  <a:pt x="2135483" y="4406313"/>
                </a:lnTo>
                <a:lnTo>
                  <a:pt x="2027666" y="4587168"/>
                </a:lnTo>
                <a:lnTo>
                  <a:pt x="1923326" y="4771501"/>
                </a:lnTo>
                <a:lnTo>
                  <a:pt x="1825943" y="4952356"/>
                </a:lnTo>
                <a:lnTo>
                  <a:pt x="1728559" y="5133212"/>
                </a:lnTo>
                <a:lnTo>
                  <a:pt x="1638131" y="5314067"/>
                </a:lnTo>
                <a:lnTo>
                  <a:pt x="1551182" y="5494922"/>
                </a:lnTo>
                <a:lnTo>
                  <a:pt x="1467710" y="5675777"/>
                </a:lnTo>
                <a:lnTo>
                  <a:pt x="1391194" y="5853155"/>
                </a:lnTo>
                <a:lnTo>
                  <a:pt x="1321635" y="6034010"/>
                </a:lnTo>
                <a:lnTo>
                  <a:pt x="1255553" y="6214865"/>
                </a:lnTo>
                <a:lnTo>
                  <a:pt x="1192949" y="6395720"/>
                </a:lnTo>
                <a:lnTo>
                  <a:pt x="1140779" y="6573097"/>
                </a:lnTo>
                <a:lnTo>
                  <a:pt x="1092088" y="6750475"/>
                </a:lnTo>
                <a:lnTo>
                  <a:pt x="1066788" y="6858000"/>
                </a:lnTo>
                <a:lnTo>
                  <a:pt x="248652" y="6858000"/>
                </a:lnTo>
                <a:lnTo>
                  <a:pt x="236503" y="6820034"/>
                </a:lnTo>
                <a:lnTo>
                  <a:pt x="208680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8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7" y="3275968"/>
                </a:lnTo>
                <a:lnTo>
                  <a:pt x="406925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2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1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8" y="1832604"/>
                </a:lnTo>
                <a:lnTo>
                  <a:pt x="1196427" y="1630881"/>
                </a:lnTo>
                <a:lnTo>
                  <a:pt x="1325113" y="1432635"/>
                </a:lnTo>
                <a:lnTo>
                  <a:pt x="1453798" y="1230912"/>
                </a:lnTo>
                <a:lnTo>
                  <a:pt x="1585962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7" y="4839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9AFCF6-5AED-9A88-4A13-596D3CC91A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0" y="476672"/>
            <a:ext cx="2353395" cy="936000"/>
            <a:chOff x="911225" y="260350"/>
            <a:chExt cx="4183063" cy="1663700"/>
          </a:xfrm>
          <a:solidFill>
            <a:schemeClr val="bg1"/>
          </a:solidFill>
        </p:grpSpPr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E55BEAE4-2DF0-6F52-0CF1-A065D9BAC5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93C9357D-361C-2702-AE44-56849554DC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DCC547A-06FA-F7AE-3A90-1A093F06469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04878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2 Bei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8593A-C820-4A34-9EAE-F8CCFF14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D064574-0A26-4DB4-90F6-A96DA193594B}" type="datetime1">
              <a:rPr lang="fi-FI" smtClean="0"/>
              <a:t>4.5.2026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FA8A-0AA3-4E60-BBEB-723BA2C1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dirty="0"/>
              <a:t>JYU Since 1863.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6416C-56EF-4445-825D-B445F3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E057119-D07F-EA05-F1F2-BC2F1F455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03712" y="0"/>
            <a:ext cx="8688289" cy="6858000"/>
          </a:xfrm>
          <a:custGeom>
            <a:avLst/>
            <a:gdLst>
              <a:gd name="connsiteX0" fmla="*/ 8688288 w 8688289"/>
              <a:gd name="connsiteY0" fmla="*/ 4328128 h 6858000"/>
              <a:gd name="connsiteX1" fmla="*/ 8688288 w 8688289"/>
              <a:gd name="connsiteY1" fmla="*/ 6858000 h 6858000"/>
              <a:gd name="connsiteX2" fmla="*/ 6155182 w 8688289"/>
              <a:gd name="connsiteY2" fmla="*/ 6858000 h 6858000"/>
              <a:gd name="connsiteX3" fmla="*/ 6180380 w 8688289"/>
              <a:gd name="connsiteY3" fmla="*/ 6830469 h 6858000"/>
              <a:gd name="connsiteX4" fmla="*/ 6375147 w 8688289"/>
              <a:gd name="connsiteY4" fmla="*/ 6625268 h 6858000"/>
              <a:gd name="connsiteX5" fmla="*/ 6573392 w 8688289"/>
              <a:gd name="connsiteY5" fmla="*/ 6416589 h 6858000"/>
              <a:gd name="connsiteX6" fmla="*/ 6778594 w 8688289"/>
              <a:gd name="connsiteY6" fmla="*/ 6207910 h 6858000"/>
              <a:gd name="connsiteX7" fmla="*/ 6987273 w 8688289"/>
              <a:gd name="connsiteY7" fmla="*/ 5992275 h 6858000"/>
              <a:gd name="connsiteX8" fmla="*/ 7202908 w 8688289"/>
              <a:gd name="connsiteY8" fmla="*/ 5780117 h 6858000"/>
              <a:gd name="connsiteX9" fmla="*/ 7422021 w 8688289"/>
              <a:gd name="connsiteY9" fmla="*/ 5564482 h 6858000"/>
              <a:gd name="connsiteX10" fmla="*/ 7860247 w 8688289"/>
              <a:gd name="connsiteY10" fmla="*/ 5133213 h 6858000"/>
              <a:gd name="connsiteX11" fmla="*/ 8305429 w 8688289"/>
              <a:gd name="connsiteY11" fmla="*/ 4701942 h 6858000"/>
              <a:gd name="connsiteX12" fmla="*/ 7032922 w 8688289"/>
              <a:gd name="connsiteY12" fmla="*/ 0 h 6858000"/>
              <a:gd name="connsiteX13" fmla="*/ 8688289 w 8688289"/>
              <a:gd name="connsiteY13" fmla="*/ 0 h 6858000"/>
              <a:gd name="connsiteX14" fmla="*/ 8688289 w 8688289"/>
              <a:gd name="connsiteY14" fmla="*/ 2405427 h 6858000"/>
              <a:gd name="connsiteX15" fmla="*/ 8611494 w 8688289"/>
              <a:gd name="connsiteY15" fmla="*/ 2503855 h 6858000"/>
              <a:gd name="connsiteX16" fmla="*/ 8489765 w 8688289"/>
              <a:gd name="connsiteY16" fmla="*/ 2653408 h 6858000"/>
              <a:gd name="connsiteX17" fmla="*/ 8371513 w 8688289"/>
              <a:gd name="connsiteY17" fmla="*/ 2802961 h 6858000"/>
              <a:gd name="connsiteX18" fmla="*/ 8138488 w 8688289"/>
              <a:gd name="connsiteY18" fmla="*/ 3088156 h 6858000"/>
              <a:gd name="connsiteX19" fmla="*/ 7919375 w 8688289"/>
              <a:gd name="connsiteY19" fmla="*/ 3355961 h 6858000"/>
              <a:gd name="connsiteX20" fmla="*/ 7710695 w 8688289"/>
              <a:gd name="connsiteY20" fmla="*/ 3599420 h 6858000"/>
              <a:gd name="connsiteX21" fmla="*/ 7362897 w 8688289"/>
              <a:gd name="connsiteY21" fmla="*/ 4013300 h 6858000"/>
              <a:gd name="connsiteX22" fmla="*/ 7220299 w 8688289"/>
              <a:gd name="connsiteY22" fmla="*/ 4176765 h 6858000"/>
              <a:gd name="connsiteX23" fmla="*/ 7164652 w 8688289"/>
              <a:gd name="connsiteY23" fmla="*/ 4242847 h 6858000"/>
              <a:gd name="connsiteX24" fmla="*/ 7112482 w 8688289"/>
              <a:gd name="connsiteY24" fmla="*/ 4305451 h 6858000"/>
              <a:gd name="connsiteX25" fmla="*/ 7032489 w 8688289"/>
              <a:gd name="connsiteY25" fmla="*/ 4399356 h 6858000"/>
              <a:gd name="connsiteX26" fmla="*/ 6945539 w 8688289"/>
              <a:gd name="connsiteY26" fmla="*/ 4503696 h 6858000"/>
              <a:gd name="connsiteX27" fmla="*/ 6740337 w 8688289"/>
              <a:gd name="connsiteY27" fmla="*/ 4733243 h 6858000"/>
              <a:gd name="connsiteX28" fmla="*/ 6510791 w 8688289"/>
              <a:gd name="connsiteY28" fmla="*/ 4990614 h 6858000"/>
              <a:gd name="connsiteX29" fmla="*/ 6260375 w 8688289"/>
              <a:gd name="connsiteY29" fmla="*/ 5268852 h 6858000"/>
              <a:gd name="connsiteX30" fmla="*/ 5992571 w 8688289"/>
              <a:gd name="connsiteY30" fmla="*/ 5564481 h 6858000"/>
              <a:gd name="connsiteX31" fmla="*/ 5717810 w 8688289"/>
              <a:gd name="connsiteY31" fmla="*/ 5874022 h 6858000"/>
              <a:gd name="connsiteX32" fmla="*/ 5436093 w 8688289"/>
              <a:gd name="connsiteY32" fmla="*/ 6200952 h 6858000"/>
              <a:gd name="connsiteX33" fmla="*/ 5293495 w 8688289"/>
              <a:gd name="connsiteY33" fmla="*/ 6364418 h 6858000"/>
              <a:gd name="connsiteX34" fmla="*/ 5154376 w 8688289"/>
              <a:gd name="connsiteY34" fmla="*/ 6531361 h 6858000"/>
              <a:gd name="connsiteX35" fmla="*/ 5015257 w 8688289"/>
              <a:gd name="connsiteY35" fmla="*/ 6698304 h 6858000"/>
              <a:gd name="connsiteX36" fmla="*/ 4885504 w 8688289"/>
              <a:gd name="connsiteY36" fmla="*/ 6858000 h 6858000"/>
              <a:gd name="connsiteX37" fmla="*/ 1863258 w 8688289"/>
              <a:gd name="connsiteY37" fmla="*/ 6858000 h 6858000"/>
              <a:gd name="connsiteX38" fmla="*/ 1878114 w 8688289"/>
              <a:gd name="connsiteY38" fmla="*/ 6820034 h 6858000"/>
              <a:gd name="connsiteX39" fmla="*/ 1909416 w 8688289"/>
              <a:gd name="connsiteY39" fmla="*/ 6736562 h 6858000"/>
              <a:gd name="connsiteX40" fmla="*/ 1947674 w 8688289"/>
              <a:gd name="connsiteY40" fmla="*/ 6656568 h 6858000"/>
              <a:gd name="connsiteX41" fmla="*/ 2020711 w 8688289"/>
              <a:gd name="connsiteY41" fmla="*/ 6493103 h 6858000"/>
              <a:gd name="connsiteX42" fmla="*/ 2104183 w 8688289"/>
              <a:gd name="connsiteY42" fmla="*/ 6326160 h 6858000"/>
              <a:gd name="connsiteX43" fmla="*/ 2194611 w 8688289"/>
              <a:gd name="connsiteY43" fmla="*/ 6152261 h 6858000"/>
              <a:gd name="connsiteX44" fmla="*/ 2243303 w 8688289"/>
              <a:gd name="connsiteY44" fmla="*/ 6068789 h 6858000"/>
              <a:gd name="connsiteX45" fmla="*/ 2291994 w 8688289"/>
              <a:gd name="connsiteY45" fmla="*/ 5985317 h 6858000"/>
              <a:gd name="connsiteX46" fmla="*/ 2340686 w 8688289"/>
              <a:gd name="connsiteY46" fmla="*/ 5898368 h 6858000"/>
              <a:gd name="connsiteX47" fmla="*/ 2392856 w 8688289"/>
              <a:gd name="connsiteY47" fmla="*/ 5814896 h 6858000"/>
              <a:gd name="connsiteX48" fmla="*/ 2441548 w 8688289"/>
              <a:gd name="connsiteY48" fmla="*/ 5727946 h 6858000"/>
              <a:gd name="connsiteX49" fmla="*/ 2500673 w 8688289"/>
              <a:gd name="connsiteY49" fmla="*/ 5644475 h 6858000"/>
              <a:gd name="connsiteX50" fmla="*/ 2608491 w 8688289"/>
              <a:gd name="connsiteY50" fmla="*/ 5474054 h 6858000"/>
              <a:gd name="connsiteX51" fmla="*/ 2664139 w 8688289"/>
              <a:gd name="connsiteY51" fmla="*/ 5390582 h 6858000"/>
              <a:gd name="connsiteX52" fmla="*/ 2719786 w 8688289"/>
              <a:gd name="connsiteY52" fmla="*/ 5307110 h 6858000"/>
              <a:gd name="connsiteX53" fmla="*/ 2834560 w 8688289"/>
              <a:gd name="connsiteY53" fmla="*/ 5140167 h 6858000"/>
              <a:gd name="connsiteX54" fmla="*/ 2949334 w 8688289"/>
              <a:gd name="connsiteY54" fmla="*/ 4976702 h 6858000"/>
              <a:gd name="connsiteX55" fmla="*/ 3067585 w 8688289"/>
              <a:gd name="connsiteY55" fmla="*/ 4813236 h 6858000"/>
              <a:gd name="connsiteX56" fmla="*/ 3185837 w 8688289"/>
              <a:gd name="connsiteY56" fmla="*/ 4656727 h 6858000"/>
              <a:gd name="connsiteX57" fmla="*/ 3300610 w 8688289"/>
              <a:gd name="connsiteY57" fmla="*/ 4500218 h 6858000"/>
              <a:gd name="connsiteX58" fmla="*/ 3359736 w 8688289"/>
              <a:gd name="connsiteY58" fmla="*/ 4423702 h 6858000"/>
              <a:gd name="connsiteX59" fmla="*/ 3418862 w 8688289"/>
              <a:gd name="connsiteY59" fmla="*/ 4350664 h 6858000"/>
              <a:gd name="connsiteX60" fmla="*/ 3533635 w 8688289"/>
              <a:gd name="connsiteY60" fmla="*/ 4204589 h 6858000"/>
              <a:gd name="connsiteX61" fmla="*/ 3644931 w 8688289"/>
              <a:gd name="connsiteY61" fmla="*/ 4061992 h 6858000"/>
              <a:gd name="connsiteX62" fmla="*/ 3752748 w 8688289"/>
              <a:gd name="connsiteY62" fmla="*/ 3926350 h 6858000"/>
              <a:gd name="connsiteX63" fmla="*/ 3860566 w 8688289"/>
              <a:gd name="connsiteY63" fmla="*/ 3797665 h 6858000"/>
              <a:gd name="connsiteX64" fmla="*/ 3961427 w 8688289"/>
              <a:gd name="connsiteY64" fmla="*/ 3675935 h 6858000"/>
              <a:gd name="connsiteX65" fmla="*/ 4149238 w 8688289"/>
              <a:gd name="connsiteY65" fmla="*/ 3456822 h 6858000"/>
              <a:gd name="connsiteX66" fmla="*/ 4309226 w 8688289"/>
              <a:gd name="connsiteY66" fmla="*/ 3269011 h 6858000"/>
              <a:gd name="connsiteX67" fmla="*/ 4535295 w 8688289"/>
              <a:gd name="connsiteY67" fmla="*/ 3011640 h 6858000"/>
              <a:gd name="connsiteX68" fmla="*/ 4684848 w 8688289"/>
              <a:gd name="connsiteY68" fmla="*/ 2837741 h 6858000"/>
              <a:gd name="connsiteX69" fmla="*/ 4862226 w 8688289"/>
              <a:gd name="connsiteY69" fmla="*/ 2632540 h 6858000"/>
              <a:gd name="connsiteX70" fmla="*/ 5279584 w 8688289"/>
              <a:gd name="connsiteY70" fmla="*/ 2138666 h 6858000"/>
              <a:gd name="connsiteX71" fmla="*/ 5512609 w 8688289"/>
              <a:gd name="connsiteY71" fmla="*/ 1860427 h 6858000"/>
              <a:gd name="connsiteX72" fmla="*/ 5759546 w 8688289"/>
              <a:gd name="connsiteY72" fmla="*/ 1561321 h 6858000"/>
              <a:gd name="connsiteX73" fmla="*/ 6270809 w 8688289"/>
              <a:gd name="connsiteY73" fmla="*/ 938761 h 6858000"/>
              <a:gd name="connsiteX74" fmla="*/ 6531659 w 8688289"/>
              <a:gd name="connsiteY74" fmla="*/ 618787 h 6858000"/>
              <a:gd name="connsiteX75" fmla="*/ 6789029 w 8688289"/>
              <a:gd name="connsiteY75" fmla="*/ 302290 h 6858000"/>
              <a:gd name="connsiteX76" fmla="*/ 2320585 w 8688289"/>
              <a:gd name="connsiteY76" fmla="*/ 0 h 6858000"/>
              <a:gd name="connsiteX77" fmla="*/ 5394900 w 8688289"/>
              <a:gd name="connsiteY77" fmla="*/ 0 h 6858000"/>
              <a:gd name="connsiteX78" fmla="*/ 5324796 w 8688289"/>
              <a:gd name="connsiteY78" fmla="*/ 90134 h 6858000"/>
              <a:gd name="connsiteX79" fmla="*/ 5053513 w 8688289"/>
              <a:gd name="connsiteY79" fmla="*/ 441409 h 6858000"/>
              <a:gd name="connsiteX80" fmla="*/ 4497036 w 8688289"/>
              <a:gd name="connsiteY80" fmla="*/ 1150919 h 6858000"/>
              <a:gd name="connsiteX81" fmla="*/ 4215319 w 8688289"/>
              <a:gd name="connsiteY81" fmla="*/ 1509151 h 6858000"/>
              <a:gd name="connsiteX82" fmla="*/ 3933602 w 8688289"/>
              <a:gd name="connsiteY82" fmla="*/ 1867384 h 6858000"/>
              <a:gd name="connsiteX83" fmla="*/ 3658841 w 8688289"/>
              <a:gd name="connsiteY83" fmla="*/ 2229094 h 6858000"/>
              <a:gd name="connsiteX84" fmla="*/ 3519722 w 8688289"/>
              <a:gd name="connsiteY84" fmla="*/ 2409949 h 6858000"/>
              <a:gd name="connsiteX85" fmla="*/ 3384080 w 8688289"/>
              <a:gd name="connsiteY85" fmla="*/ 2590805 h 6858000"/>
              <a:gd name="connsiteX86" fmla="*/ 3248439 w 8688289"/>
              <a:gd name="connsiteY86" fmla="*/ 2771660 h 6858000"/>
              <a:gd name="connsiteX87" fmla="*/ 3116275 w 8688289"/>
              <a:gd name="connsiteY87" fmla="*/ 2952515 h 6858000"/>
              <a:gd name="connsiteX88" fmla="*/ 2984112 w 8688289"/>
              <a:gd name="connsiteY88" fmla="*/ 3133370 h 6858000"/>
              <a:gd name="connsiteX89" fmla="*/ 2855426 w 8688289"/>
              <a:gd name="connsiteY89" fmla="*/ 3314225 h 6858000"/>
              <a:gd name="connsiteX90" fmla="*/ 2730219 w 8688289"/>
              <a:gd name="connsiteY90" fmla="*/ 3498559 h 6858000"/>
              <a:gd name="connsiteX91" fmla="*/ 2605011 w 8688289"/>
              <a:gd name="connsiteY91" fmla="*/ 3679414 h 6858000"/>
              <a:gd name="connsiteX92" fmla="*/ 2486760 w 8688289"/>
              <a:gd name="connsiteY92" fmla="*/ 3860269 h 6858000"/>
              <a:gd name="connsiteX93" fmla="*/ 2365030 w 8688289"/>
              <a:gd name="connsiteY93" fmla="*/ 4044602 h 6858000"/>
              <a:gd name="connsiteX94" fmla="*/ 2250257 w 8688289"/>
              <a:gd name="connsiteY94" fmla="*/ 4225458 h 6858000"/>
              <a:gd name="connsiteX95" fmla="*/ 2135483 w 8688289"/>
              <a:gd name="connsiteY95" fmla="*/ 4406313 h 6858000"/>
              <a:gd name="connsiteX96" fmla="*/ 2027666 w 8688289"/>
              <a:gd name="connsiteY96" fmla="*/ 4587168 h 6858000"/>
              <a:gd name="connsiteX97" fmla="*/ 1923326 w 8688289"/>
              <a:gd name="connsiteY97" fmla="*/ 4771501 h 6858000"/>
              <a:gd name="connsiteX98" fmla="*/ 1825943 w 8688289"/>
              <a:gd name="connsiteY98" fmla="*/ 4952356 h 6858000"/>
              <a:gd name="connsiteX99" fmla="*/ 1728559 w 8688289"/>
              <a:gd name="connsiteY99" fmla="*/ 5133212 h 6858000"/>
              <a:gd name="connsiteX100" fmla="*/ 1638131 w 8688289"/>
              <a:gd name="connsiteY100" fmla="*/ 5314067 h 6858000"/>
              <a:gd name="connsiteX101" fmla="*/ 1551182 w 8688289"/>
              <a:gd name="connsiteY101" fmla="*/ 5494922 h 6858000"/>
              <a:gd name="connsiteX102" fmla="*/ 1467710 w 8688289"/>
              <a:gd name="connsiteY102" fmla="*/ 5675777 h 6858000"/>
              <a:gd name="connsiteX103" fmla="*/ 1391194 w 8688289"/>
              <a:gd name="connsiteY103" fmla="*/ 5853155 h 6858000"/>
              <a:gd name="connsiteX104" fmla="*/ 1321635 w 8688289"/>
              <a:gd name="connsiteY104" fmla="*/ 6034010 h 6858000"/>
              <a:gd name="connsiteX105" fmla="*/ 1255553 w 8688289"/>
              <a:gd name="connsiteY105" fmla="*/ 6214865 h 6858000"/>
              <a:gd name="connsiteX106" fmla="*/ 1192949 w 8688289"/>
              <a:gd name="connsiteY106" fmla="*/ 6395720 h 6858000"/>
              <a:gd name="connsiteX107" fmla="*/ 1140779 w 8688289"/>
              <a:gd name="connsiteY107" fmla="*/ 6573097 h 6858000"/>
              <a:gd name="connsiteX108" fmla="*/ 1092088 w 8688289"/>
              <a:gd name="connsiteY108" fmla="*/ 6750475 h 6858000"/>
              <a:gd name="connsiteX109" fmla="*/ 1066788 w 8688289"/>
              <a:gd name="connsiteY109" fmla="*/ 6858000 h 6858000"/>
              <a:gd name="connsiteX110" fmla="*/ 248652 w 8688289"/>
              <a:gd name="connsiteY110" fmla="*/ 6858000 h 6858000"/>
              <a:gd name="connsiteX111" fmla="*/ 236503 w 8688289"/>
              <a:gd name="connsiteY111" fmla="*/ 6820034 h 6858000"/>
              <a:gd name="connsiteX112" fmla="*/ 208680 w 8688289"/>
              <a:gd name="connsiteY112" fmla="*/ 6729607 h 6858000"/>
              <a:gd name="connsiteX113" fmla="*/ 184333 w 8688289"/>
              <a:gd name="connsiteY113" fmla="*/ 6642657 h 6858000"/>
              <a:gd name="connsiteX114" fmla="*/ 163466 w 8688289"/>
              <a:gd name="connsiteY114" fmla="*/ 6552230 h 6858000"/>
              <a:gd name="connsiteX115" fmla="*/ 142598 w 8688289"/>
              <a:gd name="connsiteY115" fmla="*/ 6465280 h 6858000"/>
              <a:gd name="connsiteX116" fmla="*/ 121730 w 8688289"/>
              <a:gd name="connsiteY116" fmla="*/ 6371374 h 6858000"/>
              <a:gd name="connsiteX117" fmla="*/ 104340 w 8688289"/>
              <a:gd name="connsiteY117" fmla="*/ 6280947 h 6858000"/>
              <a:gd name="connsiteX118" fmla="*/ 86950 w 8688289"/>
              <a:gd name="connsiteY118" fmla="*/ 6187041 h 6858000"/>
              <a:gd name="connsiteX119" fmla="*/ 73038 w 8688289"/>
              <a:gd name="connsiteY119" fmla="*/ 6089658 h 6858000"/>
              <a:gd name="connsiteX120" fmla="*/ 59126 w 8688289"/>
              <a:gd name="connsiteY120" fmla="*/ 5992274 h 6858000"/>
              <a:gd name="connsiteX121" fmla="*/ 45214 w 8688289"/>
              <a:gd name="connsiteY121" fmla="*/ 5894890 h 6858000"/>
              <a:gd name="connsiteX122" fmla="*/ 34780 w 8688289"/>
              <a:gd name="connsiteY122" fmla="*/ 5797507 h 6858000"/>
              <a:gd name="connsiteX123" fmla="*/ 24346 w 8688289"/>
              <a:gd name="connsiteY123" fmla="*/ 5696645 h 6858000"/>
              <a:gd name="connsiteX124" fmla="*/ 17390 w 8688289"/>
              <a:gd name="connsiteY124" fmla="*/ 5595784 h 6858000"/>
              <a:gd name="connsiteX125" fmla="*/ 10434 w 8688289"/>
              <a:gd name="connsiteY125" fmla="*/ 5491444 h 6858000"/>
              <a:gd name="connsiteX126" fmla="*/ 3478 w 8688289"/>
              <a:gd name="connsiteY126" fmla="*/ 5376671 h 6858000"/>
              <a:gd name="connsiteX127" fmla="*/ 0 w 8688289"/>
              <a:gd name="connsiteY127" fmla="*/ 5261897 h 6858000"/>
              <a:gd name="connsiteX128" fmla="*/ 0 w 8688289"/>
              <a:gd name="connsiteY128" fmla="*/ 5147124 h 6858000"/>
              <a:gd name="connsiteX129" fmla="*/ 3478 w 8688289"/>
              <a:gd name="connsiteY129" fmla="*/ 5032350 h 6858000"/>
              <a:gd name="connsiteX130" fmla="*/ 6956 w 8688289"/>
              <a:gd name="connsiteY130" fmla="*/ 4917577 h 6858000"/>
              <a:gd name="connsiteX131" fmla="*/ 17390 w 8688289"/>
              <a:gd name="connsiteY131" fmla="*/ 4802803 h 6858000"/>
              <a:gd name="connsiteX132" fmla="*/ 27824 w 8688289"/>
              <a:gd name="connsiteY132" fmla="*/ 4691508 h 6858000"/>
              <a:gd name="connsiteX133" fmla="*/ 38258 w 8688289"/>
              <a:gd name="connsiteY133" fmla="*/ 4580212 h 6858000"/>
              <a:gd name="connsiteX134" fmla="*/ 55648 w 8688289"/>
              <a:gd name="connsiteY134" fmla="*/ 4468916 h 6858000"/>
              <a:gd name="connsiteX135" fmla="*/ 73038 w 8688289"/>
              <a:gd name="connsiteY135" fmla="*/ 4357621 h 6858000"/>
              <a:gd name="connsiteX136" fmla="*/ 90428 w 8688289"/>
              <a:gd name="connsiteY136" fmla="*/ 4246325 h 6858000"/>
              <a:gd name="connsiteX137" fmla="*/ 114774 w 8688289"/>
              <a:gd name="connsiteY137" fmla="*/ 4135030 h 6858000"/>
              <a:gd name="connsiteX138" fmla="*/ 139120 w 8688289"/>
              <a:gd name="connsiteY138" fmla="*/ 4027212 h 6858000"/>
              <a:gd name="connsiteX139" fmla="*/ 163466 w 8688289"/>
              <a:gd name="connsiteY139" fmla="*/ 3919395 h 6858000"/>
              <a:gd name="connsiteX140" fmla="*/ 194768 w 8688289"/>
              <a:gd name="connsiteY140" fmla="*/ 3811577 h 6858000"/>
              <a:gd name="connsiteX141" fmla="*/ 226069 w 8688289"/>
              <a:gd name="connsiteY141" fmla="*/ 3703760 h 6858000"/>
              <a:gd name="connsiteX142" fmla="*/ 257371 w 8688289"/>
              <a:gd name="connsiteY142" fmla="*/ 3595942 h 6858000"/>
              <a:gd name="connsiteX143" fmla="*/ 292151 w 8688289"/>
              <a:gd name="connsiteY143" fmla="*/ 3488125 h 6858000"/>
              <a:gd name="connsiteX144" fmla="*/ 330409 w 8688289"/>
              <a:gd name="connsiteY144" fmla="*/ 3380307 h 6858000"/>
              <a:gd name="connsiteX145" fmla="*/ 368667 w 8688289"/>
              <a:gd name="connsiteY145" fmla="*/ 3275968 h 6858000"/>
              <a:gd name="connsiteX146" fmla="*/ 406925 w 8688289"/>
              <a:gd name="connsiteY146" fmla="*/ 3171628 h 6858000"/>
              <a:gd name="connsiteX147" fmla="*/ 448660 w 8688289"/>
              <a:gd name="connsiteY147" fmla="*/ 3063811 h 6858000"/>
              <a:gd name="connsiteX148" fmla="*/ 493874 w 8688289"/>
              <a:gd name="connsiteY148" fmla="*/ 2959471 h 6858000"/>
              <a:gd name="connsiteX149" fmla="*/ 539088 w 8688289"/>
              <a:gd name="connsiteY149" fmla="*/ 2855131 h 6858000"/>
              <a:gd name="connsiteX150" fmla="*/ 636472 w 8688289"/>
              <a:gd name="connsiteY150" fmla="*/ 2649930 h 6858000"/>
              <a:gd name="connsiteX151" fmla="*/ 737333 w 8688289"/>
              <a:gd name="connsiteY151" fmla="*/ 2441251 h 6858000"/>
              <a:gd name="connsiteX152" fmla="*/ 789503 w 8688289"/>
              <a:gd name="connsiteY152" fmla="*/ 2340390 h 6858000"/>
              <a:gd name="connsiteX153" fmla="*/ 845151 w 8688289"/>
              <a:gd name="connsiteY153" fmla="*/ 2239528 h 6858000"/>
              <a:gd name="connsiteX154" fmla="*/ 900798 w 8688289"/>
              <a:gd name="connsiteY154" fmla="*/ 2135188 h 6858000"/>
              <a:gd name="connsiteX155" fmla="*/ 959924 w 8688289"/>
              <a:gd name="connsiteY155" fmla="*/ 2034327 h 6858000"/>
              <a:gd name="connsiteX156" fmla="*/ 1015572 w 8688289"/>
              <a:gd name="connsiteY156" fmla="*/ 1933465 h 6858000"/>
              <a:gd name="connsiteX157" fmla="*/ 1074698 w 8688289"/>
              <a:gd name="connsiteY157" fmla="*/ 1832604 h 6858000"/>
              <a:gd name="connsiteX158" fmla="*/ 1196427 w 8688289"/>
              <a:gd name="connsiteY158" fmla="*/ 1630881 h 6858000"/>
              <a:gd name="connsiteX159" fmla="*/ 1325113 w 8688289"/>
              <a:gd name="connsiteY159" fmla="*/ 1432635 h 6858000"/>
              <a:gd name="connsiteX160" fmla="*/ 1453798 w 8688289"/>
              <a:gd name="connsiteY160" fmla="*/ 1230912 h 6858000"/>
              <a:gd name="connsiteX161" fmla="*/ 1585962 w 8688289"/>
              <a:gd name="connsiteY161" fmla="*/ 1032667 h 6858000"/>
              <a:gd name="connsiteX162" fmla="*/ 1655521 w 8688289"/>
              <a:gd name="connsiteY162" fmla="*/ 935284 h 6858000"/>
              <a:gd name="connsiteX163" fmla="*/ 1721603 w 8688289"/>
              <a:gd name="connsiteY163" fmla="*/ 837900 h 6858000"/>
              <a:gd name="connsiteX164" fmla="*/ 1999842 w 8688289"/>
              <a:gd name="connsiteY164" fmla="*/ 437932 h 6858000"/>
              <a:gd name="connsiteX165" fmla="*/ 2285037 w 8688289"/>
              <a:gd name="connsiteY165" fmla="*/ 48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8688289" h="6858000">
                <a:moveTo>
                  <a:pt x="8688288" y="4328128"/>
                </a:moveTo>
                <a:lnTo>
                  <a:pt x="8688288" y="6858000"/>
                </a:lnTo>
                <a:lnTo>
                  <a:pt x="6155182" y="6858000"/>
                </a:lnTo>
                <a:lnTo>
                  <a:pt x="6180380" y="6830469"/>
                </a:lnTo>
                <a:lnTo>
                  <a:pt x="6375147" y="6625268"/>
                </a:lnTo>
                <a:lnTo>
                  <a:pt x="6573392" y="6416589"/>
                </a:lnTo>
                <a:lnTo>
                  <a:pt x="6778594" y="6207910"/>
                </a:lnTo>
                <a:lnTo>
                  <a:pt x="6987273" y="5992275"/>
                </a:lnTo>
                <a:lnTo>
                  <a:pt x="7202908" y="5780117"/>
                </a:lnTo>
                <a:lnTo>
                  <a:pt x="7422021" y="5564482"/>
                </a:lnTo>
                <a:lnTo>
                  <a:pt x="7860247" y="5133213"/>
                </a:lnTo>
                <a:lnTo>
                  <a:pt x="8305429" y="4701942"/>
                </a:lnTo>
                <a:close/>
                <a:moveTo>
                  <a:pt x="7032922" y="0"/>
                </a:moveTo>
                <a:lnTo>
                  <a:pt x="8688289" y="0"/>
                </a:lnTo>
                <a:lnTo>
                  <a:pt x="8688289" y="2405427"/>
                </a:lnTo>
                <a:lnTo>
                  <a:pt x="8611494" y="2503855"/>
                </a:lnTo>
                <a:lnTo>
                  <a:pt x="8489765" y="2653408"/>
                </a:lnTo>
                <a:lnTo>
                  <a:pt x="8371513" y="2802961"/>
                </a:lnTo>
                <a:lnTo>
                  <a:pt x="8138488" y="3088156"/>
                </a:lnTo>
                <a:lnTo>
                  <a:pt x="7919375" y="3355961"/>
                </a:lnTo>
                <a:lnTo>
                  <a:pt x="7710695" y="3599420"/>
                </a:lnTo>
                <a:lnTo>
                  <a:pt x="7362897" y="4013300"/>
                </a:lnTo>
                <a:lnTo>
                  <a:pt x="7220299" y="4176765"/>
                </a:lnTo>
                <a:lnTo>
                  <a:pt x="7164652" y="4242847"/>
                </a:lnTo>
                <a:lnTo>
                  <a:pt x="7112482" y="4305451"/>
                </a:lnTo>
                <a:lnTo>
                  <a:pt x="7032489" y="4399356"/>
                </a:lnTo>
                <a:lnTo>
                  <a:pt x="6945539" y="4503696"/>
                </a:lnTo>
                <a:lnTo>
                  <a:pt x="6740337" y="4733243"/>
                </a:lnTo>
                <a:lnTo>
                  <a:pt x="6510791" y="4990614"/>
                </a:lnTo>
                <a:lnTo>
                  <a:pt x="6260375" y="5268852"/>
                </a:lnTo>
                <a:lnTo>
                  <a:pt x="5992571" y="5564481"/>
                </a:lnTo>
                <a:lnTo>
                  <a:pt x="5717810" y="5874022"/>
                </a:lnTo>
                <a:lnTo>
                  <a:pt x="5436093" y="6200952"/>
                </a:lnTo>
                <a:lnTo>
                  <a:pt x="5293495" y="6364418"/>
                </a:lnTo>
                <a:lnTo>
                  <a:pt x="5154376" y="6531361"/>
                </a:lnTo>
                <a:lnTo>
                  <a:pt x="5015257" y="6698304"/>
                </a:lnTo>
                <a:lnTo>
                  <a:pt x="4885504" y="6858000"/>
                </a:lnTo>
                <a:lnTo>
                  <a:pt x="1863258" y="6858000"/>
                </a:lnTo>
                <a:lnTo>
                  <a:pt x="1878114" y="6820034"/>
                </a:lnTo>
                <a:lnTo>
                  <a:pt x="1909416" y="6736562"/>
                </a:lnTo>
                <a:lnTo>
                  <a:pt x="1947674" y="6656568"/>
                </a:lnTo>
                <a:lnTo>
                  <a:pt x="2020711" y="6493103"/>
                </a:lnTo>
                <a:lnTo>
                  <a:pt x="2104183" y="6326160"/>
                </a:lnTo>
                <a:lnTo>
                  <a:pt x="2194611" y="6152261"/>
                </a:lnTo>
                <a:lnTo>
                  <a:pt x="2243303" y="6068789"/>
                </a:lnTo>
                <a:lnTo>
                  <a:pt x="2291994" y="5985317"/>
                </a:lnTo>
                <a:lnTo>
                  <a:pt x="2340686" y="5898368"/>
                </a:lnTo>
                <a:lnTo>
                  <a:pt x="2392856" y="5814896"/>
                </a:lnTo>
                <a:lnTo>
                  <a:pt x="2441548" y="5727946"/>
                </a:lnTo>
                <a:lnTo>
                  <a:pt x="2500673" y="5644475"/>
                </a:lnTo>
                <a:lnTo>
                  <a:pt x="2608491" y="5474054"/>
                </a:lnTo>
                <a:lnTo>
                  <a:pt x="2664139" y="5390582"/>
                </a:lnTo>
                <a:lnTo>
                  <a:pt x="2719786" y="5307110"/>
                </a:lnTo>
                <a:lnTo>
                  <a:pt x="2834560" y="5140167"/>
                </a:lnTo>
                <a:lnTo>
                  <a:pt x="2949334" y="4976702"/>
                </a:lnTo>
                <a:lnTo>
                  <a:pt x="3067585" y="4813236"/>
                </a:lnTo>
                <a:lnTo>
                  <a:pt x="3185837" y="4656727"/>
                </a:lnTo>
                <a:lnTo>
                  <a:pt x="3300610" y="4500218"/>
                </a:lnTo>
                <a:lnTo>
                  <a:pt x="3359736" y="4423702"/>
                </a:lnTo>
                <a:lnTo>
                  <a:pt x="3418862" y="4350664"/>
                </a:lnTo>
                <a:lnTo>
                  <a:pt x="3533635" y="4204589"/>
                </a:lnTo>
                <a:lnTo>
                  <a:pt x="3644931" y="4061992"/>
                </a:lnTo>
                <a:lnTo>
                  <a:pt x="3752748" y="3926350"/>
                </a:lnTo>
                <a:lnTo>
                  <a:pt x="3860566" y="3797665"/>
                </a:lnTo>
                <a:lnTo>
                  <a:pt x="3961427" y="3675935"/>
                </a:lnTo>
                <a:lnTo>
                  <a:pt x="4149238" y="3456822"/>
                </a:lnTo>
                <a:lnTo>
                  <a:pt x="4309226" y="3269011"/>
                </a:lnTo>
                <a:lnTo>
                  <a:pt x="4535295" y="3011640"/>
                </a:lnTo>
                <a:lnTo>
                  <a:pt x="4684848" y="2837741"/>
                </a:lnTo>
                <a:lnTo>
                  <a:pt x="4862226" y="2632540"/>
                </a:lnTo>
                <a:lnTo>
                  <a:pt x="5279584" y="2138666"/>
                </a:lnTo>
                <a:lnTo>
                  <a:pt x="5512609" y="1860427"/>
                </a:lnTo>
                <a:lnTo>
                  <a:pt x="5759546" y="1561321"/>
                </a:lnTo>
                <a:lnTo>
                  <a:pt x="6270809" y="938761"/>
                </a:lnTo>
                <a:lnTo>
                  <a:pt x="6531659" y="618787"/>
                </a:lnTo>
                <a:lnTo>
                  <a:pt x="6789029" y="302290"/>
                </a:lnTo>
                <a:close/>
                <a:moveTo>
                  <a:pt x="2320585" y="0"/>
                </a:moveTo>
                <a:lnTo>
                  <a:pt x="5394900" y="0"/>
                </a:lnTo>
                <a:lnTo>
                  <a:pt x="5324796" y="90134"/>
                </a:lnTo>
                <a:lnTo>
                  <a:pt x="5053513" y="441409"/>
                </a:lnTo>
                <a:lnTo>
                  <a:pt x="4497036" y="1150919"/>
                </a:lnTo>
                <a:lnTo>
                  <a:pt x="4215319" y="1509151"/>
                </a:lnTo>
                <a:lnTo>
                  <a:pt x="3933602" y="1867384"/>
                </a:lnTo>
                <a:lnTo>
                  <a:pt x="3658841" y="2229094"/>
                </a:lnTo>
                <a:lnTo>
                  <a:pt x="3519722" y="2409949"/>
                </a:lnTo>
                <a:lnTo>
                  <a:pt x="3384080" y="2590805"/>
                </a:lnTo>
                <a:lnTo>
                  <a:pt x="3248439" y="2771660"/>
                </a:lnTo>
                <a:lnTo>
                  <a:pt x="3116275" y="2952515"/>
                </a:lnTo>
                <a:lnTo>
                  <a:pt x="2984112" y="3133370"/>
                </a:lnTo>
                <a:lnTo>
                  <a:pt x="2855426" y="3314225"/>
                </a:lnTo>
                <a:lnTo>
                  <a:pt x="2730219" y="3498559"/>
                </a:lnTo>
                <a:lnTo>
                  <a:pt x="2605011" y="3679414"/>
                </a:lnTo>
                <a:lnTo>
                  <a:pt x="2486760" y="3860269"/>
                </a:lnTo>
                <a:lnTo>
                  <a:pt x="2365030" y="4044602"/>
                </a:lnTo>
                <a:lnTo>
                  <a:pt x="2250257" y="4225458"/>
                </a:lnTo>
                <a:lnTo>
                  <a:pt x="2135483" y="4406313"/>
                </a:lnTo>
                <a:lnTo>
                  <a:pt x="2027666" y="4587168"/>
                </a:lnTo>
                <a:lnTo>
                  <a:pt x="1923326" y="4771501"/>
                </a:lnTo>
                <a:lnTo>
                  <a:pt x="1825943" y="4952356"/>
                </a:lnTo>
                <a:lnTo>
                  <a:pt x="1728559" y="5133212"/>
                </a:lnTo>
                <a:lnTo>
                  <a:pt x="1638131" y="5314067"/>
                </a:lnTo>
                <a:lnTo>
                  <a:pt x="1551182" y="5494922"/>
                </a:lnTo>
                <a:lnTo>
                  <a:pt x="1467710" y="5675777"/>
                </a:lnTo>
                <a:lnTo>
                  <a:pt x="1391194" y="5853155"/>
                </a:lnTo>
                <a:lnTo>
                  <a:pt x="1321635" y="6034010"/>
                </a:lnTo>
                <a:lnTo>
                  <a:pt x="1255553" y="6214865"/>
                </a:lnTo>
                <a:lnTo>
                  <a:pt x="1192949" y="6395720"/>
                </a:lnTo>
                <a:lnTo>
                  <a:pt x="1140779" y="6573097"/>
                </a:lnTo>
                <a:lnTo>
                  <a:pt x="1092088" y="6750475"/>
                </a:lnTo>
                <a:lnTo>
                  <a:pt x="1066788" y="6858000"/>
                </a:lnTo>
                <a:lnTo>
                  <a:pt x="248652" y="6858000"/>
                </a:lnTo>
                <a:lnTo>
                  <a:pt x="236503" y="6820034"/>
                </a:lnTo>
                <a:lnTo>
                  <a:pt x="208680" y="6729607"/>
                </a:lnTo>
                <a:lnTo>
                  <a:pt x="184333" y="6642657"/>
                </a:lnTo>
                <a:lnTo>
                  <a:pt x="163466" y="6552230"/>
                </a:lnTo>
                <a:lnTo>
                  <a:pt x="142598" y="6465280"/>
                </a:lnTo>
                <a:lnTo>
                  <a:pt x="121730" y="6371374"/>
                </a:lnTo>
                <a:lnTo>
                  <a:pt x="104340" y="6280947"/>
                </a:lnTo>
                <a:lnTo>
                  <a:pt x="86950" y="6187041"/>
                </a:lnTo>
                <a:lnTo>
                  <a:pt x="73038" y="6089658"/>
                </a:lnTo>
                <a:lnTo>
                  <a:pt x="59126" y="5992274"/>
                </a:lnTo>
                <a:lnTo>
                  <a:pt x="45214" y="5894890"/>
                </a:lnTo>
                <a:lnTo>
                  <a:pt x="34780" y="5797507"/>
                </a:lnTo>
                <a:lnTo>
                  <a:pt x="24346" y="5696645"/>
                </a:lnTo>
                <a:lnTo>
                  <a:pt x="17390" y="5595784"/>
                </a:lnTo>
                <a:lnTo>
                  <a:pt x="10434" y="5491444"/>
                </a:lnTo>
                <a:lnTo>
                  <a:pt x="3478" y="5376671"/>
                </a:lnTo>
                <a:lnTo>
                  <a:pt x="0" y="5261897"/>
                </a:lnTo>
                <a:lnTo>
                  <a:pt x="0" y="5147124"/>
                </a:lnTo>
                <a:lnTo>
                  <a:pt x="3478" y="5032350"/>
                </a:lnTo>
                <a:lnTo>
                  <a:pt x="6956" y="4917577"/>
                </a:lnTo>
                <a:lnTo>
                  <a:pt x="17390" y="4802803"/>
                </a:lnTo>
                <a:lnTo>
                  <a:pt x="27824" y="4691508"/>
                </a:lnTo>
                <a:lnTo>
                  <a:pt x="38258" y="4580212"/>
                </a:lnTo>
                <a:lnTo>
                  <a:pt x="55648" y="4468916"/>
                </a:lnTo>
                <a:lnTo>
                  <a:pt x="73038" y="4357621"/>
                </a:lnTo>
                <a:lnTo>
                  <a:pt x="90428" y="4246325"/>
                </a:lnTo>
                <a:lnTo>
                  <a:pt x="114774" y="4135030"/>
                </a:lnTo>
                <a:lnTo>
                  <a:pt x="139120" y="4027212"/>
                </a:lnTo>
                <a:lnTo>
                  <a:pt x="163466" y="3919395"/>
                </a:lnTo>
                <a:lnTo>
                  <a:pt x="194768" y="3811577"/>
                </a:lnTo>
                <a:lnTo>
                  <a:pt x="226069" y="3703760"/>
                </a:lnTo>
                <a:lnTo>
                  <a:pt x="257371" y="3595942"/>
                </a:lnTo>
                <a:lnTo>
                  <a:pt x="292151" y="3488125"/>
                </a:lnTo>
                <a:lnTo>
                  <a:pt x="330409" y="3380307"/>
                </a:lnTo>
                <a:lnTo>
                  <a:pt x="368667" y="3275968"/>
                </a:lnTo>
                <a:lnTo>
                  <a:pt x="406925" y="3171628"/>
                </a:lnTo>
                <a:lnTo>
                  <a:pt x="448660" y="3063811"/>
                </a:lnTo>
                <a:lnTo>
                  <a:pt x="493874" y="2959471"/>
                </a:lnTo>
                <a:lnTo>
                  <a:pt x="539088" y="2855131"/>
                </a:lnTo>
                <a:lnTo>
                  <a:pt x="636472" y="2649930"/>
                </a:lnTo>
                <a:lnTo>
                  <a:pt x="737333" y="2441251"/>
                </a:lnTo>
                <a:lnTo>
                  <a:pt x="789503" y="2340390"/>
                </a:lnTo>
                <a:lnTo>
                  <a:pt x="845151" y="2239528"/>
                </a:lnTo>
                <a:lnTo>
                  <a:pt x="900798" y="2135188"/>
                </a:lnTo>
                <a:lnTo>
                  <a:pt x="959924" y="2034327"/>
                </a:lnTo>
                <a:lnTo>
                  <a:pt x="1015572" y="1933465"/>
                </a:lnTo>
                <a:lnTo>
                  <a:pt x="1074698" y="1832604"/>
                </a:lnTo>
                <a:lnTo>
                  <a:pt x="1196427" y="1630881"/>
                </a:lnTo>
                <a:lnTo>
                  <a:pt x="1325113" y="1432635"/>
                </a:lnTo>
                <a:lnTo>
                  <a:pt x="1453798" y="1230912"/>
                </a:lnTo>
                <a:lnTo>
                  <a:pt x="1585962" y="1032667"/>
                </a:lnTo>
                <a:lnTo>
                  <a:pt x="1655521" y="935284"/>
                </a:lnTo>
                <a:lnTo>
                  <a:pt x="1721603" y="837900"/>
                </a:lnTo>
                <a:lnTo>
                  <a:pt x="1999842" y="437932"/>
                </a:lnTo>
                <a:lnTo>
                  <a:pt x="2285037" y="4839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F9E1514-77AC-237D-55D9-DFBEE85FF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0" y="476672"/>
            <a:ext cx="2353395" cy="936000"/>
            <a:chOff x="911225" y="260350"/>
            <a:chExt cx="4183063" cy="1663700"/>
          </a:xfrm>
          <a:solidFill>
            <a:schemeClr val="accent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F0E36BB-BBC1-E040-DA8C-2138DB4E9E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566E919-F51F-823C-4232-8C855258E7A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EBCD1A8-6EFF-EA63-1F2E-D604762C52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180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669088"/>
          </a:xfrm>
          <a:custGeom>
            <a:avLst/>
            <a:gdLst/>
            <a:ahLst/>
            <a:cxnLst/>
            <a:rect l="l" t="t" r="r" b="b"/>
            <a:pathLst>
              <a:path w="12192000" h="6669088">
                <a:moveTo>
                  <a:pt x="0" y="0"/>
                </a:moveTo>
                <a:lnTo>
                  <a:pt x="479376" y="0"/>
                </a:lnTo>
                <a:lnTo>
                  <a:pt x="479376" y="1268760"/>
                </a:lnTo>
                <a:lnTo>
                  <a:pt x="1055344" y="1268760"/>
                </a:lnTo>
                <a:lnTo>
                  <a:pt x="1055344" y="0"/>
                </a:lnTo>
                <a:lnTo>
                  <a:pt x="12192000" y="0"/>
                </a:lnTo>
                <a:lnTo>
                  <a:pt x="12192000" y="6669088"/>
                </a:lnTo>
                <a:lnTo>
                  <a:pt x="0" y="666908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marL="0" indent="0" algn="r">
              <a:buFontTx/>
              <a:buNone/>
              <a:defRPr sz="10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A38093-ADEF-4186-B183-F189E8EE4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0913E-09E8-4F19-9E92-DC463A77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14E90D-FE23-4FB2-9E95-A78C890E1071}" type="datetime1">
              <a:rPr lang="fi-FI" smtClean="0"/>
              <a:t>4.5.2026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C6687-22A2-4DBC-A00E-1B87A3B9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JYU Since 1863.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3AC3D7-F99C-42CD-98EE-4CA07AAE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985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8EB299E-F3FC-B817-329F-C82605FFC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794024" y="1599492"/>
            <a:ext cx="2397977" cy="5258508"/>
            <a:chOff x="9794024" y="1599492"/>
            <a:chExt cx="2397977" cy="5258508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C8AD33F-8224-CE46-9D70-F093C9D742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6522" y="4729133"/>
              <a:ext cx="1475478" cy="2128867"/>
            </a:xfrm>
            <a:custGeom>
              <a:avLst/>
              <a:gdLst>
                <a:gd name="connsiteX0" fmla="*/ 1475478 w 1475478"/>
                <a:gd name="connsiteY0" fmla="*/ 0 h 2128867"/>
                <a:gd name="connsiteX1" fmla="*/ 1475478 w 1475478"/>
                <a:gd name="connsiteY1" fmla="*/ 2128867 h 2128867"/>
                <a:gd name="connsiteX2" fmla="*/ 0 w 1475478"/>
                <a:gd name="connsiteY2" fmla="*/ 2128867 h 2128867"/>
                <a:gd name="connsiteX3" fmla="*/ 2007 w 1475478"/>
                <a:gd name="connsiteY3" fmla="*/ 2123097 h 2128867"/>
                <a:gd name="connsiteX4" fmla="*/ 16149 w 1475478"/>
                <a:gd name="connsiteY4" fmla="*/ 2084208 h 2128867"/>
                <a:gd name="connsiteX5" fmla="*/ 32058 w 1475478"/>
                <a:gd name="connsiteY5" fmla="*/ 2043551 h 2128867"/>
                <a:gd name="connsiteX6" fmla="*/ 47967 w 1475478"/>
                <a:gd name="connsiteY6" fmla="*/ 2001126 h 2128867"/>
                <a:gd name="connsiteX7" fmla="*/ 67412 w 1475478"/>
                <a:gd name="connsiteY7" fmla="*/ 1960469 h 2128867"/>
                <a:gd name="connsiteX8" fmla="*/ 104533 w 1475478"/>
                <a:gd name="connsiteY8" fmla="*/ 1877388 h 2128867"/>
                <a:gd name="connsiteX9" fmla="*/ 146958 w 1475478"/>
                <a:gd name="connsiteY9" fmla="*/ 1792538 h 2128867"/>
                <a:gd name="connsiteX10" fmla="*/ 192918 w 1475478"/>
                <a:gd name="connsiteY10" fmla="*/ 1704153 h 2128867"/>
                <a:gd name="connsiteX11" fmla="*/ 217666 w 1475478"/>
                <a:gd name="connsiteY11" fmla="*/ 1661728 h 2128867"/>
                <a:gd name="connsiteX12" fmla="*/ 242414 w 1475478"/>
                <a:gd name="connsiteY12" fmla="*/ 1619304 h 2128867"/>
                <a:gd name="connsiteX13" fmla="*/ 267162 w 1475478"/>
                <a:gd name="connsiteY13" fmla="*/ 1575111 h 2128867"/>
                <a:gd name="connsiteX14" fmla="*/ 293677 w 1475478"/>
                <a:gd name="connsiteY14" fmla="*/ 1532687 h 2128867"/>
                <a:gd name="connsiteX15" fmla="*/ 318425 w 1475478"/>
                <a:gd name="connsiteY15" fmla="*/ 1488494 h 2128867"/>
                <a:gd name="connsiteX16" fmla="*/ 348476 w 1475478"/>
                <a:gd name="connsiteY16" fmla="*/ 1446069 h 2128867"/>
                <a:gd name="connsiteX17" fmla="*/ 403274 w 1475478"/>
                <a:gd name="connsiteY17" fmla="*/ 1359452 h 2128867"/>
                <a:gd name="connsiteX18" fmla="*/ 431557 w 1475478"/>
                <a:gd name="connsiteY18" fmla="*/ 1317028 h 2128867"/>
                <a:gd name="connsiteX19" fmla="*/ 459841 w 1475478"/>
                <a:gd name="connsiteY19" fmla="*/ 1274603 h 2128867"/>
                <a:gd name="connsiteX20" fmla="*/ 518175 w 1475478"/>
                <a:gd name="connsiteY20" fmla="*/ 1189753 h 2128867"/>
                <a:gd name="connsiteX21" fmla="*/ 576509 w 1475478"/>
                <a:gd name="connsiteY21" fmla="*/ 1106672 h 2128867"/>
                <a:gd name="connsiteX22" fmla="*/ 636610 w 1475478"/>
                <a:gd name="connsiteY22" fmla="*/ 1023590 h 2128867"/>
                <a:gd name="connsiteX23" fmla="*/ 696712 w 1475478"/>
                <a:gd name="connsiteY23" fmla="*/ 944043 h 2128867"/>
                <a:gd name="connsiteX24" fmla="*/ 755046 w 1475478"/>
                <a:gd name="connsiteY24" fmla="*/ 864497 h 2128867"/>
                <a:gd name="connsiteX25" fmla="*/ 785097 w 1475478"/>
                <a:gd name="connsiteY25" fmla="*/ 825608 h 2128867"/>
                <a:gd name="connsiteX26" fmla="*/ 815148 w 1475478"/>
                <a:gd name="connsiteY26" fmla="*/ 788486 h 2128867"/>
                <a:gd name="connsiteX27" fmla="*/ 873482 w 1475478"/>
                <a:gd name="connsiteY27" fmla="*/ 714243 h 2128867"/>
                <a:gd name="connsiteX28" fmla="*/ 930048 w 1475478"/>
                <a:gd name="connsiteY28" fmla="*/ 641767 h 2128867"/>
                <a:gd name="connsiteX29" fmla="*/ 984847 w 1475478"/>
                <a:gd name="connsiteY29" fmla="*/ 572827 h 2128867"/>
                <a:gd name="connsiteX30" fmla="*/ 1039645 w 1475478"/>
                <a:gd name="connsiteY30" fmla="*/ 507422 h 2128867"/>
                <a:gd name="connsiteX31" fmla="*/ 1090908 w 1475478"/>
                <a:gd name="connsiteY31" fmla="*/ 445553 h 2128867"/>
                <a:gd name="connsiteX32" fmla="*/ 1186364 w 1475478"/>
                <a:gd name="connsiteY32" fmla="*/ 334188 h 2128867"/>
                <a:gd name="connsiteX33" fmla="*/ 1267678 w 1475478"/>
                <a:gd name="connsiteY33" fmla="*/ 238732 h 2128867"/>
                <a:gd name="connsiteX34" fmla="*/ 1382578 w 1475478"/>
                <a:gd name="connsiteY34" fmla="*/ 107923 h 2128867"/>
                <a:gd name="connsiteX35" fmla="*/ 1458589 w 1475478"/>
                <a:gd name="connsiteY35" fmla="*/ 19538 h 212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5478" h="2128867">
                  <a:moveTo>
                    <a:pt x="1475478" y="0"/>
                  </a:moveTo>
                  <a:lnTo>
                    <a:pt x="1475478" y="2128867"/>
                  </a:lnTo>
                  <a:lnTo>
                    <a:pt x="0" y="2128867"/>
                  </a:lnTo>
                  <a:lnTo>
                    <a:pt x="2007" y="2123097"/>
                  </a:lnTo>
                  <a:lnTo>
                    <a:pt x="16149" y="2084208"/>
                  </a:lnTo>
                  <a:lnTo>
                    <a:pt x="32058" y="2043551"/>
                  </a:lnTo>
                  <a:lnTo>
                    <a:pt x="47967" y="2001126"/>
                  </a:lnTo>
                  <a:lnTo>
                    <a:pt x="67412" y="1960469"/>
                  </a:lnTo>
                  <a:lnTo>
                    <a:pt x="104533" y="1877388"/>
                  </a:lnTo>
                  <a:lnTo>
                    <a:pt x="146958" y="1792538"/>
                  </a:lnTo>
                  <a:lnTo>
                    <a:pt x="192918" y="1704153"/>
                  </a:lnTo>
                  <a:lnTo>
                    <a:pt x="217666" y="1661728"/>
                  </a:lnTo>
                  <a:lnTo>
                    <a:pt x="242414" y="1619304"/>
                  </a:lnTo>
                  <a:lnTo>
                    <a:pt x="267162" y="1575111"/>
                  </a:lnTo>
                  <a:lnTo>
                    <a:pt x="293677" y="1532687"/>
                  </a:lnTo>
                  <a:lnTo>
                    <a:pt x="318425" y="1488494"/>
                  </a:lnTo>
                  <a:lnTo>
                    <a:pt x="348476" y="1446069"/>
                  </a:lnTo>
                  <a:lnTo>
                    <a:pt x="403274" y="1359452"/>
                  </a:lnTo>
                  <a:lnTo>
                    <a:pt x="431557" y="1317028"/>
                  </a:lnTo>
                  <a:lnTo>
                    <a:pt x="459841" y="1274603"/>
                  </a:lnTo>
                  <a:lnTo>
                    <a:pt x="518175" y="1189753"/>
                  </a:lnTo>
                  <a:lnTo>
                    <a:pt x="576509" y="1106672"/>
                  </a:lnTo>
                  <a:lnTo>
                    <a:pt x="636610" y="1023590"/>
                  </a:lnTo>
                  <a:lnTo>
                    <a:pt x="696712" y="944043"/>
                  </a:lnTo>
                  <a:lnTo>
                    <a:pt x="755046" y="864497"/>
                  </a:lnTo>
                  <a:lnTo>
                    <a:pt x="785097" y="825608"/>
                  </a:lnTo>
                  <a:lnTo>
                    <a:pt x="815148" y="788486"/>
                  </a:lnTo>
                  <a:lnTo>
                    <a:pt x="873482" y="714243"/>
                  </a:lnTo>
                  <a:lnTo>
                    <a:pt x="930048" y="641767"/>
                  </a:lnTo>
                  <a:lnTo>
                    <a:pt x="984847" y="572827"/>
                  </a:lnTo>
                  <a:lnTo>
                    <a:pt x="1039645" y="507422"/>
                  </a:lnTo>
                  <a:lnTo>
                    <a:pt x="1090908" y="445553"/>
                  </a:lnTo>
                  <a:lnTo>
                    <a:pt x="1186364" y="334188"/>
                  </a:lnTo>
                  <a:lnTo>
                    <a:pt x="1267678" y="238732"/>
                  </a:lnTo>
                  <a:lnTo>
                    <a:pt x="1382578" y="107923"/>
                  </a:lnTo>
                  <a:lnTo>
                    <a:pt x="1458589" y="19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1888DB0-48B4-7634-9D9F-6144FF4B7B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94024" y="1599492"/>
              <a:ext cx="2397977" cy="5258508"/>
            </a:xfrm>
            <a:custGeom>
              <a:avLst/>
              <a:gdLst>
                <a:gd name="connsiteX0" fmla="*/ 2397977 w 2397977"/>
                <a:gd name="connsiteY0" fmla="*/ 0 h 5258508"/>
                <a:gd name="connsiteX1" fmla="*/ 2397977 w 2397977"/>
                <a:gd name="connsiteY1" fmla="*/ 2148607 h 5258508"/>
                <a:gd name="connsiteX2" fmla="*/ 2285632 w 2397977"/>
                <a:gd name="connsiteY2" fmla="*/ 2291846 h 5258508"/>
                <a:gd name="connsiteX3" fmla="*/ 2142449 w 2397977"/>
                <a:gd name="connsiteY3" fmla="*/ 2473919 h 5258508"/>
                <a:gd name="connsiteX4" fmla="*/ 1999265 w 2397977"/>
                <a:gd name="connsiteY4" fmla="*/ 2655992 h 5258508"/>
                <a:gd name="connsiteX5" fmla="*/ 1859617 w 2397977"/>
                <a:gd name="connsiteY5" fmla="*/ 2839832 h 5258508"/>
                <a:gd name="connsiteX6" fmla="*/ 1788909 w 2397977"/>
                <a:gd name="connsiteY6" fmla="*/ 2931753 h 5258508"/>
                <a:gd name="connsiteX7" fmla="*/ 1719969 w 2397977"/>
                <a:gd name="connsiteY7" fmla="*/ 3023673 h 5258508"/>
                <a:gd name="connsiteX8" fmla="*/ 1651029 w 2397977"/>
                <a:gd name="connsiteY8" fmla="*/ 3115593 h 5258508"/>
                <a:gd name="connsiteX9" fmla="*/ 1583857 w 2397977"/>
                <a:gd name="connsiteY9" fmla="*/ 3207513 h 5258508"/>
                <a:gd name="connsiteX10" fmla="*/ 1516684 w 2397977"/>
                <a:gd name="connsiteY10" fmla="*/ 3299434 h 5258508"/>
                <a:gd name="connsiteX11" fmla="*/ 1451279 w 2397977"/>
                <a:gd name="connsiteY11" fmla="*/ 3391354 h 5258508"/>
                <a:gd name="connsiteX12" fmla="*/ 1387642 w 2397977"/>
                <a:gd name="connsiteY12" fmla="*/ 3485042 h 5258508"/>
                <a:gd name="connsiteX13" fmla="*/ 1324005 w 2397977"/>
                <a:gd name="connsiteY13" fmla="*/ 3576962 h 5258508"/>
                <a:gd name="connsiteX14" fmla="*/ 1263903 w 2397977"/>
                <a:gd name="connsiteY14" fmla="*/ 3668882 h 5258508"/>
                <a:gd name="connsiteX15" fmla="*/ 1202034 w 2397977"/>
                <a:gd name="connsiteY15" fmla="*/ 3762570 h 5258508"/>
                <a:gd name="connsiteX16" fmla="*/ 1143700 w 2397977"/>
                <a:gd name="connsiteY16" fmla="*/ 3854491 h 5258508"/>
                <a:gd name="connsiteX17" fmla="*/ 1085366 w 2397977"/>
                <a:gd name="connsiteY17" fmla="*/ 3946411 h 5258508"/>
                <a:gd name="connsiteX18" fmla="*/ 1030567 w 2397977"/>
                <a:gd name="connsiteY18" fmla="*/ 4038331 h 5258508"/>
                <a:gd name="connsiteX19" fmla="*/ 977536 w 2397977"/>
                <a:gd name="connsiteY19" fmla="*/ 4132019 h 5258508"/>
                <a:gd name="connsiteX20" fmla="*/ 928041 w 2397977"/>
                <a:gd name="connsiteY20" fmla="*/ 4223939 h 5258508"/>
                <a:gd name="connsiteX21" fmla="*/ 878545 w 2397977"/>
                <a:gd name="connsiteY21" fmla="*/ 4315859 h 5258508"/>
                <a:gd name="connsiteX22" fmla="*/ 832585 w 2397977"/>
                <a:gd name="connsiteY22" fmla="*/ 4407780 h 5258508"/>
                <a:gd name="connsiteX23" fmla="*/ 788393 w 2397977"/>
                <a:gd name="connsiteY23" fmla="*/ 4499700 h 5258508"/>
                <a:gd name="connsiteX24" fmla="*/ 745968 w 2397977"/>
                <a:gd name="connsiteY24" fmla="*/ 4591620 h 5258508"/>
                <a:gd name="connsiteX25" fmla="*/ 707079 w 2397977"/>
                <a:gd name="connsiteY25" fmla="*/ 4681773 h 5258508"/>
                <a:gd name="connsiteX26" fmla="*/ 671725 w 2397977"/>
                <a:gd name="connsiteY26" fmla="*/ 4773693 h 5258508"/>
                <a:gd name="connsiteX27" fmla="*/ 638139 w 2397977"/>
                <a:gd name="connsiteY27" fmla="*/ 4865613 h 5258508"/>
                <a:gd name="connsiteX28" fmla="*/ 606320 w 2397977"/>
                <a:gd name="connsiteY28" fmla="*/ 4957533 h 5258508"/>
                <a:gd name="connsiteX29" fmla="*/ 579805 w 2397977"/>
                <a:gd name="connsiteY29" fmla="*/ 5047686 h 5258508"/>
                <a:gd name="connsiteX30" fmla="*/ 555057 w 2397977"/>
                <a:gd name="connsiteY30" fmla="*/ 5137839 h 5258508"/>
                <a:gd name="connsiteX31" fmla="*/ 533845 w 2397977"/>
                <a:gd name="connsiteY31" fmla="*/ 5227991 h 5258508"/>
                <a:gd name="connsiteX32" fmla="*/ 527741 w 2397977"/>
                <a:gd name="connsiteY32" fmla="*/ 5258508 h 5258508"/>
                <a:gd name="connsiteX33" fmla="*/ 148053 w 2397977"/>
                <a:gd name="connsiteY33" fmla="*/ 5258508 h 5258508"/>
                <a:gd name="connsiteX34" fmla="*/ 134345 w 2397977"/>
                <a:gd name="connsiteY34" fmla="*/ 5217385 h 5258508"/>
                <a:gd name="connsiteX35" fmla="*/ 120203 w 2397977"/>
                <a:gd name="connsiteY35" fmla="*/ 5173193 h 5258508"/>
                <a:gd name="connsiteX36" fmla="*/ 106062 w 2397977"/>
                <a:gd name="connsiteY36" fmla="*/ 5127232 h 5258508"/>
                <a:gd name="connsiteX37" fmla="*/ 93688 w 2397977"/>
                <a:gd name="connsiteY37" fmla="*/ 5083040 h 5258508"/>
                <a:gd name="connsiteX38" fmla="*/ 83082 w 2397977"/>
                <a:gd name="connsiteY38" fmla="*/ 5037080 h 5258508"/>
                <a:gd name="connsiteX39" fmla="*/ 72476 w 2397977"/>
                <a:gd name="connsiteY39" fmla="*/ 4992887 h 5258508"/>
                <a:gd name="connsiteX40" fmla="*/ 61869 w 2397977"/>
                <a:gd name="connsiteY40" fmla="*/ 4945160 h 5258508"/>
                <a:gd name="connsiteX41" fmla="*/ 53031 w 2397977"/>
                <a:gd name="connsiteY41" fmla="*/ 4899199 h 5258508"/>
                <a:gd name="connsiteX42" fmla="*/ 44192 w 2397977"/>
                <a:gd name="connsiteY42" fmla="*/ 4851472 h 5258508"/>
                <a:gd name="connsiteX43" fmla="*/ 37122 w 2397977"/>
                <a:gd name="connsiteY43" fmla="*/ 4801976 h 5258508"/>
                <a:gd name="connsiteX44" fmla="*/ 30051 w 2397977"/>
                <a:gd name="connsiteY44" fmla="*/ 4752481 h 5258508"/>
                <a:gd name="connsiteX45" fmla="*/ 22980 w 2397977"/>
                <a:gd name="connsiteY45" fmla="*/ 4702985 h 5258508"/>
                <a:gd name="connsiteX46" fmla="*/ 17677 w 2397977"/>
                <a:gd name="connsiteY46" fmla="*/ 4653490 h 5258508"/>
                <a:gd name="connsiteX47" fmla="*/ 12374 w 2397977"/>
                <a:gd name="connsiteY47" fmla="*/ 4602226 h 5258508"/>
                <a:gd name="connsiteX48" fmla="*/ 8838 w 2397977"/>
                <a:gd name="connsiteY48" fmla="*/ 4550963 h 5258508"/>
                <a:gd name="connsiteX49" fmla="*/ 5303 w 2397977"/>
                <a:gd name="connsiteY49" fmla="*/ 4497932 h 5258508"/>
                <a:gd name="connsiteX50" fmla="*/ 1768 w 2397977"/>
                <a:gd name="connsiteY50" fmla="*/ 4439598 h 5258508"/>
                <a:gd name="connsiteX51" fmla="*/ 0 w 2397977"/>
                <a:gd name="connsiteY51" fmla="*/ 4381264 h 5258508"/>
                <a:gd name="connsiteX52" fmla="*/ 0 w 2397977"/>
                <a:gd name="connsiteY52" fmla="*/ 4322930 h 5258508"/>
                <a:gd name="connsiteX53" fmla="*/ 1768 w 2397977"/>
                <a:gd name="connsiteY53" fmla="*/ 4264596 h 5258508"/>
                <a:gd name="connsiteX54" fmla="*/ 3535 w 2397977"/>
                <a:gd name="connsiteY54" fmla="*/ 4206262 h 5258508"/>
                <a:gd name="connsiteX55" fmla="*/ 8838 w 2397977"/>
                <a:gd name="connsiteY55" fmla="*/ 4147928 h 5258508"/>
                <a:gd name="connsiteX56" fmla="*/ 14142 w 2397977"/>
                <a:gd name="connsiteY56" fmla="*/ 4091362 h 5258508"/>
                <a:gd name="connsiteX57" fmla="*/ 19445 w 2397977"/>
                <a:gd name="connsiteY57" fmla="*/ 4034796 h 5258508"/>
                <a:gd name="connsiteX58" fmla="*/ 28283 w 2397977"/>
                <a:gd name="connsiteY58" fmla="*/ 3978229 h 5258508"/>
                <a:gd name="connsiteX59" fmla="*/ 37122 w 2397977"/>
                <a:gd name="connsiteY59" fmla="*/ 3921663 h 5258508"/>
                <a:gd name="connsiteX60" fmla="*/ 45960 w 2397977"/>
                <a:gd name="connsiteY60" fmla="*/ 3865097 h 5258508"/>
                <a:gd name="connsiteX61" fmla="*/ 58334 w 2397977"/>
                <a:gd name="connsiteY61" fmla="*/ 3808530 h 5258508"/>
                <a:gd name="connsiteX62" fmla="*/ 70708 w 2397977"/>
                <a:gd name="connsiteY62" fmla="*/ 3753732 h 5258508"/>
                <a:gd name="connsiteX63" fmla="*/ 83082 w 2397977"/>
                <a:gd name="connsiteY63" fmla="*/ 3698933 h 5258508"/>
                <a:gd name="connsiteX64" fmla="*/ 98991 w 2397977"/>
                <a:gd name="connsiteY64" fmla="*/ 3644135 h 5258508"/>
                <a:gd name="connsiteX65" fmla="*/ 114900 w 2397977"/>
                <a:gd name="connsiteY65" fmla="*/ 3589336 h 5258508"/>
                <a:gd name="connsiteX66" fmla="*/ 130810 w 2397977"/>
                <a:gd name="connsiteY66" fmla="*/ 3534537 h 5258508"/>
                <a:gd name="connsiteX67" fmla="*/ 148487 w 2397977"/>
                <a:gd name="connsiteY67" fmla="*/ 3479739 h 5258508"/>
                <a:gd name="connsiteX68" fmla="*/ 167931 w 2397977"/>
                <a:gd name="connsiteY68" fmla="*/ 3424940 h 5258508"/>
                <a:gd name="connsiteX69" fmla="*/ 187376 w 2397977"/>
                <a:gd name="connsiteY69" fmla="*/ 3371909 h 5258508"/>
                <a:gd name="connsiteX70" fmla="*/ 206821 w 2397977"/>
                <a:gd name="connsiteY70" fmla="*/ 3318878 h 5258508"/>
                <a:gd name="connsiteX71" fmla="*/ 228033 w 2397977"/>
                <a:gd name="connsiteY71" fmla="*/ 3264080 h 5258508"/>
                <a:gd name="connsiteX72" fmla="*/ 251013 w 2397977"/>
                <a:gd name="connsiteY72" fmla="*/ 3211049 h 5258508"/>
                <a:gd name="connsiteX73" fmla="*/ 273993 w 2397977"/>
                <a:gd name="connsiteY73" fmla="*/ 3158018 h 5258508"/>
                <a:gd name="connsiteX74" fmla="*/ 323489 w 2397977"/>
                <a:gd name="connsiteY74" fmla="*/ 3053724 h 5258508"/>
                <a:gd name="connsiteX75" fmla="*/ 374752 w 2397977"/>
                <a:gd name="connsiteY75" fmla="*/ 2947662 h 5258508"/>
                <a:gd name="connsiteX76" fmla="*/ 401267 w 2397977"/>
                <a:gd name="connsiteY76" fmla="*/ 2896399 h 5258508"/>
                <a:gd name="connsiteX77" fmla="*/ 429550 w 2397977"/>
                <a:gd name="connsiteY77" fmla="*/ 2845135 h 5258508"/>
                <a:gd name="connsiteX78" fmla="*/ 457833 w 2397977"/>
                <a:gd name="connsiteY78" fmla="*/ 2792105 h 5258508"/>
                <a:gd name="connsiteX79" fmla="*/ 487884 w 2397977"/>
                <a:gd name="connsiteY79" fmla="*/ 2740841 h 5258508"/>
                <a:gd name="connsiteX80" fmla="*/ 516167 w 2397977"/>
                <a:gd name="connsiteY80" fmla="*/ 2689578 h 5258508"/>
                <a:gd name="connsiteX81" fmla="*/ 546218 w 2397977"/>
                <a:gd name="connsiteY81" fmla="*/ 2638315 h 5258508"/>
                <a:gd name="connsiteX82" fmla="*/ 608088 w 2397977"/>
                <a:gd name="connsiteY82" fmla="*/ 2535788 h 5258508"/>
                <a:gd name="connsiteX83" fmla="*/ 673493 w 2397977"/>
                <a:gd name="connsiteY83" fmla="*/ 2435030 h 5258508"/>
                <a:gd name="connsiteX84" fmla="*/ 738897 w 2397977"/>
                <a:gd name="connsiteY84" fmla="*/ 2332503 h 5258508"/>
                <a:gd name="connsiteX85" fmla="*/ 806070 w 2397977"/>
                <a:gd name="connsiteY85" fmla="*/ 2231745 h 5258508"/>
                <a:gd name="connsiteX86" fmla="*/ 841424 w 2397977"/>
                <a:gd name="connsiteY86" fmla="*/ 2182249 h 5258508"/>
                <a:gd name="connsiteX87" fmla="*/ 875010 w 2397977"/>
                <a:gd name="connsiteY87" fmla="*/ 2132754 h 5258508"/>
                <a:gd name="connsiteX88" fmla="*/ 1016426 w 2397977"/>
                <a:gd name="connsiteY88" fmla="*/ 1929468 h 5258508"/>
                <a:gd name="connsiteX89" fmla="*/ 1161377 w 2397977"/>
                <a:gd name="connsiteY89" fmla="*/ 1731486 h 5258508"/>
                <a:gd name="connsiteX90" fmla="*/ 1308096 w 2397977"/>
                <a:gd name="connsiteY90" fmla="*/ 1531737 h 5258508"/>
                <a:gd name="connsiteX91" fmla="*/ 1453047 w 2397977"/>
                <a:gd name="connsiteY91" fmla="*/ 1333754 h 5258508"/>
                <a:gd name="connsiteX92" fmla="*/ 1525523 w 2397977"/>
                <a:gd name="connsiteY92" fmla="*/ 1232996 h 5258508"/>
                <a:gd name="connsiteX93" fmla="*/ 1596230 w 2397977"/>
                <a:gd name="connsiteY93" fmla="*/ 1134005 h 5258508"/>
                <a:gd name="connsiteX94" fmla="*/ 1836637 w 2397977"/>
                <a:gd name="connsiteY94" fmla="*/ 798142 h 5258508"/>
                <a:gd name="connsiteX95" fmla="*/ 2068205 w 2397977"/>
                <a:gd name="connsiteY95" fmla="*/ 472886 h 5258508"/>
                <a:gd name="connsiteX96" fmla="*/ 2177803 w 2397977"/>
                <a:gd name="connsiteY96" fmla="*/ 317329 h 5258508"/>
                <a:gd name="connsiteX97" fmla="*/ 2283865 w 2397977"/>
                <a:gd name="connsiteY97" fmla="*/ 167074 h 5258508"/>
                <a:gd name="connsiteX98" fmla="*/ 2382855 w 2397977"/>
                <a:gd name="connsiteY98" fmla="*/ 22123 h 52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397977" h="5258508">
                  <a:moveTo>
                    <a:pt x="2397977" y="0"/>
                  </a:moveTo>
                  <a:lnTo>
                    <a:pt x="2397977" y="2148607"/>
                  </a:lnTo>
                  <a:lnTo>
                    <a:pt x="2285632" y="2291846"/>
                  </a:lnTo>
                  <a:lnTo>
                    <a:pt x="2142449" y="2473919"/>
                  </a:lnTo>
                  <a:lnTo>
                    <a:pt x="1999265" y="2655992"/>
                  </a:lnTo>
                  <a:lnTo>
                    <a:pt x="1859617" y="2839832"/>
                  </a:lnTo>
                  <a:lnTo>
                    <a:pt x="1788909" y="2931753"/>
                  </a:lnTo>
                  <a:lnTo>
                    <a:pt x="1719969" y="3023673"/>
                  </a:lnTo>
                  <a:lnTo>
                    <a:pt x="1651029" y="3115593"/>
                  </a:lnTo>
                  <a:lnTo>
                    <a:pt x="1583857" y="3207513"/>
                  </a:lnTo>
                  <a:lnTo>
                    <a:pt x="1516684" y="3299434"/>
                  </a:lnTo>
                  <a:lnTo>
                    <a:pt x="1451279" y="3391354"/>
                  </a:lnTo>
                  <a:lnTo>
                    <a:pt x="1387642" y="3485042"/>
                  </a:lnTo>
                  <a:lnTo>
                    <a:pt x="1324005" y="3576962"/>
                  </a:lnTo>
                  <a:lnTo>
                    <a:pt x="1263903" y="3668882"/>
                  </a:lnTo>
                  <a:lnTo>
                    <a:pt x="1202034" y="3762570"/>
                  </a:lnTo>
                  <a:lnTo>
                    <a:pt x="1143700" y="3854491"/>
                  </a:lnTo>
                  <a:lnTo>
                    <a:pt x="1085366" y="3946411"/>
                  </a:lnTo>
                  <a:lnTo>
                    <a:pt x="1030567" y="4038331"/>
                  </a:lnTo>
                  <a:lnTo>
                    <a:pt x="977536" y="4132019"/>
                  </a:lnTo>
                  <a:lnTo>
                    <a:pt x="928041" y="4223939"/>
                  </a:lnTo>
                  <a:lnTo>
                    <a:pt x="878545" y="4315859"/>
                  </a:lnTo>
                  <a:lnTo>
                    <a:pt x="832585" y="4407780"/>
                  </a:lnTo>
                  <a:lnTo>
                    <a:pt x="788393" y="4499700"/>
                  </a:lnTo>
                  <a:lnTo>
                    <a:pt x="745968" y="4591620"/>
                  </a:lnTo>
                  <a:lnTo>
                    <a:pt x="707079" y="4681773"/>
                  </a:lnTo>
                  <a:lnTo>
                    <a:pt x="671725" y="4773693"/>
                  </a:lnTo>
                  <a:lnTo>
                    <a:pt x="638139" y="4865613"/>
                  </a:lnTo>
                  <a:lnTo>
                    <a:pt x="606320" y="4957533"/>
                  </a:lnTo>
                  <a:lnTo>
                    <a:pt x="579805" y="5047686"/>
                  </a:lnTo>
                  <a:lnTo>
                    <a:pt x="555057" y="5137839"/>
                  </a:lnTo>
                  <a:lnTo>
                    <a:pt x="533845" y="5227991"/>
                  </a:lnTo>
                  <a:lnTo>
                    <a:pt x="527741" y="5258508"/>
                  </a:lnTo>
                  <a:lnTo>
                    <a:pt x="148053" y="5258508"/>
                  </a:lnTo>
                  <a:lnTo>
                    <a:pt x="134345" y="5217385"/>
                  </a:lnTo>
                  <a:lnTo>
                    <a:pt x="120203" y="5173193"/>
                  </a:lnTo>
                  <a:lnTo>
                    <a:pt x="106062" y="5127232"/>
                  </a:lnTo>
                  <a:lnTo>
                    <a:pt x="93688" y="5083040"/>
                  </a:lnTo>
                  <a:lnTo>
                    <a:pt x="83082" y="5037080"/>
                  </a:lnTo>
                  <a:lnTo>
                    <a:pt x="72476" y="4992887"/>
                  </a:lnTo>
                  <a:lnTo>
                    <a:pt x="61869" y="4945160"/>
                  </a:lnTo>
                  <a:lnTo>
                    <a:pt x="53031" y="4899199"/>
                  </a:lnTo>
                  <a:lnTo>
                    <a:pt x="44192" y="4851472"/>
                  </a:lnTo>
                  <a:lnTo>
                    <a:pt x="37122" y="4801976"/>
                  </a:lnTo>
                  <a:lnTo>
                    <a:pt x="30051" y="4752481"/>
                  </a:lnTo>
                  <a:lnTo>
                    <a:pt x="22980" y="4702985"/>
                  </a:lnTo>
                  <a:lnTo>
                    <a:pt x="17677" y="4653490"/>
                  </a:lnTo>
                  <a:lnTo>
                    <a:pt x="12374" y="4602226"/>
                  </a:lnTo>
                  <a:lnTo>
                    <a:pt x="8838" y="4550963"/>
                  </a:lnTo>
                  <a:lnTo>
                    <a:pt x="5303" y="4497932"/>
                  </a:lnTo>
                  <a:lnTo>
                    <a:pt x="1768" y="4439598"/>
                  </a:lnTo>
                  <a:lnTo>
                    <a:pt x="0" y="4381264"/>
                  </a:lnTo>
                  <a:lnTo>
                    <a:pt x="0" y="4322930"/>
                  </a:lnTo>
                  <a:lnTo>
                    <a:pt x="1768" y="4264596"/>
                  </a:lnTo>
                  <a:lnTo>
                    <a:pt x="3535" y="4206262"/>
                  </a:lnTo>
                  <a:lnTo>
                    <a:pt x="8838" y="4147928"/>
                  </a:lnTo>
                  <a:lnTo>
                    <a:pt x="14142" y="4091362"/>
                  </a:lnTo>
                  <a:lnTo>
                    <a:pt x="19445" y="4034796"/>
                  </a:lnTo>
                  <a:lnTo>
                    <a:pt x="28283" y="3978229"/>
                  </a:lnTo>
                  <a:lnTo>
                    <a:pt x="37122" y="3921663"/>
                  </a:lnTo>
                  <a:lnTo>
                    <a:pt x="45960" y="3865097"/>
                  </a:lnTo>
                  <a:lnTo>
                    <a:pt x="58334" y="3808530"/>
                  </a:lnTo>
                  <a:lnTo>
                    <a:pt x="70708" y="3753732"/>
                  </a:lnTo>
                  <a:lnTo>
                    <a:pt x="83082" y="3698933"/>
                  </a:lnTo>
                  <a:lnTo>
                    <a:pt x="98991" y="3644135"/>
                  </a:lnTo>
                  <a:lnTo>
                    <a:pt x="114900" y="3589336"/>
                  </a:lnTo>
                  <a:lnTo>
                    <a:pt x="130810" y="3534537"/>
                  </a:lnTo>
                  <a:lnTo>
                    <a:pt x="148487" y="3479739"/>
                  </a:lnTo>
                  <a:lnTo>
                    <a:pt x="167931" y="3424940"/>
                  </a:lnTo>
                  <a:lnTo>
                    <a:pt x="187376" y="3371909"/>
                  </a:lnTo>
                  <a:lnTo>
                    <a:pt x="206821" y="3318878"/>
                  </a:lnTo>
                  <a:lnTo>
                    <a:pt x="228033" y="3264080"/>
                  </a:lnTo>
                  <a:lnTo>
                    <a:pt x="251013" y="3211049"/>
                  </a:lnTo>
                  <a:lnTo>
                    <a:pt x="273993" y="3158018"/>
                  </a:lnTo>
                  <a:lnTo>
                    <a:pt x="323489" y="3053724"/>
                  </a:lnTo>
                  <a:lnTo>
                    <a:pt x="374752" y="2947662"/>
                  </a:lnTo>
                  <a:lnTo>
                    <a:pt x="401267" y="2896399"/>
                  </a:lnTo>
                  <a:lnTo>
                    <a:pt x="429550" y="2845135"/>
                  </a:lnTo>
                  <a:lnTo>
                    <a:pt x="457833" y="2792105"/>
                  </a:lnTo>
                  <a:lnTo>
                    <a:pt x="487884" y="2740841"/>
                  </a:lnTo>
                  <a:lnTo>
                    <a:pt x="516167" y="2689578"/>
                  </a:lnTo>
                  <a:lnTo>
                    <a:pt x="546218" y="2638315"/>
                  </a:lnTo>
                  <a:lnTo>
                    <a:pt x="608088" y="2535788"/>
                  </a:lnTo>
                  <a:lnTo>
                    <a:pt x="673493" y="2435030"/>
                  </a:lnTo>
                  <a:lnTo>
                    <a:pt x="738897" y="2332503"/>
                  </a:lnTo>
                  <a:lnTo>
                    <a:pt x="806070" y="2231745"/>
                  </a:lnTo>
                  <a:lnTo>
                    <a:pt x="841424" y="2182249"/>
                  </a:lnTo>
                  <a:lnTo>
                    <a:pt x="875010" y="2132754"/>
                  </a:lnTo>
                  <a:lnTo>
                    <a:pt x="1016426" y="1929468"/>
                  </a:lnTo>
                  <a:lnTo>
                    <a:pt x="1161377" y="1731486"/>
                  </a:lnTo>
                  <a:lnTo>
                    <a:pt x="1308096" y="1531737"/>
                  </a:lnTo>
                  <a:lnTo>
                    <a:pt x="1453047" y="1333754"/>
                  </a:lnTo>
                  <a:lnTo>
                    <a:pt x="1525523" y="1232996"/>
                  </a:lnTo>
                  <a:lnTo>
                    <a:pt x="1596230" y="1134005"/>
                  </a:lnTo>
                  <a:lnTo>
                    <a:pt x="1836637" y="798142"/>
                  </a:lnTo>
                  <a:lnTo>
                    <a:pt x="2068205" y="472886"/>
                  </a:lnTo>
                  <a:lnTo>
                    <a:pt x="2177803" y="317329"/>
                  </a:lnTo>
                  <a:lnTo>
                    <a:pt x="2283865" y="167074"/>
                  </a:lnTo>
                  <a:lnTo>
                    <a:pt x="2382855" y="22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9BA-9F49-4668-B03D-C19CF1E513F6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887" y="1773238"/>
            <a:ext cx="10944225" cy="43926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1437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9" y="1773239"/>
            <a:ext cx="1094043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962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FD60106-FB3C-D14C-D884-621E06EB2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794024" y="1599492"/>
            <a:ext cx="2397977" cy="5258508"/>
            <a:chOff x="9794024" y="1599492"/>
            <a:chExt cx="2397977" cy="5258508"/>
          </a:xfrm>
          <a:solidFill>
            <a:schemeClr val="bg1">
              <a:alpha val="20000"/>
            </a:schemeClr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10F81C-9EE8-C17D-67D0-9897BA70EA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6522" y="4729133"/>
              <a:ext cx="1475478" cy="2128867"/>
            </a:xfrm>
            <a:custGeom>
              <a:avLst/>
              <a:gdLst>
                <a:gd name="connsiteX0" fmla="*/ 1475478 w 1475478"/>
                <a:gd name="connsiteY0" fmla="*/ 0 h 2128867"/>
                <a:gd name="connsiteX1" fmla="*/ 1475478 w 1475478"/>
                <a:gd name="connsiteY1" fmla="*/ 2128867 h 2128867"/>
                <a:gd name="connsiteX2" fmla="*/ 0 w 1475478"/>
                <a:gd name="connsiteY2" fmla="*/ 2128867 h 2128867"/>
                <a:gd name="connsiteX3" fmla="*/ 2007 w 1475478"/>
                <a:gd name="connsiteY3" fmla="*/ 2123097 h 2128867"/>
                <a:gd name="connsiteX4" fmla="*/ 16149 w 1475478"/>
                <a:gd name="connsiteY4" fmla="*/ 2084208 h 2128867"/>
                <a:gd name="connsiteX5" fmla="*/ 32058 w 1475478"/>
                <a:gd name="connsiteY5" fmla="*/ 2043551 h 2128867"/>
                <a:gd name="connsiteX6" fmla="*/ 47967 w 1475478"/>
                <a:gd name="connsiteY6" fmla="*/ 2001126 h 2128867"/>
                <a:gd name="connsiteX7" fmla="*/ 67412 w 1475478"/>
                <a:gd name="connsiteY7" fmla="*/ 1960469 h 2128867"/>
                <a:gd name="connsiteX8" fmla="*/ 104533 w 1475478"/>
                <a:gd name="connsiteY8" fmla="*/ 1877388 h 2128867"/>
                <a:gd name="connsiteX9" fmla="*/ 146958 w 1475478"/>
                <a:gd name="connsiteY9" fmla="*/ 1792538 h 2128867"/>
                <a:gd name="connsiteX10" fmla="*/ 192918 w 1475478"/>
                <a:gd name="connsiteY10" fmla="*/ 1704153 h 2128867"/>
                <a:gd name="connsiteX11" fmla="*/ 217666 w 1475478"/>
                <a:gd name="connsiteY11" fmla="*/ 1661728 h 2128867"/>
                <a:gd name="connsiteX12" fmla="*/ 242414 w 1475478"/>
                <a:gd name="connsiteY12" fmla="*/ 1619304 h 2128867"/>
                <a:gd name="connsiteX13" fmla="*/ 267162 w 1475478"/>
                <a:gd name="connsiteY13" fmla="*/ 1575111 h 2128867"/>
                <a:gd name="connsiteX14" fmla="*/ 293677 w 1475478"/>
                <a:gd name="connsiteY14" fmla="*/ 1532687 h 2128867"/>
                <a:gd name="connsiteX15" fmla="*/ 318425 w 1475478"/>
                <a:gd name="connsiteY15" fmla="*/ 1488494 h 2128867"/>
                <a:gd name="connsiteX16" fmla="*/ 348476 w 1475478"/>
                <a:gd name="connsiteY16" fmla="*/ 1446069 h 2128867"/>
                <a:gd name="connsiteX17" fmla="*/ 403274 w 1475478"/>
                <a:gd name="connsiteY17" fmla="*/ 1359452 h 2128867"/>
                <a:gd name="connsiteX18" fmla="*/ 431557 w 1475478"/>
                <a:gd name="connsiteY18" fmla="*/ 1317028 h 2128867"/>
                <a:gd name="connsiteX19" fmla="*/ 459841 w 1475478"/>
                <a:gd name="connsiteY19" fmla="*/ 1274603 h 2128867"/>
                <a:gd name="connsiteX20" fmla="*/ 518175 w 1475478"/>
                <a:gd name="connsiteY20" fmla="*/ 1189753 h 2128867"/>
                <a:gd name="connsiteX21" fmla="*/ 576509 w 1475478"/>
                <a:gd name="connsiteY21" fmla="*/ 1106672 h 2128867"/>
                <a:gd name="connsiteX22" fmla="*/ 636610 w 1475478"/>
                <a:gd name="connsiteY22" fmla="*/ 1023590 h 2128867"/>
                <a:gd name="connsiteX23" fmla="*/ 696712 w 1475478"/>
                <a:gd name="connsiteY23" fmla="*/ 944043 h 2128867"/>
                <a:gd name="connsiteX24" fmla="*/ 755046 w 1475478"/>
                <a:gd name="connsiteY24" fmla="*/ 864497 h 2128867"/>
                <a:gd name="connsiteX25" fmla="*/ 785097 w 1475478"/>
                <a:gd name="connsiteY25" fmla="*/ 825608 h 2128867"/>
                <a:gd name="connsiteX26" fmla="*/ 815148 w 1475478"/>
                <a:gd name="connsiteY26" fmla="*/ 788486 h 2128867"/>
                <a:gd name="connsiteX27" fmla="*/ 873482 w 1475478"/>
                <a:gd name="connsiteY27" fmla="*/ 714243 h 2128867"/>
                <a:gd name="connsiteX28" fmla="*/ 930048 w 1475478"/>
                <a:gd name="connsiteY28" fmla="*/ 641767 h 2128867"/>
                <a:gd name="connsiteX29" fmla="*/ 984847 w 1475478"/>
                <a:gd name="connsiteY29" fmla="*/ 572827 h 2128867"/>
                <a:gd name="connsiteX30" fmla="*/ 1039645 w 1475478"/>
                <a:gd name="connsiteY30" fmla="*/ 507422 h 2128867"/>
                <a:gd name="connsiteX31" fmla="*/ 1090908 w 1475478"/>
                <a:gd name="connsiteY31" fmla="*/ 445553 h 2128867"/>
                <a:gd name="connsiteX32" fmla="*/ 1186364 w 1475478"/>
                <a:gd name="connsiteY32" fmla="*/ 334188 h 2128867"/>
                <a:gd name="connsiteX33" fmla="*/ 1267678 w 1475478"/>
                <a:gd name="connsiteY33" fmla="*/ 238732 h 2128867"/>
                <a:gd name="connsiteX34" fmla="*/ 1382578 w 1475478"/>
                <a:gd name="connsiteY34" fmla="*/ 107923 h 2128867"/>
                <a:gd name="connsiteX35" fmla="*/ 1458589 w 1475478"/>
                <a:gd name="connsiteY35" fmla="*/ 19538 h 212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5478" h="2128867">
                  <a:moveTo>
                    <a:pt x="1475478" y="0"/>
                  </a:moveTo>
                  <a:lnTo>
                    <a:pt x="1475478" y="2128867"/>
                  </a:lnTo>
                  <a:lnTo>
                    <a:pt x="0" y="2128867"/>
                  </a:lnTo>
                  <a:lnTo>
                    <a:pt x="2007" y="2123097"/>
                  </a:lnTo>
                  <a:lnTo>
                    <a:pt x="16149" y="2084208"/>
                  </a:lnTo>
                  <a:lnTo>
                    <a:pt x="32058" y="2043551"/>
                  </a:lnTo>
                  <a:lnTo>
                    <a:pt x="47967" y="2001126"/>
                  </a:lnTo>
                  <a:lnTo>
                    <a:pt x="67412" y="1960469"/>
                  </a:lnTo>
                  <a:lnTo>
                    <a:pt x="104533" y="1877388"/>
                  </a:lnTo>
                  <a:lnTo>
                    <a:pt x="146958" y="1792538"/>
                  </a:lnTo>
                  <a:lnTo>
                    <a:pt x="192918" y="1704153"/>
                  </a:lnTo>
                  <a:lnTo>
                    <a:pt x="217666" y="1661728"/>
                  </a:lnTo>
                  <a:lnTo>
                    <a:pt x="242414" y="1619304"/>
                  </a:lnTo>
                  <a:lnTo>
                    <a:pt x="267162" y="1575111"/>
                  </a:lnTo>
                  <a:lnTo>
                    <a:pt x="293677" y="1532687"/>
                  </a:lnTo>
                  <a:lnTo>
                    <a:pt x="318425" y="1488494"/>
                  </a:lnTo>
                  <a:lnTo>
                    <a:pt x="348476" y="1446069"/>
                  </a:lnTo>
                  <a:lnTo>
                    <a:pt x="403274" y="1359452"/>
                  </a:lnTo>
                  <a:lnTo>
                    <a:pt x="431557" y="1317028"/>
                  </a:lnTo>
                  <a:lnTo>
                    <a:pt x="459841" y="1274603"/>
                  </a:lnTo>
                  <a:lnTo>
                    <a:pt x="518175" y="1189753"/>
                  </a:lnTo>
                  <a:lnTo>
                    <a:pt x="576509" y="1106672"/>
                  </a:lnTo>
                  <a:lnTo>
                    <a:pt x="636610" y="1023590"/>
                  </a:lnTo>
                  <a:lnTo>
                    <a:pt x="696712" y="944043"/>
                  </a:lnTo>
                  <a:lnTo>
                    <a:pt x="755046" y="864497"/>
                  </a:lnTo>
                  <a:lnTo>
                    <a:pt x="785097" y="825608"/>
                  </a:lnTo>
                  <a:lnTo>
                    <a:pt x="815148" y="788486"/>
                  </a:lnTo>
                  <a:lnTo>
                    <a:pt x="873482" y="714243"/>
                  </a:lnTo>
                  <a:lnTo>
                    <a:pt x="930048" y="641767"/>
                  </a:lnTo>
                  <a:lnTo>
                    <a:pt x="984847" y="572827"/>
                  </a:lnTo>
                  <a:lnTo>
                    <a:pt x="1039645" y="507422"/>
                  </a:lnTo>
                  <a:lnTo>
                    <a:pt x="1090908" y="445553"/>
                  </a:lnTo>
                  <a:lnTo>
                    <a:pt x="1186364" y="334188"/>
                  </a:lnTo>
                  <a:lnTo>
                    <a:pt x="1267678" y="238732"/>
                  </a:lnTo>
                  <a:lnTo>
                    <a:pt x="1382578" y="107923"/>
                  </a:lnTo>
                  <a:lnTo>
                    <a:pt x="1458589" y="19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84DDDDB-6B0A-7894-2CD4-20E02F3BDED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94024" y="1599492"/>
              <a:ext cx="2397977" cy="5258508"/>
            </a:xfrm>
            <a:custGeom>
              <a:avLst/>
              <a:gdLst>
                <a:gd name="connsiteX0" fmla="*/ 2397977 w 2397977"/>
                <a:gd name="connsiteY0" fmla="*/ 0 h 5258508"/>
                <a:gd name="connsiteX1" fmla="*/ 2397977 w 2397977"/>
                <a:gd name="connsiteY1" fmla="*/ 2148607 h 5258508"/>
                <a:gd name="connsiteX2" fmla="*/ 2285632 w 2397977"/>
                <a:gd name="connsiteY2" fmla="*/ 2291846 h 5258508"/>
                <a:gd name="connsiteX3" fmla="*/ 2142449 w 2397977"/>
                <a:gd name="connsiteY3" fmla="*/ 2473919 h 5258508"/>
                <a:gd name="connsiteX4" fmla="*/ 1999265 w 2397977"/>
                <a:gd name="connsiteY4" fmla="*/ 2655992 h 5258508"/>
                <a:gd name="connsiteX5" fmla="*/ 1859617 w 2397977"/>
                <a:gd name="connsiteY5" fmla="*/ 2839832 h 5258508"/>
                <a:gd name="connsiteX6" fmla="*/ 1788909 w 2397977"/>
                <a:gd name="connsiteY6" fmla="*/ 2931753 h 5258508"/>
                <a:gd name="connsiteX7" fmla="*/ 1719969 w 2397977"/>
                <a:gd name="connsiteY7" fmla="*/ 3023673 h 5258508"/>
                <a:gd name="connsiteX8" fmla="*/ 1651029 w 2397977"/>
                <a:gd name="connsiteY8" fmla="*/ 3115593 h 5258508"/>
                <a:gd name="connsiteX9" fmla="*/ 1583857 w 2397977"/>
                <a:gd name="connsiteY9" fmla="*/ 3207513 h 5258508"/>
                <a:gd name="connsiteX10" fmla="*/ 1516684 w 2397977"/>
                <a:gd name="connsiteY10" fmla="*/ 3299434 h 5258508"/>
                <a:gd name="connsiteX11" fmla="*/ 1451279 w 2397977"/>
                <a:gd name="connsiteY11" fmla="*/ 3391354 h 5258508"/>
                <a:gd name="connsiteX12" fmla="*/ 1387642 w 2397977"/>
                <a:gd name="connsiteY12" fmla="*/ 3485042 h 5258508"/>
                <a:gd name="connsiteX13" fmla="*/ 1324005 w 2397977"/>
                <a:gd name="connsiteY13" fmla="*/ 3576962 h 5258508"/>
                <a:gd name="connsiteX14" fmla="*/ 1263903 w 2397977"/>
                <a:gd name="connsiteY14" fmla="*/ 3668882 h 5258508"/>
                <a:gd name="connsiteX15" fmla="*/ 1202034 w 2397977"/>
                <a:gd name="connsiteY15" fmla="*/ 3762570 h 5258508"/>
                <a:gd name="connsiteX16" fmla="*/ 1143700 w 2397977"/>
                <a:gd name="connsiteY16" fmla="*/ 3854491 h 5258508"/>
                <a:gd name="connsiteX17" fmla="*/ 1085366 w 2397977"/>
                <a:gd name="connsiteY17" fmla="*/ 3946411 h 5258508"/>
                <a:gd name="connsiteX18" fmla="*/ 1030567 w 2397977"/>
                <a:gd name="connsiteY18" fmla="*/ 4038331 h 5258508"/>
                <a:gd name="connsiteX19" fmla="*/ 977536 w 2397977"/>
                <a:gd name="connsiteY19" fmla="*/ 4132019 h 5258508"/>
                <a:gd name="connsiteX20" fmla="*/ 928041 w 2397977"/>
                <a:gd name="connsiteY20" fmla="*/ 4223939 h 5258508"/>
                <a:gd name="connsiteX21" fmla="*/ 878545 w 2397977"/>
                <a:gd name="connsiteY21" fmla="*/ 4315859 h 5258508"/>
                <a:gd name="connsiteX22" fmla="*/ 832585 w 2397977"/>
                <a:gd name="connsiteY22" fmla="*/ 4407780 h 5258508"/>
                <a:gd name="connsiteX23" fmla="*/ 788393 w 2397977"/>
                <a:gd name="connsiteY23" fmla="*/ 4499700 h 5258508"/>
                <a:gd name="connsiteX24" fmla="*/ 745968 w 2397977"/>
                <a:gd name="connsiteY24" fmla="*/ 4591620 h 5258508"/>
                <a:gd name="connsiteX25" fmla="*/ 707079 w 2397977"/>
                <a:gd name="connsiteY25" fmla="*/ 4681773 h 5258508"/>
                <a:gd name="connsiteX26" fmla="*/ 671725 w 2397977"/>
                <a:gd name="connsiteY26" fmla="*/ 4773693 h 5258508"/>
                <a:gd name="connsiteX27" fmla="*/ 638139 w 2397977"/>
                <a:gd name="connsiteY27" fmla="*/ 4865613 h 5258508"/>
                <a:gd name="connsiteX28" fmla="*/ 606320 w 2397977"/>
                <a:gd name="connsiteY28" fmla="*/ 4957533 h 5258508"/>
                <a:gd name="connsiteX29" fmla="*/ 579805 w 2397977"/>
                <a:gd name="connsiteY29" fmla="*/ 5047686 h 5258508"/>
                <a:gd name="connsiteX30" fmla="*/ 555057 w 2397977"/>
                <a:gd name="connsiteY30" fmla="*/ 5137839 h 5258508"/>
                <a:gd name="connsiteX31" fmla="*/ 533845 w 2397977"/>
                <a:gd name="connsiteY31" fmla="*/ 5227991 h 5258508"/>
                <a:gd name="connsiteX32" fmla="*/ 527741 w 2397977"/>
                <a:gd name="connsiteY32" fmla="*/ 5258508 h 5258508"/>
                <a:gd name="connsiteX33" fmla="*/ 148053 w 2397977"/>
                <a:gd name="connsiteY33" fmla="*/ 5258508 h 5258508"/>
                <a:gd name="connsiteX34" fmla="*/ 134345 w 2397977"/>
                <a:gd name="connsiteY34" fmla="*/ 5217385 h 5258508"/>
                <a:gd name="connsiteX35" fmla="*/ 120203 w 2397977"/>
                <a:gd name="connsiteY35" fmla="*/ 5173193 h 5258508"/>
                <a:gd name="connsiteX36" fmla="*/ 106062 w 2397977"/>
                <a:gd name="connsiteY36" fmla="*/ 5127232 h 5258508"/>
                <a:gd name="connsiteX37" fmla="*/ 93688 w 2397977"/>
                <a:gd name="connsiteY37" fmla="*/ 5083040 h 5258508"/>
                <a:gd name="connsiteX38" fmla="*/ 83082 w 2397977"/>
                <a:gd name="connsiteY38" fmla="*/ 5037080 h 5258508"/>
                <a:gd name="connsiteX39" fmla="*/ 72476 w 2397977"/>
                <a:gd name="connsiteY39" fmla="*/ 4992887 h 5258508"/>
                <a:gd name="connsiteX40" fmla="*/ 61869 w 2397977"/>
                <a:gd name="connsiteY40" fmla="*/ 4945160 h 5258508"/>
                <a:gd name="connsiteX41" fmla="*/ 53031 w 2397977"/>
                <a:gd name="connsiteY41" fmla="*/ 4899199 h 5258508"/>
                <a:gd name="connsiteX42" fmla="*/ 44192 w 2397977"/>
                <a:gd name="connsiteY42" fmla="*/ 4851472 h 5258508"/>
                <a:gd name="connsiteX43" fmla="*/ 37122 w 2397977"/>
                <a:gd name="connsiteY43" fmla="*/ 4801976 h 5258508"/>
                <a:gd name="connsiteX44" fmla="*/ 30051 w 2397977"/>
                <a:gd name="connsiteY44" fmla="*/ 4752481 h 5258508"/>
                <a:gd name="connsiteX45" fmla="*/ 22980 w 2397977"/>
                <a:gd name="connsiteY45" fmla="*/ 4702985 h 5258508"/>
                <a:gd name="connsiteX46" fmla="*/ 17677 w 2397977"/>
                <a:gd name="connsiteY46" fmla="*/ 4653490 h 5258508"/>
                <a:gd name="connsiteX47" fmla="*/ 12374 w 2397977"/>
                <a:gd name="connsiteY47" fmla="*/ 4602226 h 5258508"/>
                <a:gd name="connsiteX48" fmla="*/ 8838 w 2397977"/>
                <a:gd name="connsiteY48" fmla="*/ 4550963 h 5258508"/>
                <a:gd name="connsiteX49" fmla="*/ 5303 w 2397977"/>
                <a:gd name="connsiteY49" fmla="*/ 4497932 h 5258508"/>
                <a:gd name="connsiteX50" fmla="*/ 1768 w 2397977"/>
                <a:gd name="connsiteY50" fmla="*/ 4439598 h 5258508"/>
                <a:gd name="connsiteX51" fmla="*/ 0 w 2397977"/>
                <a:gd name="connsiteY51" fmla="*/ 4381264 h 5258508"/>
                <a:gd name="connsiteX52" fmla="*/ 0 w 2397977"/>
                <a:gd name="connsiteY52" fmla="*/ 4322930 h 5258508"/>
                <a:gd name="connsiteX53" fmla="*/ 1768 w 2397977"/>
                <a:gd name="connsiteY53" fmla="*/ 4264596 h 5258508"/>
                <a:gd name="connsiteX54" fmla="*/ 3535 w 2397977"/>
                <a:gd name="connsiteY54" fmla="*/ 4206262 h 5258508"/>
                <a:gd name="connsiteX55" fmla="*/ 8838 w 2397977"/>
                <a:gd name="connsiteY55" fmla="*/ 4147928 h 5258508"/>
                <a:gd name="connsiteX56" fmla="*/ 14142 w 2397977"/>
                <a:gd name="connsiteY56" fmla="*/ 4091362 h 5258508"/>
                <a:gd name="connsiteX57" fmla="*/ 19445 w 2397977"/>
                <a:gd name="connsiteY57" fmla="*/ 4034796 h 5258508"/>
                <a:gd name="connsiteX58" fmla="*/ 28283 w 2397977"/>
                <a:gd name="connsiteY58" fmla="*/ 3978229 h 5258508"/>
                <a:gd name="connsiteX59" fmla="*/ 37122 w 2397977"/>
                <a:gd name="connsiteY59" fmla="*/ 3921663 h 5258508"/>
                <a:gd name="connsiteX60" fmla="*/ 45960 w 2397977"/>
                <a:gd name="connsiteY60" fmla="*/ 3865097 h 5258508"/>
                <a:gd name="connsiteX61" fmla="*/ 58334 w 2397977"/>
                <a:gd name="connsiteY61" fmla="*/ 3808530 h 5258508"/>
                <a:gd name="connsiteX62" fmla="*/ 70708 w 2397977"/>
                <a:gd name="connsiteY62" fmla="*/ 3753732 h 5258508"/>
                <a:gd name="connsiteX63" fmla="*/ 83082 w 2397977"/>
                <a:gd name="connsiteY63" fmla="*/ 3698933 h 5258508"/>
                <a:gd name="connsiteX64" fmla="*/ 98991 w 2397977"/>
                <a:gd name="connsiteY64" fmla="*/ 3644135 h 5258508"/>
                <a:gd name="connsiteX65" fmla="*/ 114900 w 2397977"/>
                <a:gd name="connsiteY65" fmla="*/ 3589336 h 5258508"/>
                <a:gd name="connsiteX66" fmla="*/ 130810 w 2397977"/>
                <a:gd name="connsiteY66" fmla="*/ 3534537 h 5258508"/>
                <a:gd name="connsiteX67" fmla="*/ 148487 w 2397977"/>
                <a:gd name="connsiteY67" fmla="*/ 3479739 h 5258508"/>
                <a:gd name="connsiteX68" fmla="*/ 167931 w 2397977"/>
                <a:gd name="connsiteY68" fmla="*/ 3424940 h 5258508"/>
                <a:gd name="connsiteX69" fmla="*/ 187376 w 2397977"/>
                <a:gd name="connsiteY69" fmla="*/ 3371909 h 5258508"/>
                <a:gd name="connsiteX70" fmla="*/ 206821 w 2397977"/>
                <a:gd name="connsiteY70" fmla="*/ 3318878 h 5258508"/>
                <a:gd name="connsiteX71" fmla="*/ 228033 w 2397977"/>
                <a:gd name="connsiteY71" fmla="*/ 3264080 h 5258508"/>
                <a:gd name="connsiteX72" fmla="*/ 251013 w 2397977"/>
                <a:gd name="connsiteY72" fmla="*/ 3211049 h 5258508"/>
                <a:gd name="connsiteX73" fmla="*/ 273993 w 2397977"/>
                <a:gd name="connsiteY73" fmla="*/ 3158018 h 5258508"/>
                <a:gd name="connsiteX74" fmla="*/ 323489 w 2397977"/>
                <a:gd name="connsiteY74" fmla="*/ 3053724 h 5258508"/>
                <a:gd name="connsiteX75" fmla="*/ 374752 w 2397977"/>
                <a:gd name="connsiteY75" fmla="*/ 2947662 h 5258508"/>
                <a:gd name="connsiteX76" fmla="*/ 401267 w 2397977"/>
                <a:gd name="connsiteY76" fmla="*/ 2896399 h 5258508"/>
                <a:gd name="connsiteX77" fmla="*/ 429550 w 2397977"/>
                <a:gd name="connsiteY77" fmla="*/ 2845135 h 5258508"/>
                <a:gd name="connsiteX78" fmla="*/ 457833 w 2397977"/>
                <a:gd name="connsiteY78" fmla="*/ 2792105 h 5258508"/>
                <a:gd name="connsiteX79" fmla="*/ 487884 w 2397977"/>
                <a:gd name="connsiteY79" fmla="*/ 2740841 h 5258508"/>
                <a:gd name="connsiteX80" fmla="*/ 516167 w 2397977"/>
                <a:gd name="connsiteY80" fmla="*/ 2689578 h 5258508"/>
                <a:gd name="connsiteX81" fmla="*/ 546218 w 2397977"/>
                <a:gd name="connsiteY81" fmla="*/ 2638315 h 5258508"/>
                <a:gd name="connsiteX82" fmla="*/ 608088 w 2397977"/>
                <a:gd name="connsiteY82" fmla="*/ 2535788 h 5258508"/>
                <a:gd name="connsiteX83" fmla="*/ 673493 w 2397977"/>
                <a:gd name="connsiteY83" fmla="*/ 2435030 h 5258508"/>
                <a:gd name="connsiteX84" fmla="*/ 738897 w 2397977"/>
                <a:gd name="connsiteY84" fmla="*/ 2332503 h 5258508"/>
                <a:gd name="connsiteX85" fmla="*/ 806070 w 2397977"/>
                <a:gd name="connsiteY85" fmla="*/ 2231745 h 5258508"/>
                <a:gd name="connsiteX86" fmla="*/ 841424 w 2397977"/>
                <a:gd name="connsiteY86" fmla="*/ 2182249 h 5258508"/>
                <a:gd name="connsiteX87" fmla="*/ 875010 w 2397977"/>
                <a:gd name="connsiteY87" fmla="*/ 2132754 h 5258508"/>
                <a:gd name="connsiteX88" fmla="*/ 1016426 w 2397977"/>
                <a:gd name="connsiteY88" fmla="*/ 1929468 h 5258508"/>
                <a:gd name="connsiteX89" fmla="*/ 1161377 w 2397977"/>
                <a:gd name="connsiteY89" fmla="*/ 1731486 h 5258508"/>
                <a:gd name="connsiteX90" fmla="*/ 1308096 w 2397977"/>
                <a:gd name="connsiteY90" fmla="*/ 1531737 h 5258508"/>
                <a:gd name="connsiteX91" fmla="*/ 1453047 w 2397977"/>
                <a:gd name="connsiteY91" fmla="*/ 1333754 h 5258508"/>
                <a:gd name="connsiteX92" fmla="*/ 1525523 w 2397977"/>
                <a:gd name="connsiteY92" fmla="*/ 1232996 h 5258508"/>
                <a:gd name="connsiteX93" fmla="*/ 1596230 w 2397977"/>
                <a:gd name="connsiteY93" fmla="*/ 1134005 h 5258508"/>
                <a:gd name="connsiteX94" fmla="*/ 1836637 w 2397977"/>
                <a:gd name="connsiteY94" fmla="*/ 798142 h 5258508"/>
                <a:gd name="connsiteX95" fmla="*/ 2068205 w 2397977"/>
                <a:gd name="connsiteY95" fmla="*/ 472886 h 5258508"/>
                <a:gd name="connsiteX96" fmla="*/ 2177803 w 2397977"/>
                <a:gd name="connsiteY96" fmla="*/ 317329 h 5258508"/>
                <a:gd name="connsiteX97" fmla="*/ 2283865 w 2397977"/>
                <a:gd name="connsiteY97" fmla="*/ 167074 h 5258508"/>
                <a:gd name="connsiteX98" fmla="*/ 2382855 w 2397977"/>
                <a:gd name="connsiteY98" fmla="*/ 22123 h 52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397977" h="5258508">
                  <a:moveTo>
                    <a:pt x="2397977" y="0"/>
                  </a:moveTo>
                  <a:lnTo>
                    <a:pt x="2397977" y="2148607"/>
                  </a:lnTo>
                  <a:lnTo>
                    <a:pt x="2285632" y="2291846"/>
                  </a:lnTo>
                  <a:lnTo>
                    <a:pt x="2142449" y="2473919"/>
                  </a:lnTo>
                  <a:lnTo>
                    <a:pt x="1999265" y="2655992"/>
                  </a:lnTo>
                  <a:lnTo>
                    <a:pt x="1859617" y="2839832"/>
                  </a:lnTo>
                  <a:lnTo>
                    <a:pt x="1788909" y="2931753"/>
                  </a:lnTo>
                  <a:lnTo>
                    <a:pt x="1719969" y="3023673"/>
                  </a:lnTo>
                  <a:lnTo>
                    <a:pt x="1651029" y="3115593"/>
                  </a:lnTo>
                  <a:lnTo>
                    <a:pt x="1583857" y="3207513"/>
                  </a:lnTo>
                  <a:lnTo>
                    <a:pt x="1516684" y="3299434"/>
                  </a:lnTo>
                  <a:lnTo>
                    <a:pt x="1451279" y="3391354"/>
                  </a:lnTo>
                  <a:lnTo>
                    <a:pt x="1387642" y="3485042"/>
                  </a:lnTo>
                  <a:lnTo>
                    <a:pt x="1324005" y="3576962"/>
                  </a:lnTo>
                  <a:lnTo>
                    <a:pt x="1263903" y="3668882"/>
                  </a:lnTo>
                  <a:lnTo>
                    <a:pt x="1202034" y="3762570"/>
                  </a:lnTo>
                  <a:lnTo>
                    <a:pt x="1143700" y="3854491"/>
                  </a:lnTo>
                  <a:lnTo>
                    <a:pt x="1085366" y="3946411"/>
                  </a:lnTo>
                  <a:lnTo>
                    <a:pt x="1030567" y="4038331"/>
                  </a:lnTo>
                  <a:lnTo>
                    <a:pt x="977536" y="4132019"/>
                  </a:lnTo>
                  <a:lnTo>
                    <a:pt x="928041" y="4223939"/>
                  </a:lnTo>
                  <a:lnTo>
                    <a:pt x="878545" y="4315859"/>
                  </a:lnTo>
                  <a:lnTo>
                    <a:pt x="832585" y="4407780"/>
                  </a:lnTo>
                  <a:lnTo>
                    <a:pt x="788393" y="4499700"/>
                  </a:lnTo>
                  <a:lnTo>
                    <a:pt x="745968" y="4591620"/>
                  </a:lnTo>
                  <a:lnTo>
                    <a:pt x="707079" y="4681773"/>
                  </a:lnTo>
                  <a:lnTo>
                    <a:pt x="671725" y="4773693"/>
                  </a:lnTo>
                  <a:lnTo>
                    <a:pt x="638139" y="4865613"/>
                  </a:lnTo>
                  <a:lnTo>
                    <a:pt x="606320" y="4957533"/>
                  </a:lnTo>
                  <a:lnTo>
                    <a:pt x="579805" y="5047686"/>
                  </a:lnTo>
                  <a:lnTo>
                    <a:pt x="555057" y="5137839"/>
                  </a:lnTo>
                  <a:lnTo>
                    <a:pt x="533845" y="5227991"/>
                  </a:lnTo>
                  <a:lnTo>
                    <a:pt x="527741" y="5258508"/>
                  </a:lnTo>
                  <a:lnTo>
                    <a:pt x="148053" y="5258508"/>
                  </a:lnTo>
                  <a:lnTo>
                    <a:pt x="134345" y="5217385"/>
                  </a:lnTo>
                  <a:lnTo>
                    <a:pt x="120203" y="5173193"/>
                  </a:lnTo>
                  <a:lnTo>
                    <a:pt x="106062" y="5127232"/>
                  </a:lnTo>
                  <a:lnTo>
                    <a:pt x="93688" y="5083040"/>
                  </a:lnTo>
                  <a:lnTo>
                    <a:pt x="83082" y="5037080"/>
                  </a:lnTo>
                  <a:lnTo>
                    <a:pt x="72476" y="4992887"/>
                  </a:lnTo>
                  <a:lnTo>
                    <a:pt x="61869" y="4945160"/>
                  </a:lnTo>
                  <a:lnTo>
                    <a:pt x="53031" y="4899199"/>
                  </a:lnTo>
                  <a:lnTo>
                    <a:pt x="44192" y="4851472"/>
                  </a:lnTo>
                  <a:lnTo>
                    <a:pt x="37122" y="4801976"/>
                  </a:lnTo>
                  <a:lnTo>
                    <a:pt x="30051" y="4752481"/>
                  </a:lnTo>
                  <a:lnTo>
                    <a:pt x="22980" y="4702985"/>
                  </a:lnTo>
                  <a:lnTo>
                    <a:pt x="17677" y="4653490"/>
                  </a:lnTo>
                  <a:lnTo>
                    <a:pt x="12374" y="4602226"/>
                  </a:lnTo>
                  <a:lnTo>
                    <a:pt x="8838" y="4550963"/>
                  </a:lnTo>
                  <a:lnTo>
                    <a:pt x="5303" y="4497932"/>
                  </a:lnTo>
                  <a:lnTo>
                    <a:pt x="1768" y="4439598"/>
                  </a:lnTo>
                  <a:lnTo>
                    <a:pt x="0" y="4381264"/>
                  </a:lnTo>
                  <a:lnTo>
                    <a:pt x="0" y="4322930"/>
                  </a:lnTo>
                  <a:lnTo>
                    <a:pt x="1768" y="4264596"/>
                  </a:lnTo>
                  <a:lnTo>
                    <a:pt x="3535" y="4206262"/>
                  </a:lnTo>
                  <a:lnTo>
                    <a:pt x="8838" y="4147928"/>
                  </a:lnTo>
                  <a:lnTo>
                    <a:pt x="14142" y="4091362"/>
                  </a:lnTo>
                  <a:lnTo>
                    <a:pt x="19445" y="4034796"/>
                  </a:lnTo>
                  <a:lnTo>
                    <a:pt x="28283" y="3978229"/>
                  </a:lnTo>
                  <a:lnTo>
                    <a:pt x="37122" y="3921663"/>
                  </a:lnTo>
                  <a:lnTo>
                    <a:pt x="45960" y="3865097"/>
                  </a:lnTo>
                  <a:lnTo>
                    <a:pt x="58334" y="3808530"/>
                  </a:lnTo>
                  <a:lnTo>
                    <a:pt x="70708" y="3753732"/>
                  </a:lnTo>
                  <a:lnTo>
                    <a:pt x="83082" y="3698933"/>
                  </a:lnTo>
                  <a:lnTo>
                    <a:pt x="98991" y="3644135"/>
                  </a:lnTo>
                  <a:lnTo>
                    <a:pt x="114900" y="3589336"/>
                  </a:lnTo>
                  <a:lnTo>
                    <a:pt x="130810" y="3534537"/>
                  </a:lnTo>
                  <a:lnTo>
                    <a:pt x="148487" y="3479739"/>
                  </a:lnTo>
                  <a:lnTo>
                    <a:pt x="167931" y="3424940"/>
                  </a:lnTo>
                  <a:lnTo>
                    <a:pt x="187376" y="3371909"/>
                  </a:lnTo>
                  <a:lnTo>
                    <a:pt x="206821" y="3318878"/>
                  </a:lnTo>
                  <a:lnTo>
                    <a:pt x="228033" y="3264080"/>
                  </a:lnTo>
                  <a:lnTo>
                    <a:pt x="251013" y="3211049"/>
                  </a:lnTo>
                  <a:lnTo>
                    <a:pt x="273993" y="3158018"/>
                  </a:lnTo>
                  <a:lnTo>
                    <a:pt x="323489" y="3053724"/>
                  </a:lnTo>
                  <a:lnTo>
                    <a:pt x="374752" y="2947662"/>
                  </a:lnTo>
                  <a:lnTo>
                    <a:pt x="401267" y="2896399"/>
                  </a:lnTo>
                  <a:lnTo>
                    <a:pt x="429550" y="2845135"/>
                  </a:lnTo>
                  <a:lnTo>
                    <a:pt x="457833" y="2792105"/>
                  </a:lnTo>
                  <a:lnTo>
                    <a:pt x="487884" y="2740841"/>
                  </a:lnTo>
                  <a:lnTo>
                    <a:pt x="516167" y="2689578"/>
                  </a:lnTo>
                  <a:lnTo>
                    <a:pt x="546218" y="2638315"/>
                  </a:lnTo>
                  <a:lnTo>
                    <a:pt x="608088" y="2535788"/>
                  </a:lnTo>
                  <a:lnTo>
                    <a:pt x="673493" y="2435030"/>
                  </a:lnTo>
                  <a:lnTo>
                    <a:pt x="738897" y="2332503"/>
                  </a:lnTo>
                  <a:lnTo>
                    <a:pt x="806070" y="2231745"/>
                  </a:lnTo>
                  <a:lnTo>
                    <a:pt x="841424" y="2182249"/>
                  </a:lnTo>
                  <a:lnTo>
                    <a:pt x="875010" y="2132754"/>
                  </a:lnTo>
                  <a:lnTo>
                    <a:pt x="1016426" y="1929468"/>
                  </a:lnTo>
                  <a:lnTo>
                    <a:pt x="1161377" y="1731486"/>
                  </a:lnTo>
                  <a:lnTo>
                    <a:pt x="1308096" y="1531737"/>
                  </a:lnTo>
                  <a:lnTo>
                    <a:pt x="1453047" y="1333754"/>
                  </a:lnTo>
                  <a:lnTo>
                    <a:pt x="1525523" y="1232996"/>
                  </a:lnTo>
                  <a:lnTo>
                    <a:pt x="1596230" y="1134005"/>
                  </a:lnTo>
                  <a:lnTo>
                    <a:pt x="1836637" y="798142"/>
                  </a:lnTo>
                  <a:lnTo>
                    <a:pt x="2068205" y="472886"/>
                  </a:lnTo>
                  <a:lnTo>
                    <a:pt x="2177803" y="317329"/>
                  </a:lnTo>
                  <a:lnTo>
                    <a:pt x="2283865" y="167074"/>
                  </a:lnTo>
                  <a:lnTo>
                    <a:pt x="2382855" y="22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i-F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i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F160190-1A0B-4D44-BA68-8D45B53D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DC54-5C30-467B-8B3E-4C4988292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9" y="1773239"/>
            <a:ext cx="10940436" cy="439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57842-4D68-43C8-8218-42A56320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5D027-BB92-4C81-9939-F39E18BC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A602-F247-4BF8-8B1E-20DCF58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03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86691-418B-4EA7-8F64-B2E73D27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411C5B-2AF1-4712-94F5-513D9C48B8CD}" type="datetime1">
              <a:rPr lang="fi-FI" smtClean="0"/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999E-8363-4244-89A9-C47CF0DA7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8E024-59BD-4906-B4AB-C5C28703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5A08C59-4BC5-4041-B47F-FB7DDB3CC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2132856"/>
            <a:ext cx="7200304" cy="2015802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7417050-E8DA-4755-B33D-CE9F7B8D3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436690"/>
            <a:ext cx="7200304" cy="5760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fi-FI" dirty="0"/>
          </a:p>
        </p:txBody>
      </p:sp>
      <p:grpSp>
        <p:nvGrpSpPr>
          <p:cNvPr id="19" name="Group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28603" y="476672"/>
            <a:ext cx="1810305" cy="720000"/>
            <a:chOff x="911225" y="260350"/>
            <a:chExt cx="4183063" cy="1663700"/>
          </a:xfrm>
          <a:solidFill>
            <a:schemeClr val="bg1"/>
          </a:solidFill>
        </p:grpSpPr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911225" y="260350"/>
              <a:ext cx="733425" cy="1663700"/>
            </a:xfrm>
            <a:custGeom>
              <a:avLst/>
              <a:gdLst>
                <a:gd name="T0" fmla="*/ 1787 w 2771"/>
                <a:gd name="T1" fmla="*/ 532 h 6290"/>
                <a:gd name="T2" fmla="*/ 1814 w 2771"/>
                <a:gd name="T3" fmla="*/ 780 h 6290"/>
                <a:gd name="T4" fmla="*/ 1740 w 2771"/>
                <a:gd name="T5" fmla="*/ 1008 h 6290"/>
                <a:gd name="T6" fmla="*/ 1309 w 2771"/>
                <a:gd name="T7" fmla="*/ 1564 h 6290"/>
                <a:gd name="T8" fmla="*/ 966 w 2771"/>
                <a:gd name="T9" fmla="*/ 1982 h 6290"/>
                <a:gd name="T10" fmla="*/ 901 w 2771"/>
                <a:gd name="T11" fmla="*/ 2194 h 6290"/>
                <a:gd name="T12" fmla="*/ 750 w 2771"/>
                <a:gd name="T13" fmla="*/ 2538 h 6290"/>
                <a:gd name="T14" fmla="*/ 666 w 2771"/>
                <a:gd name="T15" fmla="*/ 2233 h 6290"/>
                <a:gd name="T16" fmla="*/ 660 w 2771"/>
                <a:gd name="T17" fmla="*/ 1957 h 6290"/>
                <a:gd name="T18" fmla="*/ 743 w 2771"/>
                <a:gd name="T19" fmla="*/ 1724 h 6290"/>
                <a:gd name="T20" fmla="*/ 1028 w 2771"/>
                <a:gd name="T21" fmla="*/ 1345 h 6290"/>
                <a:gd name="T22" fmla="*/ 1541 w 2771"/>
                <a:gd name="T23" fmla="*/ 699 h 6290"/>
                <a:gd name="T24" fmla="*/ 1567 w 2771"/>
                <a:gd name="T25" fmla="*/ 550 h 6290"/>
                <a:gd name="T26" fmla="*/ 1577 w 2771"/>
                <a:gd name="T27" fmla="*/ 363 h 6290"/>
                <a:gd name="T28" fmla="*/ 1002 w 2771"/>
                <a:gd name="T29" fmla="*/ 2416 h 6290"/>
                <a:gd name="T30" fmla="*/ 1015 w 2771"/>
                <a:gd name="T31" fmla="*/ 2158 h 6290"/>
                <a:gd name="T32" fmla="*/ 1169 w 2771"/>
                <a:gd name="T33" fmla="*/ 1909 h 6290"/>
                <a:gd name="T34" fmla="*/ 1700 w 2771"/>
                <a:gd name="T35" fmla="*/ 1369 h 6290"/>
                <a:gd name="T36" fmla="*/ 1899 w 2771"/>
                <a:gd name="T37" fmla="*/ 1094 h 6290"/>
                <a:gd name="T38" fmla="*/ 1910 w 2771"/>
                <a:gd name="T39" fmla="*/ 945 h 6290"/>
                <a:gd name="T40" fmla="*/ 2075 w 2771"/>
                <a:gd name="T41" fmla="*/ 826 h 6290"/>
                <a:gd name="T42" fmla="*/ 2173 w 2771"/>
                <a:gd name="T43" fmla="*/ 1072 h 6290"/>
                <a:gd name="T44" fmla="*/ 2153 w 2771"/>
                <a:gd name="T45" fmla="*/ 1312 h 6290"/>
                <a:gd name="T46" fmla="*/ 1994 w 2771"/>
                <a:gd name="T47" fmla="*/ 1534 h 6290"/>
                <a:gd name="T48" fmla="*/ 1376 w 2771"/>
                <a:gd name="T49" fmla="*/ 2199 h 6290"/>
                <a:gd name="T50" fmla="*/ 1326 w 2771"/>
                <a:gd name="T51" fmla="*/ 2332 h 6290"/>
                <a:gd name="T52" fmla="*/ 1358 w 2771"/>
                <a:gd name="T53" fmla="*/ 2556 h 6290"/>
                <a:gd name="T54" fmla="*/ 1478 w 2771"/>
                <a:gd name="T55" fmla="*/ 2602 h 6290"/>
                <a:gd name="T56" fmla="*/ 1443 w 2771"/>
                <a:gd name="T57" fmla="*/ 2353 h 6290"/>
                <a:gd name="T58" fmla="*/ 1530 w 2771"/>
                <a:gd name="T59" fmla="*/ 2193 h 6290"/>
                <a:gd name="T60" fmla="*/ 1991 w 2771"/>
                <a:gd name="T61" fmla="*/ 1814 h 6290"/>
                <a:gd name="T62" fmla="*/ 2095 w 2771"/>
                <a:gd name="T63" fmla="*/ 1648 h 6290"/>
                <a:gd name="T64" fmla="*/ 2243 w 2771"/>
                <a:gd name="T65" fmla="*/ 1479 h 6290"/>
                <a:gd name="T66" fmla="*/ 2321 w 2771"/>
                <a:gd name="T67" fmla="*/ 1719 h 6290"/>
                <a:gd name="T68" fmla="*/ 2270 w 2771"/>
                <a:gd name="T69" fmla="*/ 1936 h 6290"/>
                <a:gd name="T70" fmla="*/ 1856 w 2771"/>
                <a:gd name="T71" fmla="*/ 2322 h 6290"/>
                <a:gd name="T72" fmla="*/ 1745 w 2771"/>
                <a:gd name="T73" fmla="*/ 2466 h 6290"/>
                <a:gd name="T74" fmla="*/ 547 w 2771"/>
                <a:gd name="T75" fmla="*/ 1978 h 6290"/>
                <a:gd name="T76" fmla="*/ 456 w 2771"/>
                <a:gd name="T77" fmla="*/ 1712 h 6290"/>
                <a:gd name="T78" fmla="*/ 498 w 2771"/>
                <a:gd name="T79" fmla="*/ 1378 h 6290"/>
                <a:gd name="T80" fmla="*/ 779 w 2771"/>
                <a:gd name="T81" fmla="*/ 918 h 6290"/>
                <a:gd name="T82" fmla="*/ 1171 w 2771"/>
                <a:gd name="T83" fmla="*/ 333 h 6290"/>
                <a:gd name="T84" fmla="*/ 1177 w 2771"/>
                <a:gd name="T85" fmla="*/ 183 h 6290"/>
                <a:gd name="T86" fmla="*/ 1355 w 2771"/>
                <a:gd name="T87" fmla="*/ 80 h 6290"/>
                <a:gd name="T88" fmla="*/ 1434 w 2771"/>
                <a:gd name="T89" fmla="*/ 307 h 6290"/>
                <a:gd name="T90" fmla="*/ 1403 w 2771"/>
                <a:gd name="T91" fmla="*/ 540 h 6290"/>
                <a:gd name="T92" fmla="*/ 1163 w 2771"/>
                <a:gd name="T93" fmla="*/ 928 h 6290"/>
                <a:gd name="T94" fmla="*/ 696 w 2771"/>
                <a:gd name="T95" fmla="*/ 1569 h 6290"/>
                <a:gd name="T96" fmla="*/ 584 w 2771"/>
                <a:gd name="T97" fmla="*/ 1843 h 6290"/>
                <a:gd name="T98" fmla="*/ 1145 w 2771"/>
                <a:gd name="T99" fmla="*/ 5026 h 6290"/>
                <a:gd name="T100" fmla="*/ 1386 w 2771"/>
                <a:gd name="T101" fmla="*/ 3807 h 6290"/>
                <a:gd name="T102" fmla="*/ 1626 w 2771"/>
                <a:gd name="T103" fmla="*/ 5026 h 6290"/>
                <a:gd name="T104" fmla="*/ 1128 w 2771"/>
                <a:gd name="T105" fmla="*/ 3626 h 6290"/>
                <a:gd name="T106" fmla="*/ 762 w 2771"/>
                <a:gd name="T107" fmla="*/ 3520 h 6290"/>
                <a:gd name="T108" fmla="*/ 385 w 2771"/>
                <a:gd name="T109" fmla="*/ 3298 h 6290"/>
                <a:gd name="T110" fmla="*/ 68 w 2771"/>
                <a:gd name="T111" fmla="*/ 2980 h 6290"/>
                <a:gd name="T112" fmla="*/ 2707 w 2771"/>
                <a:gd name="T113" fmla="*/ 2978 h 6290"/>
                <a:gd name="T114" fmla="*/ 2468 w 2771"/>
                <a:gd name="T115" fmla="*/ 3244 h 6290"/>
                <a:gd name="T116" fmla="*/ 2090 w 2771"/>
                <a:gd name="T117" fmla="*/ 3494 h 6290"/>
                <a:gd name="T118" fmla="*/ 1676 w 2771"/>
                <a:gd name="T119" fmla="*/ 3624 h 6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71" h="629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auto">
            <a:xfrm>
              <a:off x="1522413" y="1209675"/>
              <a:ext cx="3157538" cy="279400"/>
            </a:xfrm>
            <a:custGeom>
              <a:avLst/>
              <a:gdLst>
                <a:gd name="T0" fmla="*/ 11712 w 11936"/>
                <a:gd name="T1" fmla="*/ 812 h 1056"/>
                <a:gd name="T2" fmla="*/ 11676 w 11936"/>
                <a:gd name="T3" fmla="*/ 224 h 1056"/>
                <a:gd name="T4" fmla="*/ 11210 w 11936"/>
                <a:gd name="T5" fmla="*/ 450 h 1056"/>
                <a:gd name="T6" fmla="*/ 11830 w 11936"/>
                <a:gd name="T7" fmla="*/ 246 h 1056"/>
                <a:gd name="T8" fmla="*/ 11631 w 11936"/>
                <a:gd name="T9" fmla="*/ 879 h 1056"/>
                <a:gd name="T10" fmla="*/ 264 w 11936"/>
                <a:gd name="T11" fmla="*/ 213 h 1056"/>
                <a:gd name="T12" fmla="*/ 4 w 11936"/>
                <a:gd name="T13" fmla="*/ 1053 h 1056"/>
                <a:gd name="T14" fmla="*/ 33 w 11936"/>
                <a:gd name="T15" fmla="*/ 208 h 1056"/>
                <a:gd name="T16" fmla="*/ 742 w 11936"/>
                <a:gd name="T17" fmla="*/ 813 h 1056"/>
                <a:gd name="T18" fmla="*/ 452 w 11936"/>
                <a:gd name="T19" fmla="*/ 273 h 1056"/>
                <a:gd name="T20" fmla="*/ 1066 w 11936"/>
                <a:gd name="T21" fmla="*/ 218 h 1056"/>
                <a:gd name="T22" fmla="*/ 1492 w 11936"/>
                <a:gd name="T23" fmla="*/ 178 h 1056"/>
                <a:gd name="T24" fmla="*/ 1786 w 11936"/>
                <a:gd name="T25" fmla="*/ 832 h 1056"/>
                <a:gd name="T26" fmla="*/ 2358 w 11936"/>
                <a:gd name="T27" fmla="*/ 868 h 1056"/>
                <a:gd name="T28" fmla="*/ 1887 w 11936"/>
                <a:gd name="T29" fmla="*/ 1 h 1056"/>
                <a:gd name="T30" fmla="*/ 2051 w 11936"/>
                <a:gd name="T31" fmla="*/ 30 h 1056"/>
                <a:gd name="T32" fmla="*/ 2049 w 11936"/>
                <a:gd name="T33" fmla="*/ 61 h 1056"/>
                <a:gd name="T34" fmla="*/ 2766 w 11936"/>
                <a:gd name="T35" fmla="*/ 780 h 1056"/>
                <a:gd name="T36" fmla="*/ 2407 w 11936"/>
                <a:gd name="T37" fmla="*/ 434 h 1056"/>
                <a:gd name="T38" fmla="*/ 2833 w 11936"/>
                <a:gd name="T39" fmla="*/ 236 h 1056"/>
                <a:gd name="T40" fmla="*/ 2488 w 11936"/>
                <a:gd name="T41" fmla="*/ 315 h 1056"/>
                <a:gd name="T42" fmla="*/ 2880 w 11936"/>
                <a:gd name="T43" fmla="*/ 615 h 1056"/>
                <a:gd name="T44" fmla="*/ 3550 w 11936"/>
                <a:gd name="T45" fmla="*/ 865 h 1056"/>
                <a:gd name="T46" fmla="*/ 3019 w 11936"/>
                <a:gd name="T47" fmla="*/ 294 h 1056"/>
                <a:gd name="T48" fmla="*/ 3419 w 11936"/>
                <a:gd name="T49" fmla="*/ 206 h 1056"/>
                <a:gd name="T50" fmla="*/ 4265 w 11936"/>
                <a:gd name="T51" fmla="*/ 198 h 1056"/>
                <a:gd name="T52" fmla="*/ 3869 w 11936"/>
                <a:gd name="T53" fmla="*/ 834 h 1056"/>
                <a:gd name="T54" fmla="*/ 3763 w 11936"/>
                <a:gd name="T55" fmla="*/ 180 h 1056"/>
                <a:gd name="T56" fmla="*/ 4346 w 11936"/>
                <a:gd name="T57" fmla="*/ 846 h 1056"/>
                <a:gd name="T58" fmla="*/ 4502 w 11936"/>
                <a:gd name="T59" fmla="*/ 232 h 1056"/>
                <a:gd name="T60" fmla="*/ 4982 w 11936"/>
                <a:gd name="T61" fmla="*/ 805 h 1056"/>
                <a:gd name="T62" fmla="*/ 5396 w 11936"/>
                <a:gd name="T63" fmla="*/ 637 h 1056"/>
                <a:gd name="T64" fmla="*/ 5215 w 11936"/>
                <a:gd name="T65" fmla="*/ 84 h 1056"/>
                <a:gd name="T66" fmla="*/ 5430 w 11936"/>
                <a:gd name="T67" fmla="*/ 48 h 1056"/>
                <a:gd name="T68" fmla="*/ 5911 w 11936"/>
                <a:gd name="T69" fmla="*/ 838 h 1056"/>
                <a:gd name="T70" fmla="*/ 6329 w 11936"/>
                <a:gd name="T71" fmla="*/ 768 h 1056"/>
                <a:gd name="T72" fmla="*/ 6288 w 11936"/>
                <a:gd name="T73" fmla="*/ 871 h 1056"/>
                <a:gd name="T74" fmla="*/ 7142 w 11936"/>
                <a:gd name="T75" fmla="*/ 828 h 1056"/>
                <a:gd name="T76" fmla="*/ 6811 w 11936"/>
                <a:gd name="T77" fmla="*/ 247 h 1056"/>
                <a:gd name="T78" fmla="*/ 7926 w 11936"/>
                <a:gd name="T79" fmla="*/ 763 h 1056"/>
                <a:gd name="T80" fmla="*/ 7417 w 11936"/>
                <a:gd name="T81" fmla="*/ 208 h 1056"/>
                <a:gd name="T82" fmla="*/ 8118 w 11936"/>
                <a:gd name="T83" fmla="*/ 236 h 1056"/>
                <a:gd name="T84" fmla="*/ 8245 w 11936"/>
                <a:gd name="T85" fmla="*/ 831 h 1056"/>
                <a:gd name="T86" fmla="*/ 8676 w 11936"/>
                <a:gd name="T87" fmla="*/ 163 h 1056"/>
                <a:gd name="T88" fmla="*/ 9065 w 11936"/>
                <a:gd name="T89" fmla="*/ 646 h 1056"/>
                <a:gd name="T90" fmla="*/ 8413 w 11936"/>
                <a:gd name="T91" fmla="*/ 734 h 1056"/>
                <a:gd name="T92" fmla="*/ 8682 w 11936"/>
                <a:gd name="T93" fmla="*/ 838 h 1056"/>
                <a:gd name="T94" fmla="*/ 8960 w 11936"/>
                <a:gd name="T95" fmla="*/ 361 h 1056"/>
                <a:gd name="T96" fmla="*/ 8480 w 11936"/>
                <a:gd name="T97" fmla="*/ 366 h 1056"/>
                <a:gd name="T98" fmla="*/ 9231 w 11936"/>
                <a:gd name="T99" fmla="*/ 812 h 1056"/>
                <a:gd name="T100" fmla="*/ 9666 w 11936"/>
                <a:gd name="T101" fmla="*/ 242 h 1056"/>
                <a:gd name="T102" fmla="*/ 9385 w 11936"/>
                <a:gd name="T103" fmla="*/ 501 h 1056"/>
                <a:gd name="T104" fmla="*/ 9467 w 11936"/>
                <a:gd name="T105" fmla="*/ 223 h 1056"/>
                <a:gd name="T106" fmla="*/ 10030 w 11936"/>
                <a:gd name="T107" fmla="*/ 208 h 1056"/>
                <a:gd name="T108" fmla="*/ 10087 w 11936"/>
                <a:gd name="T109" fmla="*/ 799 h 1056"/>
                <a:gd name="T110" fmla="*/ 10462 w 11936"/>
                <a:gd name="T111" fmla="*/ 739 h 1056"/>
                <a:gd name="T112" fmla="*/ 10075 w 11936"/>
                <a:gd name="T113" fmla="*/ 382 h 1056"/>
                <a:gd name="T114" fmla="*/ 10467 w 11936"/>
                <a:gd name="T115" fmla="*/ 339 h 1056"/>
                <a:gd name="T116" fmla="*/ 10161 w 11936"/>
                <a:gd name="T117" fmla="*/ 374 h 1056"/>
                <a:gd name="T118" fmla="*/ 10549 w 11936"/>
                <a:gd name="T119" fmla="*/ 687 h 1056"/>
                <a:gd name="T120" fmla="*/ 10924 w 11936"/>
                <a:gd name="T121" fmla="*/ 780 h 1056"/>
                <a:gd name="T122" fmla="*/ 10641 w 11936"/>
                <a:gd name="T123" fmla="*/ 237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36" h="1056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25588" y="1557338"/>
              <a:ext cx="3568700" cy="279400"/>
            </a:xfrm>
            <a:custGeom>
              <a:avLst/>
              <a:gdLst>
                <a:gd name="T0" fmla="*/ 13182 w 13488"/>
                <a:gd name="T1" fmla="*/ 71 h 1056"/>
                <a:gd name="T2" fmla="*/ 13007 w 13488"/>
                <a:gd name="T3" fmla="*/ 96 h 1056"/>
                <a:gd name="T4" fmla="*/ 12786 w 13488"/>
                <a:gd name="T5" fmla="*/ 835 h 1056"/>
                <a:gd name="T6" fmla="*/ 13308 w 13488"/>
                <a:gd name="T7" fmla="*/ 797 h 1056"/>
                <a:gd name="T8" fmla="*/ 323 w 13488"/>
                <a:gd name="T9" fmla="*/ 820 h 1056"/>
                <a:gd name="T10" fmla="*/ 511 w 13488"/>
                <a:gd name="T11" fmla="*/ 210 h 1056"/>
                <a:gd name="T12" fmla="*/ 501 w 13488"/>
                <a:gd name="T13" fmla="*/ 869 h 1056"/>
                <a:gd name="T14" fmla="*/ 92 w 13488"/>
                <a:gd name="T15" fmla="*/ 232 h 1056"/>
                <a:gd name="T16" fmla="*/ 869 w 13488"/>
                <a:gd name="T17" fmla="*/ 799 h 1056"/>
                <a:gd name="T18" fmla="*/ 1571 w 13488"/>
                <a:gd name="T19" fmla="*/ 179 h 1056"/>
                <a:gd name="T20" fmla="*/ 1688 w 13488"/>
                <a:gd name="T21" fmla="*/ 220 h 1056"/>
                <a:gd name="T22" fmla="*/ 1900 w 13488"/>
                <a:gd name="T23" fmla="*/ 869 h 1056"/>
                <a:gd name="T24" fmla="*/ 2122 w 13488"/>
                <a:gd name="T25" fmla="*/ 283 h 1056"/>
                <a:gd name="T26" fmla="*/ 2853 w 13488"/>
                <a:gd name="T27" fmla="*/ 542 h 1056"/>
                <a:gd name="T28" fmla="*/ 2757 w 13488"/>
                <a:gd name="T29" fmla="*/ 779 h 1056"/>
                <a:gd name="T30" fmla="*/ 3115 w 13488"/>
                <a:gd name="T31" fmla="*/ 238 h 1056"/>
                <a:gd name="T32" fmla="*/ 2898 w 13488"/>
                <a:gd name="T33" fmla="*/ 540 h 1056"/>
                <a:gd name="T34" fmla="*/ 3687 w 13488"/>
                <a:gd name="T35" fmla="*/ 439 h 1056"/>
                <a:gd name="T36" fmla="*/ 3488 w 13488"/>
                <a:gd name="T37" fmla="*/ 832 h 1056"/>
                <a:gd name="T38" fmla="*/ 3273 w 13488"/>
                <a:gd name="T39" fmla="*/ 179 h 1056"/>
                <a:gd name="T40" fmla="*/ 3681 w 13488"/>
                <a:gd name="T41" fmla="*/ 504 h 1056"/>
                <a:gd name="T42" fmla="*/ 4305 w 13488"/>
                <a:gd name="T43" fmla="*/ 767 h 1056"/>
                <a:gd name="T44" fmla="*/ 3931 w 13488"/>
                <a:gd name="T45" fmla="*/ 384 h 1056"/>
                <a:gd name="T46" fmla="*/ 4313 w 13488"/>
                <a:gd name="T47" fmla="*/ 270 h 1056"/>
                <a:gd name="T48" fmla="*/ 4047 w 13488"/>
                <a:gd name="T49" fmla="*/ 428 h 1056"/>
                <a:gd name="T50" fmla="*/ 4323 w 13488"/>
                <a:gd name="T51" fmla="*/ 818 h 1056"/>
                <a:gd name="T52" fmla="*/ 4531 w 13488"/>
                <a:gd name="T53" fmla="*/ 220 h 1056"/>
                <a:gd name="T54" fmla="*/ 4742 w 13488"/>
                <a:gd name="T55" fmla="*/ 869 h 1056"/>
                <a:gd name="T56" fmla="*/ 5019 w 13488"/>
                <a:gd name="T57" fmla="*/ 754 h 1056"/>
                <a:gd name="T58" fmla="*/ 5265 w 13488"/>
                <a:gd name="T59" fmla="*/ 230 h 1056"/>
                <a:gd name="T60" fmla="*/ 5801 w 13488"/>
                <a:gd name="T61" fmla="*/ 835 h 1056"/>
                <a:gd name="T62" fmla="*/ 5379 w 13488"/>
                <a:gd name="T63" fmla="*/ 227 h 1056"/>
                <a:gd name="T64" fmla="*/ 6658 w 13488"/>
                <a:gd name="T65" fmla="*/ 162 h 1056"/>
                <a:gd name="T66" fmla="*/ 6954 w 13488"/>
                <a:gd name="T67" fmla="*/ 744 h 1056"/>
                <a:gd name="T68" fmla="*/ 6310 w 13488"/>
                <a:gd name="T69" fmla="*/ 604 h 1056"/>
                <a:gd name="T70" fmla="*/ 6812 w 13488"/>
                <a:gd name="T71" fmla="*/ 812 h 1056"/>
                <a:gd name="T72" fmla="*/ 6723 w 13488"/>
                <a:gd name="T73" fmla="*/ 209 h 1056"/>
                <a:gd name="T74" fmla="*/ 7545 w 13488"/>
                <a:gd name="T75" fmla="*/ 282 h 1056"/>
                <a:gd name="T76" fmla="*/ 7538 w 13488"/>
                <a:gd name="T77" fmla="*/ 518 h 1056"/>
                <a:gd name="T78" fmla="*/ 7085 w 13488"/>
                <a:gd name="T79" fmla="*/ 839 h 1056"/>
                <a:gd name="T80" fmla="*/ 8097 w 13488"/>
                <a:gd name="T81" fmla="*/ 218 h 1056"/>
                <a:gd name="T82" fmla="*/ 7875 w 13488"/>
                <a:gd name="T83" fmla="*/ 980 h 1056"/>
                <a:gd name="T84" fmla="*/ 8172 w 13488"/>
                <a:gd name="T85" fmla="*/ 210 h 1056"/>
                <a:gd name="T86" fmla="*/ 8681 w 13488"/>
                <a:gd name="T87" fmla="*/ 839 h 1056"/>
                <a:gd name="T88" fmla="*/ 8201 w 13488"/>
                <a:gd name="T89" fmla="*/ 197 h 1056"/>
                <a:gd name="T90" fmla="*/ 9048 w 13488"/>
                <a:gd name="T91" fmla="*/ 218 h 1056"/>
                <a:gd name="T92" fmla="*/ 9270 w 13488"/>
                <a:gd name="T93" fmla="*/ 778 h 1056"/>
                <a:gd name="T94" fmla="*/ 9825 w 13488"/>
                <a:gd name="T95" fmla="*/ 172 h 1056"/>
                <a:gd name="T96" fmla="*/ 9690 w 13488"/>
                <a:gd name="T97" fmla="*/ 600 h 1056"/>
                <a:gd name="T98" fmla="*/ 9703 w 13488"/>
                <a:gd name="T99" fmla="*/ 78 h 1056"/>
                <a:gd name="T100" fmla="*/ 9924 w 13488"/>
                <a:gd name="T101" fmla="*/ 96 h 1056"/>
                <a:gd name="T102" fmla="*/ 10590 w 13488"/>
                <a:gd name="T103" fmla="*/ 803 h 1056"/>
                <a:gd name="T104" fmla="*/ 10255 w 13488"/>
                <a:gd name="T105" fmla="*/ 434 h 1056"/>
                <a:gd name="T106" fmla="*/ 10674 w 13488"/>
                <a:gd name="T107" fmla="*/ 340 h 1056"/>
                <a:gd name="T108" fmla="*/ 10338 w 13488"/>
                <a:gd name="T109" fmla="*/ 388 h 1056"/>
                <a:gd name="T110" fmla="*/ 10695 w 13488"/>
                <a:gd name="T111" fmla="*/ 760 h 1056"/>
                <a:gd name="T112" fmla="*/ 10979 w 13488"/>
                <a:gd name="T113" fmla="*/ 827 h 1056"/>
                <a:gd name="T114" fmla="*/ 10914 w 13488"/>
                <a:gd name="T115" fmla="*/ 182 h 1056"/>
                <a:gd name="T116" fmla="*/ 11394 w 13488"/>
                <a:gd name="T117" fmla="*/ 810 h 1056"/>
                <a:gd name="T118" fmla="*/ 11863 w 13488"/>
                <a:gd name="T119" fmla="*/ 814 h 1056"/>
                <a:gd name="T120" fmla="*/ 11544 w 13488"/>
                <a:gd name="T121" fmla="*/ 247 h 1056"/>
                <a:gd name="T122" fmla="*/ 12709 w 13488"/>
                <a:gd name="T123" fmla="*/ 695 h 1056"/>
                <a:gd name="T124" fmla="*/ 12443 w 13488"/>
                <a:gd name="T125" fmla="*/ 21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88" h="1056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BE4B09F-A0C7-DC9A-9116-AACAB3641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9120336" y="0"/>
            <a:ext cx="3071665" cy="6858000"/>
          </a:xfrm>
          <a:custGeom>
            <a:avLst/>
            <a:gdLst>
              <a:gd name="connsiteX0" fmla="*/ 3071665 w 3071665"/>
              <a:gd name="connsiteY0" fmla="*/ 3924144 h 6858000"/>
              <a:gd name="connsiteX1" fmla="*/ 3071665 w 3071665"/>
              <a:gd name="connsiteY1" fmla="*/ 6105930 h 6858000"/>
              <a:gd name="connsiteX2" fmla="*/ 3045743 w 3071665"/>
              <a:gd name="connsiteY2" fmla="*/ 6134545 h 6858000"/>
              <a:gd name="connsiteX3" fmla="*/ 2906095 w 3071665"/>
              <a:gd name="connsiteY3" fmla="*/ 6291870 h 6858000"/>
              <a:gd name="connsiteX4" fmla="*/ 2762912 w 3071665"/>
              <a:gd name="connsiteY4" fmla="*/ 6458034 h 6858000"/>
              <a:gd name="connsiteX5" fmla="*/ 2690436 w 3071665"/>
              <a:gd name="connsiteY5" fmla="*/ 6541116 h 6858000"/>
              <a:gd name="connsiteX6" fmla="*/ 2619729 w 3071665"/>
              <a:gd name="connsiteY6" fmla="*/ 6625965 h 6858000"/>
              <a:gd name="connsiteX7" fmla="*/ 2549021 w 3071665"/>
              <a:gd name="connsiteY7" fmla="*/ 6710815 h 6858000"/>
              <a:gd name="connsiteX8" fmla="*/ 2480081 w 3071665"/>
              <a:gd name="connsiteY8" fmla="*/ 6795664 h 6858000"/>
              <a:gd name="connsiteX9" fmla="*/ 2446494 w 3071665"/>
              <a:gd name="connsiteY9" fmla="*/ 6838089 h 6858000"/>
              <a:gd name="connsiteX10" fmla="*/ 2430731 w 3071665"/>
              <a:gd name="connsiteY10" fmla="*/ 6858000 h 6858000"/>
              <a:gd name="connsiteX11" fmla="*/ 922500 w 3071665"/>
              <a:gd name="connsiteY11" fmla="*/ 6858000 h 6858000"/>
              <a:gd name="connsiteX12" fmla="*/ 924507 w 3071665"/>
              <a:gd name="connsiteY12" fmla="*/ 6852230 h 6858000"/>
              <a:gd name="connsiteX13" fmla="*/ 938649 w 3071665"/>
              <a:gd name="connsiteY13" fmla="*/ 6813341 h 6858000"/>
              <a:gd name="connsiteX14" fmla="*/ 954558 w 3071665"/>
              <a:gd name="connsiteY14" fmla="*/ 6772684 h 6858000"/>
              <a:gd name="connsiteX15" fmla="*/ 970467 w 3071665"/>
              <a:gd name="connsiteY15" fmla="*/ 6730259 h 6858000"/>
              <a:gd name="connsiteX16" fmla="*/ 989912 w 3071665"/>
              <a:gd name="connsiteY16" fmla="*/ 6689602 h 6858000"/>
              <a:gd name="connsiteX17" fmla="*/ 1027033 w 3071665"/>
              <a:gd name="connsiteY17" fmla="*/ 6606521 h 6858000"/>
              <a:gd name="connsiteX18" fmla="*/ 1069458 w 3071665"/>
              <a:gd name="connsiteY18" fmla="*/ 6521671 h 6858000"/>
              <a:gd name="connsiteX19" fmla="*/ 1115418 w 3071665"/>
              <a:gd name="connsiteY19" fmla="*/ 6433286 h 6858000"/>
              <a:gd name="connsiteX20" fmla="*/ 1140166 w 3071665"/>
              <a:gd name="connsiteY20" fmla="*/ 6390861 h 6858000"/>
              <a:gd name="connsiteX21" fmla="*/ 1164914 w 3071665"/>
              <a:gd name="connsiteY21" fmla="*/ 6348437 h 6858000"/>
              <a:gd name="connsiteX22" fmla="*/ 1189662 w 3071665"/>
              <a:gd name="connsiteY22" fmla="*/ 6304244 h 6858000"/>
              <a:gd name="connsiteX23" fmla="*/ 1216177 w 3071665"/>
              <a:gd name="connsiteY23" fmla="*/ 6261820 h 6858000"/>
              <a:gd name="connsiteX24" fmla="*/ 1240925 w 3071665"/>
              <a:gd name="connsiteY24" fmla="*/ 6217627 h 6858000"/>
              <a:gd name="connsiteX25" fmla="*/ 1270976 w 3071665"/>
              <a:gd name="connsiteY25" fmla="*/ 6175202 h 6858000"/>
              <a:gd name="connsiteX26" fmla="*/ 1325774 w 3071665"/>
              <a:gd name="connsiteY26" fmla="*/ 6088585 h 6858000"/>
              <a:gd name="connsiteX27" fmla="*/ 1354057 w 3071665"/>
              <a:gd name="connsiteY27" fmla="*/ 6046161 h 6858000"/>
              <a:gd name="connsiteX28" fmla="*/ 1382341 w 3071665"/>
              <a:gd name="connsiteY28" fmla="*/ 6003736 h 6858000"/>
              <a:gd name="connsiteX29" fmla="*/ 1440675 w 3071665"/>
              <a:gd name="connsiteY29" fmla="*/ 5918886 h 6858000"/>
              <a:gd name="connsiteX30" fmla="*/ 1499009 w 3071665"/>
              <a:gd name="connsiteY30" fmla="*/ 5835805 h 6858000"/>
              <a:gd name="connsiteX31" fmla="*/ 1559110 w 3071665"/>
              <a:gd name="connsiteY31" fmla="*/ 5752723 h 6858000"/>
              <a:gd name="connsiteX32" fmla="*/ 1619212 w 3071665"/>
              <a:gd name="connsiteY32" fmla="*/ 5673176 h 6858000"/>
              <a:gd name="connsiteX33" fmla="*/ 1677546 w 3071665"/>
              <a:gd name="connsiteY33" fmla="*/ 5593630 h 6858000"/>
              <a:gd name="connsiteX34" fmla="*/ 1707597 w 3071665"/>
              <a:gd name="connsiteY34" fmla="*/ 5554741 h 6858000"/>
              <a:gd name="connsiteX35" fmla="*/ 1737648 w 3071665"/>
              <a:gd name="connsiteY35" fmla="*/ 5517619 h 6858000"/>
              <a:gd name="connsiteX36" fmla="*/ 1795982 w 3071665"/>
              <a:gd name="connsiteY36" fmla="*/ 5443376 h 6858000"/>
              <a:gd name="connsiteX37" fmla="*/ 1852548 w 3071665"/>
              <a:gd name="connsiteY37" fmla="*/ 5370900 h 6858000"/>
              <a:gd name="connsiteX38" fmla="*/ 1907347 w 3071665"/>
              <a:gd name="connsiteY38" fmla="*/ 5301960 h 6858000"/>
              <a:gd name="connsiteX39" fmla="*/ 1962145 w 3071665"/>
              <a:gd name="connsiteY39" fmla="*/ 5236555 h 6858000"/>
              <a:gd name="connsiteX40" fmla="*/ 2013408 w 3071665"/>
              <a:gd name="connsiteY40" fmla="*/ 5174686 h 6858000"/>
              <a:gd name="connsiteX41" fmla="*/ 2108864 w 3071665"/>
              <a:gd name="connsiteY41" fmla="*/ 5063321 h 6858000"/>
              <a:gd name="connsiteX42" fmla="*/ 2190178 w 3071665"/>
              <a:gd name="connsiteY42" fmla="*/ 4967865 h 6858000"/>
              <a:gd name="connsiteX43" fmla="*/ 2305079 w 3071665"/>
              <a:gd name="connsiteY43" fmla="*/ 4837056 h 6858000"/>
              <a:gd name="connsiteX44" fmla="*/ 2381089 w 3071665"/>
              <a:gd name="connsiteY44" fmla="*/ 4748671 h 6858000"/>
              <a:gd name="connsiteX45" fmla="*/ 2471242 w 3071665"/>
              <a:gd name="connsiteY45" fmla="*/ 4644377 h 6858000"/>
              <a:gd name="connsiteX46" fmla="*/ 2683366 w 3071665"/>
              <a:gd name="connsiteY46" fmla="*/ 4393364 h 6858000"/>
              <a:gd name="connsiteX47" fmla="*/ 2801801 w 3071665"/>
              <a:gd name="connsiteY47" fmla="*/ 4251948 h 6858000"/>
              <a:gd name="connsiteX48" fmla="*/ 2927308 w 3071665"/>
              <a:gd name="connsiteY48" fmla="*/ 4099926 h 6858000"/>
              <a:gd name="connsiteX49" fmla="*/ 2826529 w 3071665"/>
              <a:gd name="connsiteY49" fmla="*/ 0 h 6858000"/>
              <a:gd name="connsiteX50" fmla="*/ 3071664 w 3071665"/>
              <a:gd name="connsiteY50" fmla="*/ 0 h 6858000"/>
              <a:gd name="connsiteX51" fmla="*/ 3071664 w 3071665"/>
              <a:gd name="connsiteY51" fmla="*/ 2869379 h 6858000"/>
              <a:gd name="connsiteX52" fmla="*/ 3038671 w 3071665"/>
              <a:gd name="connsiteY52" fmla="*/ 2915570 h 6858000"/>
              <a:gd name="connsiteX53" fmla="*/ 2973266 w 3071665"/>
              <a:gd name="connsiteY53" fmla="*/ 3002187 h 6858000"/>
              <a:gd name="connsiteX54" fmla="*/ 2842457 w 3071665"/>
              <a:gd name="connsiteY54" fmla="*/ 3177189 h 6858000"/>
              <a:gd name="connsiteX55" fmla="*/ 2706344 w 3071665"/>
              <a:gd name="connsiteY55" fmla="*/ 3352191 h 6858000"/>
              <a:gd name="connsiteX56" fmla="*/ 2568464 w 3071665"/>
              <a:gd name="connsiteY56" fmla="*/ 3530728 h 6858000"/>
              <a:gd name="connsiteX57" fmla="*/ 2285632 w 3071665"/>
              <a:gd name="connsiteY57" fmla="*/ 3891338 h 6858000"/>
              <a:gd name="connsiteX58" fmla="*/ 2142449 w 3071665"/>
              <a:gd name="connsiteY58" fmla="*/ 4073411 h 6858000"/>
              <a:gd name="connsiteX59" fmla="*/ 1999265 w 3071665"/>
              <a:gd name="connsiteY59" fmla="*/ 4255484 h 6858000"/>
              <a:gd name="connsiteX60" fmla="*/ 1859617 w 3071665"/>
              <a:gd name="connsiteY60" fmla="*/ 4439324 h 6858000"/>
              <a:gd name="connsiteX61" fmla="*/ 1788909 w 3071665"/>
              <a:gd name="connsiteY61" fmla="*/ 4531245 h 6858000"/>
              <a:gd name="connsiteX62" fmla="*/ 1719969 w 3071665"/>
              <a:gd name="connsiteY62" fmla="*/ 4623165 h 6858000"/>
              <a:gd name="connsiteX63" fmla="*/ 1651029 w 3071665"/>
              <a:gd name="connsiteY63" fmla="*/ 4715085 h 6858000"/>
              <a:gd name="connsiteX64" fmla="*/ 1583856 w 3071665"/>
              <a:gd name="connsiteY64" fmla="*/ 4807005 h 6858000"/>
              <a:gd name="connsiteX65" fmla="*/ 1516684 w 3071665"/>
              <a:gd name="connsiteY65" fmla="*/ 4898926 h 6858000"/>
              <a:gd name="connsiteX66" fmla="*/ 1451279 w 3071665"/>
              <a:gd name="connsiteY66" fmla="*/ 4990846 h 6858000"/>
              <a:gd name="connsiteX67" fmla="*/ 1387642 w 3071665"/>
              <a:gd name="connsiteY67" fmla="*/ 5084534 h 6858000"/>
              <a:gd name="connsiteX68" fmla="*/ 1324005 w 3071665"/>
              <a:gd name="connsiteY68" fmla="*/ 5176454 h 6858000"/>
              <a:gd name="connsiteX69" fmla="*/ 1263903 w 3071665"/>
              <a:gd name="connsiteY69" fmla="*/ 5268374 h 6858000"/>
              <a:gd name="connsiteX70" fmla="*/ 1202034 w 3071665"/>
              <a:gd name="connsiteY70" fmla="*/ 5362062 h 6858000"/>
              <a:gd name="connsiteX71" fmla="*/ 1143700 w 3071665"/>
              <a:gd name="connsiteY71" fmla="*/ 5453983 h 6858000"/>
              <a:gd name="connsiteX72" fmla="*/ 1085366 w 3071665"/>
              <a:gd name="connsiteY72" fmla="*/ 5545903 h 6858000"/>
              <a:gd name="connsiteX73" fmla="*/ 1030567 w 3071665"/>
              <a:gd name="connsiteY73" fmla="*/ 5637823 h 6858000"/>
              <a:gd name="connsiteX74" fmla="*/ 977536 w 3071665"/>
              <a:gd name="connsiteY74" fmla="*/ 5731511 h 6858000"/>
              <a:gd name="connsiteX75" fmla="*/ 928041 w 3071665"/>
              <a:gd name="connsiteY75" fmla="*/ 5823431 h 6858000"/>
              <a:gd name="connsiteX76" fmla="*/ 878545 w 3071665"/>
              <a:gd name="connsiteY76" fmla="*/ 5915351 h 6858000"/>
              <a:gd name="connsiteX77" fmla="*/ 832585 w 3071665"/>
              <a:gd name="connsiteY77" fmla="*/ 6007272 h 6858000"/>
              <a:gd name="connsiteX78" fmla="*/ 788393 w 3071665"/>
              <a:gd name="connsiteY78" fmla="*/ 6099192 h 6858000"/>
              <a:gd name="connsiteX79" fmla="*/ 745968 w 3071665"/>
              <a:gd name="connsiteY79" fmla="*/ 6191112 h 6858000"/>
              <a:gd name="connsiteX80" fmla="*/ 707079 w 3071665"/>
              <a:gd name="connsiteY80" fmla="*/ 6281265 h 6858000"/>
              <a:gd name="connsiteX81" fmla="*/ 671725 w 3071665"/>
              <a:gd name="connsiteY81" fmla="*/ 6373185 h 6858000"/>
              <a:gd name="connsiteX82" fmla="*/ 638139 w 3071665"/>
              <a:gd name="connsiteY82" fmla="*/ 6465105 h 6858000"/>
              <a:gd name="connsiteX83" fmla="*/ 606320 w 3071665"/>
              <a:gd name="connsiteY83" fmla="*/ 6557025 h 6858000"/>
              <a:gd name="connsiteX84" fmla="*/ 579805 w 3071665"/>
              <a:gd name="connsiteY84" fmla="*/ 6647178 h 6858000"/>
              <a:gd name="connsiteX85" fmla="*/ 555057 w 3071665"/>
              <a:gd name="connsiteY85" fmla="*/ 6737331 h 6858000"/>
              <a:gd name="connsiteX86" fmla="*/ 533844 w 3071665"/>
              <a:gd name="connsiteY86" fmla="*/ 6827483 h 6858000"/>
              <a:gd name="connsiteX87" fmla="*/ 527741 w 3071665"/>
              <a:gd name="connsiteY87" fmla="*/ 6858000 h 6858000"/>
              <a:gd name="connsiteX88" fmla="*/ 148053 w 3071665"/>
              <a:gd name="connsiteY88" fmla="*/ 6858000 h 6858000"/>
              <a:gd name="connsiteX89" fmla="*/ 134345 w 3071665"/>
              <a:gd name="connsiteY89" fmla="*/ 6816877 h 6858000"/>
              <a:gd name="connsiteX90" fmla="*/ 120203 w 3071665"/>
              <a:gd name="connsiteY90" fmla="*/ 6772685 h 6858000"/>
              <a:gd name="connsiteX91" fmla="*/ 106062 w 3071665"/>
              <a:gd name="connsiteY91" fmla="*/ 6726724 h 6858000"/>
              <a:gd name="connsiteX92" fmla="*/ 93688 w 3071665"/>
              <a:gd name="connsiteY92" fmla="*/ 6682532 h 6858000"/>
              <a:gd name="connsiteX93" fmla="*/ 83082 w 3071665"/>
              <a:gd name="connsiteY93" fmla="*/ 6636572 h 6858000"/>
              <a:gd name="connsiteX94" fmla="*/ 72476 w 3071665"/>
              <a:gd name="connsiteY94" fmla="*/ 6592379 h 6858000"/>
              <a:gd name="connsiteX95" fmla="*/ 61869 w 3071665"/>
              <a:gd name="connsiteY95" fmla="*/ 6544652 h 6858000"/>
              <a:gd name="connsiteX96" fmla="*/ 53031 w 3071665"/>
              <a:gd name="connsiteY96" fmla="*/ 6498691 h 6858000"/>
              <a:gd name="connsiteX97" fmla="*/ 44192 w 3071665"/>
              <a:gd name="connsiteY97" fmla="*/ 6450964 h 6858000"/>
              <a:gd name="connsiteX98" fmla="*/ 37122 w 3071665"/>
              <a:gd name="connsiteY98" fmla="*/ 6401468 h 6858000"/>
              <a:gd name="connsiteX99" fmla="*/ 30051 w 3071665"/>
              <a:gd name="connsiteY99" fmla="*/ 6351973 h 6858000"/>
              <a:gd name="connsiteX100" fmla="*/ 22980 w 3071665"/>
              <a:gd name="connsiteY100" fmla="*/ 6302477 h 6858000"/>
              <a:gd name="connsiteX101" fmla="*/ 17677 w 3071665"/>
              <a:gd name="connsiteY101" fmla="*/ 6252982 h 6858000"/>
              <a:gd name="connsiteX102" fmla="*/ 12374 w 3071665"/>
              <a:gd name="connsiteY102" fmla="*/ 6201718 h 6858000"/>
              <a:gd name="connsiteX103" fmla="*/ 8838 w 3071665"/>
              <a:gd name="connsiteY103" fmla="*/ 6150455 h 6858000"/>
              <a:gd name="connsiteX104" fmla="*/ 5303 w 3071665"/>
              <a:gd name="connsiteY104" fmla="*/ 6097424 h 6858000"/>
              <a:gd name="connsiteX105" fmla="*/ 1768 w 3071665"/>
              <a:gd name="connsiteY105" fmla="*/ 6039090 h 6858000"/>
              <a:gd name="connsiteX106" fmla="*/ 0 w 3071665"/>
              <a:gd name="connsiteY106" fmla="*/ 5980756 h 6858000"/>
              <a:gd name="connsiteX107" fmla="*/ 0 w 3071665"/>
              <a:gd name="connsiteY107" fmla="*/ 5922422 h 6858000"/>
              <a:gd name="connsiteX108" fmla="*/ 1768 w 3071665"/>
              <a:gd name="connsiteY108" fmla="*/ 5864088 h 6858000"/>
              <a:gd name="connsiteX109" fmla="*/ 3535 w 3071665"/>
              <a:gd name="connsiteY109" fmla="*/ 5805754 h 6858000"/>
              <a:gd name="connsiteX110" fmla="*/ 8838 w 3071665"/>
              <a:gd name="connsiteY110" fmla="*/ 5747420 h 6858000"/>
              <a:gd name="connsiteX111" fmla="*/ 14142 w 3071665"/>
              <a:gd name="connsiteY111" fmla="*/ 5690854 h 6858000"/>
              <a:gd name="connsiteX112" fmla="*/ 19445 w 3071665"/>
              <a:gd name="connsiteY112" fmla="*/ 5634288 h 6858000"/>
              <a:gd name="connsiteX113" fmla="*/ 28283 w 3071665"/>
              <a:gd name="connsiteY113" fmla="*/ 5577721 h 6858000"/>
              <a:gd name="connsiteX114" fmla="*/ 37122 w 3071665"/>
              <a:gd name="connsiteY114" fmla="*/ 5521155 h 6858000"/>
              <a:gd name="connsiteX115" fmla="*/ 45960 w 3071665"/>
              <a:gd name="connsiteY115" fmla="*/ 5464589 h 6858000"/>
              <a:gd name="connsiteX116" fmla="*/ 58334 w 3071665"/>
              <a:gd name="connsiteY116" fmla="*/ 5408022 h 6858000"/>
              <a:gd name="connsiteX117" fmla="*/ 70708 w 3071665"/>
              <a:gd name="connsiteY117" fmla="*/ 5353224 h 6858000"/>
              <a:gd name="connsiteX118" fmla="*/ 83082 w 3071665"/>
              <a:gd name="connsiteY118" fmla="*/ 5298425 h 6858000"/>
              <a:gd name="connsiteX119" fmla="*/ 98991 w 3071665"/>
              <a:gd name="connsiteY119" fmla="*/ 5243627 h 6858000"/>
              <a:gd name="connsiteX120" fmla="*/ 114900 w 3071665"/>
              <a:gd name="connsiteY120" fmla="*/ 5188828 h 6858000"/>
              <a:gd name="connsiteX121" fmla="*/ 130810 w 3071665"/>
              <a:gd name="connsiteY121" fmla="*/ 5134029 h 6858000"/>
              <a:gd name="connsiteX122" fmla="*/ 148487 w 3071665"/>
              <a:gd name="connsiteY122" fmla="*/ 5079231 h 6858000"/>
              <a:gd name="connsiteX123" fmla="*/ 167931 w 3071665"/>
              <a:gd name="connsiteY123" fmla="*/ 5024432 h 6858000"/>
              <a:gd name="connsiteX124" fmla="*/ 187376 w 3071665"/>
              <a:gd name="connsiteY124" fmla="*/ 4971401 h 6858000"/>
              <a:gd name="connsiteX125" fmla="*/ 206821 w 3071665"/>
              <a:gd name="connsiteY125" fmla="*/ 4918370 h 6858000"/>
              <a:gd name="connsiteX126" fmla="*/ 228033 w 3071665"/>
              <a:gd name="connsiteY126" fmla="*/ 4863572 h 6858000"/>
              <a:gd name="connsiteX127" fmla="*/ 251013 w 3071665"/>
              <a:gd name="connsiteY127" fmla="*/ 4810541 h 6858000"/>
              <a:gd name="connsiteX128" fmla="*/ 273993 w 3071665"/>
              <a:gd name="connsiteY128" fmla="*/ 4757510 h 6858000"/>
              <a:gd name="connsiteX129" fmla="*/ 323489 w 3071665"/>
              <a:gd name="connsiteY129" fmla="*/ 4653216 h 6858000"/>
              <a:gd name="connsiteX130" fmla="*/ 374752 w 3071665"/>
              <a:gd name="connsiteY130" fmla="*/ 4547154 h 6858000"/>
              <a:gd name="connsiteX131" fmla="*/ 401267 w 3071665"/>
              <a:gd name="connsiteY131" fmla="*/ 4495891 h 6858000"/>
              <a:gd name="connsiteX132" fmla="*/ 429550 w 3071665"/>
              <a:gd name="connsiteY132" fmla="*/ 4444627 h 6858000"/>
              <a:gd name="connsiteX133" fmla="*/ 457834 w 3071665"/>
              <a:gd name="connsiteY133" fmla="*/ 4391597 h 6858000"/>
              <a:gd name="connsiteX134" fmla="*/ 487884 w 3071665"/>
              <a:gd name="connsiteY134" fmla="*/ 4340333 h 6858000"/>
              <a:gd name="connsiteX135" fmla="*/ 516168 w 3071665"/>
              <a:gd name="connsiteY135" fmla="*/ 4289070 h 6858000"/>
              <a:gd name="connsiteX136" fmla="*/ 546218 w 3071665"/>
              <a:gd name="connsiteY136" fmla="*/ 4237807 h 6858000"/>
              <a:gd name="connsiteX137" fmla="*/ 608088 w 3071665"/>
              <a:gd name="connsiteY137" fmla="*/ 4135280 h 6858000"/>
              <a:gd name="connsiteX138" fmla="*/ 673493 w 3071665"/>
              <a:gd name="connsiteY138" fmla="*/ 4034522 h 6858000"/>
              <a:gd name="connsiteX139" fmla="*/ 738897 w 3071665"/>
              <a:gd name="connsiteY139" fmla="*/ 3931995 h 6858000"/>
              <a:gd name="connsiteX140" fmla="*/ 806070 w 3071665"/>
              <a:gd name="connsiteY140" fmla="*/ 3831237 h 6858000"/>
              <a:gd name="connsiteX141" fmla="*/ 841424 w 3071665"/>
              <a:gd name="connsiteY141" fmla="*/ 3781741 h 6858000"/>
              <a:gd name="connsiteX142" fmla="*/ 875010 w 3071665"/>
              <a:gd name="connsiteY142" fmla="*/ 3732246 h 6858000"/>
              <a:gd name="connsiteX143" fmla="*/ 1016426 w 3071665"/>
              <a:gd name="connsiteY143" fmla="*/ 3528960 h 6858000"/>
              <a:gd name="connsiteX144" fmla="*/ 1161377 w 3071665"/>
              <a:gd name="connsiteY144" fmla="*/ 3330978 h 6858000"/>
              <a:gd name="connsiteX145" fmla="*/ 1308096 w 3071665"/>
              <a:gd name="connsiteY145" fmla="*/ 3131229 h 6858000"/>
              <a:gd name="connsiteX146" fmla="*/ 1453047 w 3071665"/>
              <a:gd name="connsiteY146" fmla="*/ 2933246 h 6858000"/>
              <a:gd name="connsiteX147" fmla="*/ 1525522 w 3071665"/>
              <a:gd name="connsiteY147" fmla="*/ 2832488 h 6858000"/>
              <a:gd name="connsiteX148" fmla="*/ 1596230 w 3071665"/>
              <a:gd name="connsiteY148" fmla="*/ 2733497 h 6858000"/>
              <a:gd name="connsiteX149" fmla="*/ 1836637 w 3071665"/>
              <a:gd name="connsiteY149" fmla="*/ 2397634 h 6858000"/>
              <a:gd name="connsiteX150" fmla="*/ 2068205 w 3071665"/>
              <a:gd name="connsiteY150" fmla="*/ 2072378 h 6858000"/>
              <a:gd name="connsiteX151" fmla="*/ 2177803 w 3071665"/>
              <a:gd name="connsiteY151" fmla="*/ 1916821 h 6858000"/>
              <a:gd name="connsiteX152" fmla="*/ 2283864 w 3071665"/>
              <a:gd name="connsiteY152" fmla="*/ 1766566 h 6858000"/>
              <a:gd name="connsiteX153" fmla="*/ 2382856 w 3071665"/>
              <a:gd name="connsiteY153" fmla="*/ 1621615 h 6858000"/>
              <a:gd name="connsiteX154" fmla="*/ 2478311 w 3071665"/>
              <a:gd name="connsiteY154" fmla="*/ 1481967 h 6858000"/>
              <a:gd name="connsiteX155" fmla="*/ 2564928 w 3071665"/>
              <a:gd name="connsiteY155" fmla="*/ 1349390 h 6858000"/>
              <a:gd name="connsiteX156" fmla="*/ 2644475 w 3071665"/>
              <a:gd name="connsiteY156" fmla="*/ 1223883 h 6858000"/>
              <a:gd name="connsiteX157" fmla="*/ 2716950 w 3071665"/>
              <a:gd name="connsiteY157" fmla="*/ 1105448 h 6858000"/>
              <a:gd name="connsiteX158" fmla="*/ 2748769 w 3071665"/>
              <a:gd name="connsiteY158" fmla="*/ 1048881 h 6858000"/>
              <a:gd name="connsiteX159" fmla="*/ 2778820 w 3071665"/>
              <a:gd name="connsiteY159" fmla="*/ 995850 h 6858000"/>
              <a:gd name="connsiteX160" fmla="*/ 2807103 w 3071665"/>
              <a:gd name="connsiteY160" fmla="*/ 942820 h 6858000"/>
              <a:gd name="connsiteX161" fmla="*/ 2831850 w 3071665"/>
              <a:gd name="connsiteY161" fmla="*/ 893324 h 6858000"/>
              <a:gd name="connsiteX162" fmla="*/ 2854830 w 3071665"/>
              <a:gd name="connsiteY162" fmla="*/ 845596 h 6858000"/>
              <a:gd name="connsiteX163" fmla="*/ 2876043 w 3071665"/>
              <a:gd name="connsiteY163" fmla="*/ 799636 h 6858000"/>
              <a:gd name="connsiteX164" fmla="*/ 2891952 w 3071665"/>
              <a:gd name="connsiteY164" fmla="*/ 757211 h 6858000"/>
              <a:gd name="connsiteX165" fmla="*/ 2906094 w 3071665"/>
              <a:gd name="connsiteY165" fmla="*/ 718322 h 6858000"/>
              <a:gd name="connsiteX166" fmla="*/ 2918468 w 3071665"/>
              <a:gd name="connsiteY166" fmla="*/ 681200 h 6858000"/>
              <a:gd name="connsiteX167" fmla="*/ 2923771 w 3071665"/>
              <a:gd name="connsiteY167" fmla="*/ 663523 h 6858000"/>
              <a:gd name="connsiteX168" fmla="*/ 2927306 w 3071665"/>
              <a:gd name="connsiteY168" fmla="*/ 645846 h 6858000"/>
              <a:gd name="connsiteX169" fmla="*/ 2930842 w 3071665"/>
              <a:gd name="connsiteY169" fmla="*/ 621099 h 6858000"/>
              <a:gd name="connsiteX170" fmla="*/ 2934377 w 3071665"/>
              <a:gd name="connsiteY170" fmla="*/ 596351 h 6858000"/>
              <a:gd name="connsiteX171" fmla="*/ 2937912 w 3071665"/>
              <a:gd name="connsiteY171" fmla="*/ 571603 h 6858000"/>
              <a:gd name="connsiteX172" fmla="*/ 2939680 w 3071665"/>
              <a:gd name="connsiteY172" fmla="*/ 546855 h 6858000"/>
              <a:gd name="connsiteX173" fmla="*/ 2941448 w 3071665"/>
              <a:gd name="connsiteY173" fmla="*/ 495592 h 6858000"/>
              <a:gd name="connsiteX174" fmla="*/ 2939680 w 3071665"/>
              <a:gd name="connsiteY174" fmla="*/ 446097 h 6858000"/>
              <a:gd name="connsiteX175" fmla="*/ 2937912 w 3071665"/>
              <a:gd name="connsiteY175" fmla="*/ 421349 h 6858000"/>
              <a:gd name="connsiteX176" fmla="*/ 2936144 w 3071665"/>
              <a:gd name="connsiteY176" fmla="*/ 394833 h 6858000"/>
              <a:gd name="connsiteX177" fmla="*/ 2932609 w 3071665"/>
              <a:gd name="connsiteY177" fmla="*/ 370086 h 6858000"/>
              <a:gd name="connsiteX178" fmla="*/ 2929074 w 3071665"/>
              <a:gd name="connsiteY178" fmla="*/ 345338 h 6858000"/>
              <a:gd name="connsiteX179" fmla="*/ 2920235 w 3071665"/>
              <a:gd name="connsiteY179" fmla="*/ 297610 h 6858000"/>
              <a:gd name="connsiteX180" fmla="*/ 2914932 w 3071665"/>
              <a:gd name="connsiteY180" fmla="*/ 272862 h 6858000"/>
              <a:gd name="connsiteX181" fmla="*/ 2909629 w 3071665"/>
              <a:gd name="connsiteY181" fmla="*/ 248115 h 6858000"/>
              <a:gd name="connsiteX182" fmla="*/ 2897255 w 3071665"/>
              <a:gd name="connsiteY182" fmla="*/ 202154 h 6858000"/>
              <a:gd name="connsiteX183" fmla="*/ 2883114 w 3071665"/>
              <a:gd name="connsiteY183" fmla="*/ 154427 h 6858000"/>
              <a:gd name="connsiteX184" fmla="*/ 2868972 w 3071665"/>
              <a:gd name="connsiteY184" fmla="*/ 110234 h 6858000"/>
              <a:gd name="connsiteX185" fmla="*/ 2853063 w 3071665"/>
              <a:gd name="connsiteY185" fmla="*/ 67809 h 6858000"/>
              <a:gd name="connsiteX186" fmla="*/ 2837154 w 3071665"/>
              <a:gd name="connsiteY186" fmla="*/ 271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3071665" h="6858000">
                <a:moveTo>
                  <a:pt x="3071665" y="3924144"/>
                </a:moveTo>
                <a:lnTo>
                  <a:pt x="3071665" y="6105930"/>
                </a:lnTo>
                <a:lnTo>
                  <a:pt x="3045743" y="6134545"/>
                </a:lnTo>
                <a:lnTo>
                  <a:pt x="2906095" y="6291870"/>
                </a:lnTo>
                <a:lnTo>
                  <a:pt x="2762912" y="6458034"/>
                </a:lnTo>
                <a:lnTo>
                  <a:pt x="2690436" y="6541116"/>
                </a:lnTo>
                <a:lnTo>
                  <a:pt x="2619729" y="6625965"/>
                </a:lnTo>
                <a:lnTo>
                  <a:pt x="2549021" y="6710815"/>
                </a:lnTo>
                <a:lnTo>
                  <a:pt x="2480081" y="6795664"/>
                </a:lnTo>
                <a:lnTo>
                  <a:pt x="2446494" y="6838089"/>
                </a:lnTo>
                <a:lnTo>
                  <a:pt x="2430731" y="6858000"/>
                </a:lnTo>
                <a:lnTo>
                  <a:pt x="922500" y="6858000"/>
                </a:lnTo>
                <a:lnTo>
                  <a:pt x="924507" y="6852230"/>
                </a:lnTo>
                <a:lnTo>
                  <a:pt x="938649" y="6813341"/>
                </a:lnTo>
                <a:lnTo>
                  <a:pt x="954558" y="6772684"/>
                </a:lnTo>
                <a:lnTo>
                  <a:pt x="970467" y="6730259"/>
                </a:lnTo>
                <a:lnTo>
                  <a:pt x="989912" y="6689602"/>
                </a:lnTo>
                <a:lnTo>
                  <a:pt x="1027033" y="6606521"/>
                </a:lnTo>
                <a:lnTo>
                  <a:pt x="1069458" y="6521671"/>
                </a:lnTo>
                <a:lnTo>
                  <a:pt x="1115418" y="6433286"/>
                </a:lnTo>
                <a:lnTo>
                  <a:pt x="1140166" y="6390861"/>
                </a:lnTo>
                <a:lnTo>
                  <a:pt x="1164914" y="6348437"/>
                </a:lnTo>
                <a:lnTo>
                  <a:pt x="1189662" y="6304244"/>
                </a:lnTo>
                <a:lnTo>
                  <a:pt x="1216177" y="6261820"/>
                </a:lnTo>
                <a:lnTo>
                  <a:pt x="1240925" y="6217627"/>
                </a:lnTo>
                <a:lnTo>
                  <a:pt x="1270976" y="6175202"/>
                </a:lnTo>
                <a:lnTo>
                  <a:pt x="1325774" y="6088585"/>
                </a:lnTo>
                <a:lnTo>
                  <a:pt x="1354057" y="6046161"/>
                </a:lnTo>
                <a:lnTo>
                  <a:pt x="1382341" y="6003736"/>
                </a:lnTo>
                <a:lnTo>
                  <a:pt x="1440675" y="5918886"/>
                </a:lnTo>
                <a:lnTo>
                  <a:pt x="1499009" y="5835805"/>
                </a:lnTo>
                <a:lnTo>
                  <a:pt x="1559110" y="5752723"/>
                </a:lnTo>
                <a:lnTo>
                  <a:pt x="1619212" y="5673176"/>
                </a:lnTo>
                <a:lnTo>
                  <a:pt x="1677546" y="5593630"/>
                </a:lnTo>
                <a:lnTo>
                  <a:pt x="1707597" y="5554741"/>
                </a:lnTo>
                <a:lnTo>
                  <a:pt x="1737648" y="5517619"/>
                </a:lnTo>
                <a:lnTo>
                  <a:pt x="1795982" y="5443376"/>
                </a:lnTo>
                <a:lnTo>
                  <a:pt x="1852548" y="5370900"/>
                </a:lnTo>
                <a:lnTo>
                  <a:pt x="1907347" y="5301960"/>
                </a:lnTo>
                <a:lnTo>
                  <a:pt x="1962145" y="5236555"/>
                </a:lnTo>
                <a:lnTo>
                  <a:pt x="2013408" y="5174686"/>
                </a:lnTo>
                <a:lnTo>
                  <a:pt x="2108864" y="5063321"/>
                </a:lnTo>
                <a:lnTo>
                  <a:pt x="2190178" y="4967865"/>
                </a:lnTo>
                <a:lnTo>
                  <a:pt x="2305079" y="4837056"/>
                </a:lnTo>
                <a:lnTo>
                  <a:pt x="2381089" y="4748671"/>
                </a:lnTo>
                <a:lnTo>
                  <a:pt x="2471242" y="4644377"/>
                </a:lnTo>
                <a:lnTo>
                  <a:pt x="2683366" y="4393364"/>
                </a:lnTo>
                <a:lnTo>
                  <a:pt x="2801801" y="4251948"/>
                </a:lnTo>
                <a:lnTo>
                  <a:pt x="2927308" y="4099926"/>
                </a:lnTo>
                <a:close/>
                <a:moveTo>
                  <a:pt x="2826529" y="0"/>
                </a:moveTo>
                <a:lnTo>
                  <a:pt x="3071664" y="0"/>
                </a:lnTo>
                <a:lnTo>
                  <a:pt x="3071664" y="2869379"/>
                </a:lnTo>
                <a:lnTo>
                  <a:pt x="3038671" y="2915570"/>
                </a:lnTo>
                <a:lnTo>
                  <a:pt x="2973266" y="3002187"/>
                </a:lnTo>
                <a:lnTo>
                  <a:pt x="2842457" y="3177189"/>
                </a:lnTo>
                <a:lnTo>
                  <a:pt x="2706344" y="3352191"/>
                </a:lnTo>
                <a:lnTo>
                  <a:pt x="2568464" y="3530728"/>
                </a:lnTo>
                <a:lnTo>
                  <a:pt x="2285632" y="3891338"/>
                </a:lnTo>
                <a:lnTo>
                  <a:pt x="2142449" y="4073411"/>
                </a:lnTo>
                <a:lnTo>
                  <a:pt x="1999265" y="4255484"/>
                </a:lnTo>
                <a:lnTo>
                  <a:pt x="1859617" y="4439324"/>
                </a:lnTo>
                <a:lnTo>
                  <a:pt x="1788909" y="4531245"/>
                </a:lnTo>
                <a:lnTo>
                  <a:pt x="1719969" y="4623165"/>
                </a:lnTo>
                <a:lnTo>
                  <a:pt x="1651029" y="4715085"/>
                </a:lnTo>
                <a:lnTo>
                  <a:pt x="1583856" y="4807005"/>
                </a:lnTo>
                <a:lnTo>
                  <a:pt x="1516684" y="4898926"/>
                </a:lnTo>
                <a:lnTo>
                  <a:pt x="1451279" y="4990846"/>
                </a:lnTo>
                <a:lnTo>
                  <a:pt x="1387642" y="5084534"/>
                </a:lnTo>
                <a:lnTo>
                  <a:pt x="1324005" y="5176454"/>
                </a:lnTo>
                <a:lnTo>
                  <a:pt x="1263903" y="5268374"/>
                </a:lnTo>
                <a:lnTo>
                  <a:pt x="1202034" y="5362062"/>
                </a:lnTo>
                <a:lnTo>
                  <a:pt x="1143700" y="5453983"/>
                </a:lnTo>
                <a:lnTo>
                  <a:pt x="1085366" y="5545903"/>
                </a:lnTo>
                <a:lnTo>
                  <a:pt x="1030567" y="5637823"/>
                </a:lnTo>
                <a:lnTo>
                  <a:pt x="977536" y="5731511"/>
                </a:lnTo>
                <a:lnTo>
                  <a:pt x="928041" y="5823431"/>
                </a:lnTo>
                <a:lnTo>
                  <a:pt x="878545" y="5915351"/>
                </a:lnTo>
                <a:lnTo>
                  <a:pt x="832585" y="6007272"/>
                </a:lnTo>
                <a:lnTo>
                  <a:pt x="788393" y="6099192"/>
                </a:lnTo>
                <a:lnTo>
                  <a:pt x="745968" y="6191112"/>
                </a:lnTo>
                <a:lnTo>
                  <a:pt x="707079" y="6281265"/>
                </a:lnTo>
                <a:lnTo>
                  <a:pt x="671725" y="6373185"/>
                </a:lnTo>
                <a:lnTo>
                  <a:pt x="638139" y="6465105"/>
                </a:lnTo>
                <a:lnTo>
                  <a:pt x="606320" y="6557025"/>
                </a:lnTo>
                <a:lnTo>
                  <a:pt x="579805" y="6647178"/>
                </a:lnTo>
                <a:lnTo>
                  <a:pt x="555057" y="6737331"/>
                </a:lnTo>
                <a:lnTo>
                  <a:pt x="533844" y="6827483"/>
                </a:lnTo>
                <a:lnTo>
                  <a:pt x="527741" y="6858000"/>
                </a:lnTo>
                <a:lnTo>
                  <a:pt x="148053" y="6858000"/>
                </a:lnTo>
                <a:lnTo>
                  <a:pt x="134345" y="6816877"/>
                </a:lnTo>
                <a:lnTo>
                  <a:pt x="120203" y="6772685"/>
                </a:lnTo>
                <a:lnTo>
                  <a:pt x="106062" y="6726724"/>
                </a:lnTo>
                <a:lnTo>
                  <a:pt x="93688" y="6682532"/>
                </a:lnTo>
                <a:lnTo>
                  <a:pt x="83082" y="6636572"/>
                </a:lnTo>
                <a:lnTo>
                  <a:pt x="72476" y="6592379"/>
                </a:lnTo>
                <a:lnTo>
                  <a:pt x="61869" y="6544652"/>
                </a:lnTo>
                <a:lnTo>
                  <a:pt x="53031" y="6498691"/>
                </a:lnTo>
                <a:lnTo>
                  <a:pt x="44192" y="6450964"/>
                </a:lnTo>
                <a:lnTo>
                  <a:pt x="37122" y="6401468"/>
                </a:lnTo>
                <a:lnTo>
                  <a:pt x="30051" y="6351973"/>
                </a:lnTo>
                <a:lnTo>
                  <a:pt x="22980" y="6302477"/>
                </a:lnTo>
                <a:lnTo>
                  <a:pt x="17677" y="6252982"/>
                </a:lnTo>
                <a:lnTo>
                  <a:pt x="12374" y="6201718"/>
                </a:lnTo>
                <a:lnTo>
                  <a:pt x="8838" y="6150455"/>
                </a:lnTo>
                <a:lnTo>
                  <a:pt x="5303" y="6097424"/>
                </a:lnTo>
                <a:lnTo>
                  <a:pt x="1768" y="6039090"/>
                </a:lnTo>
                <a:lnTo>
                  <a:pt x="0" y="5980756"/>
                </a:lnTo>
                <a:lnTo>
                  <a:pt x="0" y="5922422"/>
                </a:lnTo>
                <a:lnTo>
                  <a:pt x="1768" y="5864088"/>
                </a:lnTo>
                <a:lnTo>
                  <a:pt x="3535" y="5805754"/>
                </a:lnTo>
                <a:lnTo>
                  <a:pt x="8838" y="5747420"/>
                </a:lnTo>
                <a:lnTo>
                  <a:pt x="14142" y="5690854"/>
                </a:lnTo>
                <a:lnTo>
                  <a:pt x="19445" y="5634288"/>
                </a:lnTo>
                <a:lnTo>
                  <a:pt x="28283" y="5577721"/>
                </a:lnTo>
                <a:lnTo>
                  <a:pt x="37122" y="5521155"/>
                </a:lnTo>
                <a:lnTo>
                  <a:pt x="45960" y="5464589"/>
                </a:lnTo>
                <a:lnTo>
                  <a:pt x="58334" y="5408022"/>
                </a:lnTo>
                <a:lnTo>
                  <a:pt x="70708" y="5353224"/>
                </a:lnTo>
                <a:lnTo>
                  <a:pt x="83082" y="5298425"/>
                </a:lnTo>
                <a:lnTo>
                  <a:pt x="98991" y="5243627"/>
                </a:lnTo>
                <a:lnTo>
                  <a:pt x="114900" y="5188828"/>
                </a:lnTo>
                <a:lnTo>
                  <a:pt x="130810" y="5134029"/>
                </a:lnTo>
                <a:lnTo>
                  <a:pt x="148487" y="5079231"/>
                </a:lnTo>
                <a:lnTo>
                  <a:pt x="167931" y="5024432"/>
                </a:lnTo>
                <a:lnTo>
                  <a:pt x="187376" y="4971401"/>
                </a:lnTo>
                <a:lnTo>
                  <a:pt x="206821" y="4918370"/>
                </a:lnTo>
                <a:lnTo>
                  <a:pt x="228033" y="4863572"/>
                </a:lnTo>
                <a:lnTo>
                  <a:pt x="251013" y="4810541"/>
                </a:lnTo>
                <a:lnTo>
                  <a:pt x="273993" y="4757510"/>
                </a:lnTo>
                <a:lnTo>
                  <a:pt x="323489" y="4653216"/>
                </a:lnTo>
                <a:lnTo>
                  <a:pt x="374752" y="4547154"/>
                </a:lnTo>
                <a:lnTo>
                  <a:pt x="401267" y="4495891"/>
                </a:lnTo>
                <a:lnTo>
                  <a:pt x="429550" y="4444627"/>
                </a:lnTo>
                <a:lnTo>
                  <a:pt x="457834" y="4391597"/>
                </a:lnTo>
                <a:lnTo>
                  <a:pt x="487884" y="4340333"/>
                </a:lnTo>
                <a:lnTo>
                  <a:pt x="516168" y="4289070"/>
                </a:lnTo>
                <a:lnTo>
                  <a:pt x="546218" y="4237807"/>
                </a:lnTo>
                <a:lnTo>
                  <a:pt x="608088" y="4135280"/>
                </a:lnTo>
                <a:lnTo>
                  <a:pt x="673493" y="4034522"/>
                </a:lnTo>
                <a:lnTo>
                  <a:pt x="738897" y="3931995"/>
                </a:lnTo>
                <a:lnTo>
                  <a:pt x="806070" y="3831237"/>
                </a:lnTo>
                <a:lnTo>
                  <a:pt x="841424" y="3781741"/>
                </a:lnTo>
                <a:lnTo>
                  <a:pt x="875010" y="3732246"/>
                </a:lnTo>
                <a:lnTo>
                  <a:pt x="1016426" y="3528960"/>
                </a:lnTo>
                <a:lnTo>
                  <a:pt x="1161377" y="3330978"/>
                </a:lnTo>
                <a:lnTo>
                  <a:pt x="1308096" y="3131229"/>
                </a:lnTo>
                <a:lnTo>
                  <a:pt x="1453047" y="2933246"/>
                </a:lnTo>
                <a:lnTo>
                  <a:pt x="1525522" y="2832488"/>
                </a:lnTo>
                <a:lnTo>
                  <a:pt x="1596230" y="2733497"/>
                </a:lnTo>
                <a:lnTo>
                  <a:pt x="1836637" y="2397634"/>
                </a:lnTo>
                <a:lnTo>
                  <a:pt x="2068205" y="2072378"/>
                </a:lnTo>
                <a:lnTo>
                  <a:pt x="2177803" y="1916821"/>
                </a:lnTo>
                <a:lnTo>
                  <a:pt x="2283864" y="1766566"/>
                </a:lnTo>
                <a:lnTo>
                  <a:pt x="2382856" y="1621615"/>
                </a:lnTo>
                <a:lnTo>
                  <a:pt x="2478311" y="1481967"/>
                </a:lnTo>
                <a:lnTo>
                  <a:pt x="2564928" y="1349390"/>
                </a:lnTo>
                <a:lnTo>
                  <a:pt x="2644475" y="1223883"/>
                </a:lnTo>
                <a:lnTo>
                  <a:pt x="2716950" y="1105448"/>
                </a:lnTo>
                <a:lnTo>
                  <a:pt x="2748769" y="1048881"/>
                </a:lnTo>
                <a:lnTo>
                  <a:pt x="2778820" y="995850"/>
                </a:lnTo>
                <a:lnTo>
                  <a:pt x="2807103" y="942820"/>
                </a:lnTo>
                <a:lnTo>
                  <a:pt x="2831850" y="893324"/>
                </a:lnTo>
                <a:lnTo>
                  <a:pt x="2854830" y="845596"/>
                </a:lnTo>
                <a:lnTo>
                  <a:pt x="2876043" y="799636"/>
                </a:lnTo>
                <a:lnTo>
                  <a:pt x="2891952" y="757211"/>
                </a:lnTo>
                <a:lnTo>
                  <a:pt x="2906094" y="718322"/>
                </a:lnTo>
                <a:lnTo>
                  <a:pt x="2918468" y="681200"/>
                </a:lnTo>
                <a:lnTo>
                  <a:pt x="2923771" y="663523"/>
                </a:lnTo>
                <a:lnTo>
                  <a:pt x="2927306" y="645846"/>
                </a:lnTo>
                <a:lnTo>
                  <a:pt x="2930842" y="621099"/>
                </a:lnTo>
                <a:lnTo>
                  <a:pt x="2934377" y="596351"/>
                </a:lnTo>
                <a:lnTo>
                  <a:pt x="2937912" y="571603"/>
                </a:lnTo>
                <a:lnTo>
                  <a:pt x="2939680" y="546855"/>
                </a:lnTo>
                <a:lnTo>
                  <a:pt x="2941448" y="495592"/>
                </a:lnTo>
                <a:lnTo>
                  <a:pt x="2939680" y="446097"/>
                </a:lnTo>
                <a:lnTo>
                  <a:pt x="2937912" y="421349"/>
                </a:lnTo>
                <a:lnTo>
                  <a:pt x="2936144" y="394833"/>
                </a:lnTo>
                <a:lnTo>
                  <a:pt x="2932609" y="370086"/>
                </a:lnTo>
                <a:lnTo>
                  <a:pt x="2929074" y="345338"/>
                </a:lnTo>
                <a:lnTo>
                  <a:pt x="2920235" y="297610"/>
                </a:lnTo>
                <a:lnTo>
                  <a:pt x="2914932" y="272862"/>
                </a:lnTo>
                <a:lnTo>
                  <a:pt x="2909629" y="248115"/>
                </a:lnTo>
                <a:lnTo>
                  <a:pt x="2897255" y="202154"/>
                </a:lnTo>
                <a:lnTo>
                  <a:pt x="2883114" y="154427"/>
                </a:lnTo>
                <a:lnTo>
                  <a:pt x="2868972" y="110234"/>
                </a:lnTo>
                <a:lnTo>
                  <a:pt x="2853063" y="67809"/>
                </a:lnTo>
                <a:lnTo>
                  <a:pt x="2837154" y="271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847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84E26E-2C1B-47B8-96CF-EBFB23877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76250"/>
            <a:ext cx="10296648" cy="10805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53D799-2C68-4BBD-80F0-4448AC6E5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773239"/>
            <a:ext cx="10944225" cy="4392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9AB8C-3488-4A3F-940D-B8E97D014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55440" y="6381329"/>
            <a:ext cx="5040560" cy="21602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0" i="0" cap="all" spc="50" baseline="0">
                <a:solidFill>
                  <a:schemeClr val="accent1"/>
                </a:solidFill>
                <a:latin typeface="+mj-lt"/>
              </a:defRPr>
            </a:lvl1pPr>
          </a:lstStyle>
          <a:p>
            <a:fld id="{7916B682-A471-4BEF-8515-6E2F4426B414}" type="datetime1">
              <a:rPr lang="fi-FI" smtClean="0"/>
              <a:t>4.5.2026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8E9E1-C972-497D-AF9A-7A5F005A27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6381329"/>
            <a:ext cx="5472113" cy="2160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="0" i="0" cap="all" spc="5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i-FI"/>
              <a:t>JYU Since 1863.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D12E0-B73B-476D-AC37-50C99E25F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3888" y="6381551"/>
            <a:ext cx="431998" cy="215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 b="0" i="0" cap="all" spc="50" baseline="0">
                <a:solidFill>
                  <a:schemeClr val="accent1"/>
                </a:solidFill>
                <a:latin typeface="+mj-lt"/>
              </a:defRPr>
            </a:lvl1pPr>
          </a:lstStyle>
          <a:p>
            <a:fld id="{9E548902-A2E1-4711-A467-290FB9FE5D63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4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251724" y="476250"/>
            <a:ext cx="316884" cy="720000"/>
          </a:xfrm>
          <a:custGeom>
            <a:avLst/>
            <a:gdLst>
              <a:gd name="T0" fmla="*/ 2014 w 3164"/>
              <a:gd name="T1" fmla="*/ 541 h 7179"/>
              <a:gd name="T2" fmla="*/ 2075 w 3164"/>
              <a:gd name="T3" fmla="*/ 842 h 7179"/>
              <a:gd name="T4" fmla="*/ 2013 w 3164"/>
              <a:gd name="T5" fmla="*/ 1104 h 7179"/>
              <a:gd name="T6" fmla="*/ 1698 w 3164"/>
              <a:gd name="T7" fmla="*/ 1547 h 7179"/>
              <a:gd name="T8" fmla="*/ 1150 w 3164"/>
              <a:gd name="T9" fmla="*/ 2192 h 7179"/>
              <a:gd name="T10" fmla="*/ 1032 w 3164"/>
              <a:gd name="T11" fmla="*/ 2455 h 7179"/>
              <a:gd name="T12" fmla="*/ 1071 w 3164"/>
              <a:gd name="T13" fmla="*/ 2857 h 7179"/>
              <a:gd name="T14" fmla="*/ 758 w 3164"/>
              <a:gd name="T15" fmla="*/ 2524 h 7179"/>
              <a:gd name="T16" fmla="*/ 762 w 3164"/>
              <a:gd name="T17" fmla="*/ 2178 h 7179"/>
              <a:gd name="T18" fmla="*/ 878 w 3164"/>
              <a:gd name="T19" fmla="*/ 1919 h 7179"/>
              <a:gd name="T20" fmla="*/ 1196 w 3164"/>
              <a:gd name="T21" fmla="*/ 1511 h 7179"/>
              <a:gd name="T22" fmla="*/ 1734 w 3164"/>
              <a:gd name="T23" fmla="*/ 844 h 7179"/>
              <a:gd name="T24" fmla="*/ 1792 w 3164"/>
              <a:gd name="T25" fmla="*/ 666 h 7179"/>
              <a:gd name="T26" fmla="*/ 1725 w 3164"/>
              <a:gd name="T27" fmla="*/ 476 h 7179"/>
              <a:gd name="T28" fmla="*/ 1173 w 3164"/>
              <a:gd name="T29" fmla="*/ 2909 h 7179"/>
              <a:gd name="T30" fmla="*/ 1139 w 3164"/>
              <a:gd name="T31" fmla="*/ 2584 h 7179"/>
              <a:gd name="T32" fmla="*/ 1266 w 3164"/>
              <a:gd name="T33" fmla="*/ 2264 h 7179"/>
              <a:gd name="T34" fmla="*/ 1911 w 3164"/>
              <a:gd name="T35" fmla="*/ 1593 h 7179"/>
              <a:gd name="T36" fmla="*/ 2169 w 3164"/>
              <a:gd name="T37" fmla="*/ 1249 h 7179"/>
              <a:gd name="T38" fmla="*/ 2177 w 3164"/>
              <a:gd name="T39" fmla="*/ 1064 h 7179"/>
              <a:gd name="T40" fmla="*/ 2394 w 3164"/>
              <a:gd name="T41" fmla="*/ 984 h 7179"/>
              <a:gd name="T42" fmla="*/ 2487 w 3164"/>
              <a:gd name="T43" fmla="*/ 1278 h 7179"/>
              <a:gd name="T44" fmla="*/ 2430 w 3164"/>
              <a:gd name="T45" fmla="*/ 1557 h 7179"/>
              <a:gd name="T46" fmla="*/ 1934 w 3164"/>
              <a:gd name="T47" fmla="*/ 2124 h 7179"/>
              <a:gd name="T48" fmla="*/ 1530 w 3164"/>
              <a:gd name="T49" fmla="*/ 2581 h 7179"/>
              <a:gd name="T50" fmla="*/ 1523 w 3164"/>
              <a:gd name="T51" fmla="*/ 2799 h 7179"/>
              <a:gd name="T52" fmla="*/ 1749 w 3164"/>
              <a:gd name="T53" fmla="*/ 3171 h 7179"/>
              <a:gd name="T54" fmla="*/ 1647 w 3164"/>
              <a:gd name="T55" fmla="*/ 2738 h 7179"/>
              <a:gd name="T56" fmla="*/ 1728 w 3164"/>
              <a:gd name="T57" fmla="*/ 2523 h 7179"/>
              <a:gd name="T58" fmla="*/ 2273 w 3164"/>
              <a:gd name="T59" fmla="*/ 2071 h 7179"/>
              <a:gd name="T60" fmla="*/ 2387 w 3164"/>
              <a:gd name="T61" fmla="*/ 1910 h 7179"/>
              <a:gd name="T62" fmla="*/ 2546 w 3164"/>
              <a:gd name="T63" fmla="*/ 1669 h 7179"/>
              <a:gd name="T64" fmla="*/ 2645 w 3164"/>
              <a:gd name="T65" fmla="*/ 1917 h 7179"/>
              <a:gd name="T66" fmla="*/ 2601 w 3164"/>
              <a:gd name="T67" fmla="*/ 2194 h 7179"/>
              <a:gd name="T68" fmla="*/ 2181 w 3164"/>
              <a:gd name="T69" fmla="*/ 2594 h 7179"/>
              <a:gd name="T70" fmla="*/ 1994 w 3164"/>
              <a:gd name="T71" fmla="*/ 2803 h 7179"/>
              <a:gd name="T72" fmla="*/ 626 w 3164"/>
              <a:gd name="T73" fmla="*/ 2259 h 7179"/>
              <a:gd name="T74" fmla="*/ 521 w 3164"/>
              <a:gd name="T75" fmla="*/ 1956 h 7179"/>
              <a:gd name="T76" fmla="*/ 548 w 3164"/>
              <a:gd name="T77" fmla="*/ 1637 h 7179"/>
              <a:gd name="T78" fmla="*/ 766 w 3164"/>
              <a:gd name="T79" fmla="*/ 1219 h 7179"/>
              <a:gd name="T80" fmla="*/ 1325 w 3164"/>
              <a:gd name="T81" fmla="*/ 408 h 7179"/>
              <a:gd name="T82" fmla="*/ 1347 w 3164"/>
              <a:gd name="T83" fmla="*/ 223 h 7179"/>
              <a:gd name="T84" fmla="*/ 1533 w 3164"/>
              <a:gd name="T85" fmla="*/ 73 h 7179"/>
              <a:gd name="T86" fmla="*/ 1635 w 3164"/>
              <a:gd name="T87" fmla="*/ 329 h 7179"/>
              <a:gd name="T88" fmla="*/ 1602 w 3164"/>
              <a:gd name="T89" fmla="*/ 617 h 7179"/>
              <a:gd name="T90" fmla="*/ 1366 w 3164"/>
              <a:gd name="T91" fmla="*/ 1012 h 7179"/>
              <a:gd name="T92" fmla="*/ 795 w 3164"/>
              <a:gd name="T93" fmla="*/ 1791 h 7179"/>
              <a:gd name="T94" fmla="*/ 663 w 3164"/>
              <a:gd name="T95" fmla="*/ 2130 h 7179"/>
              <a:gd name="T96" fmla="*/ 1308 w 3164"/>
              <a:gd name="T97" fmla="*/ 4296 h 7179"/>
              <a:gd name="T98" fmla="*/ 1674 w 3164"/>
              <a:gd name="T99" fmla="*/ 4340 h 7179"/>
              <a:gd name="T100" fmla="*/ 1548 w 3164"/>
              <a:gd name="T101" fmla="*/ 4163 h 7179"/>
              <a:gd name="T102" fmla="*/ 1133 w 3164"/>
              <a:gd name="T103" fmla="*/ 4107 h 7179"/>
              <a:gd name="T104" fmla="*/ 683 w 3164"/>
              <a:gd name="T105" fmla="*/ 3926 h 7179"/>
              <a:gd name="T106" fmla="*/ 292 w 3164"/>
              <a:gd name="T107" fmla="*/ 3639 h 7179"/>
              <a:gd name="T108" fmla="*/ 0 w 3164"/>
              <a:gd name="T109" fmla="*/ 3291 h 7179"/>
              <a:gd name="T110" fmla="*/ 2943 w 3164"/>
              <a:gd name="T111" fmla="*/ 3581 h 7179"/>
              <a:gd name="T112" fmla="*/ 2588 w 3164"/>
              <a:gd name="T113" fmla="*/ 3876 h 7179"/>
              <a:gd name="T114" fmla="*/ 2199 w 3164"/>
              <a:gd name="T115" fmla="*/ 4064 h 7179"/>
              <a:gd name="T116" fmla="*/ 1643 w 3164"/>
              <a:gd name="T117" fmla="*/ 4163 h 7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64" h="7179">
                <a:moveTo>
                  <a:pt x="1875" y="352"/>
                </a:moveTo>
                <a:lnTo>
                  <a:pt x="1888" y="364"/>
                </a:lnTo>
                <a:lnTo>
                  <a:pt x="1899" y="376"/>
                </a:lnTo>
                <a:lnTo>
                  <a:pt x="1911" y="388"/>
                </a:lnTo>
                <a:lnTo>
                  <a:pt x="1922" y="400"/>
                </a:lnTo>
                <a:lnTo>
                  <a:pt x="1932" y="413"/>
                </a:lnTo>
                <a:lnTo>
                  <a:pt x="1942" y="425"/>
                </a:lnTo>
                <a:lnTo>
                  <a:pt x="1961" y="450"/>
                </a:lnTo>
                <a:lnTo>
                  <a:pt x="1970" y="463"/>
                </a:lnTo>
                <a:lnTo>
                  <a:pt x="1978" y="476"/>
                </a:lnTo>
                <a:lnTo>
                  <a:pt x="1994" y="502"/>
                </a:lnTo>
                <a:lnTo>
                  <a:pt x="2007" y="528"/>
                </a:lnTo>
                <a:lnTo>
                  <a:pt x="2014" y="541"/>
                </a:lnTo>
                <a:lnTo>
                  <a:pt x="2020" y="554"/>
                </a:lnTo>
                <a:lnTo>
                  <a:pt x="2031" y="582"/>
                </a:lnTo>
                <a:lnTo>
                  <a:pt x="2040" y="608"/>
                </a:lnTo>
                <a:lnTo>
                  <a:pt x="2049" y="636"/>
                </a:lnTo>
                <a:lnTo>
                  <a:pt x="2056" y="662"/>
                </a:lnTo>
                <a:lnTo>
                  <a:pt x="2058" y="676"/>
                </a:lnTo>
                <a:lnTo>
                  <a:pt x="2062" y="689"/>
                </a:lnTo>
                <a:lnTo>
                  <a:pt x="2066" y="715"/>
                </a:lnTo>
                <a:lnTo>
                  <a:pt x="2069" y="742"/>
                </a:lnTo>
                <a:lnTo>
                  <a:pt x="2073" y="768"/>
                </a:lnTo>
                <a:lnTo>
                  <a:pt x="2074" y="793"/>
                </a:lnTo>
                <a:lnTo>
                  <a:pt x="2075" y="818"/>
                </a:lnTo>
                <a:lnTo>
                  <a:pt x="2075" y="842"/>
                </a:lnTo>
                <a:lnTo>
                  <a:pt x="2074" y="856"/>
                </a:lnTo>
                <a:lnTo>
                  <a:pt x="2074" y="866"/>
                </a:lnTo>
                <a:lnTo>
                  <a:pt x="2073" y="890"/>
                </a:lnTo>
                <a:lnTo>
                  <a:pt x="2070" y="913"/>
                </a:lnTo>
                <a:lnTo>
                  <a:pt x="2064" y="955"/>
                </a:lnTo>
                <a:lnTo>
                  <a:pt x="2060" y="976"/>
                </a:lnTo>
                <a:lnTo>
                  <a:pt x="2056" y="994"/>
                </a:lnTo>
                <a:lnTo>
                  <a:pt x="2051" y="1012"/>
                </a:lnTo>
                <a:lnTo>
                  <a:pt x="2046" y="1028"/>
                </a:lnTo>
                <a:lnTo>
                  <a:pt x="2036" y="1057"/>
                </a:lnTo>
                <a:lnTo>
                  <a:pt x="2031" y="1070"/>
                </a:lnTo>
                <a:lnTo>
                  <a:pt x="2025" y="1081"/>
                </a:lnTo>
                <a:lnTo>
                  <a:pt x="2013" y="1104"/>
                </a:lnTo>
                <a:lnTo>
                  <a:pt x="2000" y="1128"/>
                </a:lnTo>
                <a:lnTo>
                  <a:pt x="1986" y="1152"/>
                </a:lnTo>
                <a:lnTo>
                  <a:pt x="1972" y="1175"/>
                </a:lnTo>
                <a:lnTo>
                  <a:pt x="1964" y="1188"/>
                </a:lnTo>
                <a:lnTo>
                  <a:pt x="1956" y="1200"/>
                </a:lnTo>
                <a:lnTo>
                  <a:pt x="1941" y="1224"/>
                </a:lnTo>
                <a:lnTo>
                  <a:pt x="1908" y="1272"/>
                </a:lnTo>
                <a:lnTo>
                  <a:pt x="1874" y="1321"/>
                </a:lnTo>
                <a:lnTo>
                  <a:pt x="1838" y="1369"/>
                </a:lnTo>
                <a:lnTo>
                  <a:pt x="1803" y="1416"/>
                </a:lnTo>
                <a:lnTo>
                  <a:pt x="1767" y="1461"/>
                </a:lnTo>
                <a:lnTo>
                  <a:pt x="1732" y="1506"/>
                </a:lnTo>
                <a:lnTo>
                  <a:pt x="1698" y="1547"/>
                </a:lnTo>
                <a:lnTo>
                  <a:pt x="1636" y="1621"/>
                </a:lnTo>
                <a:lnTo>
                  <a:pt x="1584" y="1681"/>
                </a:lnTo>
                <a:lnTo>
                  <a:pt x="1550" y="1724"/>
                </a:lnTo>
                <a:lnTo>
                  <a:pt x="1524" y="1753"/>
                </a:lnTo>
                <a:lnTo>
                  <a:pt x="1496" y="1787"/>
                </a:lnTo>
                <a:lnTo>
                  <a:pt x="1425" y="1863"/>
                </a:lnTo>
                <a:lnTo>
                  <a:pt x="1346" y="1952"/>
                </a:lnTo>
                <a:lnTo>
                  <a:pt x="1305" y="1999"/>
                </a:lnTo>
                <a:lnTo>
                  <a:pt x="1264" y="2047"/>
                </a:lnTo>
                <a:lnTo>
                  <a:pt x="1224" y="2096"/>
                </a:lnTo>
                <a:lnTo>
                  <a:pt x="1205" y="2120"/>
                </a:lnTo>
                <a:lnTo>
                  <a:pt x="1186" y="2144"/>
                </a:lnTo>
                <a:lnTo>
                  <a:pt x="1150" y="2192"/>
                </a:lnTo>
                <a:lnTo>
                  <a:pt x="1134" y="2216"/>
                </a:lnTo>
                <a:lnTo>
                  <a:pt x="1119" y="2240"/>
                </a:lnTo>
                <a:lnTo>
                  <a:pt x="1103" y="2263"/>
                </a:lnTo>
                <a:lnTo>
                  <a:pt x="1090" y="2286"/>
                </a:lnTo>
                <a:lnTo>
                  <a:pt x="1078" y="2307"/>
                </a:lnTo>
                <a:lnTo>
                  <a:pt x="1067" y="2329"/>
                </a:lnTo>
                <a:lnTo>
                  <a:pt x="1058" y="2349"/>
                </a:lnTo>
                <a:lnTo>
                  <a:pt x="1049" y="2370"/>
                </a:lnTo>
                <a:lnTo>
                  <a:pt x="1043" y="2389"/>
                </a:lnTo>
                <a:lnTo>
                  <a:pt x="1038" y="2408"/>
                </a:lnTo>
                <a:lnTo>
                  <a:pt x="1036" y="2424"/>
                </a:lnTo>
                <a:lnTo>
                  <a:pt x="1034" y="2439"/>
                </a:lnTo>
                <a:lnTo>
                  <a:pt x="1032" y="2455"/>
                </a:lnTo>
                <a:lnTo>
                  <a:pt x="1030" y="2472"/>
                </a:lnTo>
                <a:lnTo>
                  <a:pt x="1030" y="2488"/>
                </a:lnTo>
                <a:lnTo>
                  <a:pt x="1029" y="2505"/>
                </a:lnTo>
                <a:lnTo>
                  <a:pt x="1029" y="2540"/>
                </a:lnTo>
                <a:lnTo>
                  <a:pt x="1029" y="2558"/>
                </a:lnTo>
                <a:lnTo>
                  <a:pt x="1030" y="2575"/>
                </a:lnTo>
                <a:lnTo>
                  <a:pt x="1032" y="2611"/>
                </a:lnTo>
                <a:lnTo>
                  <a:pt x="1035" y="2646"/>
                </a:lnTo>
                <a:lnTo>
                  <a:pt x="1040" y="2680"/>
                </a:lnTo>
                <a:lnTo>
                  <a:pt x="1049" y="2745"/>
                </a:lnTo>
                <a:lnTo>
                  <a:pt x="1060" y="2805"/>
                </a:lnTo>
                <a:lnTo>
                  <a:pt x="1065" y="2833"/>
                </a:lnTo>
                <a:lnTo>
                  <a:pt x="1071" y="2857"/>
                </a:lnTo>
                <a:lnTo>
                  <a:pt x="1079" y="2896"/>
                </a:lnTo>
                <a:lnTo>
                  <a:pt x="857" y="2896"/>
                </a:lnTo>
                <a:lnTo>
                  <a:pt x="846" y="2868"/>
                </a:lnTo>
                <a:lnTo>
                  <a:pt x="834" y="2836"/>
                </a:lnTo>
                <a:lnTo>
                  <a:pt x="824" y="2802"/>
                </a:lnTo>
                <a:lnTo>
                  <a:pt x="812" y="2764"/>
                </a:lnTo>
                <a:lnTo>
                  <a:pt x="800" y="2726"/>
                </a:lnTo>
                <a:lnTo>
                  <a:pt x="789" y="2685"/>
                </a:lnTo>
                <a:lnTo>
                  <a:pt x="778" y="2641"/>
                </a:lnTo>
                <a:lnTo>
                  <a:pt x="768" y="2596"/>
                </a:lnTo>
                <a:lnTo>
                  <a:pt x="765" y="2572"/>
                </a:lnTo>
                <a:lnTo>
                  <a:pt x="760" y="2548"/>
                </a:lnTo>
                <a:lnTo>
                  <a:pt x="758" y="2524"/>
                </a:lnTo>
                <a:lnTo>
                  <a:pt x="754" y="2500"/>
                </a:lnTo>
                <a:lnTo>
                  <a:pt x="752" y="2475"/>
                </a:lnTo>
                <a:lnTo>
                  <a:pt x="749" y="2449"/>
                </a:lnTo>
                <a:lnTo>
                  <a:pt x="748" y="2424"/>
                </a:lnTo>
                <a:lnTo>
                  <a:pt x="747" y="2397"/>
                </a:lnTo>
                <a:lnTo>
                  <a:pt x="746" y="2371"/>
                </a:lnTo>
                <a:lnTo>
                  <a:pt x="747" y="2344"/>
                </a:lnTo>
                <a:lnTo>
                  <a:pt x="747" y="2317"/>
                </a:lnTo>
                <a:lnTo>
                  <a:pt x="748" y="2289"/>
                </a:lnTo>
                <a:lnTo>
                  <a:pt x="750" y="2262"/>
                </a:lnTo>
                <a:lnTo>
                  <a:pt x="754" y="2234"/>
                </a:lnTo>
                <a:lnTo>
                  <a:pt x="758" y="2206"/>
                </a:lnTo>
                <a:lnTo>
                  <a:pt x="762" y="2178"/>
                </a:lnTo>
                <a:lnTo>
                  <a:pt x="766" y="2156"/>
                </a:lnTo>
                <a:lnTo>
                  <a:pt x="770" y="2145"/>
                </a:lnTo>
                <a:lnTo>
                  <a:pt x="772" y="2134"/>
                </a:lnTo>
                <a:lnTo>
                  <a:pt x="776" y="2124"/>
                </a:lnTo>
                <a:lnTo>
                  <a:pt x="779" y="2112"/>
                </a:lnTo>
                <a:lnTo>
                  <a:pt x="789" y="2089"/>
                </a:lnTo>
                <a:lnTo>
                  <a:pt x="798" y="2065"/>
                </a:lnTo>
                <a:lnTo>
                  <a:pt x="809" y="2041"/>
                </a:lnTo>
                <a:lnTo>
                  <a:pt x="821" y="2017"/>
                </a:lnTo>
                <a:lnTo>
                  <a:pt x="834" y="1993"/>
                </a:lnTo>
                <a:lnTo>
                  <a:pt x="849" y="1968"/>
                </a:lnTo>
                <a:lnTo>
                  <a:pt x="863" y="1944"/>
                </a:lnTo>
                <a:lnTo>
                  <a:pt x="878" y="1919"/>
                </a:lnTo>
                <a:lnTo>
                  <a:pt x="894" y="1895"/>
                </a:lnTo>
                <a:lnTo>
                  <a:pt x="910" y="1869"/>
                </a:lnTo>
                <a:lnTo>
                  <a:pt x="927" y="1845"/>
                </a:lnTo>
                <a:lnTo>
                  <a:pt x="944" y="1821"/>
                </a:lnTo>
                <a:lnTo>
                  <a:pt x="960" y="1797"/>
                </a:lnTo>
                <a:lnTo>
                  <a:pt x="995" y="1752"/>
                </a:lnTo>
                <a:lnTo>
                  <a:pt x="1029" y="1709"/>
                </a:lnTo>
                <a:lnTo>
                  <a:pt x="1061" y="1669"/>
                </a:lnTo>
                <a:lnTo>
                  <a:pt x="1091" y="1633"/>
                </a:lnTo>
                <a:lnTo>
                  <a:pt x="1118" y="1601"/>
                </a:lnTo>
                <a:lnTo>
                  <a:pt x="1142" y="1573"/>
                </a:lnTo>
                <a:lnTo>
                  <a:pt x="1174" y="1536"/>
                </a:lnTo>
                <a:lnTo>
                  <a:pt x="1196" y="1511"/>
                </a:lnTo>
                <a:lnTo>
                  <a:pt x="1222" y="1481"/>
                </a:lnTo>
                <a:lnTo>
                  <a:pt x="1282" y="1409"/>
                </a:lnTo>
                <a:lnTo>
                  <a:pt x="1352" y="1325"/>
                </a:lnTo>
                <a:lnTo>
                  <a:pt x="1427" y="1235"/>
                </a:lnTo>
                <a:lnTo>
                  <a:pt x="1503" y="1142"/>
                </a:lnTo>
                <a:lnTo>
                  <a:pt x="1574" y="1054"/>
                </a:lnTo>
                <a:lnTo>
                  <a:pt x="1638" y="973"/>
                </a:lnTo>
                <a:lnTo>
                  <a:pt x="1666" y="938"/>
                </a:lnTo>
                <a:lnTo>
                  <a:pt x="1690" y="907"/>
                </a:lnTo>
                <a:lnTo>
                  <a:pt x="1702" y="890"/>
                </a:lnTo>
                <a:lnTo>
                  <a:pt x="1714" y="875"/>
                </a:lnTo>
                <a:lnTo>
                  <a:pt x="1725" y="859"/>
                </a:lnTo>
                <a:lnTo>
                  <a:pt x="1734" y="844"/>
                </a:lnTo>
                <a:lnTo>
                  <a:pt x="1743" y="828"/>
                </a:lnTo>
                <a:lnTo>
                  <a:pt x="1751" y="814"/>
                </a:lnTo>
                <a:lnTo>
                  <a:pt x="1758" y="799"/>
                </a:lnTo>
                <a:lnTo>
                  <a:pt x="1766" y="785"/>
                </a:lnTo>
                <a:lnTo>
                  <a:pt x="1772" y="772"/>
                </a:lnTo>
                <a:lnTo>
                  <a:pt x="1776" y="757"/>
                </a:lnTo>
                <a:lnTo>
                  <a:pt x="1781" y="744"/>
                </a:lnTo>
                <a:lnTo>
                  <a:pt x="1785" y="731"/>
                </a:lnTo>
                <a:lnTo>
                  <a:pt x="1787" y="718"/>
                </a:lnTo>
                <a:lnTo>
                  <a:pt x="1790" y="704"/>
                </a:lnTo>
                <a:lnTo>
                  <a:pt x="1791" y="691"/>
                </a:lnTo>
                <a:lnTo>
                  <a:pt x="1792" y="679"/>
                </a:lnTo>
                <a:lnTo>
                  <a:pt x="1792" y="666"/>
                </a:lnTo>
                <a:lnTo>
                  <a:pt x="1792" y="654"/>
                </a:lnTo>
                <a:lnTo>
                  <a:pt x="1791" y="641"/>
                </a:lnTo>
                <a:lnTo>
                  <a:pt x="1790" y="629"/>
                </a:lnTo>
                <a:lnTo>
                  <a:pt x="1787" y="616"/>
                </a:lnTo>
                <a:lnTo>
                  <a:pt x="1784" y="604"/>
                </a:lnTo>
                <a:lnTo>
                  <a:pt x="1782" y="598"/>
                </a:lnTo>
                <a:lnTo>
                  <a:pt x="1780" y="592"/>
                </a:lnTo>
                <a:lnTo>
                  <a:pt x="1776" y="578"/>
                </a:lnTo>
                <a:lnTo>
                  <a:pt x="1767" y="554"/>
                </a:lnTo>
                <a:lnTo>
                  <a:pt x="1761" y="541"/>
                </a:lnTo>
                <a:lnTo>
                  <a:pt x="1755" y="529"/>
                </a:lnTo>
                <a:lnTo>
                  <a:pt x="1740" y="503"/>
                </a:lnTo>
                <a:lnTo>
                  <a:pt x="1725" y="476"/>
                </a:lnTo>
                <a:lnTo>
                  <a:pt x="1726" y="475"/>
                </a:lnTo>
                <a:lnTo>
                  <a:pt x="1731" y="472"/>
                </a:lnTo>
                <a:lnTo>
                  <a:pt x="1749" y="458"/>
                </a:lnTo>
                <a:lnTo>
                  <a:pt x="1800" y="415"/>
                </a:lnTo>
                <a:lnTo>
                  <a:pt x="1875" y="352"/>
                </a:lnTo>
                <a:close/>
                <a:moveTo>
                  <a:pt x="1641" y="3193"/>
                </a:moveTo>
                <a:lnTo>
                  <a:pt x="1258" y="3193"/>
                </a:lnTo>
                <a:lnTo>
                  <a:pt x="1228" y="3103"/>
                </a:lnTo>
                <a:lnTo>
                  <a:pt x="1214" y="3056"/>
                </a:lnTo>
                <a:lnTo>
                  <a:pt x="1206" y="3032"/>
                </a:lnTo>
                <a:lnTo>
                  <a:pt x="1199" y="3008"/>
                </a:lnTo>
                <a:lnTo>
                  <a:pt x="1186" y="2959"/>
                </a:lnTo>
                <a:lnTo>
                  <a:pt x="1173" y="2909"/>
                </a:lnTo>
                <a:lnTo>
                  <a:pt x="1167" y="2884"/>
                </a:lnTo>
                <a:lnTo>
                  <a:pt x="1162" y="2859"/>
                </a:lnTo>
                <a:lnTo>
                  <a:pt x="1156" y="2834"/>
                </a:lnTo>
                <a:lnTo>
                  <a:pt x="1152" y="2809"/>
                </a:lnTo>
                <a:lnTo>
                  <a:pt x="1148" y="2784"/>
                </a:lnTo>
                <a:lnTo>
                  <a:pt x="1144" y="2758"/>
                </a:lnTo>
                <a:lnTo>
                  <a:pt x="1142" y="2733"/>
                </a:lnTo>
                <a:lnTo>
                  <a:pt x="1139" y="2708"/>
                </a:lnTo>
                <a:lnTo>
                  <a:pt x="1138" y="2683"/>
                </a:lnTo>
                <a:lnTo>
                  <a:pt x="1137" y="2658"/>
                </a:lnTo>
                <a:lnTo>
                  <a:pt x="1137" y="2634"/>
                </a:lnTo>
                <a:lnTo>
                  <a:pt x="1137" y="2608"/>
                </a:lnTo>
                <a:lnTo>
                  <a:pt x="1139" y="2584"/>
                </a:lnTo>
                <a:lnTo>
                  <a:pt x="1142" y="2559"/>
                </a:lnTo>
                <a:lnTo>
                  <a:pt x="1144" y="2535"/>
                </a:lnTo>
                <a:lnTo>
                  <a:pt x="1149" y="2511"/>
                </a:lnTo>
                <a:lnTo>
                  <a:pt x="1154" y="2488"/>
                </a:lnTo>
                <a:lnTo>
                  <a:pt x="1160" y="2464"/>
                </a:lnTo>
                <a:lnTo>
                  <a:pt x="1167" y="2442"/>
                </a:lnTo>
                <a:lnTo>
                  <a:pt x="1175" y="2419"/>
                </a:lnTo>
                <a:lnTo>
                  <a:pt x="1186" y="2395"/>
                </a:lnTo>
                <a:lnTo>
                  <a:pt x="1198" y="2370"/>
                </a:lnTo>
                <a:lnTo>
                  <a:pt x="1212" y="2343"/>
                </a:lnTo>
                <a:lnTo>
                  <a:pt x="1229" y="2318"/>
                </a:lnTo>
                <a:lnTo>
                  <a:pt x="1247" y="2290"/>
                </a:lnTo>
                <a:lnTo>
                  <a:pt x="1266" y="2264"/>
                </a:lnTo>
                <a:lnTo>
                  <a:pt x="1288" y="2235"/>
                </a:lnTo>
                <a:lnTo>
                  <a:pt x="1311" y="2208"/>
                </a:lnTo>
                <a:lnTo>
                  <a:pt x="1335" y="2179"/>
                </a:lnTo>
                <a:lnTo>
                  <a:pt x="1360" y="2150"/>
                </a:lnTo>
                <a:lnTo>
                  <a:pt x="1386" y="2120"/>
                </a:lnTo>
                <a:lnTo>
                  <a:pt x="1414" y="2090"/>
                </a:lnTo>
                <a:lnTo>
                  <a:pt x="1470" y="2030"/>
                </a:lnTo>
                <a:lnTo>
                  <a:pt x="1532" y="1969"/>
                </a:lnTo>
                <a:lnTo>
                  <a:pt x="1594" y="1907"/>
                </a:lnTo>
                <a:lnTo>
                  <a:pt x="1658" y="1844"/>
                </a:lnTo>
                <a:lnTo>
                  <a:pt x="1786" y="1718"/>
                </a:lnTo>
                <a:lnTo>
                  <a:pt x="1850" y="1656"/>
                </a:lnTo>
                <a:lnTo>
                  <a:pt x="1911" y="1593"/>
                </a:lnTo>
                <a:lnTo>
                  <a:pt x="1941" y="1562"/>
                </a:lnTo>
                <a:lnTo>
                  <a:pt x="1970" y="1532"/>
                </a:lnTo>
                <a:lnTo>
                  <a:pt x="1998" y="1501"/>
                </a:lnTo>
                <a:lnTo>
                  <a:pt x="2026" y="1471"/>
                </a:lnTo>
                <a:lnTo>
                  <a:pt x="2054" y="1436"/>
                </a:lnTo>
                <a:lnTo>
                  <a:pt x="2079" y="1401"/>
                </a:lnTo>
                <a:lnTo>
                  <a:pt x="2091" y="1386"/>
                </a:lnTo>
                <a:lnTo>
                  <a:pt x="2102" y="1369"/>
                </a:lnTo>
                <a:lnTo>
                  <a:pt x="2112" y="1353"/>
                </a:lnTo>
                <a:lnTo>
                  <a:pt x="2123" y="1338"/>
                </a:lnTo>
                <a:lnTo>
                  <a:pt x="2141" y="1308"/>
                </a:lnTo>
                <a:lnTo>
                  <a:pt x="2156" y="1278"/>
                </a:lnTo>
                <a:lnTo>
                  <a:pt x="2169" y="1249"/>
                </a:lnTo>
                <a:lnTo>
                  <a:pt x="2174" y="1235"/>
                </a:lnTo>
                <a:lnTo>
                  <a:pt x="2178" y="1220"/>
                </a:lnTo>
                <a:lnTo>
                  <a:pt x="2182" y="1206"/>
                </a:lnTo>
                <a:lnTo>
                  <a:pt x="2186" y="1193"/>
                </a:lnTo>
                <a:lnTo>
                  <a:pt x="2187" y="1178"/>
                </a:lnTo>
                <a:lnTo>
                  <a:pt x="2189" y="1164"/>
                </a:lnTo>
                <a:lnTo>
                  <a:pt x="2189" y="1151"/>
                </a:lnTo>
                <a:lnTo>
                  <a:pt x="2189" y="1136"/>
                </a:lnTo>
                <a:lnTo>
                  <a:pt x="2189" y="1122"/>
                </a:lnTo>
                <a:lnTo>
                  <a:pt x="2187" y="1108"/>
                </a:lnTo>
                <a:lnTo>
                  <a:pt x="2184" y="1093"/>
                </a:lnTo>
                <a:lnTo>
                  <a:pt x="2182" y="1079"/>
                </a:lnTo>
                <a:lnTo>
                  <a:pt x="2177" y="1064"/>
                </a:lnTo>
                <a:lnTo>
                  <a:pt x="2172" y="1050"/>
                </a:lnTo>
                <a:lnTo>
                  <a:pt x="2168" y="1036"/>
                </a:lnTo>
                <a:lnTo>
                  <a:pt x="2160" y="1020"/>
                </a:lnTo>
                <a:lnTo>
                  <a:pt x="2153" y="1006"/>
                </a:lnTo>
                <a:lnTo>
                  <a:pt x="2145" y="990"/>
                </a:lnTo>
                <a:lnTo>
                  <a:pt x="2297" y="864"/>
                </a:lnTo>
                <a:lnTo>
                  <a:pt x="2312" y="877"/>
                </a:lnTo>
                <a:lnTo>
                  <a:pt x="2327" y="893"/>
                </a:lnTo>
                <a:lnTo>
                  <a:pt x="2342" y="908"/>
                </a:lnTo>
                <a:lnTo>
                  <a:pt x="2355" y="926"/>
                </a:lnTo>
                <a:lnTo>
                  <a:pt x="2369" y="944"/>
                </a:lnTo>
                <a:lnTo>
                  <a:pt x="2382" y="964"/>
                </a:lnTo>
                <a:lnTo>
                  <a:pt x="2394" y="984"/>
                </a:lnTo>
                <a:lnTo>
                  <a:pt x="2406" y="1006"/>
                </a:lnTo>
                <a:lnTo>
                  <a:pt x="2417" y="1028"/>
                </a:lnTo>
                <a:lnTo>
                  <a:pt x="2428" y="1051"/>
                </a:lnTo>
                <a:lnTo>
                  <a:pt x="2439" y="1074"/>
                </a:lnTo>
                <a:lnTo>
                  <a:pt x="2447" y="1098"/>
                </a:lnTo>
                <a:lnTo>
                  <a:pt x="2456" y="1123"/>
                </a:lnTo>
                <a:lnTo>
                  <a:pt x="2464" y="1148"/>
                </a:lnTo>
                <a:lnTo>
                  <a:pt x="2470" y="1174"/>
                </a:lnTo>
                <a:lnTo>
                  <a:pt x="2476" y="1200"/>
                </a:lnTo>
                <a:lnTo>
                  <a:pt x="2481" y="1225"/>
                </a:lnTo>
                <a:lnTo>
                  <a:pt x="2482" y="1238"/>
                </a:lnTo>
                <a:lnTo>
                  <a:pt x="2484" y="1251"/>
                </a:lnTo>
                <a:lnTo>
                  <a:pt x="2487" y="1278"/>
                </a:lnTo>
                <a:lnTo>
                  <a:pt x="2488" y="1304"/>
                </a:lnTo>
                <a:lnTo>
                  <a:pt x="2488" y="1331"/>
                </a:lnTo>
                <a:lnTo>
                  <a:pt x="2488" y="1357"/>
                </a:lnTo>
                <a:lnTo>
                  <a:pt x="2486" y="1383"/>
                </a:lnTo>
                <a:lnTo>
                  <a:pt x="2482" y="1410"/>
                </a:lnTo>
                <a:lnTo>
                  <a:pt x="2477" y="1435"/>
                </a:lnTo>
                <a:lnTo>
                  <a:pt x="2471" y="1461"/>
                </a:lnTo>
                <a:lnTo>
                  <a:pt x="2466" y="1473"/>
                </a:lnTo>
                <a:lnTo>
                  <a:pt x="2463" y="1485"/>
                </a:lnTo>
                <a:lnTo>
                  <a:pt x="2458" y="1499"/>
                </a:lnTo>
                <a:lnTo>
                  <a:pt x="2453" y="1511"/>
                </a:lnTo>
                <a:lnTo>
                  <a:pt x="2442" y="1535"/>
                </a:lnTo>
                <a:lnTo>
                  <a:pt x="2430" y="1557"/>
                </a:lnTo>
                <a:lnTo>
                  <a:pt x="2423" y="1569"/>
                </a:lnTo>
                <a:lnTo>
                  <a:pt x="2416" y="1580"/>
                </a:lnTo>
                <a:lnTo>
                  <a:pt x="2400" y="1602"/>
                </a:lnTo>
                <a:lnTo>
                  <a:pt x="2361" y="1653"/>
                </a:lnTo>
                <a:lnTo>
                  <a:pt x="2320" y="1703"/>
                </a:lnTo>
                <a:lnTo>
                  <a:pt x="2277" y="1752"/>
                </a:lnTo>
                <a:lnTo>
                  <a:pt x="2256" y="1777"/>
                </a:lnTo>
                <a:lnTo>
                  <a:pt x="2234" y="1801"/>
                </a:lnTo>
                <a:lnTo>
                  <a:pt x="2189" y="1851"/>
                </a:lnTo>
                <a:lnTo>
                  <a:pt x="2141" y="1903"/>
                </a:lnTo>
                <a:lnTo>
                  <a:pt x="2039" y="2013"/>
                </a:lnTo>
                <a:lnTo>
                  <a:pt x="1988" y="2069"/>
                </a:lnTo>
                <a:lnTo>
                  <a:pt x="1934" y="2124"/>
                </a:lnTo>
                <a:lnTo>
                  <a:pt x="1824" y="2236"/>
                </a:lnTo>
                <a:lnTo>
                  <a:pt x="1766" y="2298"/>
                </a:lnTo>
                <a:lnTo>
                  <a:pt x="1704" y="2362"/>
                </a:lnTo>
                <a:lnTo>
                  <a:pt x="1673" y="2397"/>
                </a:lnTo>
                <a:lnTo>
                  <a:pt x="1641" y="2433"/>
                </a:lnTo>
                <a:lnTo>
                  <a:pt x="1607" y="2472"/>
                </a:lnTo>
                <a:lnTo>
                  <a:pt x="1571" y="2511"/>
                </a:lnTo>
                <a:lnTo>
                  <a:pt x="1565" y="2520"/>
                </a:lnTo>
                <a:lnTo>
                  <a:pt x="1559" y="2527"/>
                </a:lnTo>
                <a:lnTo>
                  <a:pt x="1548" y="2545"/>
                </a:lnTo>
                <a:lnTo>
                  <a:pt x="1544" y="2553"/>
                </a:lnTo>
                <a:lnTo>
                  <a:pt x="1539" y="2562"/>
                </a:lnTo>
                <a:lnTo>
                  <a:pt x="1530" y="2581"/>
                </a:lnTo>
                <a:lnTo>
                  <a:pt x="1528" y="2590"/>
                </a:lnTo>
                <a:lnTo>
                  <a:pt x="1524" y="2600"/>
                </a:lnTo>
                <a:lnTo>
                  <a:pt x="1522" y="2610"/>
                </a:lnTo>
                <a:lnTo>
                  <a:pt x="1520" y="2620"/>
                </a:lnTo>
                <a:lnTo>
                  <a:pt x="1516" y="2641"/>
                </a:lnTo>
                <a:lnTo>
                  <a:pt x="1515" y="2652"/>
                </a:lnTo>
                <a:lnTo>
                  <a:pt x="1514" y="2662"/>
                </a:lnTo>
                <a:lnTo>
                  <a:pt x="1514" y="2684"/>
                </a:lnTo>
                <a:lnTo>
                  <a:pt x="1514" y="2707"/>
                </a:lnTo>
                <a:lnTo>
                  <a:pt x="1514" y="2730"/>
                </a:lnTo>
                <a:lnTo>
                  <a:pt x="1516" y="2752"/>
                </a:lnTo>
                <a:lnTo>
                  <a:pt x="1520" y="2775"/>
                </a:lnTo>
                <a:lnTo>
                  <a:pt x="1523" y="2799"/>
                </a:lnTo>
                <a:lnTo>
                  <a:pt x="1527" y="2822"/>
                </a:lnTo>
                <a:lnTo>
                  <a:pt x="1533" y="2846"/>
                </a:lnTo>
                <a:lnTo>
                  <a:pt x="1538" y="2870"/>
                </a:lnTo>
                <a:lnTo>
                  <a:pt x="1545" y="2894"/>
                </a:lnTo>
                <a:lnTo>
                  <a:pt x="1558" y="2941"/>
                </a:lnTo>
                <a:lnTo>
                  <a:pt x="1572" y="2987"/>
                </a:lnTo>
                <a:lnTo>
                  <a:pt x="1588" y="3033"/>
                </a:lnTo>
                <a:lnTo>
                  <a:pt x="1617" y="3118"/>
                </a:lnTo>
                <a:lnTo>
                  <a:pt x="1630" y="3157"/>
                </a:lnTo>
                <a:lnTo>
                  <a:pt x="1641" y="3193"/>
                </a:lnTo>
                <a:close/>
                <a:moveTo>
                  <a:pt x="2080" y="3193"/>
                </a:moveTo>
                <a:lnTo>
                  <a:pt x="1755" y="3193"/>
                </a:lnTo>
                <a:lnTo>
                  <a:pt x="1749" y="3171"/>
                </a:lnTo>
                <a:lnTo>
                  <a:pt x="1743" y="3148"/>
                </a:lnTo>
                <a:lnTo>
                  <a:pt x="1730" y="3104"/>
                </a:lnTo>
                <a:lnTo>
                  <a:pt x="1702" y="3015"/>
                </a:lnTo>
                <a:lnTo>
                  <a:pt x="1688" y="2971"/>
                </a:lnTo>
                <a:lnTo>
                  <a:pt x="1676" y="2926"/>
                </a:lnTo>
                <a:lnTo>
                  <a:pt x="1670" y="2904"/>
                </a:lnTo>
                <a:lnTo>
                  <a:pt x="1665" y="2881"/>
                </a:lnTo>
                <a:lnTo>
                  <a:pt x="1660" y="2859"/>
                </a:lnTo>
                <a:lnTo>
                  <a:pt x="1656" y="2836"/>
                </a:lnTo>
                <a:lnTo>
                  <a:pt x="1653" y="2810"/>
                </a:lnTo>
                <a:lnTo>
                  <a:pt x="1649" y="2785"/>
                </a:lnTo>
                <a:lnTo>
                  <a:pt x="1648" y="2761"/>
                </a:lnTo>
                <a:lnTo>
                  <a:pt x="1647" y="2738"/>
                </a:lnTo>
                <a:lnTo>
                  <a:pt x="1647" y="2716"/>
                </a:lnTo>
                <a:lnTo>
                  <a:pt x="1648" y="2696"/>
                </a:lnTo>
                <a:lnTo>
                  <a:pt x="1650" y="2676"/>
                </a:lnTo>
                <a:lnTo>
                  <a:pt x="1654" y="2655"/>
                </a:lnTo>
                <a:lnTo>
                  <a:pt x="1656" y="2646"/>
                </a:lnTo>
                <a:lnTo>
                  <a:pt x="1660" y="2636"/>
                </a:lnTo>
                <a:lnTo>
                  <a:pt x="1667" y="2618"/>
                </a:lnTo>
                <a:lnTo>
                  <a:pt x="1671" y="2608"/>
                </a:lnTo>
                <a:lnTo>
                  <a:pt x="1676" y="2599"/>
                </a:lnTo>
                <a:lnTo>
                  <a:pt x="1686" y="2581"/>
                </a:lnTo>
                <a:lnTo>
                  <a:pt x="1698" y="2562"/>
                </a:lnTo>
                <a:lnTo>
                  <a:pt x="1713" y="2542"/>
                </a:lnTo>
                <a:lnTo>
                  <a:pt x="1728" y="2523"/>
                </a:lnTo>
                <a:lnTo>
                  <a:pt x="1748" y="2504"/>
                </a:lnTo>
                <a:lnTo>
                  <a:pt x="1762" y="2490"/>
                </a:lnTo>
                <a:lnTo>
                  <a:pt x="1778" y="2474"/>
                </a:lnTo>
                <a:lnTo>
                  <a:pt x="1812" y="2443"/>
                </a:lnTo>
                <a:lnTo>
                  <a:pt x="1850" y="2410"/>
                </a:lnTo>
                <a:lnTo>
                  <a:pt x="1892" y="2377"/>
                </a:lnTo>
                <a:lnTo>
                  <a:pt x="1935" y="2342"/>
                </a:lnTo>
                <a:lnTo>
                  <a:pt x="1979" y="2306"/>
                </a:lnTo>
                <a:lnTo>
                  <a:pt x="2070" y="2235"/>
                </a:lnTo>
                <a:lnTo>
                  <a:pt x="2159" y="2166"/>
                </a:lnTo>
                <a:lnTo>
                  <a:pt x="2200" y="2132"/>
                </a:lnTo>
                <a:lnTo>
                  <a:pt x="2238" y="2101"/>
                </a:lnTo>
                <a:lnTo>
                  <a:pt x="2273" y="2071"/>
                </a:lnTo>
                <a:lnTo>
                  <a:pt x="2303" y="2043"/>
                </a:lnTo>
                <a:lnTo>
                  <a:pt x="2330" y="2018"/>
                </a:lnTo>
                <a:lnTo>
                  <a:pt x="2339" y="2006"/>
                </a:lnTo>
                <a:lnTo>
                  <a:pt x="2349" y="1995"/>
                </a:lnTo>
                <a:lnTo>
                  <a:pt x="2355" y="1986"/>
                </a:lnTo>
                <a:lnTo>
                  <a:pt x="2362" y="1976"/>
                </a:lnTo>
                <a:lnTo>
                  <a:pt x="2367" y="1968"/>
                </a:lnTo>
                <a:lnTo>
                  <a:pt x="2372" y="1958"/>
                </a:lnTo>
                <a:lnTo>
                  <a:pt x="2376" y="1949"/>
                </a:lnTo>
                <a:lnTo>
                  <a:pt x="2380" y="1939"/>
                </a:lnTo>
                <a:lnTo>
                  <a:pt x="2382" y="1929"/>
                </a:lnTo>
                <a:lnTo>
                  <a:pt x="2385" y="1920"/>
                </a:lnTo>
                <a:lnTo>
                  <a:pt x="2387" y="1910"/>
                </a:lnTo>
                <a:lnTo>
                  <a:pt x="2390" y="1901"/>
                </a:lnTo>
                <a:lnTo>
                  <a:pt x="2392" y="1883"/>
                </a:lnTo>
                <a:lnTo>
                  <a:pt x="2392" y="1865"/>
                </a:lnTo>
                <a:lnTo>
                  <a:pt x="2392" y="1848"/>
                </a:lnTo>
                <a:lnTo>
                  <a:pt x="2391" y="1832"/>
                </a:lnTo>
                <a:lnTo>
                  <a:pt x="2390" y="1818"/>
                </a:lnTo>
                <a:lnTo>
                  <a:pt x="2387" y="1805"/>
                </a:lnTo>
                <a:lnTo>
                  <a:pt x="2385" y="1794"/>
                </a:lnTo>
                <a:lnTo>
                  <a:pt x="2381" y="1778"/>
                </a:lnTo>
                <a:lnTo>
                  <a:pt x="2379" y="1773"/>
                </a:lnTo>
                <a:lnTo>
                  <a:pt x="2454" y="1711"/>
                </a:lnTo>
                <a:lnTo>
                  <a:pt x="2529" y="1649"/>
                </a:lnTo>
                <a:lnTo>
                  <a:pt x="2546" y="1669"/>
                </a:lnTo>
                <a:lnTo>
                  <a:pt x="2553" y="1679"/>
                </a:lnTo>
                <a:lnTo>
                  <a:pt x="2561" y="1689"/>
                </a:lnTo>
                <a:lnTo>
                  <a:pt x="2574" y="1711"/>
                </a:lnTo>
                <a:lnTo>
                  <a:pt x="2582" y="1722"/>
                </a:lnTo>
                <a:lnTo>
                  <a:pt x="2588" y="1733"/>
                </a:lnTo>
                <a:lnTo>
                  <a:pt x="2600" y="1755"/>
                </a:lnTo>
                <a:lnTo>
                  <a:pt x="2609" y="1778"/>
                </a:lnTo>
                <a:lnTo>
                  <a:pt x="2619" y="1801"/>
                </a:lnTo>
                <a:lnTo>
                  <a:pt x="2626" y="1824"/>
                </a:lnTo>
                <a:lnTo>
                  <a:pt x="2633" y="1847"/>
                </a:lnTo>
                <a:lnTo>
                  <a:pt x="2638" y="1871"/>
                </a:lnTo>
                <a:lnTo>
                  <a:pt x="2643" y="1893"/>
                </a:lnTo>
                <a:lnTo>
                  <a:pt x="2645" y="1917"/>
                </a:lnTo>
                <a:lnTo>
                  <a:pt x="2648" y="1940"/>
                </a:lnTo>
                <a:lnTo>
                  <a:pt x="2649" y="1963"/>
                </a:lnTo>
                <a:lnTo>
                  <a:pt x="2649" y="1986"/>
                </a:lnTo>
                <a:lnTo>
                  <a:pt x="2649" y="2009"/>
                </a:lnTo>
                <a:lnTo>
                  <a:pt x="2646" y="2031"/>
                </a:lnTo>
                <a:lnTo>
                  <a:pt x="2644" y="2053"/>
                </a:lnTo>
                <a:lnTo>
                  <a:pt x="2640" y="2075"/>
                </a:lnTo>
                <a:lnTo>
                  <a:pt x="2636" y="2096"/>
                </a:lnTo>
                <a:lnTo>
                  <a:pt x="2631" y="2116"/>
                </a:lnTo>
                <a:lnTo>
                  <a:pt x="2625" y="2137"/>
                </a:lnTo>
                <a:lnTo>
                  <a:pt x="2618" y="2157"/>
                </a:lnTo>
                <a:lnTo>
                  <a:pt x="2609" y="2175"/>
                </a:lnTo>
                <a:lnTo>
                  <a:pt x="2601" y="2194"/>
                </a:lnTo>
                <a:lnTo>
                  <a:pt x="2592" y="2211"/>
                </a:lnTo>
                <a:lnTo>
                  <a:pt x="2583" y="2228"/>
                </a:lnTo>
                <a:lnTo>
                  <a:pt x="2572" y="2244"/>
                </a:lnTo>
                <a:lnTo>
                  <a:pt x="2561" y="2258"/>
                </a:lnTo>
                <a:lnTo>
                  <a:pt x="2549" y="2272"/>
                </a:lnTo>
                <a:lnTo>
                  <a:pt x="2537" y="2284"/>
                </a:lnTo>
                <a:lnTo>
                  <a:pt x="2530" y="2290"/>
                </a:lnTo>
                <a:lnTo>
                  <a:pt x="2524" y="2296"/>
                </a:lnTo>
                <a:lnTo>
                  <a:pt x="2429" y="2377"/>
                </a:lnTo>
                <a:lnTo>
                  <a:pt x="2309" y="2480"/>
                </a:lnTo>
                <a:lnTo>
                  <a:pt x="2277" y="2508"/>
                </a:lnTo>
                <a:lnTo>
                  <a:pt x="2244" y="2536"/>
                </a:lnTo>
                <a:lnTo>
                  <a:pt x="2181" y="2594"/>
                </a:lnTo>
                <a:lnTo>
                  <a:pt x="2150" y="2623"/>
                </a:lnTo>
                <a:lnTo>
                  <a:pt x="2120" y="2650"/>
                </a:lnTo>
                <a:lnTo>
                  <a:pt x="2090" y="2679"/>
                </a:lnTo>
                <a:lnTo>
                  <a:pt x="2062" y="2706"/>
                </a:lnTo>
                <a:lnTo>
                  <a:pt x="2037" y="2732"/>
                </a:lnTo>
                <a:lnTo>
                  <a:pt x="2026" y="2744"/>
                </a:lnTo>
                <a:lnTo>
                  <a:pt x="2018" y="2755"/>
                </a:lnTo>
                <a:lnTo>
                  <a:pt x="2009" y="2764"/>
                </a:lnTo>
                <a:lnTo>
                  <a:pt x="2003" y="2774"/>
                </a:lnTo>
                <a:lnTo>
                  <a:pt x="1998" y="2784"/>
                </a:lnTo>
                <a:lnTo>
                  <a:pt x="1995" y="2793"/>
                </a:lnTo>
                <a:lnTo>
                  <a:pt x="1994" y="2798"/>
                </a:lnTo>
                <a:lnTo>
                  <a:pt x="1994" y="2803"/>
                </a:lnTo>
                <a:lnTo>
                  <a:pt x="1992" y="2814"/>
                </a:lnTo>
                <a:lnTo>
                  <a:pt x="1992" y="2827"/>
                </a:lnTo>
                <a:lnTo>
                  <a:pt x="1994" y="2840"/>
                </a:lnTo>
                <a:lnTo>
                  <a:pt x="1995" y="2854"/>
                </a:lnTo>
                <a:lnTo>
                  <a:pt x="1998" y="2872"/>
                </a:lnTo>
                <a:lnTo>
                  <a:pt x="2007" y="2912"/>
                </a:lnTo>
                <a:lnTo>
                  <a:pt x="2025" y="2986"/>
                </a:lnTo>
                <a:lnTo>
                  <a:pt x="2044" y="3063"/>
                </a:lnTo>
                <a:lnTo>
                  <a:pt x="2063" y="3134"/>
                </a:lnTo>
                <a:lnTo>
                  <a:pt x="2080" y="3193"/>
                </a:lnTo>
                <a:close/>
                <a:moveTo>
                  <a:pt x="657" y="2306"/>
                </a:moveTo>
                <a:lnTo>
                  <a:pt x="641" y="2282"/>
                </a:lnTo>
                <a:lnTo>
                  <a:pt x="626" y="2259"/>
                </a:lnTo>
                <a:lnTo>
                  <a:pt x="612" y="2235"/>
                </a:lnTo>
                <a:lnTo>
                  <a:pt x="599" y="2211"/>
                </a:lnTo>
                <a:lnTo>
                  <a:pt x="587" y="2187"/>
                </a:lnTo>
                <a:lnTo>
                  <a:pt x="576" y="2163"/>
                </a:lnTo>
                <a:lnTo>
                  <a:pt x="567" y="2138"/>
                </a:lnTo>
                <a:lnTo>
                  <a:pt x="557" y="2114"/>
                </a:lnTo>
                <a:lnTo>
                  <a:pt x="549" y="2089"/>
                </a:lnTo>
                <a:lnTo>
                  <a:pt x="542" y="2064"/>
                </a:lnTo>
                <a:lnTo>
                  <a:pt x="536" y="2037"/>
                </a:lnTo>
                <a:lnTo>
                  <a:pt x="533" y="2024"/>
                </a:lnTo>
                <a:lnTo>
                  <a:pt x="531" y="2011"/>
                </a:lnTo>
                <a:lnTo>
                  <a:pt x="526" y="1983"/>
                </a:lnTo>
                <a:lnTo>
                  <a:pt x="521" y="1956"/>
                </a:lnTo>
                <a:lnTo>
                  <a:pt x="519" y="1926"/>
                </a:lnTo>
                <a:lnTo>
                  <a:pt x="516" y="1897"/>
                </a:lnTo>
                <a:lnTo>
                  <a:pt x="515" y="1880"/>
                </a:lnTo>
                <a:lnTo>
                  <a:pt x="515" y="1863"/>
                </a:lnTo>
                <a:lnTo>
                  <a:pt x="515" y="1847"/>
                </a:lnTo>
                <a:lnTo>
                  <a:pt x="515" y="1830"/>
                </a:lnTo>
                <a:lnTo>
                  <a:pt x="516" y="1813"/>
                </a:lnTo>
                <a:lnTo>
                  <a:pt x="518" y="1796"/>
                </a:lnTo>
                <a:lnTo>
                  <a:pt x="521" y="1764"/>
                </a:lnTo>
                <a:lnTo>
                  <a:pt x="526" y="1731"/>
                </a:lnTo>
                <a:lnTo>
                  <a:pt x="532" y="1699"/>
                </a:lnTo>
                <a:lnTo>
                  <a:pt x="539" y="1668"/>
                </a:lnTo>
                <a:lnTo>
                  <a:pt x="548" y="1637"/>
                </a:lnTo>
                <a:lnTo>
                  <a:pt x="557" y="1605"/>
                </a:lnTo>
                <a:lnTo>
                  <a:pt x="568" y="1574"/>
                </a:lnTo>
                <a:lnTo>
                  <a:pt x="580" y="1543"/>
                </a:lnTo>
                <a:lnTo>
                  <a:pt x="593" y="1513"/>
                </a:lnTo>
                <a:lnTo>
                  <a:pt x="608" y="1483"/>
                </a:lnTo>
                <a:lnTo>
                  <a:pt x="622" y="1453"/>
                </a:lnTo>
                <a:lnTo>
                  <a:pt x="638" y="1423"/>
                </a:lnTo>
                <a:lnTo>
                  <a:pt x="654" y="1394"/>
                </a:lnTo>
                <a:lnTo>
                  <a:pt x="671" y="1364"/>
                </a:lnTo>
                <a:lnTo>
                  <a:pt x="689" y="1335"/>
                </a:lnTo>
                <a:lnTo>
                  <a:pt x="707" y="1305"/>
                </a:lnTo>
                <a:lnTo>
                  <a:pt x="726" y="1277"/>
                </a:lnTo>
                <a:lnTo>
                  <a:pt x="766" y="1219"/>
                </a:lnTo>
                <a:lnTo>
                  <a:pt x="806" y="1163"/>
                </a:lnTo>
                <a:lnTo>
                  <a:pt x="848" y="1105"/>
                </a:lnTo>
                <a:lnTo>
                  <a:pt x="888" y="1049"/>
                </a:lnTo>
                <a:lnTo>
                  <a:pt x="930" y="991"/>
                </a:lnTo>
                <a:lnTo>
                  <a:pt x="971" y="935"/>
                </a:lnTo>
                <a:lnTo>
                  <a:pt x="1107" y="745"/>
                </a:lnTo>
                <a:lnTo>
                  <a:pt x="1168" y="658"/>
                </a:lnTo>
                <a:lnTo>
                  <a:pt x="1223" y="576"/>
                </a:lnTo>
                <a:lnTo>
                  <a:pt x="1248" y="538"/>
                </a:lnTo>
                <a:lnTo>
                  <a:pt x="1271" y="502"/>
                </a:lnTo>
                <a:lnTo>
                  <a:pt x="1292" y="468"/>
                </a:lnTo>
                <a:lnTo>
                  <a:pt x="1310" y="437"/>
                </a:lnTo>
                <a:lnTo>
                  <a:pt x="1325" y="408"/>
                </a:lnTo>
                <a:lnTo>
                  <a:pt x="1337" y="382"/>
                </a:lnTo>
                <a:lnTo>
                  <a:pt x="1342" y="370"/>
                </a:lnTo>
                <a:lnTo>
                  <a:pt x="1347" y="358"/>
                </a:lnTo>
                <a:lnTo>
                  <a:pt x="1350" y="347"/>
                </a:lnTo>
                <a:lnTo>
                  <a:pt x="1353" y="337"/>
                </a:lnTo>
                <a:lnTo>
                  <a:pt x="1355" y="323"/>
                </a:lnTo>
                <a:lnTo>
                  <a:pt x="1356" y="309"/>
                </a:lnTo>
                <a:lnTo>
                  <a:pt x="1356" y="294"/>
                </a:lnTo>
                <a:lnTo>
                  <a:pt x="1356" y="280"/>
                </a:lnTo>
                <a:lnTo>
                  <a:pt x="1355" y="265"/>
                </a:lnTo>
                <a:lnTo>
                  <a:pt x="1353" y="252"/>
                </a:lnTo>
                <a:lnTo>
                  <a:pt x="1350" y="238"/>
                </a:lnTo>
                <a:lnTo>
                  <a:pt x="1347" y="223"/>
                </a:lnTo>
                <a:lnTo>
                  <a:pt x="1344" y="210"/>
                </a:lnTo>
                <a:lnTo>
                  <a:pt x="1340" y="197"/>
                </a:lnTo>
                <a:lnTo>
                  <a:pt x="1331" y="172"/>
                </a:lnTo>
                <a:lnTo>
                  <a:pt x="1322" y="149"/>
                </a:lnTo>
                <a:lnTo>
                  <a:pt x="1313" y="129"/>
                </a:lnTo>
                <a:lnTo>
                  <a:pt x="1384" y="69"/>
                </a:lnTo>
                <a:lnTo>
                  <a:pt x="1436" y="25"/>
                </a:lnTo>
                <a:lnTo>
                  <a:pt x="1455" y="10"/>
                </a:lnTo>
                <a:lnTo>
                  <a:pt x="1467" y="0"/>
                </a:lnTo>
                <a:lnTo>
                  <a:pt x="1485" y="18"/>
                </a:lnTo>
                <a:lnTo>
                  <a:pt x="1502" y="36"/>
                </a:lnTo>
                <a:lnTo>
                  <a:pt x="1517" y="54"/>
                </a:lnTo>
                <a:lnTo>
                  <a:pt x="1533" y="73"/>
                </a:lnTo>
                <a:lnTo>
                  <a:pt x="1540" y="83"/>
                </a:lnTo>
                <a:lnTo>
                  <a:pt x="1546" y="93"/>
                </a:lnTo>
                <a:lnTo>
                  <a:pt x="1559" y="113"/>
                </a:lnTo>
                <a:lnTo>
                  <a:pt x="1571" y="133"/>
                </a:lnTo>
                <a:lnTo>
                  <a:pt x="1582" y="154"/>
                </a:lnTo>
                <a:lnTo>
                  <a:pt x="1592" y="174"/>
                </a:lnTo>
                <a:lnTo>
                  <a:pt x="1601" y="196"/>
                </a:lnTo>
                <a:lnTo>
                  <a:pt x="1608" y="217"/>
                </a:lnTo>
                <a:lnTo>
                  <a:pt x="1616" y="239"/>
                </a:lnTo>
                <a:lnTo>
                  <a:pt x="1622" y="262"/>
                </a:lnTo>
                <a:lnTo>
                  <a:pt x="1628" y="283"/>
                </a:lnTo>
                <a:lnTo>
                  <a:pt x="1631" y="306"/>
                </a:lnTo>
                <a:lnTo>
                  <a:pt x="1635" y="329"/>
                </a:lnTo>
                <a:lnTo>
                  <a:pt x="1637" y="351"/>
                </a:lnTo>
                <a:lnTo>
                  <a:pt x="1638" y="373"/>
                </a:lnTo>
                <a:lnTo>
                  <a:pt x="1640" y="396"/>
                </a:lnTo>
                <a:lnTo>
                  <a:pt x="1640" y="419"/>
                </a:lnTo>
                <a:lnTo>
                  <a:pt x="1638" y="442"/>
                </a:lnTo>
                <a:lnTo>
                  <a:pt x="1636" y="464"/>
                </a:lnTo>
                <a:lnTo>
                  <a:pt x="1634" y="486"/>
                </a:lnTo>
                <a:lnTo>
                  <a:pt x="1630" y="509"/>
                </a:lnTo>
                <a:lnTo>
                  <a:pt x="1626" y="530"/>
                </a:lnTo>
                <a:lnTo>
                  <a:pt x="1622" y="553"/>
                </a:lnTo>
                <a:lnTo>
                  <a:pt x="1616" y="575"/>
                </a:lnTo>
                <a:lnTo>
                  <a:pt x="1610" y="596"/>
                </a:lnTo>
                <a:lnTo>
                  <a:pt x="1602" y="617"/>
                </a:lnTo>
                <a:lnTo>
                  <a:pt x="1594" y="638"/>
                </a:lnTo>
                <a:lnTo>
                  <a:pt x="1586" y="659"/>
                </a:lnTo>
                <a:lnTo>
                  <a:pt x="1577" y="679"/>
                </a:lnTo>
                <a:lnTo>
                  <a:pt x="1566" y="702"/>
                </a:lnTo>
                <a:lnTo>
                  <a:pt x="1554" y="725"/>
                </a:lnTo>
                <a:lnTo>
                  <a:pt x="1541" y="748"/>
                </a:lnTo>
                <a:lnTo>
                  <a:pt x="1528" y="770"/>
                </a:lnTo>
                <a:lnTo>
                  <a:pt x="1515" y="793"/>
                </a:lnTo>
                <a:lnTo>
                  <a:pt x="1500" y="817"/>
                </a:lnTo>
                <a:lnTo>
                  <a:pt x="1469" y="865"/>
                </a:lnTo>
                <a:lnTo>
                  <a:pt x="1437" y="913"/>
                </a:lnTo>
                <a:lnTo>
                  <a:pt x="1402" y="962"/>
                </a:lnTo>
                <a:lnTo>
                  <a:pt x="1366" y="1012"/>
                </a:lnTo>
                <a:lnTo>
                  <a:pt x="1328" y="1061"/>
                </a:lnTo>
                <a:lnTo>
                  <a:pt x="1250" y="1163"/>
                </a:lnTo>
                <a:lnTo>
                  <a:pt x="1168" y="1265"/>
                </a:lnTo>
                <a:lnTo>
                  <a:pt x="1086" y="1369"/>
                </a:lnTo>
                <a:lnTo>
                  <a:pt x="1047" y="1422"/>
                </a:lnTo>
                <a:lnTo>
                  <a:pt x="1007" y="1475"/>
                </a:lnTo>
                <a:lnTo>
                  <a:pt x="968" y="1527"/>
                </a:lnTo>
                <a:lnTo>
                  <a:pt x="930" y="1580"/>
                </a:lnTo>
                <a:lnTo>
                  <a:pt x="893" y="1633"/>
                </a:lnTo>
                <a:lnTo>
                  <a:pt x="858" y="1686"/>
                </a:lnTo>
                <a:lnTo>
                  <a:pt x="826" y="1739"/>
                </a:lnTo>
                <a:lnTo>
                  <a:pt x="810" y="1765"/>
                </a:lnTo>
                <a:lnTo>
                  <a:pt x="795" y="1791"/>
                </a:lnTo>
                <a:lnTo>
                  <a:pt x="780" y="1818"/>
                </a:lnTo>
                <a:lnTo>
                  <a:pt x="766" y="1844"/>
                </a:lnTo>
                <a:lnTo>
                  <a:pt x="753" y="1871"/>
                </a:lnTo>
                <a:lnTo>
                  <a:pt x="741" y="1897"/>
                </a:lnTo>
                <a:lnTo>
                  <a:pt x="729" y="1923"/>
                </a:lnTo>
                <a:lnTo>
                  <a:pt x="718" y="1950"/>
                </a:lnTo>
                <a:lnTo>
                  <a:pt x="707" y="1975"/>
                </a:lnTo>
                <a:lnTo>
                  <a:pt x="698" y="2001"/>
                </a:lnTo>
                <a:lnTo>
                  <a:pt x="689" y="2028"/>
                </a:lnTo>
                <a:lnTo>
                  <a:pt x="681" y="2053"/>
                </a:lnTo>
                <a:lnTo>
                  <a:pt x="674" y="2079"/>
                </a:lnTo>
                <a:lnTo>
                  <a:pt x="668" y="2104"/>
                </a:lnTo>
                <a:lnTo>
                  <a:pt x="663" y="2130"/>
                </a:lnTo>
                <a:lnTo>
                  <a:pt x="659" y="2156"/>
                </a:lnTo>
                <a:lnTo>
                  <a:pt x="656" y="2181"/>
                </a:lnTo>
                <a:lnTo>
                  <a:pt x="653" y="2206"/>
                </a:lnTo>
                <a:lnTo>
                  <a:pt x="653" y="2232"/>
                </a:lnTo>
                <a:lnTo>
                  <a:pt x="653" y="2257"/>
                </a:lnTo>
                <a:lnTo>
                  <a:pt x="654" y="2282"/>
                </a:lnTo>
                <a:lnTo>
                  <a:pt x="657" y="2306"/>
                </a:lnTo>
                <a:close/>
                <a:moveTo>
                  <a:pt x="1857" y="7179"/>
                </a:moveTo>
                <a:lnTo>
                  <a:pt x="1308" y="7179"/>
                </a:lnTo>
                <a:lnTo>
                  <a:pt x="1308" y="6458"/>
                </a:lnTo>
                <a:lnTo>
                  <a:pt x="1308" y="5737"/>
                </a:lnTo>
                <a:lnTo>
                  <a:pt x="1308" y="5016"/>
                </a:lnTo>
                <a:lnTo>
                  <a:pt x="1308" y="4296"/>
                </a:lnTo>
                <a:lnTo>
                  <a:pt x="1316" y="4299"/>
                </a:lnTo>
                <a:lnTo>
                  <a:pt x="1354" y="4308"/>
                </a:lnTo>
                <a:lnTo>
                  <a:pt x="1390" y="4318"/>
                </a:lnTo>
                <a:lnTo>
                  <a:pt x="1425" y="4326"/>
                </a:lnTo>
                <a:lnTo>
                  <a:pt x="1458" y="4332"/>
                </a:lnTo>
                <a:lnTo>
                  <a:pt x="1491" y="4337"/>
                </a:lnTo>
                <a:lnTo>
                  <a:pt x="1506" y="4340"/>
                </a:lnTo>
                <a:lnTo>
                  <a:pt x="1522" y="4342"/>
                </a:lnTo>
                <a:lnTo>
                  <a:pt x="1552" y="4344"/>
                </a:lnTo>
                <a:lnTo>
                  <a:pt x="1582" y="4346"/>
                </a:lnTo>
                <a:lnTo>
                  <a:pt x="1613" y="4346"/>
                </a:lnTo>
                <a:lnTo>
                  <a:pt x="1643" y="4343"/>
                </a:lnTo>
                <a:lnTo>
                  <a:pt x="1674" y="4340"/>
                </a:lnTo>
                <a:lnTo>
                  <a:pt x="1707" y="4335"/>
                </a:lnTo>
                <a:lnTo>
                  <a:pt x="1722" y="4332"/>
                </a:lnTo>
                <a:lnTo>
                  <a:pt x="1739" y="4329"/>
                </a:lnTo>
                <a:lnTo>
                  <a:pt x="1774" y="4320"/>
                </a:lnTo>
                <a:lnTo>
                  <a:pt x="1811" y="4311"/>
                </a:lnTo>
                <a:lnTo>
                  <a:pt x="1850" y="4299"/>
                </a:lnTo>
                <a:lnTo>
                  <a:pt x="1857" y="4296"/>
                </a:lnTo>
                <a:lnTo>
                  <a:pt x="1857" y="5016"/>
                </a:lnTo>
                <a:lnTo>
                  <a:pt x="1857" y="5737"/>
                </a:lnTo>
                <a:lnTo>
                  <a:pt x="1857" y="6458"/>
                </a:lnTo>
                <a:lnTo>
                  <a:pt x="1857" y="7179"/>
                </a:lnTo>
                <a:close/>
                <a:moveTo>
                  <a:pt x="1582" y="4163"/>
                </a:moveTo>
                <a:lnTo>
                  <a:pt x="1548" y="4163"/>
                </a:lnTo>
                <a:lnTo>
                  <a:pt x="1515" y="4162"/>
                </a:lnTo>
                <a:lnTo>
                  <a:pt x="1482" y="4161"/>
                </a:lnTo>
                <a:lnTo>
                  <a:pt x="1449" y="4158"/>
                </a:lnTo>
                <a:lnTo>
                  <a:pt x="1416" y="4156"/>
                </a:lnTo>
                <a:lnTo>
                  <a:pt x="1384" y="4152"/>
                </a:lnTo>
                <a:lnTo>
                  <a:pt x="1352" y="4149"/>
                </a:lnTo>
                <a:lnTo>
                  <a:pt x="1320" y="4144"/>
                </a:lnTo>
                <a:lnTo>
                  <a:pt x="1288" y="4139"/>
                </a:lnTo>
                <a:lnTo>
                  <a:pt x="1257" y="4134"/>
                </a:lnTo>
                <a:lnTo>
                  <a:pt x="1226" y="4128"/>
                </a:lnTo>
                <a:lnTo>
                  <a:pt x="1194" y="4121"/>
                </a:lnTo>
                <a:lnTo>
                  <a:pt x="1163" y="4114"/>
                </a:lnTo>
                <a:lnTo>
                  <a:pt x="1133" y="4107"/>
                </a:lnTo>
                <a:lnTo>
                  <a:pt x="1103" y="4098"/>
                </a:lnTo>
                <a:lnTo>
                  <a:pt x="1073" y="4090"/>
                </a:lnTo>
                <a:lnTo>
                  <a:pt x="1043" y="4082"/>
                </a:lnTo>
                <a:lnTo>
                  <a:pt x="1014" y="4072"/>
                </a:lnTo>
                <a:lnTo>
                  <a:pt x="984" y="4062"/>
                </a:lnTo>
                <a:lnTo>
                  <a:pt x="956" y="4052"/>
                </a:lnTo>
                <a:lnTo>
                  <a:pt x="899" y="4030"/>
                </a:lnTo>
                <a:lnTo>
                  <a:pt x="870" y="4018"/>
                </a:lnTo>
                <a:lnTo>
                  <a:pt x="843" y="4006"/>
                </a:lnTo>
                <a:lnTo>
                  <a:pt x="815" y="3993"/>
                </a:lnTo>
                <a:lnTo>
                  <a:pt x="789" y="3981"/>
                </a:lnTo>
                <a:lnTo>
                  <a:pt x="735" y="3953"/>
                </a:lnTo>
                <a:lnTo>
                  <a:pt x="683" y="3926"/>
                </a:lnTo>
                <a:lnTo>
                  <a:pt x="657" y="3911"/>
                </a:lnTo>
                <a:lnTo>
                  <a:pt x="632" y="3896"/>
                </a:lnTo>
                <a:lnTo>
                  <a:pt x="582" y="3866"/>
                </a:lnTo>
                <a:lnTo>
                  <a:pt x="557" y="3849"/>
                </a:lnTo>
                <a:lnTo>
                  <a:pt x="533" y="3833"/>
                </a:lnTo>
                <a:lnTo>
                  <a:pt x="510" y="3816"/>
                </a:lnTo>
                <a:lnTo>
                  <a:pt x="486" y="3800"/>
                </a:lnTo>
                <a:lnTo>
                  <a:pt x="464" y="3783"/>
                </a:lnTo>
                <a:lnTo>
                  <a:pt x="441" y="3766"/>
                </a:lnTo>
                <a:lnTo>
                  <a:pt x="396" y="3730"/>
                </a:lnTo>
                <a:lnTo>
                  <a:pt x="353" y="3694"/>
                </a:lnTo>
                <a:lnTo>
                  <a:pt x="312" y="3657"/>
                </a:lnTo>
                <a:lnTo>
                  <a:pt x="292" y="3639"/>
                </a:lnTo>
                <a:lnTo>
                  <a:pt x="272" y="3620"/>
                </a:lnTo>
                <a:lnTo>
                  <a:pt x="252" y="3601"/>
                </a:lnTo>
                <a:lnTo>
                  <a:pt x="233" y="3581"/>
                </a:lnTo>
                <a:lnTo>
                  <a:pt x="196" y="3542"/>
                </a:lnTo>
                <a:lnTo>
                  <a:pt x="161" y="3503"/>
                </a:lnTo>
                <a:lnTo>
                  <a:pt x="143" y="3483"/>
                </a:lnTo>
                <a:lnTo>
                  <a:pt x="126" y="3463"/>
                </a:lnTo>
                <a:lnTo>
                  <a:pt x="94" y="3423"/>
                </a:lnTo>
                <a:lnTo>
                  <a:pt x="63" y="3382"/>
                </a:lnTo>
                <a:lnTo>
                  <a:pt x="34" y="3341"/>
                </a:lnTo>
                <a:lnTo>
                  <a:pt x="20" y="3321"/>
                </a:lnTo>
                <a:lnTo>
                  <a:pt x="6" y="3301"/>
                </a:lnTo>
                <a:lnTo>
                  <a:pt x="0" y="3291"/>
                </a:lnTo>
                <a:lnTo>
                  <a:pt x="791" y="3291"/>
                </a:lnTo>
                <a:lnTo>
                  <a:pt x="1582" y="3291"/>
                </a:lnTo>
                <a:lnTo>
                  <a:pt x="2373" y="3291"/>
                </a:lnTo>
                <a:lnTo>
                  <a:pt x="3164" y="3291"/>
                </a:lnTo>
                <a:lnTo>
                  <a:pt x="3158" y="3299"/>
                </a:lnTo>
                <a:lnTo>
                  <a:pt x="3125" y="3350"/>
                </a:lnTo>
                <a:lnTo>
                  <a:pt x="3092" y="3399"/>
                </a:lnTo>
                <a:lnTo>
                  <a:pt x="3074" y="3423"/>
                </a:lnTo>
                <a:lnTo>
                  <a:pt x="3056" y="3447"/>
                </a:lnTo>
                <a:lnTo>
                  <a:pt x="3020" y="3493"/>
                </a:lnTo>
                <a:lnTo>
                  <a:pt x="3000" y="3515"/>
                </a:lnTo>
                <a:lnTo>
                  <a:pt x="2981" y="3538"/>
                </a:lnTo>
                <a:lnTo>
                  <a:pt x="2943" y="3581"/>
                </a:lnTo>
                <a:lnTo>
                  <a:pt x="2922" y="3603"/>
                </a:lnTo>
                <a:lnTo>
                  <a:pt x="2902" y="3623"/>
                </a:lnTo>
                <a:lnTo>
                  <a:pt x="2882" y="3644"/>
                </a:lnTo>
                <a:lnTo>
                  <a:pt x="2861" y="3664"/>
                </a:lnTo>
                <a:lnTo>
                  <a:pt x="2818" y="3704"/>
                </a:lnTo>
                <a:lnTo>
                  <a:pt x="2796" y="3722"/>
                </a:lnTo>
                <a:lnTo>
                  <a:pt x="2774" y="3741"/>
                </a:lnTo>
                <a:lnTo>
                  <a:pt x="2752" y="3759"/>
                </a:lnTo>
                <a:lnTo>
                  <a:pt x="2729" y="3777"/>
                </a:lnTo>
                <a:lnTo>
                  <a:pt x="2684" y="3812"/>
                </a:lnTo>
                <a:lnTo>
                  <a:pt x="2660" y="3828"/>
                </a:lnTo>
                <a:lnTo>
                  <a:pt x="2637" y="3845"/>
                </a:lnTo>
                <a:lnTo>
                  <a:pt x="2588" y="3876"/>
                </a:lnTo>
                <a:lnTo>
                  <a:pt x="2564" y="3892"/>
                </a:lnTo>
                <a:lnTo>
                  <a:pt x="2540" y="3906"/>
                </a:lnTo>
                <a:lnTo>
                  <a:pt x="2514" y="3921"/>
                </a:lnTo>
                <a:lnTo>
                  <a:pt x="2489" y="3935"/>
                </a:lnTo>
                <a:lnTo>
                  <a:pt x="2464" y="3950"/>
                </a:lnTo>
                <a:lnTo>
                  <a:pt x="2439" y="3963"/>
                </a:lnTo>
                <a:lnTo>
                  <a:pt x="2386" y="3988"/>
                </a:lnTo>
                <a:lnTo>
                  <a:pt x="2361" y="4000"/>
                </a:lnTo>
                <a:lnTo>
                  <a:pt x="2333" y="4012"/>
                </a:lnTo>
                <a:lnTo>
                  <a:pt x="2280" y="4034"/>
                </a:lnTo>
                <a:lnTo>
                  <a:pt x="2253" y="4044"/>
                </a:lnTo>
                <a:lnTo>
                  <a:pt x="2226" y="4054"/>
                </a:lnTo>
                <a:lnTo>
                  <a:pt x="2199" y="4064"/>
                </a:lnTo>
                <a:lnTo>
                  <a:pt x="2171" y="4073"/>
                </a:lnTo>
                <a:lnTo>
                  <a:pt x="2115" y="4090"/>
                </a:lnTo>
                <a:lnTo>
                  <a:pt x="2087" y="4097"/>
                </a:lnTo>
                <a:lnTo>
                  <a:pt x="2058" y="4106"/>
                </a:lnTo>
                <a:lnTo>
                  <a:pt x="2030" y="4112"/>
                </a:lnTo>
                <a:lnTo>
                  <a:pt x="2001" y="4119"/>
                </a:lnTo>
                <a:lnTo>
                  <a:pt x="1943" y="4131"/>
                </a:lnTo>
                <a:lnTo>
                  <a:pt x="1884" y="4140"/>
                </a:lnTo>
                <a:lnTo>
                  <a:pt x="1824" y="4149"/>
                </a:lnTo>
                <a:lnTo>
                  <a:pt x="1766" y="4155"/>
                </a:lnTo>
                <a:lnTo>
                  <a:pt x="1704" y="4160"/>
                </a:lnTo>
                <a:lnTo>
                  <a:pt x="1674" y="4162"/>
                </a:lnTo>
                <a:lnTo>
                  <a:pt x="1643" y="4163"/>
                </a:lnTo>
                <a:lnTo>
                  <a:pt x="1582" y="4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(c)" hidden="1"/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017123" y="6877509"/>
            <a:ext cx="171522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JYU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(logo)" descr="Z:\GRW (grow)\logot\copyright_grow.png" hidden="1"/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" y="-50286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37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0" r:id="rId5"/>
    <p:sldLayoutId id="2147483674" r:id="rId6"/>
    <p:sldLayoutId id="2147483697" r:id="rId7"/>
    <p:sldLayoutId id="2147483698" r:id="rId8"/>
    <p:sldLayoutId id="2147483663" r:id="rId9"/>
    <p:sldLayoutId id="2147483651" r:id="rId10"/>
    <p:sldLayoutId id="2147483664" r:id="rId11"/>
    <p:sldLayoutId id="2147483667" r:id="rId12"/>
    <p:sldLayoutId id="2147483652" r:id="rId13"/>
    <p:sldLayoutId id="2147483699" r:id="rId14"/>
    <p:sldLayoutId id="2147483653" r:id="rId15"/>
    <p:sldLayoutId id="2147483710" r:id="rId16"/>
    <p:sldLayoutId id="2147483668" r:id="rId17"/>
    <p:sldLayoutId id="2147483711" r:id="rId18"/>
    <p:sldLayoutId id="2147483670" r:id="rId19"/>
    <p:sldLayoutId id="2147483671" r:id="rId20"/>
    <p:sldLayoutId id="2147483702" r:id="rId21"/>
    <p:sldLayoutId id="2147483703" r:id="rId22"/>
    <p:sldLayoutId id="2147483672" r:id="rId23"/>
    <p:sldLayoutId id="2147483673" r:id="rId24"/>
    <p:sldLayoutId id="2147483704" r:id="rId25"/>
    <p:sldLayoutId id="2147483705" r:id="rId26"/>
    <p:sldLayoutId id="2147483669" r:id="rId27"/>
    <p:sldLayoutId id="2147483709" r:id="rId28"/>
    <p:sldLayoutId id="2147483690" r:id="rId29"/>
    <p:sldLayoutId id="2147483691" r:id="rId30"/>
    <p:sldLayoutId id="2147483706" r:id="rId31"/>
    <p:sldLayoutId id="2147483707" r:id="rId32"/>
    <p:sldLayoutId id="2147483692" r:id="rId33"/>
    <p:sldLayoutId id="2147483708" r:id="rId34"/>
    <p:sldLayoutId id="2147483695" r:id="rId35"/>
    <p:sldLayoutId id="2147483696" r:id="rId36"/>
    <p:sldLayoutId id="2147483700" r:id="rId37"/>
    <p:sldLayoutId id="2147483701" r:id="rId38"/>
    <p:sldLayoutId id="2147483683" r:id="rId39"/>
    <p:sldLayoutId id="2147483682" r:id="rId40"/>
    <p:sldLayoutId id="2147483685" r:id="rId41"/>
    <p:sldLayoutId id="2147483693" r:id="rId42"/>
    <p:sldLayoutId id="2147483679" r:id="rId43"/>
    <p:sldLayoutId id="2147483680" r:id="rId44"/>
    <p:sldLayoutId id="2147483681" r:id="rId45"/>
    <p:sldLayoutId id="2147483654" r:id="rId46"/>
    <p:sldLayoutId id="2147483655" r:id="rId47"/>
    <p:sldLayoutId id="2147483687" r:id="rId48"/>
    <p:sldLayoutId id="2147483689" r:id="rId49"/>
    <p:sldLayoutId id="2147483688" r:id="rId50"/>
    <p:sldLayoutId id="2147483694" r:id="rId51"/>
    <p:sldLayoutId id="2147483712" r:id="rId5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800" kern="1200" spc="-20" baseline="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1463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Lato" panose="020F0502020204030203" pitchFamily="34" charset="0"/>
        <a:buChar char="–"/>
        <a:defRPr sz="1600" kern="1200" spc="-20" baseline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1938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+mn-lt"/>
          <a:ea typeface="+mn-ea"/>
          <a:cs typeface="+mn-cs"/>
        </a:defRPr>
      </a:lvl3pPr>
      <a:lvl4pPr marL="1073150" indent="-26987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Lato" panose="020F0502020204030203" pitchFamily="34" charset="0"/>
        <a:buChar char="–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987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5pPr>
      <a:lvl6pPr marL="1614488" indent="-271463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6pPr>
      <a:lvl7pPr marL="1884363" indent="-26987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7pPr>
      <a:lvl8pPr marL="2154238" indent="-26987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8pPr>
      <a:lvl9pPr marL="2417763" indent="-263525" algn="l" defTabSz="914400" rtl="0" eaLnBrk="1" latinLnBrk="0" hangingPunct="1">
        <a:lnSpc>
          <a:spcPct val="120000"/>
        </a:lnSpc>
        <a:spcBef>
          <a:spcPts val="400"/>
        </a:spcBef>
        <a:buClr>
          <a:schemeClr val="accent3"/>
        </a:buClr>
        <a:buFont typeface="Arial" panose="020B0604020202020204" pitchFamily="34" charset="0"/>
        <a:buChar char="•"/>
        <a:defRPr sz="1200" kern="1200" spc="-2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7287" userDrawn="1">
          <p15:clr>
            <a:srgbClr val="F26B43"/>
          </p15:clr>
        </p15:guide>
        <p15:guide id="5" orient="horz" pos="1117" userDrawn="1">
          <p15:clr>
            <a:srgbClr val="F26B43"/>
          </p15:clr>
        </p15:guide>
        <p15:guide id="6" orient="horz" pos="3884" userDrawn="1">
          <p15:clr>
            <a:srgbClr val="F26B43"/>
          </p15:clr>
        </p15:guide>
        <p15:guide id="7" orient="horz" pos="3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jpg"/><Relationship Id="rId5" Type="http://schemas.openxmlformats.org/officeDocument/2006/relationships/image" Target="../media/image28.sv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09800"/>
            <a:ext cx="9753600" cy="2016224"/>
          </a:xfrm>
        </p:spPr>
        <p:txBody>
          <a:bodyPr/>
          <a:lstStyle/>
          <a:p>
            <a:br>
              <a:rPr lang="en-US" b="0" noProof="0" dirty="0"/>
            </a:br>
            <a:r>
              <a:rPr lang="en-US" b="0" noProof="0" dirty="0"/>
              <a:t> </a:t>
            </a:r>
            <a:r>
              <a:rPr lang="en-US" noProof="0" dirty="0"/>
              <a:t>Recent Developments and Measurements at the JYFLTRAP Mass Spectrometer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8" y="4941168"/>
            <a:ext cx="10944224" cy="576064"/>
          </a:xfrm>
        </p:spPr>
        <p:txBody>
          <a:bodyPr/>
          <a:lstStyle/>
          <a:p>
            <a:r>
              <a:rPr lang="en-US" noProof="0" dirty="0"/>
              <a:t>Simon Rausch</a:t>
            </a:r>
          </a:p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20844-CF8F-3DF3-8A6F-9DB0091EC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365A-EEDB-4EB7-AEE6-E1CBF07F86B8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E0842-3828-B9C5-347A-59AB9C20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D821D-3F79-0FDF-9995-AFCA8A3D0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902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oup of people posing for a picture on a dock&#10;&#10;Description automatically generated">
            <a:extLst>
              <a:ext uri="{FF2B5EF4-FFF2-40B4-BE49-F238E27FC236}">
                <a16:creationId xmlns:a16="http://schemas.microsoft.com/office/drawing/2014/main" id="{A66C62D1-87E1-28D8-1C3A-CB144F69CD1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37" b="5629"/>
          <a:stretch/>
        </p:blipFill>
        <p:spPr>
          <a:xfrm>
            <a:off x="20" y="282"/>
            <a:ext cx="12191980" cy="6669078"/>
          </a:xfrm>
          <a:noFill/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A0CBAAC-810E-65D3-EBE9-1C9253F98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1" y="476250"/>
            <a:ext cx="10369103" cy="1080542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4BE26-4FF7-E18C-3C15-D5FE88BC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44472" y="6381328"/>
            <a:ext cx="936104" cy="21647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E0D9521-BE67-4899-9D66-A6004EC8346E}" type="datetime1">
              <a:rPr lang="fi-FI" smtClean="0"/>
              <a:pPr>
                <a:spcAft>
                  <a:spcPts val="600"/>
                </a:spcAft>
              </a:pPr>
              <a:t>4.5.2026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51598-7B83-B8A2-0C48-45BE5CFE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381328"/>
            <a:ext cx="4248472" cy="21647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686F9-F683-6ADE-E98A-38BE5C3D4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0576" y="6381551"/>
            <a:ext cx="431998" cy="21580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548902-A2E1-4711-A467-290FB9FE5D63}" type="slidenum">
              <a:rPr lang="fi-FI" smtClean="0"/>
              <a:pPr>
                <a:spcAft>
                  <a:spcPts val="600"/>
                </a:spcAft>
              </a:pPr>
              <a:t>10</a:t>
            </a:fld>
            <a:endParaRPr lang="fi-FI"/>
          </a:p>
        </p:txBody>
      </p:sp>
      <p:pic>
        <p:nvPicPr>
          <p:cNvPr id="28" name="Picture 2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90BD88E-8679-D7B1-BA66-1689B5E42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86" y="5377384"/>
            <a:ext cx="1571826" cy="1112067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6FA5E627-4A5D-FA06-DEF2-3099BC967FF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19453" y="5229200"/>
            <a:ext cx="2293445" cy="1260251"/>
          </a:xfrm>
          <a:prstGeom prst="rect">
            <a:avLst/>
          </a:prstGeom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EDA2FA77-0DAB-2351-C747-1A4E9FD5AF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999" y="4202814"/>
            <a:ext cx="1535200" cy="99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2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Content Placeholder 117">
            <a:extLst>
              <a:ext uri="{FF2B5EF4-FFF2-40B4-BE49-F238E27FC236}">
                <a16:creationId xmlns:a16="http://schemas.microsoft.com/office/drawing/2014/main" id="{44CF9280-A057-94AF-CEF5-735872FB3E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05" y="1016521"/>
            <a:ext cx="9086149" cy="5841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268823-4E5F-D75D-C109-BB50AB40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IGISOL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881E6-3D72-D89A-5016-5EE728AF5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58D0A-9602-0631-EA6F-78121E982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2</a:t>
            </a:fld>
            <a:endParaRPr lang="en-US" noProof="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20C957D-2087-8FC2-2F5D-6DD3DB70BC28}"/>
              </a:ext>
            </a:extLst>
          </p:cNvPr>
          <p:cNvSpPr txBox="1"/>
          <p:nvPr/>
        </p:nvSpPr>
        <p:spPr>
          <a:xfrm>
            <a:off x="653069" y="1858675"/>
            <a:ext cx="1212198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MCC30/15 light-ion cyclotron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99E450D-F1DE-595C-1881-2E152FF09B1C}"/>
              </a:ext>
            </a:extLst>
          </p:cNvPr>
          <p:cNvSpPr txBox="1"/>
          <p:nvPr/>
        </p:nvSpPr>
        <p:spPr>
          <a:xfrm>
            <a:off x="1884722" y="3058520"/>
            <a:ext cx="136815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Target area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620630-41FA-1453-D343-5E3100EBAC6C}"/>
              </a:ext>
            </a:extLst>
          </p:cNvPr>
          <p:cNvSpPr txBox="1"/>
          <p:nvPr/>
        </p:nvSpPr>
        <p:spPr>
          <a:xfrm>
            <a:off x="4125938" y="916763"/>
            <a:ext cx="157844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K130 cyclotron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E50FBE1-B456-EA2E-419B-3BD1C369A728}"/>
              </a:ext>
            </a:extLst>
          </p:cNvPr>
          <p:cNvSpPr txBox="1"/>
          <p:nvPr/>
        </p:nvSpPr>
        <p:spPr>
          <a:xfrm>
            <a:off x="5824961" y="1669802"/>
            <a:ext cx="1212199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Offline ion source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A68EA70-9D6B-8A59-7EE6-DBEFCB5CD298}"/>
              </a:ext>
            </a:extLst>
          </p:cNvPr>
          <p:cNvSpPr txBox="1"/>
          <p:nvPr/>
        </p:nvSpPr>
        <p:spPr>
          <a:xfrm>
            <a:off x="5436662" y="4648599"/>
            <a:ext cx="1531299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Decay spectroscopy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E9ADA0D-8ABA-3506-9AAE-1BAED8D31502}"/>
              </a:ext>
            </a:extLst>
          </p:cNvPr>
          <p:cNvSpPr txBox="1"/>
          <p:nvPr/>
        </p:nvSpPr>
        <p:spPr>
          <a:xfrm>
            <a:off x="7882361" y="3841636"/>
            <a:ext cx="1432053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Atom trap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C2A7DC8-22A8-2546-F013-7F72C3DEBEF0}"/>
              </a:ext>
            </a:extLst>
          </p:cNvPr>
          <p:cNvSpPr txBox="1"/>
          <p:nvPr/>
        </p:nvSpPr>
        <p:spPr>
          <a:xfrm>
            <a:off x="5970062" y="5803462"/>
            <a:ext cx="1531299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Paul trap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1A0C583B-E441-D12B-7AC6-98AB38D229ED}"/>
              </a:ext>
            </a:extLst>
          </p:cNvPr>
          <p:cNvSpPr txBox="1"/>
          <p:nvPr/>
        </p:nvSpPr>
        <p:spPr>
          <a:xfrm>
            <a:off x="10302747" y="5575257"/>
            <a:ext cx="14320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Laser spectroscopy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87CD471-05B2-A8B6-E098-6AEDFEB22374}"/>
              </a:ext>
            </a:extLst>
          </p:cNvPr>
          <p:cNvSpPr txBox="1"/>
          <p:nvPr/>
        </p:nvSpPr>
        <p:spPr>
          <a:xfrm>
            <a:off x="8964908" y="6251712"/>
            <a:ext cx="14320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Post trap spectroscopy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CE179CE-4E80-FBC3-1755-CC4BDCF9148E}"/>
              </a:ext>
            </a:extLst>
          </p:cNvPr>
          <p:cNvSpPr txBox="1"/>
          <p:nvPr/>
        </p:nvSpPr>
        <p:spPr>
          <a:xfrm>
            <a:off x="6443397" y="6251713"/>
            <a:ext cx="166756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JYFLTRAP mass spectrometer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58756D5-FEAF-9C6A-1F59-9F90A07C56B9}"/>
              </a:ext>
            </a:extLst>
          </p:cNvPr>
          <p:cNvSpPr txBox="1"/>
          <p:nvPr/>
        </p:nvSpPr>
        <p:spPr>
          <a:xfrm>
            <a:off x="8420697" y="4260286"/>
            <a:ext cx="14320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RFQ cooler-buncher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42A2ED0-1E0E-0DFE-5956-73DA3A0D1DBE}"/>
              </a:ext>
            </a:extLst>
          </p:cNvPr>
          <p:cNvSpPr txBox="1"/>
          <p:nvPr/>
        </p:nvSpPr>
        <p:spPr>
          <a:xfrm>
            <a:off x="5741462" y="5346384"/>
            <a:ext cx="1531299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MR-TOF-MS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36A5840-3376-69BD-7E53-6D06B7D018F2}"/>
              </a:ext>
            </a:extLst>
          </p:cNvPr>
          <p:cNvSpPr txBox="1"/>
          <p:nvPr/>
        </p:nvSpPr>
        <p:spPr>
          <a:xfrm>
            <a:off x="6108390" y="2910399"/>
            <a:ext cx="1531299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prstClr val="black"/>
                </a:solidFill>
              </a:rPr>
              <a:t>Dipole magnet</a:t>
            </a:r>
          </a:p>
          <a:p>
            <a:pPr algn="ctr"/>
            <a:r>
              <a:rPr lang="it-IT" sz="1600" dirty="0">
                <a:solidFill>
                  <a:prstClr val="black"/>
                </a:solidFill>
              </a:rPr>
              <a:t>𝑀/∆𝑀≈350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FC0F59BB-03BF-D201-FC3B-E9945476974C}"/>
              </a:ext>
            </a:extLst>
          </p:cNvPr>
          <p:cNvSpPr txBox="1"/>
          <p:nvPr/>
        </p:nvSpPr>
        <p:spPr>
          <a:xfrm>
            <a:off x="9531427" y="4898803"/>
            <a:ext cx="14320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Laser cooling trap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73F5735-BADA-D1D7-7E7B-8210445AD76A}"/>
              </a:ext>
            </a:extLst>
          </p:cNvPr>
          <p:cNvGrpSpPr/>
          <p:nvPr/>
        </p:nvGrpSpPr>
        <p:grpSpPr>
          <a:xfrm>
            <a:off x="201057" y="3789825"/>
            <a:ext cx="4411072" cy="2198562"/>
            <a:chOff x="7247076" y="4085419"/>
            <a:chExt cx="4411072" cy="2198562"/>
          </a:xfrm>
        </p:grpSpPr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0E4F2100-BC22-153E-0A32-9FD1CACBF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1677367">
              <a:off x="7285948" y="4085419"/>
              <a:ext cx="3595507" cy="2022472"/>
            </a:xfrm>
            <a:prstGeom prst="rect">
              <a:avLst/>
            </a:prstGeom>
          </p:spPr>
        </p:pic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47031D45-9E24-CAD5-A3B1-5F0508C6FD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77634" y="5260021"/>
              <a:ext cx="97877" cy="685406"/>
            </a:xfrm>
            <a:prstGeom prst="line">
              <a:avLst/>
            </a:prstGeom>
            <a:ln w="28575">
              <a:solidFill>
                <a:srgbClr val="00295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B69D9FD1-7648-67EA-AC04-32BB4461750B}"/>
                </a:ext>
              </a:extLst>
            </p:cNvPr>
            <p:cNvSpPr txBox="1"/>
            <p:nvPr/>
          </p:nvSpPr>
          <p:spPr>
            <a:xfrm>
              <a:off x="8446589" y="5945427"/>
              <a:ext cx="6580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>
                  <a:solidFill>
                    <a:srgbClr val="172A48"/>
                  </a:solidFill>
                </a:rPr>
                <a:t>SPIG</a:t>
              </a:r>
              <a:endParaRPr lang="fi-FI" sz="1200" dirty="0">
                <a:solidFill>
                  <a:srgbClr val="172A48"/>
                </a:solidFill>
              </a:endParaRPr>
            </a:p>
          </p:txBody>
        </p: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C9CEC954-8223-5D71-B5DB-8254B57A9E95}"/>
                </a:ext>
              </a:extLst>
            </p:cNvPr>
            <p:cNvCxnSpPr>
              <a:cxnSpLocks/>
            </p:cNvCxnSpPr>
            <p:nvPr/>
          </p:nvCxnSpPr>
          <p:spPr>
            <a:xfrm>
              <a:off x="10110247" y="5424402"/>
              <a:ext cx="1023561" cy="144939"/>
            </a:xfrm>
            <a:prstGeom prst="line">
              <a:avLst/>
            </a:prstGeom>
            <a:ln w="63500">
              <a:solidFill>
                <a:srgbClr val="002957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AD0290C4-ED7E-DB73-F0F2-00CADBF868AD}"/>
                </a:ext>
              </a:extLst>
            </p:cNvPr>
            <p:cNvSpPr txBox="1"/>
            <p:nvPr/>
          </p:nvSpPr>
          <p:spPr>
            <a:xfrm>
              <a:off x="7405555" y="5716827"/>
              <a:ext cx="953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>
                  <a:solidFill>
                    <a:srgbClr val="172A48"/>
                  </a:solidFill>
                </a:rPr>
                <a:t>Target</a:t>
              </a:r>
              <a:endParaRPr lang="fi-FI" sz="1200" dirty="0">
                <a:solidFill>
                  <a:srgbClr val="172A48"/>
                </a:solidFill>
              </a:endParaRPr>
            </a:p>
          </p:txBody>
        </p: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1A922553-DDB0-060C-BC99-CD5CA1FDE4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13950" y="5274613"/>
              <a:ext cx="88359" cy="460574"/>
            </a:xfrm>
            <a:prstGeom prst="line">
              <a:avLst/>
            </a:prstGeom>
            <a:ln w="28575">
              <a:solidFill>
                <a:srgbClr val="00295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B4A6338B-5598-70AA-FAB4-3C0E46616150}"/>
                </a:ext>
              </a:extLst>
            </p:cNvPr>
            <p:cNvSpPr txBox="1"/>
            <p:nvPr/>
          </p:nvSpPr>
          <p:spPr>
            <a:xfrm>
              <a:off x="9275332" y="4291030"/>
              <a:ext cx="10235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 err="1">
                  <a:solidFill>
                    <a:srgbClr val="172A48"/>
                  </a:solidFill>
                </a:rPr>
                <a:t>Extractor</a:t>
              </a:r>
              <a:endParaRPr lang="fi-FI" sz="1200" dirty="0">
                <a:solidFill>
                  <a:srgbClr val="172A48"/>
                </a:solidFill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0A736B79-75A1-4A15-5525-EDABA82207B4}"/>
                </a:ext>
              </a:extLst>
            </p:cNvPr>
            <p:cNvSpPr txBox="1"/>
            <p:nvPr/>
          </p:nvSpPr>
          <p:spPr>
            <a:xfrm>
              <a:off x="10554176" y="5587728"/>
              <a:ext cx="1103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600" dirty="0" err="1">
                  <a:solidFill>
                    <a:srgbClr val="172A48"/>
                  </a:solidFill>
                </a:rPr>
                <a:t>Reaction</a:t>
              </a:r>
              <a:r>
                <a:rPr lang="fi-FI" sz="1600" dirty="0">
                  <a:solidFill>
                    <a:srgbClr val="172A48"/>
                  </a:solidFill>
                </a:rPr>
                <a:t> products</a:t>
              </a: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20EE6AD3-A791-9F77-FAC1-1F45CA4789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5833" y="4231318"/>
              <a:ext cx="191533" cy="805636"/>
            </a:xfrm>
            <a:prstGeom prst="line">
              <a:avLst/>
            </a:prstGeom>
            <a:ln w="63500">
              <a:solidFill>
                <a:srgbClr val="002957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658E59A6-C40D-8B5F-076E-46937C5EC4FC}"/>
                </a:ext>
              </a:extLst>
            </p:cNvPr>
            <p:cNvSpPr txBox="1"/>
            <p:nvPr/>
          </p:nvSpPr>
          <p:spPr>
            <a:xfrm>
              <a:off x="7247076" y="4095145"/>
              <a:ext cx="953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600" dirty="0" err="1">
                  <a:solidFill>
                    <a:srgbClr val="172A48"/>
                  </a:solidFill>
                </a:rPr>
                <a:t>Beam</a:t>
              </a:r>
              <a:r>
                <a:rPr lang="fi-FI" sz="1200" dirty="0">
                  <a:solidFill>
                    <a:srgbClr val="172A48"/>
                  </a:solidFill>
                </a:rPr>
                <a:t> 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9A1FFE-7535-560D-2D1F-038A7FA5EB60}"/>
              </a:ext>
            </a:extLst>
          </p:cNvPr>
          <p:cNvCxnSpPr/>
          <p:nvPr/>
        </p:nvCxnSpPr>
        <p:spPr>
          <a:xfrm>
            <a:off x="3620869" y="3378212"/>
            <a:ext cx="228600" cy="1788314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AD4852-D3E7-18DA-A817-D59FC315543E}"/>
              </a:ext>
            </a:extLst>
          </p:cNvPr>
          <p:cNvCxnSpPr>
            <a:cxnSpLocks/>
          </p:cNvCxnSpPr>
          <p:nvPr/>
        </p:nvCxnSpPr>
        <p:spPr>
          <a:xfrm flipH="1">
            <a:off x="644966" y="3408755"/>
            <a:ext cx="2599159" cy="109648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F894A64-AEFB-BEA3-A9C1-6E86DD94C5F2}"/>
              </a:ext>
            </a:extLst>
          </p:cNvPr>
          <p:cNvSpPr/>
          <p:nvPr/>
        </p:nvSpPr>
        <p:spPr>
          <a:xfrm>
            <a:off x="7083891" y="3865080"/>
            <a:ext cx="4340178" cy="2992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7430246-DDA3-2F04-145C-ABA1EB66A1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690" y="-1"/>
            <a:ext cx="4524008" cy="346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9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Motivation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E04DDF-1480-F9BA-1101-01E0F8601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ADD75-9FB2-49FD-A036-6A0F66A9E869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F8634B-5623-C0C9-3315-28A8A47CF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ED559-6D5F-CF2A-E552-8D49DEA14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3</a:t>
            </a:fld>
            <a:endParaRPr lang="en-US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3BF7B7-47AD-514C-73E1-1D9B26C59B7D}"/>
              </a:ext>
            </a:extLst>
          </p:cNvPr>
          <p:cNvGrpSpPr/>
          <p:nvPr/>
        </p:nvGrpSpPr>
        <p:grpSpPr>
          <a:xfrm>
            <a:off x="719704" y="990600"/>
            <a:ext cx="10634095" cy="5213199"/>
            <a:chOff x="623889" y="838200"/>
            <a:chExt cx="10634095" cy="521319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862A28-CAFE-CFB5-8630-1D6AC8357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3889" y="838200"/>
              <a:ext cx="10634095" cy="5213199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F9C1F93-9147-8BC0-5B76-83079A138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688" b="23805"/>
            <a:stretch>
              <a:fillRect/>
            </a:stretch>
          </p:blipFill>
          <p:spPr>
            <a:xfrm>
              <a:off x="844550" y="1320669"/>
              <a:ext cx="4794249" cy="142253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041C38D-ADAA-6E11-7E29-375E8631E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24"/>
            <a:stretch>
              <a:fillRect/>
            </a:stretch>
          </p:blipFill>
          <p:spPr>
            <a:xfrm>
              <a:off x="5817653" y="1339721"/>
              <a:ext cx="5155148" cy="1384426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3D2CCC76-8DB5-F375-15CE-F357D8EF3C6D}"/>
              </a:ext>
            </a:extLst>
          </p:cNvPr>
          <p:cNvSpPr/>
          <p:nvPr/>
        </p:nvSpPr>
        <p:spPr>
          <a:xfrm>
            <a:off x="5888823" y="908117"/>
            <a:ext cx="5310767" cy="5378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5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239BC-74F7-E642-9C34-987DB1C94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BA50-0B20-8155-3F05-C899C1E4B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JYFLTRAP double Penning trap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246A3-821C-A2CD-E58A-A587CEFCA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EECB0-08CF-9753-FBDD-2DB206009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334431"/>
            <a:ext cx="5472113" cy="216023"/>
          </a:xfrm>
        </p:spPr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F7BF9-A8A4-8342-37F1-D20165A3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4</a:t>
            </a:fld>
            <a:endParaRPr lang="en-US" noProof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B8A75A-D406-B194-A9A1-1447D0973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252333"/>
            <a:ext cx="9577577" cy="25020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DDA0B8-F9C6-6800-6BBD-8C62DBD10A1E}"/>
              </a:ext>
            </a:extLst>
          </p:cNvPr>
          <p:cNvSpPr txBox="1"/>
          <p:nvPr/>
        </p:nvSpPr>
        <p:spPr>
          <a:xfrm>
            <a:off x="1416154" y="3246056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Purification trap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7797DF-C01A-B232-6B6C-C26FDF68327E}"/>
              </a:ext>
            </a:extLst>
          </p:cNvPr>
          <p:cNvSpPr txBox="1"/>
          <p:nvPr/>
        </p:nvSpPr>
        <p:spPr>
          <a:xfrm>
            <a:off x="5253789" y="3204002"/>
            <a:ext cx="313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Measurement trap</a:t>
            </a:r>
          </a:p>
        </p:txBody>
      </p:sp>
      <p:pic>
        <p:nvPicPr>
          <p:cNvPr id="17" name="图片 23">
            <a:extLst>
              <a:ext uri="{FF2B5EF4-FFF2-40B4-BE49-F238E27FC236}">
                <a16:creationId xmlns:a16="http://schemas.microsoft.com/office/drawing/2014/main" id="{159D5FE4-41B4-DE60-E3C3-D5D3C22977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623" t="4516" r="45365" b="7318"/>
          <a:stretch/>
        </p:blipFill>
        <p:spPr>
          <a:xfrm>
            <a:off x="10775846" y="2431388"/>
            <a:ext cx="1331948" cy="38198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C24A5B5-A41D-0A36-EEF8-CB439648DA2B}"/>
              </a:ext>
            </a:extLst>
          </p:cNvPr>
          <p:cNvSpPr txBox="1"/>
          <p:nvPr/>
        </p:nvSpPr>
        <p:spPr>
          <a:xfrm>
            <a:off x="3326171" y="575446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Segmented electrodes for multipolar excitation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39B70C2-EBFE-E21E-F210-EA8723A61861}"/>
              </a:ext>
            </a:extLst>
          </p:cNvPr>
          <p:cNvCxnSpPr>
            <a:cxnSpLocks/>
          </p:cNvCxnSpPr>
          <p:nvPr/>
        </p:nvCxnSpPr>
        <p:spPr>
          <a:xfrm flipH="1" flipV="1">
            <a:off x="2900618" y="4948438"/>
            <a:ext cx="583086" cy="761431"/>
          </a:xfrm>
          <a:prstGeom prst="straightConnector1">
            <a:avLst/>
          </a:prstGeom>
          <a:ln w="57150">
            <a:solidFill>
              <a:srgbClr val="5987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B871A05-B4AE-2E74-30E8-435EED391EF0}"/>
              </a:ext>
            </a:extLst>
          </p:cNvPr>
          <p:cNvCxnSpPr>
            <a:cxnSpLocks/>
          </p:cNvCxnSpPr>
          <p:nvPr/>
        </p:nvCxnSpPr>
        <p:spPr>
          <a:xfrm flipV="1">
            <a:off x="5965769" y="4944113"/>
            <a:ext cx="609600" cy="816522"/>
          </a:xfrm>
          <a:prstGeom prst="straightConnector1">
            <a:avLst/>
          </a:prstGeom>
          <a:ln w="57150">
            <a:solidFill>
              <a:srgbClr val="5987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Grafik 8">
            <a:extLst>
              <a:ext uri="{FF2B5EF4-FFF2-40B4-BE49-F238E27FC236}">
                <a16:creationId xmlns:a16="http://schemas.microsoft.com/office/drawing/2014/main" id="{89C6527B-A957-4C54-3074-49DF652A57E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10671" y="4242222"/>
            <a:ext cx="141161" cy="14116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EB4E802-0508-7343-9C87-DC1E6337895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389908" y="4301143"/>
            <a:ext cx="141161" cy="141161"/>
          </a:xfrm>
          <a:prstGeom prst="rect">
            <a:avLst/>
          </a:prstGeom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3BAB9F1E-8F49-1F8D-CC4B-72879A053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676" y="1363572"/>
            <a:ext cx="4172924" cy="1455828"/>
          </a:xfrm>
        </p:spPr>
        <p:txBody>
          <a:bodyPr/>
          <a:lstStyle/>
          <a:p>
            <a:r>
              <a:rPr lang="en-US" noProof="0" dirty="0"/>
              <a:t>Cylindrical Penning traps</a:t>
            </a:r>
          </a:p>
          <a:p>
            <a:r>
              <a:rPr lang="en-US" noProof="0" dirty="0"/>
              <a:t>7T homogeneous magnetic field</a:t>
            </a:r>
            <a:endParaRPr lang="en-US" dirty="0"/>
          </a:p>
          <a:p>
            <a:r>
              <a:rPr lang="en-US" dirty="0"/>
              <a:t>Harmonic potential</a:t>
            </a:r>
          </a:p>
        </p:txBody>
      </p:sp>
      <p:pic>
        <p:nvPicPr>
          <p:cNvPr id="8" name="Picture 34" descr="ThreeMotion_2">
            <a:extLst>
              <a:ext uri="{FF2B5EF4-FFF2-40B4-BE49-F238E27FC236}">
                <a16:creationId xmlns:a16="http://schemas.microsoft.com/office/drawing/2014/main" id="{F873128F-94ED-FB33-3AC2-C58178773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07241"/>
            <a:ext cx="2503513" cy="25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B0EA8E-D28B-E95A-90BB-436C8FF3498D}"/>
              </a:ext>
            </a:extLst>
          </p:cNvPr>
          <p:cNvSpPr txBox="1"/>
          <p:nvPr/>
        </p:nvSpPr>
        <p:spPr>
          <a:xfrm>
            <a:off x="127010" y="5462836"/>
            <a:ext cx="2281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i="1" dirty="0"/>
              <a:t>Eronen et al., EPJA 48 (2012) 46</a:t>
            </a:r>
            <a:endParaRPr lang="en-GB" sz="1200" i="1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00C906-6FA7-8F01-EFDD-E5735D2CF99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443152" y="4218903"/>
            <a:ext cx="141161" cy="141161"/>
          </a:xfrm>
          <a:prstGeom prst="rect">
            <a:avLst/>
          </a:prstGeom>
        </p:spPr>
      </p:pic>
      <p:pic>
        <p:nvPicPr>
          <p:cNvPr id="55" name="Grafik 8">
            <a:extLst>
              <a:ext uri="{FF2B5EF4-FFF2-40B4-BE49-F238E27FC236}">
                <a16:creationId xmlns:a16="http://schemas.microsoft.com/office/drawing/2014/main" id="{867A3DE3-5587-29A8-245B-6566980D394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30968" y="4289484"/>
            <a:ext cx="141161" cy="14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0.26106 0.00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47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1.48148E-6 L 0.26394 0.000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0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0.26081 0.00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34" y="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96296E-6 L 0.26081 0.0025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3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06 0.00277 L 0.26106 0.03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94 0.00093 L 0.26394 -0.02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8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81 0.00255 L 0.26081 -0.019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3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81 0.00254 L 0.26081 0.034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06 0.0375 L 0.26106 0.0027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94 -0.02129 L 0.2638 0.0009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06 0.00277 L 0.57161 0.0034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81 0.03495 L 0.3776 0.03611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81 -0.0199 L 0.37956 -0.020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" y="-4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276 -0.00417 L 0.57331 0.0076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161 0.00509 L 0.94661 -0.007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0" y="-64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331 0.00764 L 0.94831 0.0076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00B2C-83A4-DD83-EEB1-550B6A580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68C2B44A-90FD-1752-C7F7-202910FAB2EF}"/>
              </a:ext>
            </a:extLst>
          </p:cNvPr>
          <p:cNvSpPr/>
          <p:nvPr/>
        </p:nvSpPr>
        <p:spPr>
          <a:xfrm>
            <a:off x="7369392" y="3797660"/>
            <a:ext cx="2799702" cy="2831740"/>
          </a:xfrm>
          <a:prstGeom prst="ellipse">
            <a:avLst/>
          </a:prstGeom>
          <a:noFill/>
          <a:ln w="57150"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C69E50-16A7-113C-665C-A671AD3A5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4" y="4168191"/>
            <a:ext cx="5039096" cy="24291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4AF13E-44CB-CCBA-256A-EA18FC1C8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cyclotron resonance (ICR) mass spectrometry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3B83B0-D927-5E4C-11E2-A19C2F82DA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3889" y="1295400"/>
                <a:ext cx="4633911" cy="4870451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b="1" noProof="0" dirty="0"/>
                  <a:t>Time-of-flight ICR</a:t>
                </a:r>
              </a:p>
              <a:p>
                <a:r>
                  <a:rPr lang="en-US" dirty="0"/>
                  <a:t>Magnetron excitation</a:t>
                </a:r>
              </a:p>
              <a:p>
                <a:r>
                  <a:rPr lang="en-US" dirty="0"/>
                  <a:t>Conversion into modified cyclotron motion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kumimoji="0" lang="fi-FI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</m:sub>
                    </m:sSub>
                    <m:r>
                      <a:rPr kumimoji="0" lang="fi-FI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fi-FI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sub>
                    </m:sSub>
                    <m:r>
                      <a:rPr kumimoji="0" lang="fi-FI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𝑞𝐵</m:t>
                        </m:r>
                      </m:num>
                      <m:den>
                        <m: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  <m:r>
                          <a:rPr kumimoji="0" lang="fi-FI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𝜋</m:t>
                        </m:r>
                        <m:r>
                          <a:rPr kumimoji="0" lang="fi-FI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𝒎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More energy in radial motion</a:t>
                </a:r>
              </a:p>
              <a:p>
                <a:pPr lvl="1"/>
                <a:r>
                  <a:rPr lang="en-US" dirty="0"/>
                  <a:t>Shorter TOF during extraction</a:t>
                </a:r>
              </a:p>
              <a:p>
                <a:pPr lvl="1"/>
                <a:endParaRPr lang="en-US" dirty="0"/>
              </a:p>
              <a:p>
                <a:pPr lvl="1"/>
                <a:endParaRPr lang="en-US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3B83B0-D927-5E4C-11E2-A19C2F82DA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3889" y="1295400"/>
                <a:ext cx="4633911" cy="4870451"/>
              </a:xfrm>
              <a:blipFill>
                <a:blip r:embed="rId4"/>
                <a:stretch>
                  <a:fillRect l="-2760" t="-1128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40EEA-4725-9F38-3176-32B318947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D08CC-733E-D10D-B96B-9CAE1015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73DF2-26B0-3776-6C0D-F62F08738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5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B159256-5F87-9555-A6B5-B6D62C1186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81800" y="1295401"/>
                <a:ext cx="3719511" cy="4870450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269875" indent="-26987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8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1338" indent="-271463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Lato" panose="020F0502020204030203" pitchFamily="34" charset="0"/>
                  <a:buChar char="–"/>
                  <a:defRPr sz="16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3275" indent="-261938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3150" indent="-26987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Lato" panose="020F0502020204030203" pitchFamily="34" charset="0"/>
                  <a:buChar char="–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987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14488" indent="-271463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84363" indent="-26987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54238" indent="-26987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17763" indent="-263525" algn="l" defTabSz="914400" rtl="0" eaLnBrk="1" latinLnBrk="0" hangingPunct="1">
                  <a:lnSpc>
                    <a:spcPct val="120000"/>
                  </a:lnSpc>
                  <a:spcBef>
                    <a:spcPts val="4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200" kern="1200" spc="-2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b="1" dirty="0"/>
                  <a:t>Phase-imaging ICR</a:t>
                </a:r>
              </a:p>
              <a:p>
                <a:r>
                  <a:rPr lang="en-US" dirty="0"/>
                  <a:t>Magnetron damping -&gt; center spot</a:t>
                </a:r>
              </a:p>
              <a:p>
                <a:r>
                  <a:rPr lang="en-US" dirty="0"/>
                  <a:t>Cyclotron excitation</a:t>
                </a:r>
              </a:p>
              <a:p>
                <a:r>
                  <a:rPr lang="en-US" dirty="0"/>
                  <a:t>Conversion into magnetron motion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1" i="1" u="none" strike="noStrike" kern="1200" cap="none" spc="-20" normalizeH="0" baseline="0" noProof="0" smtClean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𝝂</m:t>
                        </m:r>
                      </m:e>
                      <m:sub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𝒄</m:t>
                        </m:r>
                      </m:sub>
                    </m:sSub>
                    <m:r>
                      <a:rPr kumimoji="0" lang="fi-FI" sz="1800" b="1" i="1" u="none" strike="noStrike" kern="1200" cap="none" spc="-20" normalizeH="0" baseline="0" noProof="0">
                        <a:ln>
                          <a:noFill/>
                        </a:ln>
                        <a:solidFill>
                          <a:srgbClr val="00295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i-FI" sz="1800" b="1" i="1" u="none" strike="noStrike" kern="1200" cap="none" spc="-2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(</m:t>
                            </m:r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𝜶</m:t>
                            </m:r>
                          </m:e>
                          <m:sub>
                            <m:r>
                              <a:rPr kumimoji="0" lang="fi-FI" sz="1800" b="1" i="1" u="none" strike="noStrike" kern="1200" cap="none" spc="-2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b>
                        </m:sSub>
                        <m:r>
                          <a:rPr kumimoji="0" lang="fi-FI" sz="1800" b="1" i="1" u="none" strike="noStrike" kern="1200" cap="none" spc="-20" normalizeH="0" baseline="0" noProof="0" smtClean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sSub>
                          <m:sSubPr>
                            <m:ctrlP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𝜶</m:t>
                            </m:r>
                          </m:e>
                          <m:sub>
                            <m:r>
                              <a:rPr kumimoji="0" lang="fi-FI" sz="1800" b="1" i="1" u="none" strike="noStrike" kern="1200" cap="none" spc="-2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</m:sub>
                        </m:sSub>
                        <m:r>
                          <a:rPr kumimoji="0" lang="fi-FI" sz="1800" b="1" i="1" u="none" strike="noStrike" kern="1200" cap="none" spc="-20" normalizeH="0" baseline="0" noProof="0" smtClean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𝟐</m:t>
                        </m:r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𝝅</m:t>
                        </m:r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𝒏</m:t>
                            </m:r>
                          </m:e>
                          <m:sub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b>
                        </m:sSub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𝒏</m:t>
                            </m:r>
                          </m:e>
                          <m:sub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</m:sub>
                        </m:sSub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num>
                      <m:den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𝟐</m:t>
                        </m:r>
                        <m:r>
                          <a:rPr kumimoji="0" lang="fi-FI" sz="1800" b="1" i="1" u="none" strike="noStrike" kern="1200" cap="none" spc="-20" normalizeH="0" baseline="0" noProof="0">
                            <a:ln>
                              <a:noFill/>
                            </a:ln>
                            <a:solidFill>
                              <a:srgbClr val="00295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𝝅</m:t>
                        </m:r>
                        <m:sSub>
                          <m:sSubPr>
                            <m:ctrlPr>
                              <a:rPr kumimoji="0" lang="fi-FI" sz="1800" b="1" i="1" u="none" strike="noStrike" kern="1200" cap="none" spc="-2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i-FI" sz="1800" b="1" i="1" u="none" strike="noStrike" kern="1200" cap="none" spc="-20" normalizeH="0" baseline="0" noProof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𝒕</m:t>
                            </m:r>
                          </m:e>
                          <m:sub>
                            <m:r>
                              <a:rPr kumimoji="0" lang="fi-FI" sz="1800" b="1" i="1" u="none" strike="noStrike" kern="1200" cap="none" spc="-2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95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𝒂𝒄𝒄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B159256-5F87-9555-A6B5-B6D62C118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1295401"/>
                <a:ext cx="3719511" cy="4870450"/>
              </a:xfrm>
              <a:prstGeom prst="rect">
                <a:avLst/>
              </a:prstGeom>
              <a:blipFill>
                <a:blip r:embed="rId5"/>
                <a:stretch>
                  <a:fillRect l="-3607" t="-1128" r="-377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CAFB9DB3-CF1B-E6AF-5E0E-55E567794B3F}"/>
              </a:ext>
            </a:extLst>
          </p:cNvPr>
          <p:cNvSpPr/>
          <p:nvPr/>
        </p:nvSpPr>
        <p:spPr>
          <a:xfrm>
            <a:off x="8512651" y="4951920"/>
            <a:ext cx="513184" cy="52322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AD18B75-8B15-9436-5D7B-B604DE14BEF8}"/>
              </a:ext>
            </a:extLst>
          </p:cNvPr>
          <p:cNvSpPr/>
          <p:nvPr/>
        </p:nvSpPr>
        <p:spPr>
          <a:xfrm>
            <a:off x="9865523" y="4951920"/>
            <a:ext cx="513184" cy="523220"/>
          </a:xfrm>
          <a:prstGeom prst="ellipse">
            <a:avLst/>
          </a:prstGeom>
          <a:solidFill>
            <a:srgbClr val="F1563F"/>
          </a:solidFill>
          <a:ln w="12700">
            <a:solidFill>
              <a:schemeClr val="accent5">
                <a:shade val="1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C6BA42E2-2E78-A4A0-2FAB-DF31E22DD292}"/>
              </a:ext>
            </a:extLst>
          </p:cNvPr>
          <p:cNvSpPr/>
          <p:nvPr/>
        </p:nvSpPr>
        <p:spPr>
          <a:xfrm rot="5400000">
            <a:off x="8257977" y="4685025"/>
            <a:ext cx="1022530" cy="1057011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6B7F97">
              <a:alpha val="5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21FF6044-E9FD-4649-F596-614E2B22E91C}"/>
              </a:ext>
            </a:extLst>
          </p:cNvPr>
          <p:cNvSpPr/>
          <p:nvPr/>
        </p:nvSpPr>
        <p:spPr>
          <a:xfrm rot="5400000">
            <a:off x="8089029" y="4469529"/>
            <a:ext cx="1371600" cy="1495580"/>
          </a:xfrm>
          <a:prstGeom prst="pie">
            <a:avLst>
              <a:gd name="adj1" fmla="val 13399190"/>
              <a:gd name="adj2" fmla="val 16200000"/>
            </a:avLst>
          </a:prstGeom>
          <a:solidFill>
            <a:srgbClr val="F1563F">
              <a:alpha val="5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9B758-4461-39D4-9450-A4B160195D14}"/>
                  </a:ext>
                </a:extLst>
              </p:cNvPr>
              <p:cNvSpPr txBox="1"/>
              <p:nvPr/>
            </p:nvSpPr>
            <p:spPr>
              <a:xfrm>
                <a:off x="8831055" y="4400325"/>
                <a:ext cx="381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1" i="1" spc="-2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1" i="1" spc="-2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fi-FI" b="1" i="1" spc="-2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9B758-4461-39D4-9450-A4B160195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1055" y="4400325"/>
                <a:ext cx="381000" cy="369332"/>
              </a:xfrm>
              <a:prstGeom prst="rect">
                <a:avLst/>
              </a:prstGeom>
              <a:blipFill>
                <a:blip r:embed="rId6"/>
                <a:stretch>
                  <a:fillRect r="-483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642DE0C-6C47-F187-2339-0BC2A6363CE6}"/>
                  </a:ext>
                </a:extLst>
              </p:cNvPr>
              <p:cNvSpPr txBox="1"/>
              <p:nvPr/>
            </p:nvSpPr>
            <p:spPr>
              <a:xfrm>
                <a:off x="9417521" y="4671309"/>
                <a:ext cx="3969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1" i="1" spc="-20" smtClean="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1" i="1" spc="-2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fi-FI" b="1" i="1" spc="-20" smtClean="0">
                              <a:solidFill>
                                <a:srgbClr val="00295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642DE0C-6C47-F187-2339-0BC2A6363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7521" y="4671309"/>
                <a:ext cx="396967" cy="369332"/>
              </a:xfrm>
              <a:prstGeom prst="rect">
                <a:avLst/>
              </a:prstGeom>
              <a:blipFill>
                <a:blip r:embed="rId7"/>
                <a:stretch>
                  <a:fillRect r="-461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11ECAA-9FA8-E7F0-3A37-FAA0084BD834}"/>
              </a:ext>
            </a:extLst>
          </p:cNvPr>
          <p:cNvCxnSpPr>
            <a:cxnSpLocks/>
          </p:cNvCxnSpPr>
          <p:nvPr/>
        </p:nvCxnSpPr>
        <p:spPr>
          <a:xfrm>
            <a:off x="8769242" y="3797660"/>
            <a:ext cx="0" cy="1415870"/>
          </a:xfrm>
          <a:prstGeom prst="line">
            <a:avLst/>
          </a:prstGeom>
          <a:ln w="28575">
            <a:solidFill>
              <a:srgbClr val="6B7F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68B2E53-8B2F-44E5-00BC-C71AF35F0CEF}"/>
              </a:ext>
            </a:extLst>
          </p:cNvPr>
          <p:cNvCxnSpPr>
            <a:cxnSpLocks/>
          </p:cNvCxnSpPr>
          <p:nvPr/>
        </p:nvCxnSpPr>
        <p:spPr>
          <a:xfrm flipH="1">
            <a:off x="8778506" y="5213530"/>
            <a:ext cx="1319797" cy="0"/>
          </a:xfrm>
          <a:prstGeom prst="line">
            <a:avLst/>
          </a:prstGeom>
          <a:ln w="28575">
            <a:solidFill>
              <a:srgbClr val="F15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239B280-A442-B36C-3B06-295B837A3EA9}"/>
              </a:ext>
            </a:extLst>
          </p:cNvPr>
          <p:cNvCxnSpPr>
            <a:cxnSpLocks/>
          </p:cNvCxnSpPr>
          <p:nvPr/>
        </p:nvCxnSpPr>
        <p:spPr>
          <a:xfrm flipH="1">
            <a:off x="8778506" y="4168191"/>
            <a:ext cx="975094" cy="1045339"/>
          </a:xfrm>
          <a:prstGeom prst="line">
            <a:avLst/>
          </a:prstGeom>
          <a:ln w="28575">
            <a:solidFill>
              <a:srgbClr val="F156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E2AA73B-5C3C-485F-A699-9EEFD76CAD3D}"/>
              </a:ext>
            </a:extLst>
          </p:cNvPr>
          <p:cNvSpPr/>
          <p:nvPr/>
        </p:nvSpPr>
        <p:spPr>
          <a:xfrm>
            <a:off x="8512651" y="4951921"/>
            <a:ext cx="513184" cy="523220"/>
          </a:xfrm>
          <a:prstGeom prst="ellipse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11B772-F8C2-0C63-3F2C-7956EA15E7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1645" y="3367547"/>
            <a:ext cx="5089266" cy="297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1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11198 0.003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9" y="1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98 0.00347 C 0.11081 -0.16088 0.03646 -0.20672 -0.00143 -0.2062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-1050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347 C -0.00039 0.16828 -0.08373 0.20439 -0.12162 0.20578 C -0.15938 0.20694 -0.22201 0.11689 -0.225 0.01041 C -0.22435 -0.10973 -0.15755 -0.20811 -0.11966 -0.2088 C -0.0819 -0.20973 0.00286 -0.1632 0.00195 0.00601 C -0.00039 0.16041 -0.0819 0.20162 -0.11966 0.20208 C -0.15716 0.20277 -0.22357 0.10601 -0.22396 0.01041 C -0.2207 -0.14977 -0.15716 -0.20811 -0.11966 -0.2088 C -0.08242 -0.20926 0.00247 -0.16436 0.00143 0.00763 C 0.00247 0.18333 -0.08841 0.20162 -0.12578 0.20162 C -0.16354 0.20162 -0.22253 0.11273 -0.22396 0.00763 C -0.22201 -0.07315 -0.19076 -0.2051 -0.1207 -0.20996 C -0.03347 -0.21644 0.00143 -0.11343 0.00273 0.00347 C -0.00169 0.1405 -0.05013 0.1949 -0.1211 0.20162 C -0.1681 0.19282 -0.22487 0.15092 -0.22435 0.00347 C -0.22435 -0.03519 -0.22357 -0.07477 -0.18985 -0.14607 C -0.16719 -0.17292 -0.175 -0.19399 -0.11654 -0.2044 C -0.06211 -0.20926 -0.03255 -0.15093 -0.03255 -0.15024 " pathEditMode="relative" rAng="0" ptsTypes="AAAAAAAAAAAAAAAA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24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7" grpId="0"/>
      <p:bldP spid="13" grpId="0" animBg="1"/>
      <p:bldP spid="18" grpId="0" animBg="1"/>
      <p:bldP spid="18" grpId="1" animBg="1"/>
      <p:bldP spid="19" grpId="0" animBg="1"/>
      <p:bldP spid="20" grpId="0" animBg="1"/>
      <p:bldP spid="22" grpId="0"/>
      <p:bldP spid="23" grpId="0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FC7E3-49D0-EAA8-DC4C-3762418B4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C6A7E-CEAA-FEFA-5CF4-ECC4E13D8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Double-beta decay Q-values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D5B02-34DE-EFF0-0A21-834A8419B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9" y="1398588"/>
            <a:ext cx="10940436" cy="4392612"/>
          </a:xfrm>
        </p:spPr>
        <p:txBody>
          <a:bodyPr/>
          <a:lstStyle/>
          <a:p>
            <a:r>
              <a:rPr lang="en-US" noProof="0" dirty="0"/>
              <a:t>Q-value measurements</a:t>
            </a:r>
          </a:p>
          <a:p>
            <a:pPr lvl="1"/>
            <a:r>
              <a:rPr lang="fi-FI" baseline="30000" dirty="0"/>
              <a:t>150</a:t>
            </a:r>
            <a:r>
              <a:rPr lang="fi-FI" dirty="0"/>
              <a:t>Nd -&gt; </a:t>
            </a:r>
            <a:r>
              <a:rPr lang="fi-FI" baseline="30000" dirty="0"/>
              <a:t>150</a:t>
            </a:r>
            <a:r>
              <a:rPr lang="fi-FI" dirty="0"/>
              <a:t>Sm (</a:t>
            </a:r>
            <a:r>
              <a:rPr lang="en-US" noProof="0" dirty="0"/>
              <a:t>benchmark measurement)</a:t>
            </a:r>
          </a:p>
          <a:p>
            <a:pPr lvl="1"/>
            <a:r>
              <a:rPr lang="fi-FI" baseline="30000" dirty="0"/>
              <a:t>148</a:t>
            </a:r>
            <a:r>
              <a:rPr lang="fi-FI" dirty="0"/>
              <a:t>Nd -&gt; </a:t>
            </a:r>
            <a:r>
              <a:rPr lang="fi-FI" baseline="30000" dirty="0"/>
              <a:t>148</a:t>
            </a:r>
            <a:r>
              <a:rPr lang="fi-FI" dirty="0"/>
              <a:t>Sm</a:t>
            </a:r>
          </a:p>
          <a:p>
            <a:pPr lvl="1"/>
            <a:r>
              <a:rPr lang="fi-FI" baseline="30000" dirty="0"/>
              <a:t>142</a:t>
            </a:r>
            <a:r>
              <a:rPr lang="fi-FI" dirty="0"/>
              <a:t>Ce -&gt; </a:t>
            </a:r>
            <a:r>
              <a:rPr lang="fi-FI" baseline="30000" dirty="0"/>
              <a:t>142</a:t>
            </a:r>
            <a:r>
              <a:rPr lang="fi-FI" dirty="0"/>
              <a:t>Nd</a:t>
            </a:r>
          </a:p>
          <a:p>
            <a:pPr lvl="1"/>
            <a:endParaRPr lang="fi-FI" noProof="0" dirty="0"/>
          </a:p>
          <a:p>
            <a:r>
              <a:rPr lang="en-US" dirty="0">
                <a:solidFill>
                  <a:srgbClr val="000000"/>
                </a:solidFill>
                <a:latin typeface="Lato" panose="020F0502020204030203" pitchFamily="34" charset="0"/>
              </a:rPr>
              <a:t>Input to calculate 0</a:t>
            </a:r>
            <a:r>
              <a:rPr lang="el-GR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ν</a:t>
            </a:r>
            <a:r>
              <a:rPr lang="el-GR" dirty="0">
                <a:solidFill>
                  <a:srgbClr val="000000"/>
                </a:solidFill>
                <a:latin typeface="Lato-Bold" panose="020B0604020202020204" charset="0"/>
              </a:rPr>
              <a:t>ββ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</a:t>
            </a:r>
            <a:r>
              <a:rPr lang="en-US" noProof="0" dirty="0">
                <a:solidFill>
                  <a:srgbClr val="000000"/>
                </a:solidFill>
                <a:latin typeface="Lato-Bold" panose="020B0604020202020204" charset="0"/>
              </a:rPr>
              <a:t>decay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and </a:t>
            </a:r>
            <a:r>
              <a:rPr lang="en-US" dirty="0">
                <a:solidFill>
                  <a:srgbClr val="000000"/>
                </a:solidFill>
                <a:latin typeface="Lato" panose="020F0502020204030203" pitchFamily="34" charset="0"/>
              </a:rPr>
              <a:t>2</a:t>
            </a:r>
            <a:r>
              <a:rPr lang="el-GR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ν</a:t>
            </a:r>
            <a:r>
              <a:rPr lang="el-GR" dirty="0">
                <a:solidFill>
                  <a:srgbClr val="000000"/>
                </a:solidFill>
                <a:latin typeface="Lato-Bold" panose="020B0604020202020204" charset="0"/>
              </a:rPr>
              <a:t>ββ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</a:t>
            </a:r>
            <a:r>
              <a:rPr lang="en-US" noProof="0" dirty="0">
                <a:solidFill>
                  <a:srgbClr val="000000"/>
                </a:solidFill>
                <a:latin typeface="Lato-Bold" panose="020B0604020202020204" charset="0"/>
              </a:rPr>
              <a:t>decay half-life</a:t>
            </a:r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3FD5A-28B3-0939-B9E5-04224C4E3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BC7D8-A4C6-5F98-19ED-512A05E4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4040-B97D-569E-8DC3-7F6F1E934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6</a:t>
            </a:fld>
            <a:endParaRPr lang="en-US" noProof="0" dirty="0"/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26BA017-471B-4BF9-D900-D635882B76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7" r="16340" b="5783"/>
          <a:stretch/>
        </p:blipFill>
        <p:spPr>
          <a:xfrm>
            <a:off x="6819709" y="1043264"/>
            <a:ext cx="4825868" cy="241151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E59B6EA-B7A3-EED0-C09F-E4B3FAAAED48}"/>
              </a:ext>
            </a:extLst>
          </p:cNvPr>
          <p:cNvSpPr/>
          <p:nvPr/>
        </p:nvSpPr>
        <p:spPr>
          <a:xfrm>
            <a:off x="7772400" y="2826026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5A228B1-BE3C-AD55-835E-C00CCD739549}"/>
              </a:ext>
            </a:extLst>
          </p:cNvPr>
          <p:cNvSpPr/>
          <p:nvPr/>
        </p:nvSpPr>
        <p:spPr>
          <a:xfrm>
            <a:off x="6705600" y="1905767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681AA0-7F04-36F1-2931-99FF6302A9E8}"/>
              </a:ext>
            </a:extLst>
          </p:cNvPr>
          <p:cNvSpPr/>
          <p:nvPr/>
        </p:nvSpPr>
        <p:spPr>
          <a:xfrm>
            <a:off x="9882909" y="1897772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1836AA4-A597-B913-6A2F-5BF1AD66B725}"/>
              </a:ext>
            </a:extLst>
          </p:cNvPr>
          <p:cNvSpPr/>
          <p:nvPr/>
        </p:nvSpPr>
        <p:spPr>
          <a:xfrm>
            <a:off x="10954327" y="1897773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8D4962D-B40E-CF64-DB90-5FA46B514989}"/>
              </a:ext>
            </a:extLst>
          </p:cNvPr>
          <p:cNvSpPr/>
          <p:nvPr/>
        </p:nvSpPr>
        <p:spPr>
          <a:xfrm>
            <a:off x="9882909" y="974135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31C09A-9781-6041-2B3D-65434F3C835F}"/>
              </a:ext>
            </a:extLst>
          </p:cNvPr>
          <p:cNvSpPr/>
          <p:nvPr/>
        </p:nvSpPr>
        <p:spPr>
          <a:xfrm>
            <a:off x="8829964" y="964899"/>
            <a:ext cx="7620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7EDCA95-751D-01B1-0A43-4EA2D6037D9A}"/>
              </a:ext>
            </a:extLst>
          </p:cNvPr>
          <p:cNvCxnSpPr>
            <a:cxnSpLocks/>
          </p:cNvCxnSpPr>
          <p:nvPr/>
        </p:nvCxnSpPr>
        <p:spPr>
          <a:xfrm flipH="1" flipV="1">
            <a:off x="7442049" y="2561282"/>
            <a:ext cx="430948" cy="4450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D666A9B-E50D-1D42-622F-4F354DD9C436}"/>
              </a:ext>
            </a:extLst>
          </p:cNvPr>
          <p:cNvCxnSpPr>
            <a:cxnSpLocks/>
          </p:cNvCxnSpPr>
          <p:nvPr/>
        </p:nvCxnSpPr>
        <p:spPr>
          <a:xfrm flipH="1" flipV="1">
            <a:off x="9550400" y="1612242"/>
            <a:ext cx="430948" cy="4450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7EAE44-8AAF-A4D6-D181-DAD30071AE8F}"/>
              </a:ext>
            </a:extLst>
          </p:cNvPr>
          <p:cNvCxnSpPr>
            <a:cxnSpLocks/>
          </p:cNvCxnSpPr>
          <p:nvPr/>
        </p:nvCxnSpPr>
        <p:spPr>
          <a:xfrm flipH="1" flipV="1">
            <a:off x="10640291" y="1593896"/>
            <a:ext cx="430948" cy="4450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C423AC-6970-04C8-374B-BE601CF061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91053"/>
            <a:ext cx="8837953" cy="26865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1EEA3C8-99F6-D8FF-2E7B-01A7E2B8ED16}"/>
              </a:ext>
            </a:extLst>
          </p:cNvPr>
          <p:cNvSpPr txBox="1"/>
          <p:nvPr/>
        </p:nvSpPr>
        <p:spPr>
          <a:xfrm>
            <a:off x="8991600" y="4849641"/>
            <a:ext cx="289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Q</a:t>
            </a:r>
            <a:r>
              <a:rPr lang="el-GR" baseline="-25000" dirty="0"/>
              <a:t>β</a:t>
            </a:r>
            <a:r>
              <a:rPr lang="fi-FI" baseline="-25000" dirty="0"/>
              <a:t>-</a:t>
            </a:r>
            <a:r>
              <a:rPr lang="el-GR" baseline="-25000" dirty="0"/>
              <a:t>β</a:t>
            </a:r>
            <a:r>
              <a:rPr lang="fi-FI" baseline="-25000" dirty="0"/>
              <a:t>- </a:t>
            </a:r>
            <a:r>
              <a:rPr lang="fi-FI" dirty="0"/>
              <a:t>= 3371.208</a:t>
            </a:r>
            <a:r>
              <a:rPr lang="el-GR" dirty="0"/>
              <a:t>(</a:t>
            </a:r>
            <a:r>
              <a:rPr lang="fi-FI" dirty="0"/>
              <a:t>110</a:t>
            </a:r>
            <a:r>
              <a:rPr lang="el-GR" dirty="0"/>
              <a:t>)</a:t>
            </a:r>
            <a:r>
              <a:rPr lang="fi-FI" dirty="0"/>
              <a:t> </a:t>
            </a:r>
            <a:r>
              <a:rPr lang="fi-FI" dirty="0" err="1"/>
              <a:t>keV</a:t>
            </a:r>
            <a:endParaRPr lang="el-G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2E0B1E-F294-2721-21C6-5658D16BC299}"/>
              </a:ext>
            </a:extLst>
          </p:cNvPr>
          <p:cNvSpPr txBox="1"/>
          <p:nvPr/>
        </p:nvSpPr>
        <p:spPr>
          <a:xfrm>
            <a:off x="5121755" y="6315910"/>
            <a:ext cx="3929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0" i="0" dirty="0">
                <a:effectLst/>
                <a:latin typeface="Arial" panose="020B0604020202020204" pitchFamily="34" charset="0"/>
              </a:rPr>
              <a:t>[1] M. Wang et. al, </a:t>
            </a:r>
            <a:r>
              <a:rPr lang="fr-FR" sz="1050" b="0" i="0" dirty="0" err="1">
                <a:effectLst/>
                <a:latin typeface="Arial" panose="020B0604020202020204" pitchFamily="34" charset="0"/>
              </a:rPr>
              <a:t>Chinese</a:t>
            </a:r>
            <a:r>
              <a:rPr lang="fr-FR" sz="1050" b="0" i="0" dirty="0">
                <a:effectLst/>
                <a:latin typeface="Arial" panose="020B0604020202020204" pitchFamily="34" charset="0"/>
              </a:rPr>
              <a:t> Phys. C 45 030003 (2021)</a:t>
            </a:r>
            <a:endParaRPr lang="fi-FI" sz="1050" dirty="0"/>
          </a:p>
        </p:txBody>
      </p:sp>
    </p:spTree>
    <p:extLst>
      <p:ext uri="{BB962C8B-B14F-4D97-AF65-F5344CB8AC3E}">
        <p14:creationId xmlns:p14="http://schemas.microsoft.com/office/powerpoint/2010/main" val="165503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799AF-966D-EC50-FC3D-8516E9123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5003B-0154-BD80-F79D-416127266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Double-beta decay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5038F-510D-F5E8-4FF0-BDE78EAC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8738A-BFE5-7DD1-A74F-46368DCF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601EA-121B-8E76-9161-90828EB0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7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149E98-F647-F587-0117-3EC0E22F0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79" y="1165997"/>
            <a:ext cx="8837954" cy="26865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63F2FD-862A-056E-3B93-923F5BAA0182}"/>
              </a:ext>
            </a:extLst>
          </p:cNvPr>
          <p:cNvSpPr txBox="1"/>
          <p:nvPr/>
        </p:nvSpPr>
        <p:spPr>
          <a:xfrm>
            <a:off x="8915400" y="2145696"/>
            <a:ext cx="3047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Q</a:t>
            </a:r>
            <a:r>
              <a:rPr lang="el-GR" baseline="-25000" dirty="0"/>
              <a:t>β</a:t>
            </a:r>
            <a:r>
              <a:rPr lang="fi-FI" baseline="-25000" dirty="0"/>
              <a:t>-</a:t>
            </a:r>
            <a:r>
              <a:rPr lang="el-GR" baseline="-25000" dirty="0"/>
              <a:t>β</a:t>
            </a:r>
            <a:r>
              <a:rPr lang="fi-FI" baseline="-25000" dirty="0"/>
              <a:t>- </a:t>
            </a:r>
            <a:r>
              <a:rPr lang="fi-FI" dirty="0"/>
              <a:t>= 1931</a:t>
            </a:r>
            <a:r>
              <a:rPr lang="el-GR" dirty="0"/>
              <a:t>.</a:t>
            </a:r>
            <a:r>
              <a:rPr lang="fi-FI" dirty="0"/>
              <a:t>756</a:t>
            </a:r>
            <a:r>
              <a:rPr lang="el-GR" dirty="0"/>
              <a:t>(</a:t>
            </a:r>
            <a:r>
              <a:rPr lang="fi-FI" dirty="0"/>
              <a:t>82</a:t>
            </a:r>
            <a:r>
              <a:rPr lang="el-GR" dirty="0"/>
              <a:t>)</a:t>
            </a:r>
            <a:r>
              <a:rPr lang="fi-FI" dirty="0"/>
              <a:t> </a:t>
            </a:r>
            <a:r>
              <a:rPr lang="fi-FI" dirty="0" err="1"/>
              <a:t>keV</a:t>
            </a:r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514188-CB55-A76D-CD3A-665609E229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065" y="3845514"/>
            <a:ext cx="8837957" cy="26865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39D7FB-3072-E293-C2DB-CA1C6A0A85A5}"/>
              </a:ext>
            </a:extLst>
          </p:cNvPr>
          <p:cNvSpPr txBox="1"/>
          <p:nvPr/>
        </p:nvSpPr>
        <p:spPr>
          <a:xfrm>
            <a:off x="8991600" y="4894772"/>
            <a:ext cx="2894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Q</a:t>
            </a:r>
            <a:r>
              <a:rPr lang="el-GR" baseline="-25000" dirty="0"/>
              <a:t>β</a:t>
            </a:r>
            <a:r>
              <a:rPr lang="fi-FI" baseline="-25000" dirty="0"/>
              <a:t>-</a:t>
            </a:r>
            <a:r>
              <a:rPr lang="el-GR" baseline="-25000" dirty="0"/>
              <a:t>β</a:t>
            </a:r>
            <a:r>
              <a:rPr lang="fi-FI" baseline="-25000" dirty="0"/>
              <a:t>- </a:t>
            </a:r>
            <a:r>
              <a:rPr lang="fi-FI" dirty="0"/>
              <a:t>= 1</a:t>
            </a:r>
            <a:r>
              <a:rPr lang="el-GR" dirty="0"/>
              <a:t>416.04</a:t>
            </a:r>
            <a:r>
              <a:rPr lang="fi-FI" dirty="0"/>
              <a:t>7</a:t>
            </a:r>
            <a:r>
              <a:rPr lang="el-GR" dirty="0"/>
              <a:t>(</a:t>
            </a:r>
            <a:r>
              <a:rPr lang="fi-FI" dirty="0"/>
              <a:t>60</a:t>
            </a:r>
            <a:r>
              <a:rPr lang="el-GR" dirty="0"/>
              <a:t>)</a:t>
            </a:r>
            <a:r>
              <a:rPr lang="fi-FI" dirty="0"/>
              <a:t> </a:t>
            </a:r>
            <a:r>
              <a:rPr lang="fi-FI" dirty="0" err="1"/>
              <a:t>keV</a:t>
            </a:r>
            <a:endParaRPr lang="el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1122AD-F18B-3E36-DE1D-251AF0453DC4}"/>
              </a:ext>
            </a:extLst>
          </p:cNvPr>
          <p:cNvSpPr txBox="1"/>
          <p:nvPr/>
        </p:nvSpPr>
        <p:spPr>
          <a:xfrm>
            <a:off x="5061911" y="6534940"/>
            <a:ext cx="3929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0" i="0" dirty="0">
                <a:effectLst/>
                <a:latin typeface="Arial" panose="020B0604020202020204" pitchFamily="34" charset="0"/>
              </a:rPr>
              <a:t>[1] M. Wang et. al, </a:t>
            </a:r>
            <a:r>
              <a:rPr lang="fr-FR" sz="1050" b="0" i="0" dirty="0" err="1">
                <a:effectLst/>
                <a:latin typeface="Arial" panose="020B0604020202020204" pitchFamily="34" charset="0"/>
              </a:rPr>
              <a:t>Chinese</a:t>
            </a:r>
            <a:r>
              <a:rPr lang="fr-FR" sz="1050" b="0" i="0" dirty="0">
                <a:effectLst/>
                <a:latin typeface="Arial" panose="020B0604020202020204" pitchFamily="34" charset="0"/>
              </a:rPr>
              <a:t> Phys. C 45 030003 (2021)</a:t>
            </a:r>
            <a:endParaRPr lang="fi-FI" sz="1050" dirty="0"/>
          </a:p>
        </p:txBody>
      </p:sp>
    </p:spTree>
    <p:extLst>
      <p:ext uri="{BB962C8B-B14F-4D97-AF65-F5344CB8AC3E}">
        <p14:creationId xmlns:p14="http://schemas.microsoft.com/office/powerpoint/2010/main" val="20188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4E06D-3172-BE5D-173F-D426DA366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BAA90-B58F-291E-241E-C768328DA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Unexpected break and a fresh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8F6BC-E2AF-49BD-7714-8DE483609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Quench early 2024</a:t>
            </a:r>
          </a:p>
          <a:p>
            <a:r>
              <a:rPr lang="en-US" dirty="0"/>
              <a:t>Recommissioning until fall 2025</a:t>
            </a:r>
          </a:p>
          <a:p>
            <a:r>
              <a:rPr lang="en-US" dirty="0"/>
              <a:t>F</a:t>
            </a:r>
            <a:r>
              <a:rPr lang="en-US" noProof="0" dirty="0" err="1"/>
              <a:t>irst</a:t>
            </a:r>
            <a:r>
              <a:rPr lang="en-US" noProof="0" dirty="0"/>
              <a:t> TOF-ICR and PI-ICR on October 22</a:t>
            </a:r>
            <a:r>
              <a:rPr lang="en-US" baseline="30000" noProof="0" dirty="0"/>
              <a:t>nd</a:t>
            </a:r>
            <a:r>
              <a:rPr lang="en-US" noProof="0" dirty="0"/>
              <a:t> </a:t>
            </a:r>
          </a:p>
          <a:p>
            <a:r>
              <a:rPr lang="en-US" dirty="0"/>
              <a:t>First beamtime only two days later!</a:t>
            </a:r>
          </a:p>
          <a:p>
            <a:r>
              <a:rPr lang="en-US" dirty="0"/>
              <a:t>Since then, 6 JYFLTRAP online beamtimes (26 days)</a:t>
            </a:r>
          </a:p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E444A-4732-8653-35AC-5156311B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77D93-25A3-A62A-5AD4-75394377F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JYU Since 1863.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5DE8F-0C57-8BB1-E385-408057F5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8</a:t>
            </a:fld>
            <a:endParaRPr lang="en-US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29D337-4D48-B339-56ED-F7534DE62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295400"/>
            <a:ext cx="3572099" cy="47627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5A1271-06DD-C29A-6DFD-4992128BC5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" t="5855" r="31534" b="3158"/>
          <a:stretch>
            <a:fillRect/>
          </a:stretch>
        </p:blipFill>
        <p:spPr>
          <a:xfrm>
            <a:off x="334475" y="3716599"/>
            <a:ext cx="2895600" cy="17764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7409AE-8546-C9E9-E7AE-D39338E045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"/>
          <a:stretch>
            <a:fillRect/>
          </a:stretch>
        </p:blipFill>
        <p:spPr>
          <a:xfrm>
            <a:off x="3748637" y="3728370"/>
            <a:ext cx="3276600" cy="309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8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B763F-04B8-A8E4-22B6-ACCFECA3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6B953-B64D-FFFA-EB81-47865DB4D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9" y="1322388"/>
            <a:ext cx="10940436" cy="4392612"/>
          </a:xfrm>
        </p:spPr>
        <p:txBody>
          <a:bodyPr/>
          <a:lstStyle/>
          <a:p>
            <a:r>
              <a:rPr lang="en-US" dirty="0"/>
              <a:t>Q-value measured for</a:t>
            </a:r>
          </a:p>
          <a:p>
            <a:pPr lvl="1"/>
            <a:r>
              <a:rPr lang="fi-FI" baseline="30000" dirty="0"/>
              <a:t>148</a:t>
            </a:r>
            <a:r>
              <a:rPr lang="fi-FI" dirty="0"/>
              <a:t>Nd -&gt; </a:t>
            </a:r>
            <a:r>
              <a:rPr lang="fi-FI" baseline="30000" dirty="0"/>
              <a:t>148</a:t>
            </a:r>
            <a:r>
              <a:rPr lang="fi-FI" dirty="0"/>
              <a:t>Sm</a:t>
            </a:r>
          </a:p>
          <a:p>
            <a:pPr lvl="1"/>
            <a:r>
              <a:rPr lang="fi-FI" baseline="30000" dirty="0"/>
              <a:t>142</a:t>
            </a:r>
            <a:r>
              <a:rPr lang="fi-FI" dirty="0"/>
              <a:t>Ce -&gt; </a:t>
            </a:r>
            <a:r>
              <a:rPr lang="fi-FI" baseline="30000" dirty="0"/>
              <a:t>142</a:t>
            </a:r>
            <a:r>
              <a:rPr lang="fi-FI" dirty="0"/>
              <a:t>Nd</a:t>
            </a:r>
          </a:p>
          <a:p>
            <a:pPr lvl="1"/>
            <a:r>
              <a:rPr lang="en-US" noProof="0" dirty="0"/>
              <a:t>Improved precision by factor </a:t>
            </a:r>
            <a:r>
              <a:rPr lang="fi-FI" dirty="0"/>
              <a:t>25 - 40</a:t>
            </a:r>
          </a:p>
          <a:p>
            <a:pPr lvl="1"/>
            <a:r>
              <a:rPr lang="fi-FI" dirty="0"/>
              <a:t>Input for </a:t>
            </a:r>
            <a:r>
              <a:rPr lang="en-US" dirty="0">
                <a:solidFill>
                  <a:srgbClr val="000000"/>
                </a:solidFill>
                <a:latin typeface="Lato" panose="020F0502020204030203" pitchFamily="34" charset="0"/>
              </a:rPr>
              <a:t>0</a:t>
            </a:r>
            <a:r>
              <a:rPr lang="el-GR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ν</a:t>
            </a:r>
            <a:r>
              <a:rPr lang="el-GR" dirty="0">
                <a:solidFill>
                  <a:srgbClr val="000000"/>
                </a:solidFill>
                <a:latin typeface="Lato-Bold" panose="020B0604020202020204" charset="0"/>
              </a:rPr>
              <a:t>ββ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Lato-Bold" panose="020B0604020202020204" charset="0"/>
              </a:rPr>
              <a:t>decay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and </a:t>
            </a:r>
            <a:r>
              <a:rPr lang="en-US" dirty="0">
                <a:solidFill>
                  <a:srgbClr val="000000"/>
                </a:solidFill>
                <a:latin typeface="Lato" panose="020F0502020204030203" pitchFamily="34" charset="0"/>
              </a:rPr>
              <a:t>2</a:t>
            </a:r>
            <a:r>
              <a:rPr lang="el-GR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ν</a:t>
            </a:r>
            <a:r>
              <a:rPr lang="el-GR" dirty="0">
                <a:solidFill>
                  <a:srgbClr val="000000"/>
                </a:solidFill>
                <a:latin typeface="Lato-Bold" panose="020B0604020202020204" charset="0"/>
              </a:rPr>
              <a:t>ββ</a:t>
            </a:r>
            <a:r>
              <a:rPr lang="fi-FI" dirty="0">
                <a:solidFill>
                  <a:srgbClr val="000000"/>
                </a:solidFill>
                <a:latin typeface="Lato-Bold" panose="020B060402020202020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Lato-Bold" panose="020B0604020202020204" charset="0"/>
              </a:rPr>
              <a:t>decay half-life calculations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Trap recommissioned after quench</a:t>
            </a:r>
          </a:p>
          <a:p>
            <a:r>
              <a:rPr lang="en-US" dirty="0"/>
              <a:t>First data is already in </a:t>
            </a:r>
          </a:p>
          <a:p>
            <a:r>
              <a:rPr lang="en-US" dirty="0"/>
              <a:t>Analysis ongoing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Already 13 pending proposals (80 days) for trap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ADC8D-0A96-3330-50F4-938C3C8CE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8CCC-1D0D-48E1-A9C2-52ED9DFBB9E1}" type="datetime1">
              <a:rPr lang="en-US" noProof="0" smtClean="0"/>
              <a:t>5/4/2026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F819E-F91F-8AB5-191F-BBC21031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JYU Since 1863.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293F0-6623-5EB3-7027-0726AA255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48902-A2E1-4711-A467-290FB9FE5D63}" type="slidenum">
              <a:rPr lang="en-US" noProof="0" smtClean="0"/>
              <a:t>9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ED1EA1-C38B-57A7-B140-A92BAB1830C7}"/>
              </a:ext>
            </a:extLst>
          </p:cNvPr>
          <p:cNvGrpSpPr/>
          <p:nvPr/>
        </p:nvGrpSpPr>
        <p:grpSpPr>
          <a:xfrm>
            <a:off x="5344595" y="1072006"/>
            <a:ext cx="5247205" cy="1992087"/>
            <a:chOff x="5943600" y="838200"/>
            <a:chExt cx="5247205" cy="19920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38D161-2DE7-4924-7357-3B9EA6C24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43600" y="838200"/>
              <a:ext cx="4180406" cy="1273495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82E3528-D2E9-40FE-B7F4-7F3FD8B43FE4}"/>
                </a:ext>
              </a:extLst>
            </p:cNvPr>
            <p:cNvGrpSpPr/>
            <p:nvPr/>
          </p:nvGrpSpPr>
          <p:grpSpPr>
            <a:xfrm>
              <a:off x="7010400" y="1556792"/>
              <a:ext cx="4180405" cy="1273495"/>
              <a:chOff x="4120096" y="4038601"/>
              <a:chExt cx="4180405" cy="1273495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5015623-3AE7-A235-D233-8A512EAB5680}"/>
                  </a:ext>
                </a:extLst>
              </p:cNvPr>
              <p:cNvSpPr/>
              <p:nvPr/>
            </p:nvSpPr>
            <p:spPr>
              <a:xfrm>
                <a:off x="4120096" y="4038601"/>
                <a:ext cx="4180405" cy="1219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0F1C96-6908-0C15-4C03-C0FB8EE2AD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120096" y="4038601"/>
                <a:ext cx="4180405" cy="1273495"/>
              </a:xfrm>
              <a:prstGeom prst="rect">
                <a:avLst/>
              </a:prstGeom>
            </p:spPr>
          </p:pic>
        </p:grp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012947F-5AE2-BD40-1EF8-FF3CEEAD0C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"/>
          <a:stretch>
            <a:fillRect/>
          </a:stretch>
        </p:blipFill>
        <p:spPr>
          <a:xfrm>
            <a:off x="6934200" y="3360476"/>
            <a:ext cx="2198412" cy="20755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30B999-9F83-08F9-380A-36323406AB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7269" y="3236593"/>
            <a:ext cx="2052620" cy="304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B174F4-1B89-8651-578D-7928B67279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95" y="3403550"/>
            <a:ext cx="13716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3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JYU">
  <a:themeElements>
    <a:clrScheme name="JYU">
      <a:dk1>
        <a:srgbClr val="000000"/>
      </a:dk1>
      <a:lt1>
        <a:sysClr val="window" lastClr="FFFFFF"/>
      </a:lt1>
      <a:dk2>
        <a:srgbClr val="B2BFCD"/>
      </a:dk2>
      <a:lt2>
        <a:srgbClr val="EFF0F0"/>
      </a:lt2>
      <a:accent1>
        <a:srgbClr val="002957"/>
      </a:accent1>
      <a:accent2>
        <a:srgbClr val="EDE1CE"/>
      </a:accent2>
      <a:accent3>
        <a:srgbClr val="C29A5B"/>
      </a:accent3>
      <a:accent4>
        <a:srgbClr val="F1563F"/>
      </a:accent4>
      <a:accent5>
        <a:srgbClr val="6B7F97"/>
      </a:accent5>
      <a:accent6>
        <a:srgbClr val="EA9D90"/>
      </a:accent6>
      <a:hlink>
        <a:srgbClr val="6B7F97"/>
      </a:hlink>
      <a:folHlink>
        <a:srgbClr val="6B7F97"/>
      </a:folHlink>
    </a:clrScheme>
    <a:fontScheme name="JYO brand">
      <a:majorFont>
        <a:latin typeface="Ale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jyu_sample.potx" id="{6E483AF6-097A-4C94-87AA-99A63EB256EE}" vid="{B126BF37-77AE-403F-B595-E2ECE665BD1C}"/>
    </a:ext>
  </a:extLst>
</a:theme>
</file>

<file path=ppt/theme/theme2.xml><?xml version="1.0" encoding="utf-8"?>
<a:theme xmlns:a="http://schemas.openxmlformats.org/drawingml/2006/main" name="Office Theme">
  <a:themeElements>
    <a:clrScheme name="JYU">
      <a:dk1>
        <a:srgbClr val="000000"/>
      </a:dk1>
      <a:lt1>
        <a:sysClr val="window" lastClr="FFFFFF"/>
      </a:lt1>
      <a:dk2>
        <a:srgbClr val="B2BFCD"/>
      </a:dk2>
      <a:lt2>
        <a:srgbClr val="EFF0F0"/>
      </a:lt2>
      <a:accent1>
        <a:srgbClr val="002957"/>
      </a:accent1>
      <a:accent2>
        <a:srgbClr val="EDE1CE"/>
      </a:accent2>
      <a:accent3>
        <a:srgbClr val="C29A5B"/>
      </a:accent3>
      <a:accent4>
        <a:srgbClr val="F1563F"/>
      </a:accent4>
      <a:accent5>
        <a:srgbClr val="6B7F97"/>
      </a:accent5>
      <a:accent6>
        <a:srgbClr val="EA9D90"/>
      </a:accent6>
      <a:hlink>
        <a:srgbClr val="6B7F97"/>
      </a:hlink>
      <a:folHlink>
        <a:srgbClr val="6B7F97"/>
      </a:folHlink>
    </a:clrScheme>
    <a:fontScheme name="JYO brand">
      <a:majorFont>
        <a:latin typeface="Ale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JYU">
      <a:dk1>
        <a:srgbClr val="000000"/>
      </a:dk1>
      <a:lt1>
        <a:sysClr val="window" lastClr="FFFFFF"/>
      </a:lt1>
      <a:dk2>
        <a:srgbClr val="B2BFCD"/>
      </a:dk2>
      <a:lt2>
        <a:srgbClr val="EFF0F0"/>
      </a:lt2>
      <a:accent1>
        <a:srgbClr val="002957"/>
      </a:accent1>
      <a:accent2>
        <a:srgbClr val="EDE1CE"/>
      </a:accent2>
      <a:accent3>
        <a:srgbClr val="C29A5B"/>
      </a:accent3>
      <a:accent4>
        <a:srgbClr val="F1563F"/>
      </a:accent4>
      <a:accent5>
        <a:srgbClr val="6B7F97"/>
      </a:accent5>
      <a:accent6>
        <a:srgbClr val="EA9D90"/>
      </a:accent6>
      <a:hlink>
        <a:srgbClr val="6B7F97"/>
      </a:hlink>
      <a:folHlink>
        <a:srgbClr val="6B7F97"/>
      </a:folHlink>
    </a:clrScheme>
    <a:fontScheme name="JYO brand">
      <a:majorFont>
        <a:latin typeface="Ale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33F575C8D09E488274F3639C400A94" ma:contentTypeVersion="0" ma:contentTypeDescription="Create a new document." ma:contentTypeScope="" ma:versionID="6efe4877d7ef3de3c60f5177839e132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1d5eec3c12ee2e8127422d567928f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C9A84A-CC54-4FE9-95CE-6A47232B853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AA649E-9A29-40BB-B514-2F35F36157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9A41B1-B4F0-4CD8-864A-9A63B3325B9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c167213-36fa-43ce-a5b8-f5dde8fe5ad3}" enabled="1" method="Standard" siteId="{e9662d58-caa4-4bc1-b138-c8b1acab5a1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2024 JYU Sample Slides</Template>
  <TotalTime>17388</TotalTime>
  <Words>404</Words>
  <Application>Microsoft Office PowerPoint</Application>
  <PresentationFormat>Widescreen</PresentationFormat>
  <Paragraphs>119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Aleo</vt:lpstr>
      <vt:lpstr>Arial</vt:lpstr>
      <vt:lpstr>Cambria Math</vt:lpstr>
      <vt:lpstr>Lato</vt:lpstr>
      <vt:lpstr>Lato Black</vt:lpstr>
      <vt:lpstr>Lato-Bold</vt:lpstr>
      <vt:lpstr>JYU</vt:lpstr>
      <vt:lpstr>  Recent Developments and Measurements at the JYFLTRAP Mass Spectrometer </vt:lpstr>
      <vt:lpstr>IGISOL</vt:lpstr>
      <vt:lpstr>Motivation</vt:lpstr>
      <vt:lpstr>JYFLTRAP double Penning trap</vt:lpstr>
      <vt:lpstr>Ion cyclotron resonance (ICR) mass spectrometry</vt:lpstr>
      <vt:lpstr>Double-beta decay Q-values</vt:lpstr>
      <vt:lpstr>Double-beta decay measurements</vt:lpstr>
      <vt:lpstr>Unexpected break and a fresh start</vt:lpstr>
      <vt:lpstr>Summary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Rausch, Simon</dc:creator>
  <cp:lastModifiedBy>Rausch, Simon</cp:lastModifiedBy>
  <cp:revision>29</cp:revision>
  <dcterms:created xsi:type="dcterms:W3CDTF">2026-04-07T07:28:53Z</dcterms:created>
  <dcterms:modified xsi:type="dcterms:W3CDTF">2026-05-05T06:17:06Z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0x0101003933F575C8D09E488274F3639C400A94</vt:lpwstr>
  </property>
</Properties>
</file>