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89" r:id="rId4"/>
    <p:sldId id="264" r:id="rId5"/>
    <p:sldId id="266" r:id="rId6"/>
    <p:sldId id="265" r:id="rId7"/>
    <p:sldId id="267" r:id="rId8"/>
    <p:sldId id="268" r:id="rId9"/>
    <p:sldId id="269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7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8" r:id="rId28"/>
    <p:sldId id="263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810B2C-C9D4-416E-9D24-06EC89901594}" v="1674" dt="2026-03-25T09:34:31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62"/>
    <p:restoredTop sz="94601"/>
  </p:normalViewPr>
  <p:slideViewPr>
    <p:cSldViewPr snapToGrid="0">
      <p:cViewPr varScale="1">
        <p:scale>
          <a:sx n="92" d="100"/>
          <a:sy n="92" d="100"/>
        </p:scale>
        <p:origin x="114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o Scordo" userId="92ed46d9-721c-4ca3-b215-7b0cdbd44082" providerId="ADAL" clId="{7C644492-0C3A-4799-B451-D2688D4274C9}"/>
    <pc:docChg chg="undo custSel addSld delSld modSld sldOrd">
      <pc:chgData name="Alessandro Scordo" userId="92ed46d9-721c-4ca3-b215-7b0cdbd44082" providerId="ADAL" clId="{7C644492-0C3A-4799-B451-D2688D4274C9}" dt="2026-03-25T09:34:31.362" v="6251"/>
      <pc:docMkLst>
        <pc:docMk/>
      </pc:docMkLst>
      <pc:sldChg chg="addSp modSp mod">
        <pc:chgData name="Alessandro Scordo" userId="92ed46d9-721c-4ca3-b215-7b0cdbd44082" providerId="ADAL" clId="{7C644492-0C3A-4799-B451-D2688D4274C9}" dt="2026-03-18T11:06:28.649" v="280" actId="1076"/>
        <pc:sldMkLst>
          <pc:docMk/>
          <pc:sldMk cId="1986158067" sldId="257"/>
        </pc:sldMkLst>
        <pc:spChg chg="mod">
          <ac:chgData name="Alessandro Scordo" userId="92ed46d9-721c-4ca3-b215-7b0cdbd44082" providerId="ADAL" clId="{7C644492-0C3A-4799-B451-D2688D4274C9}" dt="2026-03-17T12:48:59.956" v="227" actId="207"/>
          <ac:spMkLst>
            <pc:docMk/>
            <pc:sldMk cId="1986158067" sldId="257"/>
            <ac:spMk id="2" creationId="{927FEC2C-AD3B-0746-8B40-3C5441A51D5B}"/>
          </ac:spMkLst>
        </pc:spChg>
        <pc:spChg chg="mod">
          <ac:chgData name="Alessandro Scordo" userId="92ed46d9-721c-4ca3-b215-7b0cdbd44082" providerId="ADAL" clId="{7C644492-0C3A-4799-B451-D2688D4274C9}" dt="2026-03-18T11:06:25.140" v="279" actId="1076"/>
          <ac:spMkLst>
            <pc:docMk/>
            <pc:sldMk cId="1986158067" sldId="257"/>
            <ac:spMk id="5" creationId="{4392D131-1186-85FE-7570-D1F06C5F5E85}"/>
          </ac:spMkLst>
        </pc:spChg>
        <pc:spChg chg="mod">
          <ac:chgData name="Alessandro Scordo" userId="92ed46d9-721c-4ca3-b215-7b0cdbd44082" providerId="ADAL" clId="{7C644492-0C3A-4799-B451-D2688D4274C9}" dt="2026-03-18T11:06:14.644" v="277" actId="1076"/>
          <ac:spMkLst>
            <pc:docMk/>
            <pc:sldMk cId="1986158067" sldId="257"/>
            <ac:spMk id="7" creationId="{E59450E2-50F5-6990-4069-9C770C729D1A}"/>
          </ac:spMkLst>
        </pc:spChg>
        <pc:spChg chg="mod">
          <ac:chgData name="Alessandro Scordo" userId="92ed46d9-721c-4ca3-b215-7b0cdbd44082" providerId="ADAL" clId="{7C644492-0C3A-4799-B451-D2688D4274C9}" dt="2026-03-18T11:06:18.953" v="278" actId="1076"/>
          <ac:spMkLst>
            <pc:docMk/>
            <pc:sldMk cId="1986158067" sldId="257"/>
            <ac:spMk id="9" creationId="{77547770-0A4D-D4C4-C322-3CE65917925D}"/>
          </ac:spMkLst>
        </pc:spChg>
        <pc:spChg chg="mod">
          <ac:chgData name="Alessandro Scordo" userId="92ed46d9-721c-4ca3-b215-7b0cdbd44082" providerId="ADAL" clId="{7C644492-0C3A-4799-B451-D2688D4274C9}" dt="2026-03-18T11:06:08.093" v="276" actId="1076"/>
          <ac:spMkLst>
            <pc:docMk/>
            <pc:sldMk cId="1986158067" sldId="257"/>
            <ac:spMk id="11" creationId="{6273D96D-9251-2F5B-D4DF-6BCC3221047A}"/>
          </ac:spMkLst>
        </pc:spChg>
        <pc:picChg chg="add mod">
          <ac:chgData name="Alessandro Scordo" userId="92ed46d9-721c-4ca3-b215-7b0cdbd44082" providerId="ADAL" clId="{7C644492-0C3A-4799-B451-D2688D4274C9}" dt="2026-03-18T11:06:28.649" v="280" actId="1076"/>
          <ac:picMkLst>
            <pc:docMk/>
            <pc:sldMk cId="1986158067" sldId="257"/>
            <ac:picMk id="3" creationId="{75D0974B-69A5-30DC-2138-C41D847C0AEC}"/>
          </ac:picMkLst>
        </pc:picChg>
      </pc:sldChg>
      <pc:sldChg chg="addSp delSp modSp mod delAnim modAnim">
        <pc:chgData name="Alessandro Scordo" userId="92ed46d9-721c-4ca3-b215-7b0cdbd44082" providerId="ADAL" clId="{7C644492-0C3A-4799-B451-D2688D4274C9}" dt="2026-03-25T09:34:31.362" v="6251"/>
        <pc:sldMkLst>
          <pc:docMk/>
          <pc:sldMk cId="3842374352" sldId="258"/>
        </pc:sldMkLst>
        <pc:spChg chg="mod">
          <ac:chgData name="Alessandro Scordo" userId="92ed46d9-721c-4ca3-b215-7b0cdbd44082" providerId="ADAL" clId="{7C644492-0C3A-4799-B451-D2688D4274C9}" dt="2026-03-18T12:56:03.382" v="337" actId="1076"/>
          <ac:spMkLst>
            <pc:docMk/>
            <pc:sldMk cId="3842374352" sldId="258"/>
            <ac:spMk id="2" creationId="{8F3C923A-68AC-A314-6FBD-25B3F23D4B92}"/>
          </ac:spMkLst>
        </pc:spChg>
        <pc:spChg chg="mod">
          <ac:chgData name="Alessandro Scordo" userId="92ed46d9-721c-4ca3-b215-7b0cdbd44082" providerId="ADAL" clId="{7C644492-0C3A-4799-B451-D2688D4274C9}" dt="2026-03-17T12:45:00.570" v="144" actId="404"/>
          <ac:spMkLst>
            <pc:docMk/>
            <pc:sldMk cId="3842374352" sldId="258"/>
            <ac:spMk id="3" creationId="{31CE0798-ABB3-D4DD-18B1-B956FC450A1F}"/>
          </ac:spMkLst>
        </pc:spChg>
        <pc:spChg chg="add mod">
          <ac:chgData name="Alessandro Scordo" userId="92ed46d9-721c-4ca3-b215-7b0cdbd44082" providerId="ADAL" clId="{7C644492-0C3A-4799-B451-D2688D4274C9}" dt="2026-03-25T09:20:45.073" v="5677" actId="20577"/>
          <ac:spMkLst>
            <pc:docMk/>
            <pc:sldMk cId="3842374352" sldId="258"/>
            <ac:spMk id="6" creationId="{F4C5C470-A7BB-8A60-D594-BB4EE51C94BE}"/>
          </ac:spMkLst>
        </pc:spChg>
        <pc:spChg chg="add mod">
          <ac:chgData name="Alessandro Scordo" userId="92ed46d9-721c-4ca3-b215-7b0cdbd44082" providerId="ADAL" clId="{7C644492-0C3A-4799-B451-D2688D4274C9}" dt="2026-03-18T12:56:23.772" v="348" actId="1036"/>
          <ac:spMkLst>
            <pc:docMk/>
            <pc:sldMk cId="3842374352" sldId="258"/>
            <ac:spMk id="9" creationId="{EC2BCF62-8368-F974-F342-1A529A97A4AF}"/>
          </ac:spMkLst>
        </pc:spChg>
        <pc:spChg chg="add del mod">
          <ac:chgData name="Alessandro Scordo" userId="92ed46d9-721c-4ca3-b215-7b0cdbd44082" providerId="ADAL" clId="{7C644492-0C3A-4799-B451-D2688D4274C9}" dt="2026-03-25T09:19:08.923" v="5651" actId="478"/>
          <ac:spMkLst>
            <pc:docMk/>
            <pc:sldMk cId="3842374352" sldId="258"/>
            <ac:spMk id="11" creationId="{0954FFD0-7AA8-6E38-6EC8-97445073D19F}"/>
          </ac:spMkLst>
        </pc:spChg>
        <pc:spChg chg="add del mod">
          <ac:chgData name="Alessandro Scordo" userId="92ed46d9-721c-4ca3-b215-7b0cdbd44082" providerId="ADAL" clId="{7C644492-0C3A-4799-B451-D2688D4274C9}" dt="2026-03-25T09:19:13.401" v="5653" actId="478"/>
          <ac:spMkLst>
            <pc:docMk/>
            <pc:sldMk cId="3842374352" sldId="258"/>
            <ac:spMk id="13" creationId="{08E3F2A6-E31D-33DE-632B-98E91CDD058C}"/>
          </ac:spMkLst>
        </pc:spChg>
        <pc:spChg chg="add del mod">
          <ac:chgData name="Alessandro Scordo" userId="92ed46d9-721c-4ca3-b215-7b0cdbd44082" providerId="ADAL" clId="{7C644492-0C3A-4799-B451-D2688D4274C9}" dt="2026-03-25T09:19:02.198" v="5649" actId="478"/>
          <ac:spMkLst>
            <pc:docMk/>
            <pc:sldMk cId="3842374352" sldId="258"/>
            <ac:spMk id="17" creationId="{8DBBFD44-CF47-CE86-3B9C-89E6321F8B09}"/>
          </ac:spMkLst>
        </pc:spChg>
        <pc:spChg chg="add mod">
          <ac:chgData name="Alessandro Scordo" userId="92ed46d9-721c-4ca3-b215-7b0cdbd44082" providerId="ADAL" clId="{7C644492-0C3A-4799-B451-D2688D4274C9}" dt="2026-03-25T09:23:05.004" v="5768" actId="6549"/>
          <ac:spMkLst>
            <pc:docMk/>
            <pc:sldMk cId="3842374352" sldId="258"/>
            <ac:spMk id="18" creationId="{0C04B966-0616-1C5E-0CFF-82E49F72376E}"/>
          </ac:spMkLst>
        </pc:spChg>
        <pc:spChg chg="add mod">
          <ac:chgData name="Alessandro Scordo" userId="92ed46d9-721c-4ca3-b215-7b0cdbd44082" providerId="ADAL" clId="{7C644492-0C3A-4799-B451-D2688D4274C9}" dt="2026-03-25T09:29:59.691" v="5961" actId="20577"/>
          <ac:spMkLst>
            <pc:docMk/>
            <pc:sldMk cId="3842374352" sldId="258"/>
            <ac:spMk id="20" creationId="{02589251-A21A-EA4F-B964-F840651B6A7D}"/>
          </ac:spMkLst>
        </pc:spChg>
        <pc:spChg chg="add mod">
          <ac:chgData name="Alessandro Scordo" userId="92ed46d9-721c-4ca3-b215-7b0cdbd44082" providerId="ADAL" clId="{7C644492-0C3A-4799-B451-D2688D4274C9}" dt="2026-03-25T09:30:11.742" v="5997" actId="20577"/>
          <ac:spMkLst>
            <pc:docMk/>
            <pc:sldMk cId="3842374352" sldId="258"/>
            <ac:spMk id="21" creationId="{5D1407C8-F7AF-CB78-16CC-5A8E682AFA92}"/>
          </ac:spMkLst>
        </pc:spChg>
        <pc:spChg chg="add mod">
          <ac:chgData name="Alessandro Scordo" userId="92ed46d9-721c-4ca3-b215-7b0cdbd44082" providerId="ADAL" clId="{7C644492-0C3A-4799-B451-D2688D4274C9}" dt="2026-03-25T09:31:27.423" v="6105" actId="20577"/>
          <ac:spMkLst>
            <pc:docMk/>
            <pc:sldMk cId="3842374352" sldId="258"/>
            <ac:spMk id="22" creationId="{C7AFA737-659E-B0A4-48AF-026F68998948}"/>
          </ac:spMkLst>
        </pc:spChg>
        <pc:spChg chg="add mod">
          <ac:chgData name="Alessandro Scordo" userId="92ed46d9-721c-4ca3-b215-7b0cdbd44082" providerId="ADAL" clId="{7C644492-0C3A-4799-B451-D2688D4274C9}" dt="2026-03-25T09:31:46.744" v="6154" actId="20577"/>
          <ac:spMkLst>
            <pc:docMk/>
            <pc:sldMk cId="3842374352" sldId="258"/>
            <ac:spMk id="23" creationId="{34572693-B6A6-0A2F-E3DB-C5272B79BDEE}"/>
          </ac:spMkLst>
        </pc:spChg>
        <pc:spChg chg="add mod">
          <ac:chgData name="Alessandro Scordo" userId="92ed46d9-721c-4ca3-b215-7b0cdbd44082" providerId="ADAL" clId="{7C644492-0C3A-4799-B451-D2688D4274C9}" dt="2026-03-25T09:32:49.249" v="6203" actId="1035"/>
          <ac:spMkLst>
            <pc:docMk/>
            <pc:sldMk cId="3842374352" sldId="258"/>
            <ac:spMk id="24" creationId="{A076C9F4-1FD3-03EB-5618-DC4E2E9F6DF2}"/>
          </ac:spMkLst>
        </pc:spChg>
        <pc:spChg chg="add mod">
          <ac:chgData name="Alessandro Scordo" userId="92ed46d9-721c-4ca3-b215-7b0cdbd44082" providerId="ADAL" clId="{7C644492-0C3A-4799-B451-D2688D4274C9}" dt="2026-03-25T09:33:26.605" v="6244" actId="1076"/>
          <ac:spMkLst>
            <pc:docMk/>
            <pc:sldMk cId="3842374352" sldId="258"/>
            <ac:spMk id="25" creationId="{32820D74-FF3D-3A59-F349-987AB2443DA8}"/>
          </ac:spMkLst>
        </pc:spChg>
        <pc:picChg chg="add mod">
          <ac:chgData name="Alessandro Scordo" userId="92ed46d9-721c-4ca3-b215-7b0cdbd44082" providerId="ADAL" clId="{7C644492-0C3A-4799-B451-D2688D4274C9}" dt="2026-03-18T12:55:02.036" v="306" actId="1076"/>
          <ac:picMkLst>
            <pc:docMk/>
            <pc:sldMk cId="3842374352" sldId="258"/>
            <ac:picMk id="4" creationId="{594B6CCC-06FF-5B97-AF19-1AA503D62CB7}"/>
          </ac:picMkLst>
        </pc:picChg>
        <pc:picChg chg="add mod">
          <ac:chgData name="Alessandro Scordo" userId="92ed46d9-721c-4ca3-b215-7b0cdbd44082" providerId="ADAL" clId="{7C644492-0C3A-4799-B451-D2688D4274C9}" dt="2026-03-25T09:33:20.733" v="6242" actId="14100"/>
          <ac:picMkLst>
            <pc:docMk/>
            <pc:sldMk cId="3842374352" sldId="258"/>
            <ac:picMk id="5" creationId="{1C0FB456-9638-6D8C-A75A-BC2174AA5725}"/>
          </ac:picMkLst>
        </pc:picChg>
        <pc:picChg chg="add mod">
          <ac:chgData name="Alessandro Scordo" userId="92ed46d9-721c-4ca3-b215-7b0cdbd44082" providerId="ADAL" clId="{7C644492-0C3A-4799-B451-D2688D4274C9}" dt="2026-03-18T12:55:09.720" v="308" actId="14100"/>
          <ac:picMkLst>
            <pc:docMk/>
            <pc:sldMk cId="3842374352" sldId="258"/>
            <ac:picMk id="7" creationId="{53390951-C6F6-FA17-5291-AF660819100F}"/>
          </ac:picMkLst>
        </pc:picChg>
        <pc:picChg chg="add del mod">
          <ac:chgData name="Alessandro Scordo" userId="92ed46d9-721c-4ca3-b215-7b0cdbd44082" providerId="ADAL" clId="{7C644492-0C3A-4799-B451-D2688D4274C9}" dt="2026-03-25T09:19:03.484" v="5650" actId="478"/>
          <ac:picMkLst>
            <pc:docMk/>
            <pc:sldMk cId="3842374352" sldId="258"/>
            <ac:picMk id="8" creationId="{004B7657-1182-562F-B6DA-0E9BCA498DE8}"/>
          </ac:picMkLst>
        </pc:picChg>
        <pc:picChg chg="add del mod">
          <ac:chgData name="Alessandro Scordo" userId="92ed46d9-721c-4ca3-b215-7b0cdbd44082" providerId="ADAL" clId="{7C644492-0C3A-4799-B451-D2688D4274C9}" dt="2026-03-25T09:19:08.923" v="5651" actId="478"/>
          <ac:picMkLst>
            <pc:docMk/>
            <pc:sldMk cId="3842374352" sldId="258"/>
            <ac:picMk id="10" creationId="{5795B66E-13E4-B43D-92D3-72A62D595ABC}"/>
          </ac:picMkLst>
        </pc:picChg>
        <pc:picChg chg="add del mod">
          <ac:chgData name="Alessandro Scordo" userId="92ed46d9-721c-4ca3-b215-7b0cdbd44082" providerId="ADAL" clId="{7C644492-0C3A-4799-B451-D2688D4274C9}" dt="2026-03-25T09:19:10.605" v="5652" actId="478"/>
          <ac:picMkLst>
            <pc:docMk/>
            <pc:sldMk cId="3842374352" sldId="258"/>
            <ac:picMk id="12" creationId="{EDBABD34-BECD-DC86-3DD8-BC4FBE944EAF}"/>
          </ac:picMkLst>
        </pc:picChg>
        <pc:picChg chg="add mod">
          <ac:chgData name="Alessandro Scordo" userId="92ed46d9-721c-4ca3-b215-7b0cdbd44082" providerId="ADAL" clId="{7C644492-0C3A-4799-B451-D2688D4274C9}" dt="2026-03-25T09:21:01.700" v="5681" actId="1076"/>
          <ac:picMkLst>
            <pc:docMk/>
            <pc:sldMk cId="3842374352" sldId="258"/>
            <ac:picMk id="14" creationId="{06B0F27B-EBF2-6647-AE05-B20B7ECD401F}"/>
          </ac:picMkLst>
        </pc:picChg>
        <pc:picChg chg="add del mod">
          <ac:chgData name="Alessandro Scordo" userId="92ed46d9-721c-4ca3-b215-7b0cdbd44082" providerId="ADAL" clId="{7C644492-0C3A-4799-B451-D2688D4274C9}" dt="2026-03-25T09:21:29.580" v="5687" actId="478"/>
          <ac:picMkLst>
            <pc:docMk/>
            <pc:sldMk cId="3842374352" sldId="258"/>
            <ac:picMk id="15" creationId="{309CD6DF-9680-DCF2-824E-D072670CA46F}"/>
          </ac:picMkLst>
        </pc:picChg>
        <pc:picChg chg="add mod">
          <ac:chgData name="Alessandro Scordo" userId="92ed46d9-721c-4ca3-b215-7b0cdbd44082" providerId="ADAL" clId="{7C644492-0C3A-4799-B451-D2688D4274C9}" dt="2026-03-25T09:33:23.131" v="6243" actId="1076"/>
          <ac:picMkLst>
            <pc:docMk/>
            <pc:sldMk cId="3842374352" sldId="258"/>
            <ac:picMk id="16" creationId="{EB442502-C477-C287-A15F-67085DB55BD9}"/>
          </ac:picMkLst>
        </pc:picChg>
        <pc:cxnChg chg="add del mod">
          <ac:chgData name="Alessandro Scordo" userId="92ed46d9-721c-4ca3-b215-7b0cdbd44082" providerId="ADAL" clId="{7C644492-0C3A-4799-B451-D2688D4274C9}" dt="2026-03-25T09:19:08.923" v="5651" actId="478"/>
          <ac:cxnSpMkLst>
            <pc:docMk/>
            <pc:sldMk cId="3842374352" sldId="258"/>
            <ac:cxnSpMk id="19" creationId="{C5EB2E4B-54C0-8EB4-3E76-1DFF06830175}"/>
          </ac:cxnSpMkLst>
        </pc:cxnChg>
      </pc:sldChg>
      <pc:sldChg chg="modSp mod">
        <pc:chgData name="Alessandro Scordo" userId="92ed46d9-721c-4ca3-b215-7b0cdbd44082" providerId="ADAL" clId="{7C644492-0C3A-4799-B451-D2688D4274C9}" dt="2026-03-17T12:49:11.796" v="230" actId="207"/>
        <pc:sldMkLst>
          <pc:docMk/>
          <pc:sldMk cId="1773074974" sldId="263"/>
        </pc:sldMkLst>
        <pc:spChg chg="mod">
          <ac:chgData name="Alessandro Scordo" userId="92ed46d9-721c-4ca3-b215-7b0cdbd44082" providerId="ADAL" clId="{7C644492-0C3A-4799-B451-D2688D4274C9}" dt="2026-03-17T12:49:11.796" v="230" actId="207"/>
          <ac:spMkLst>
            <pc:docMk/>
            <pc:sldMk cId="1773074974" sldId="263"/>
            <ac:spMk id="2" creationId="{FE1D3C2D-E752-C6CD-2014-24BD833DC84C}"/>
          </ac:spMkLst>
        </pc:spChg>
      </pc:sldChg>
      <pc:sldChg chg="addSp delSp modSp add mod addAnim delAnim modAnim modNotesTx">
        <pc:chgData name="Alessandro Scordo" userId="92ed46d9-721c-4ca3-b215-7b0cdbd44082" providerId="ADAL" clId="{7C644492-0C3A-4799-B451-D2688D4274C9}" dt="2026-03-24T11:42:14.572" v="5261" actId="20577"/>
        <pc:sldMkLst>
          <pc:docMk/>
          <pc:sldMk cId="1080990231" sldId="264"/>
        </pc:sldMkLst>
        <pc:spChg chg="add del mod">
          <ac:chgData name="Alessandro Scordo" userId="92ed46d9-721c-4ca3-b215-7b0cdbd44082" providerId="ADAL" clId="{7C644492-0C3A-4799-B451-D2688D4274C9}" dt="2026-03-18T13:18:27.474" v="574" actId="478"/>
          <ac:spMkLst>
            <pc:docMk/>
            <pc:sldMk cId="1080990231" sldId="264"/>
            <ac:spMk id="9" creationId="{9A04781A-7F11-A4CB-4D4A-090A1D5FD1F9}"/>
          </ac:spMkLst>
        </pc:spChg>
        <pc:spChg chg="add mod">
          <ac:chgData name="Alessandro Scordo" userId="92ed46d9-721c-4ca3-b215-7b0cdbd44082" providerId="ADAL" clId="{7C644492-0C3A-4799-B451-D2688D4274C9}" dt="2026-03-18T17:59:10.957" v="652" actId="1076"/>
          <ac:spMkLst>
            <pc:docMk/>
            <pc:sldMk cId="1080990231" sldId="264"/>
            <ac:spMk id="10" creationId="{18C2EBB6-EAA4-AB78-31C3-C130D3AD8D7E}"/>
          </ac:spMkLst>
        </pc:spChg>
        <pc:spChg chg="add mod">
          <ac:chgData name="Alessandro Scordo" userId="92ed46d9-721c-4ca3-b215-7b0cdbd44082" providerId="ADAL" clId="{7C644492-0C3A-4799-B451-D2688D4274C9}" dt="2026-03-18T18:56:28.316" v="674" actId="1582"/>
          <ac:spMkLst>
            <pc:docMk/>
            <pc:sldMk cId="1080990231" sldId="264"/>
            <ac:spMk id="11" creationId="{7A35AEE2-4058-2435-F0A9-CEAFB5D94292}"/>
          </ac:spMkLst>
        </pc:spChg>
        <pc:spChg chg="add mod">
          <ac:chgData name="Alessandro Scordo" userId="92ed46d9-721c-4ca3-b215-7b0cdbd44082" providerId="ADAL" clId="{7C644492-0C3A-4799-B451-D2688D4274C9}" dt="2026-03-18T18:56:37.241" v="675" actId="1076"/>
          <ac:spMkLst>
            <pc:docMk/>
            <pc:sldMk cId="1080990231" sldId="264"/>
            <ac:spMk id="12" creationId="{9BB23C6A-8997-E771-A144-007F612F6A21}"/>
          </ac:spMkLst>
        </pc:spChg>
        <pc:spChg chg="add mod">
          <ac:chgData name="Alessandro Scordo" userId="92ed46d9-721c-4ca3-b215-7b0cdbd44082" providerId="ADAL" clId="{7C644492-0C3A-4799-B451-D2688D4274C9}" dt="2026-03-18T18:56:37.241" v="675" actId="1076"/>
          <ac:spMkLst>
            <pc:docMk/>
            <pc:sldMk cId="1080990231" sldId="264"/>
            <ac:spMk id="13" creationId="{6E9E8B55-219F-0628-7AB1-F55CE50DC656}"/>
          </ac:spMkLst>
        </pc:spChg>
        <pc:spChg chg="add mod">
          <ac:chgData name="Alessandro Scordo" userId="92ed46d9-721c-4ca3-b215-7b0cdbd44082" providerId="ADAL" clId="{7C644492-0C3A-4799-B451-D2688D4274C9}" dt="2026-03-18T17:59:49.887" v="659" actId="2711"/>
          <ac:spMkLst>
            <pc:docMk/>
            <pc:sldMk cId="1080990231" sldId="264"/>
            <ac:spMk id="21" creationId="{E7499C21-9590-38B2-7626-477F865A0552}"/>
          </ac:spMkLst>
        </pc:spChg>
        <pc:spChg chg="add mod">
          <ac:chgData name="Alessandro Scordo" userId="92ed46d9-721c-4ca3-b215-7b0cdbd44082" providerId="ADAL" clId="{7C644492-0C3A-4799-B451-D2688D4274C9}" dt="2026-03-18T17:59:49.887" v="659" actId="2711"/>
          <ac:spMkLst>
            <pc:docMk/>
            <pc:sldMk cId="1080990231" sldId="264"/>
            <ac:spMk id="22" creationId="{2BBB7F0B-7009-D8B9-2E1A-2FF23E5553F9}"/>
          </ac:spMkLst>
        </pc:spChg>
        <pc:spChg chg="add mod">
          <ac:chgData name="Alessandro Scordo" userId="92ed46d9-721c-4ca3-b215-7b0cdbd44082" providerId="ADAL" clId="{7C644492-0C3A-4799-B451-D2688D4274C9}" dt="2026-03-18T18:56:52.905" v="678" actId="207"/>
          <ac:spMkLst>
            <pc:docMk/>
            <pc:sldMk cId="1080990231" sldId="264"/>
            <ac:spMk id="23" creationId="{284DF599-41E3-86EC-EB81-7794751BDE82}"/>
          </ac:spMkLst>
        </pc:spChg>
        <pc:picChg chg="add mod">
          <ac:chgData name="Alessandro Scordo" userId="92ed46d9-721c-4ca3-b215-7b0cdbd44082" providerId="ADAL" clId="{7C644492-0C3A-4799-B451-D2688D4274C9}" dt="2026-03-18T13:18:27.009" v="573" actId="1076"/>
          <ac:picMkLst>
            <pc:docMk/>
            <pc:sldMk cId="1080990231" sldId="264"/>
            <ac:picMk id="5" creationId="{43301CC6-3BA6-E82E-4962-47D5A94317F2}"/>
          </ac:picMkLst>
        </pc:picChg>
        <pc:picChg chg="add mod">
          <ac:chgData name="Alessandro Scordo" userId="92ed46d9-721c-4ca3-b215-7b0cdbd44082" providerId="ADAL" clId="{7C644492-0C3A-4799-B451-D2688D4274C9}" dt="2026-03-18T18:56:13.223" v="672" actId="14100"/>
          <ac:picMkLst>
            <pc:docMk/>
            <pc:sldMk cId="1080990231" sldId="264"/>
            <ac:picMk id="8" creationId="{F02FB89C-06A8-69BB-2011-494A3F099625}"/>
          </ac:picMkLst>
        </pc:picChg>
      </pc:sldChg>
      <pc:sldChg chg="addSp delSp modSp add mod modAnim">
        <pc:chgData name="Alessandro Scordo" userId="92ed46d9-721c-4ca3-b215-7b0cdbd44082" providerId="ADAL" clId="{7C644492-0C3A-4799-B451-D2688D4274C9}" dt="2026-03-24T11:46:34.018" v="5358" actId="207"/>
        <pc:sldMkLst>
          <pc:docMk/>
          <pc:sldMk cId="1399109311" sldId="265"/>
        </pc:sldMkLst>
        <pc:spChg chg="mod">
          <ac:chgData name="Alessandro Scordo" userId="92ed46d9-721c-4ca3-b215-7b0cdbd44082" providerId="ADAL" clId="{7C644492-0C3A-4799-B451-D2688D4274C9}" dt="2026-03-18T18:59:10.395" v="749" actId="20577"/>
          <ac:spMkLst>
            <pc:docMk/>
            <pc:sldMk cId="1399109311" sldId="265"/>
            <ac:spMk id="6" creationId="{5AB2F632-E04A-D49B-4B65-9FD5D3ACFBB5}"/>
          </ac:spMkLst>
        </pc:spChg>
        <pc:spChg chg="add mod">
          <ac:chgData name="Alessandro Scordo" userId="92ed46d9-721c-4ca3-b215-7b0cdbd44082" providerId="ADAL" clId="{7C644492-0C3A-4799-B451-D2688D4274C9}" dt="2026-03-18T18:59:35.542" v="753" actId="255"/>
          <ac:spMkLst>
            <pc:docMk/>
            <pc:sldMk cId="1399109311" sldId="265"/>
            <ac:spMk id="9" creationId="{D97825B5-B3C6-B199-D8B5-93B55435F136}"/>
          </ac:spMkLst>
        </pc:spChg>
        <pc:spChg chg="add mod">
          <ac:chgData name="Alessandro Scordo" userId="92ed46d9-721c-4ca3-b215-7b0cdbd44082" providerId="ADAL" clId="{7C644492-0C3A-4799-B451-D2688D4274C9}" dt="2026-03-24T11:46:34.018" v="5358" actId="207"/>
          <ac:spMkLst>
            <pc:docMk/>
            <pc:sldMk cId="1399109311" sldId="265"/>
            <ac:spMk id="10" creationId="{834AE598-C02E-B259-492A-5CAA3DDD3744}"/>
          </ac:spMkLst>
        </pc:spChg>
        <pc:spChg chg="add mod">
          <ac:chgData name="Alessandro Scordo" userId="92ed46d9-721c-4ca3-b215-7b0cdbd44082" providerId="ADAL" clId="{7C644492-0C3A-4799-B451-D2688D4274C9}" dt="2026-03-24T11:45:53.415" v="5351" actId="1076"/>
          <ac:spMkLst>
            <pc:docMk/>
            <pc:sldMk cId="1399109311" sldId="265"/>
            <ac:spMk id="11" creationId="{0C2908F1-602E-FB5E-FEDE-3A57EC2F598B}"/>
          </ac:spMkLst>
        </pc:spChg>
        <pc:spChg chg="add mod">
          <ac:chgData name="Alessandro Scordo" userId="92ed46d9-721c-4ca3-b215-7b0cdbd44082" providerId="ADAL" clId="{7C644492-0C3A-4799-B451-D2688D4274C9}" dt="2026-03-18T19:02:11.953" v="882" actId="1076"/>
          <ac:spMkLst>
            <pc:docMk/>
            <pc:sldMk cId="1399109311" sldId="265"/>
            <ac:spMk id="12" creationId="{7FB29BCB-8198-4C1A-FDE4-8F13B0660983}"/>
          </ac:spMkLst>
        </pc:spChg>
        <pc:spChg chg="add mod">
          <ac:chgData name="Alessandro Scordo" userId="92ed46d9-721c-4ca3-b215-7b0cdbd44082" providerId="ADAL" clId="{7C644492-0C3A-4799-B451-D2688D4274C9}" dt="2026-03-24T11:45:40.441" v="5348" actId="1076"/>
          <ac:spMkLst>
            <pc:docMk/>
            <pc:sldMk cId="1399109311" sldId="265"/>
            <ac:spMk id="13" creationId="{8EAF45D2-62C7-AAC6-AFB8-DE3CB7234107}"/>
          </ac:spMkLst>
        </pc:spChg>
        <pc:spChg chg="add mod">
          <ac:chgData name="Alessandro Scordo" userId="92ed46d9-721c-4ca3-b215-7b0cdbd44082" providerId="ADAL" clId="{7C644492-0C3A-4799-B451-D2688D4274C9}" dt="2026-03-24T11:45:44.183" v="5349" actId="1076"/>
          <ac:spMkLst>
            <pc:docMk/>
            <pc:sldMk cId="1399109311" sldId="265"/>
            <ac:spMk id="15" creationId="{C104F877-EAC9-DF5B-91D3-DD98DC1988AA}"/>
          </ac:spMkLst>
        </pc:spChg>
        <pc:spChg chg="add mod">
          <ac:chgData name="Alessandro Scordo" userId="92ed46d9-721c-4ca3-b215-7b0cdbd44082" providerId="ADAL" clId="{7C644492-0C3A-4799-B451-D2688D4274C9}" dt="2026-03-24T11:45:50.101" v="5350" actId="1076"/>
          <ac:spMkLst>
            <pc:docMk/>
            <pc:sldMk cId="1399109311" sldId="265"/>
            <ac:spMk id="17" creationId="{E5474688-450E-FEFD-367E-2A51E71401CA}"/>
          </ac:spMkLst>
        </pc:spChg>
        <pc:picChg chg="add del mod">
          <ac:chgData name="Alessandro Scordo" userId="92ed46d9-721c-4ca3-b215-7b0cdbd44082" providerId="ADAL" clId="{7C644492-0C3A-4799-B451-D2688D4274C9}" dt="2026-03-24T11:45:05.832" v="5270" actId="478"/>
          <ac:picMkLst>
            <pc:docMk/>
            <pc:sldMk cId="1399109311" sldId="265"/>
            <ac:picMk id="5" creationId="{C130E221-1618-4FAC-D71B-F7236403F2C1}"/>
          </ac:picMkLst>
        </pc:picChg>
        <pc:picChg chg="add mod">
          <ac:chgData name="Alessandro Scordo" userId="92ed46d9-721c-4ca3-b215-7b0cdbd44082" providerId="ADAL" clId="{7C644492-0C3A-4799-B451-D2688D4274C9}" dt="2026-03-24T11:45:56.766" v="5353" actId="1076"/>
          <ac:picMkLst>
            <pc:docMk/>
            <pc:sldMk cId="1399109311" sldId="265"/>
            <ac:picMk id="8" creationId="{FA4ED96D-CE25-8FAC-1BE6-F1F0FEE9CC8B}"/>
          </ac:picMkLst>
        </pc:picChg>
      </pc:sldChg>
      <pc:sldChg chg="addSp delSp modSp add mod ord addAnim delAnim modAnim">
        <pc:chgData name="Alessandro Scordo" userId="92ed46d9-721c-4ca3-b215-7b0cdbd44082" providerId="ADAL" clId="{7C644492-0C3A-4799-B451-D2688D4274C9}" dt="2026-03-24T15:59:46.408" v="5647" actId="1076"/>
        <pc:sldMkLst>
          <pc:docMk/>
          <pc:sldMk cId="2148567392" sldId="266"/>
        </pc:sldMkLst>
        <pc:spChg chg="add mod ord">
          <ac:chgData name="Alessandro Scordo" userId="92ed46d9-721c-4ca3-b215-7b0cdbd44082" providerId="ADAL" clId="{7C644492-0C3A-4799-B451-D2688D4274C9}" dt="2026-03-24T15:59:41.845" v="5646" actId="166"/>
          <ac:spMkLst>
            <pc:docMk/>
            <pc:sldMk cId="2148567392" sldId="266"/>
            <ac:spMk id="5" creationId="{DFA45400-EC82-0FCE-E1A2-69EBC1DE2913}"/>
          </ac:spMkLst>
        </pc:spChg>
        <pc:spChg chg="add mod ord">
          <ac:chgData name="Alessandro Scordo" userId="92ed46d9-721c-4ca3-b215-7b0cdbd44082" providerId="ADAL" clId="{7C644492-0C3A-4799-B451-D2688D4274C9}" dt="2026-03-18T19:14:33.562" v="1330" actId="166"/>
          <ac:spMkLst>
            <pc:docMk/>
            <pc:sldMk cId="2148567392" sldId="266"/>
            <ac:spMk id="8" creationId="{CD9D3819-E4A5-CDA8-1C1C-DBE7FEDBEBB7}"/>
          </ac:spMkLst>
        </pc:spChg>
        <pc:spChg chg="add mod">
          <ac:chgData name="Alessandro Scordo" userId="92ed46d9-721c-4ca3-b215-7b0cdbd44082" providerId="ADAL" clId="{7C644492-0C3A-4799-B451-D2688D4274C9}" dt="2026-03-24T11:43:13.814" v="5264" actId="571"/>
          <ac:spMkLst>
            <pc:docMk/>
            <pc:sldMk cId="2148567392" sldId="266"/>
            <ac:spMk id="9" creationId="{260A77DB-7F8A-6B30-4DDF-23B0D297749C}"/>
          </ac:spMkLst>
        </pc:spChg>
        <pc:spChg chg="add mod">
          <ac:chgData name="Alessandro Scordo" userId="92ed46d9-721c-4ca3-b215-7b0cdbd44082" providerId="ADAL" clId="{7C644492-0C3A-4799-B451-D2688D4274C9}" dt="2026-03-24T15:56:45.551" v="5633" actId="1036"/>
          <ac:spMkLst>
            <pc:docMk/>
            <pc:sldMk cId="2148567392" sldId="266"/>
            <ac:spMk id="9" creationId="{F95D5409-E7C5-2F8A-3997-1B0CA0EF7CBC}"/>
          </ac:spMkLst>
        </pc:spChg>
        <pc:spChg chg="add mod">
          <ac:chgData name="Alessandro Scordo" userId="92ed46d9-721c-4ca3-b215-7b0cdbd44082" providerId="ADAL" clId="{7C644492-0C3A-4799-B451-D2688D4274C9}" dt="2026-03-18T19:17:16.985" v="1374" actId="6549"/>
          <ac:spMkLst>
            <pc:docMk/>
            <pc:sldMk cId="2148567392" sldId="266"/>
            <ac:spMk id="14" creationId="{8DC22494-A23D-44B9-A9D6-E5FFCC5A211A}"/>
          </ac:spMkLst>
        </pc:spChg>
        <pc:spChg chg="add mod">
          <ac:chgData name="Alessandro Scordo" userId="92ed46d9-721c-4ca3-b215-7b0cdbd44082" providerId="ADAL" clId="{7C644492-0C3A-4799-B451-D2688D4274C9}" dt="2026-03-18T13:22:55.766" v="628" actId="1076"/>
          <ac:spMkLst>
            <pc:docMk/>
            <pc:sldMk cId="2148567392" sldId="266"/>
            <ac:spMk id="15" creationId="{9B6C4DAF-9BA6-EA06-7559-28C83BFFBF0C}"/>
          </ac:spMkLst>
        </pc:spChg>
        <pc:spChg chg="add mod">
          <ac:chgData name="Alessandro Scordo" userId="92ed46d9-721c-4ca3-b215-7b0cdbd44082" providerId="ADAL" clId="{7C644492-0C3A-4799-B451-D2688D4274C9}" dt="2026-03-18T13:23:13.565" v="632" actId="14100"/>
          <ac:spMkLst>
            <pc:docMk/>
            <pc:sldMk cId="2148567392" sldId="266"/>
            <ac:spMk id="16" creationId="{64EF7DEF-5ABA-7C11-E617-D7209C545B17}"/>
          </ac:spMkLst>
        </pc:spChg>
        <pc:spChg chg="add mod">
          <ac:chgData name="Alessandro Scordo" userId="92ed46d9-721c-4ca3-b215-7b0cdbd44082" providerId="ADAL" clId="{7C644492-0C3A-4799-B451-D2688D4274C9}" dt="2026-03-24T15:56:17.247" v="5624" actId="1037"/>
          <ac:spMkLst>
            <pc:docMk/>
            <pc:sldMk cId="2148567392" sldId="266"/>
            <ac:spMk id="17" creationId="{51632664-6ECA-CC5E-BBD6-F42BE036E797}"/>
          </ac:spMkLst>
        </pc:spChg>
        <pc:spChg chg="add mod">
          <ac:chgData name="Alessandro Scordo" userId="92ed46d9-721c-4ca3-b215-7b0cdbd44082" providerId="ADAL" clId="{7C644492-0C3A-4799-B451-D2688D4274C9}" dt="2026-03-24T11:42:59.329" v="5262" actId="1076"/>
          <ac:spMkLst>
            <pc:docMk/>
            <pc:sldMk cId="2148567392" sldId="266"/>
            <ac:spMk id="18" creationId="{29A4C35C-2110-52A3-92F4-2B1CEF1CA44E}"/>
          </ac:spMkLst>
        </pc:spChg>
        <pc:spChg chg="add mod">
          <ac:chgData name="Alessandro Scordo" userId="92ed46d9-721c-4ca3-b215-7b0cdbd44082" providerId="ADAL" clId="{7C644492-0C3A-4799-B451-D2688D4274C9}" dt="2026-03-18T19:20:43.679" v="1703" actId="20577"/>
          <ac:spMkLst>
            <pc:docMk/>
            <pc:sldMk cId="2148567392" sldId="266"/>
            <ac:spMk id="19" creationId="{8020F450-D309-646A-1F4B-A99D0881016B}"/>
          </ac:spMkLst>
        </pc:spChg>
        <pc:spChg chg="add mod">
          <ac:chgData name="Alessandro Scordo" userId="92ed46d9-721c-4ca3-b215-7b0cdbd44082" providerId="ADAL" clId="{7C644492-0C3A-4799-B451-D2688D4274C9}" dt="2026-03-24T15:56:53.608" v="5634" actId="1076"/>
          <ac:spMkLst>
            <pc:docMk/>
            <pc:sldMk cId="2148567392" sldId="266"/>
            <ac:spMk id="25" creationId="{3FD459DA-20B4-F4BE-572C-4EB0DB2D6A68}"/>
          </ac:spMkLst>
        </pc:spChg>
        <pc:picChg chg="add mod ord">
          <ac:chgData name="Alessandro Scordo" userId="92ed46d9-721c-4ca3-b215-7b0cdbd44082" providerId="ADAL" clId="{7C644492-0C3A-4799-B451-D2688D4274C9}" dt="2026-03-24T15:59:46.408" v="5647" actId="1076"/>
          <ac:picMkLst>
            <pc:docMk/>
            <pc:sldMk cId="2148567392" sldId="266"/>
            <ac:picMk id="10" creationId="{FD7C0788-23F0-48BC-7F8F-20525A84D9A3}"/>
          </ac:picMkLst>
        </pc:picChg>
        <pc:picChg chg="add mod">
          <ac:chgData name="Alessandro Scordo" userId="92ed46d9-721c-4ca3-b215-7b0cdbd44082" providerId="ADAL" clId="{7C644492-0C3A-4799-B451-D2688D4274C9}" dt="2026-03-18T19:20:51.738" v="1705" actId="14100"/>
          <ac:picMkLst>
            <pc:docMk/>
            <pc:sldMk cId="2148567392" sldId="266"/>
            <ac:picMk id="11" creationId="{3A58F326-840F-3575-9B97-103EA2A1E54A}"/>
          </ac:picMkLst>
        </pc:picChg>
        <pc:picChg chg="add mod">
          <ac:chgData name="Alessandro Scordo" userId="92ed46d9-721c-4ca3-b215-7b0cdbd44082" providerId="ADAL" clId="{7C644492-0C3A-4799-B451-D2688D4274C9}" dt="2026-03-18T19:17:30.810" v="1376" actId="1076"/>
          <ac:picMkLst>
            <pc:docMk/>
            <pc:sldMk cId="2148567392" sldId="266"/>
            <ac:picMk id="12" creationId="{0665117B-20DE-87D7-935D-07D180444D1A}"/>
          </ac:picMkLst>
        </pc:picChg>
        <pc:picChg chg="add mod">
          <ac:chgData name="Alessandro Scordo" userId="92ed46d9-721c-4ca3-b215-7b0cdbd44082" providerId="ADAL" clId="{7C644492-0C3A-4799-B451-D2688D4274C9}" dt="2026-03-18T19:20:57.124" v="1706" actId="1076"/>
          <ac:picMkLst>
            <pc:docMk/>
            <pc:sldMk cId="2148567392" sldId="266"/>
            <ac:picMk id="13" creationId="{B190A40D-2EFA-264B-436B-93B7689E0DA4}"/>
          </ac:picMkLst>
        </pc:picChg>
        <pc:picChg chg="add mod">
          <ac:chgData name="Alessandro Scordo" userId="92ed46d9-721c-4ca3-b215-7b0cdbd44082" providerId="ADAL" clId="{7C644492-0C3A-4799-B451-D2688D4274C9}" dt="2026-03-24T15:56:17.247" v="5624" actId="1037"/>
          <ac:picMkLst>
            <pc:docMk/>
            <pc:sldMk cId="2148567392" sldId="266"/>
            <ac:picMk id="22" creationId="{73886770-0D6B-F5AF-488C-70CBEF88934A}"/>
          </ac:picMkLst>
        </pc:picChg>
        <pc:picChg chg="add mod">
          <ac:chgData name="Alessandro Scordo" userId="92ed46d9-721c-4ca3-b215-7b0cdbd44082" providerId="ADAL" clId="{7C644492-0C3A-4799-B451-D2688D4274C9}" dt="2026-03-24T15:56:17.247" v="5624" actId="1037"/>
          <ac:picMkLst>
            <pc:docMk/>
            <pc:sldMk cId="2148567392" sldId="266"/>
            <ac:picMk id="23" creationId="{EE383931-66BC-68B2-09B5-0492460B43FC}"/>
          </ac:picMkLst>
        </pc:picChg>
        <pc:picChg chg="add mod">
          <ac:chgData name="Alessandro Scordo" userId="92ed46d9-721c-4ca3-b215-7b0cdbd44082" providerId="ADAL" clId="{7C644492-0C3A-4799-B451-D2688D4274C9}" dt="2026-03-24T15:56:17.247" v="5624" actId="1037"/>
          <ac:picMkLst>
            <pc:docMk/>
            <pc:sldMk cId="2148567392" sldId="266"/>
            <ac:picMk id="24" creationId="{752B25DB-9B7E-8579-8DA6-E36485E1A156}"/>
          </ac:picMkLst>
        </pc:picChg>
        <pc:picChg chg="add mod">
          <ac:chgData name="Alessandro Scordo" userId="92ed46d9-721c-4ca3-b215-7b0cdbd44082" providerId="ADAL" clId="{7C644492-0C3A-4799-B451-D2688D4274C9}" dt="2026-03-24T15:56:17.247" v="5624" actId="1037"/>
          <ac:picMkLst>
            <pc:docMk/>
            <pc:sldMk cId="2148567392" sldId="266"/>
            <ac:picMk id="26" creationId="{CBBC0BBB-064B-3D10-D018-9B661A4563A1}"/>
          </ac:picMkLst>
        </pc:picChg>
        <pc:picChg chg="add mod">
          <ac:chgData name="Alessandro Scordo" userId="92ed46d9-721c-4ca3-b215-7b0cdbd44082" providerId="ADAL" clId="{7C644492-0C3A-4799-B451-D2688D4274C9}" dt="2026-03-24T15:56:17.247" v="5624" actId="1037"/>
          <ac:picMkLst>
            <pc:docMk/>
            <pc:sldMk cId="2148567392" sldId="266"/>
            <ac:picMk id="27" creationId="{FA423E2E-9F0C-4BBD-6FE6-1F17CC57DEB8}"/>
          </ac:picMkLst>
        </pc:picChg>
        <pc:cxnChg chg="add mod">
          <ac:chgData name="Alessandro Scordo" userId="92ed46d9-721c-4ca3-b215-7b0cdbd44082" providerId="ADAL" clId="{7C644492-0C3A-4799-B451-D2688D4274C9}" dt="2026-03-24T15:56:31.002" v="5625" actId="14100"/>
          <ac:cxnSpMkLst>
            <pc:docMk/>
            <pc:sldMk cId="2148567392" sldId="266"/>
            <ac:cxnSpMk id="20" creationId="{C637137A-CF2A-9355-212D-E5427D00039C}"/>
          </ac:cxnSpMkLst>
        </pc:cxnChg>
        <pc:cxnChg chg="mod">
          <ac:chgData name="Alessandro Scordo" userId="92ed46d9-721c-4ca3-b215-7b0cdbd44082" providerId="ADAL" clId="{7C644492-0C3A-4799-B451-D2688D4274C9}" dt="2026-03-24T15:56:35.083" v="5626" actId="14100"/>
          <ac:cxnSpMkLst>
            <pc:docMk/>
            <pc:sldMk cId="2148567392" sldId="266"/>
            <ac:cxnSpMk id="21" creationId="{120736F1-7940-FABE-D4DF-DFC7FE80ACF3}"/>
          </ac:cxnSpMkLst>
        </pc:cxnChg>
        <pc:cxnChg chg="add mod">
          <ac:chgData name="Alessandro Scordo" userId="92ed46d9-721c-4ca3-b215-7b0cdbd44082" providerId="ADAL" clId="{7C644492-0C3A-4799-B451-D2688D4274C9}" dt="2026-03-24T15:56:17.247" v="5624" actId="1037"/>
          <ac:cxnSpMkLst>
            <pc:docMk/>
            <pc:sldMk cId="2148567392" sldId="266"/>
            <ac:cxnSpMk id="28" creationId="{AFBA75FA-3DF0-6BDA-491B-54F6A451F6DE}"/>
          </ac:cxnSpMkLst>
        </pc:cxnChg>
      </pc:sldChg>
      <pc:sldChg chg="addSp delSp modSp add mod delAnim modAnim">
        <pc:chgData name="Alessandro Scordo" userId="92ed46d9-721c-4ca3-b215-7b0cdbd44082" providerId="ADAL" clId="{7C644492-0C3A-4799-B451-D2688D4274C9}" dt="2026-03-24T11:48:47.254" v="5392"/>
        <pc:sldMkLst>
          <pc:docMk/>
          <pc:sldMk cId="844108864" sldId="267"/>
        </pc:sldMkLst>
        <pc:spChg chg="mod">
          <ac:chgData name="Alessandro Scordo" userId="92ed46d9-721c-4ca3-b215-7b0cdbd44082" providerId="ADAL" clId="{7C644492-0C3A-4799-B451-D2688D4274C9}" dt="2026-03-18T19:27:12.600" v="1757" actId="20577"/>
          <ac:spMkLst>
            <pc:docMk/>
            <pc:sldMk cId="844108864" sldId="267"/>
            <ac:spMk id="6" creationId="{9D427E86-AA12-97F4-92DC-7A9B78EF472C}"/>
          </ac:spMkLst>
        </pc:spChg>
        <pc:spChg chg="add mod">
          <ac:chgData name="Alessandro Scordo" userId="92ed46d9-721c-4ca3-b215-7b0cdbd44082" providerId="ADAL" clId="{7C644492-0C3A-4799-B451-D2688D4274C9}" dt="2026-03-24T11:48:04.988" v="5387" actId="14100"/>
          <ac:spMkLst>
            <pc:docMk/>
            <pc:sldMk cId="844108864" sldId="267"/>
            <ac:spMk id="8" creationId="{340B2ABF-17DD-70B5-5595-A429BC2359B8}"/>
          </ac:spMkLst>
        </pc:spChg>
        <pc:spChg chg="add mod">
          <ac:chgData name="Alessandro Scordo" userId="92ed46d9-721c-4ca3-b215-7b0cdbd44082" providerId="ADAL" clId="{7C644492-0C3A-4799-B451-D2688D4274C9}" dt="2026-03-24T11:47:33.194" v="5367" actId="1076"/>
          <ac:spMkLst>
            <pc:docMk/>
            <pc:sldMk cId="844108864" sldId="267"/>
            <ac:spMk id="12" creationId="{0C50EC78-F300-660B-9747-65915B866CC3}"/>
          </ac:spMkLst>
        </pc:spChg>
        <pc:picChg chg="add del mod">
          <ac:chgData name="Alessandro Scordo" userId="92ed46d9-721c-4ca3-b215-7b0cdbd44082" providerId="ADAL" clId="{7C644492-0C3A-4799-B451-D2688D4274C9}" dt="2026-03-24T11:46:52.314" v="5359" actId="478"/>
          <ac:picMkLst>
            <pc:docMk/>
            <pc:sldMk cId="844108864" sldId="267"/>
            <ac:picMk id="5" creationId="{9D4A40F4-3399-A59B-038C-429E7A488458}"/>
          </ac:picMkLst>
        </pc:picChg>
        <pc:picChg chg="add mod ord">
          <ac:chgData name="Alessandro Scordo" userId="92ed46d9-721c-4ca3-b215-7b0cdbd44082" providerId="ADAL" clId="{7C644492-0C3A-4799-B451-D2688D4274C9}" dt="2026-03-24T11:48:10.506" v="5388" actId="167"/>
          <ac:picMkLst>
            <pc:docMk/>
            <pc:sldMk cId="844108864" sldId="267"/>
            <ac:picMk id="9" creationId="{DA18D3D0-2A7C-BEDF-3607-990AD29C7A97}"/>
          </ac:picMkLst>
        </pc:picChg>
        <pc:picChg chg="add mod">
          <ac:chgData name="Alessandro Scordo" userId="92ed46d9-721c-4ca3-b215-7b0cdbd44082" providerId="ADAL" clId="{7C644492-0C3A-4799-B451-D2688D4274C9}" dt="2026-03-24T11:48:16.615" v="5389" actId="1076"/>
          <ac:picMkLst>
            <pc:docMk/>
            <pc:sldMk cId="844108864" sldId="267"/>
            <ac:picMk id="10" creationId="{1E14C3A8-23E6-9537-B2E8-5C4B33C30C50}"/>
          </ac:picMkLst>
        </pc:picChg>
        <pc:picChg chg="add mod ord">
          <ac:chgData name="Alessandro Scordo" userId="92ed46d9-721c-4ca3-b215-7b0cdbd44082" providerId="ADAL" clId="{7C644492-0C3A-4799-B451-D2688D4274C9}" dt="2026-03-18T19:28:42.163" v="1777" actId="167"/>
          <ac:picMkLst>
            <pc:docMk/>
            <pc:sldMk cId="844108864" sldId="267"/>
            <ac:picMk id="11" creationId="{C0565E8C-CF05-21B2-1A8D-A5B1939DBA48}"/>
          </ac:picMkLst>
        </pc:picChg>
        <pc:picChg chg="add mod">
          <ac:chgData name="Alessandro Scordo" userId="92ed46d9-721c-4ca3-b215-7b0cdbd44082" providerId="ADAL" clId="{7C644492-0C3A-4799-B451-D2688D4274C9}" dt="2026-03-18T19:51:53.195" v="2411" actId="1076"/>
          <ac:picMkLst>
            <pc:docMk/>
            <pc:sldMk cId="844108864" sldId="267"/>
            <ac:picMk id="14" creationId="{357295D9-BD24-C9D5-F787-B42F9944FF4F}"/>
          </ac:picMkLst>
        </pc:picChg>
      </pc:sldChg>
      <pc:sldChg chg="addSp modSp add mod modAnim">
        <pc:chgData name="Alessandro Scordo" userId="92ed46d9-721c-4ca3-b215-7b0cdbd44082" providerId="ADAL" clId="{7C644492-0C3A-4799-B451-D2688D4274C9}" dt="2026-03-18T19:37:13.778" v="2063" actId="1076"/>
        <pc:sldMkLst>
          <pc:docMk/>
          <pc:sldMk cId="3624895655" sldId="268"/>
        </pc:sldMkLst>
        <pc:spChg chg="mod">
          <ac:chgData name="Alessandro Scordo" userId="92ed46d9-721c-4ca3-b215-7b0cdbd44082" providerId="ADAL" clId="{7C644492-0C3A-4799-B451-D2688D4274C9}" dt="2026-03-18T19:37:13.778" v="2063" actId="1076"/>
          <ac:spMkLst>
            <pc:docMk/>
            <pc:sldMk cId="3624895655" sldId="268"/>
            <ac:spMk id="6" creationId="{89F84E2F-4748-CD5B-115F-D1AA88FFD91E}"/>
          </ac:spMkLst>
        </pc:spChg>
        <pc:spChg chg="add mod">
          <ac:chgData name="Alessandro Scordo" userId="92ed46d9-721c-4ca3-b215-7b0cdbd44082" providerId="ADAL" clId="{7C644492-0C3A-4799-B451-D2688D4274C9}" dt="2026-03-18T19:36:12.323" v="2022" actId="1076"/>
          <ac:spMkLst>
            <pc:docMk/>
            <pc:sldMk cId="3624895655" sldId="268"/>
            <ac:spMk id="21" creationId="{23D87006-B2B6-603C-99FF-9A5984BDEACD}"/>
          </ac:spMkLst>
        </pc:spChg>
        <pc:spChg chg="add mod">
          <ac:chgData name="Alessandro Scordo" userId="92ed46d9-721c-4ca3-b215-7b0cdbd44082" providerId="ADAL" clId="{7C644492-0C3A-4799-B451-D2688D4274C9}" dt="2026-03-18T19:34:52.106" v="1993" actId="1038"/>
          <ac:spMkLst>
            <pc:docMk/>
            <pc:sldMk cId="3624895655" sldId="268"/>
            <ac:spMk id="24" creationId="{B8AFA3BF-F447-C3C5-5DF3-5001D0054C85}"/>
          </ac:spMkLst>
        </pc:spChg>
        <pc:picChg chg="add mod">
          <ac:chgData name="Alessandro Scordo" userId="92ed46d9-721c-4ca3-b215-7b0cdbd44082" providerId="ADAL" clId="{7C644492-0C3A-4799-B451-D2688D4274C9}" dt="2026-03-18T19:35:29.995" v="2015" actId="1076"/>
          <ac:picMkLst>
            <pc:docMk/>
            <pc:sldMk cId="3624895655" sldId="268"/>
            <ac:picMk id="18" creationId="{910CB5E5-0101-C439-A907-C6E78A908391}"/>
          </ac:picMkLst>
        </pc:picChg>
        <pc:picChg chg="add mod">
          <ac:chgData name="Alessandro Scordo" userId="92ed46d9-721c-4ca3-b215-7b0cdbd44082" providerId="ADAL" clId="{7C644492-0C3A-4799-B451-D2688D4274C9}" dt="2026-03-18T19:36:17.340" v="2024" actId="1076"/>
          <ac:picMkLst>
            <pc:docMk/>
            <pc:sldMk cId="3624895655" sldId="268"/>
            <ac:picMk id="19" creationId="{20AA51A5-DAB0-D527-1E38-E32B152846C1}"/>
          </ac:picMkLst>
        </pc:picChg>
        <pc:picChg chg="add mod">
          <ac:chgData name="Alessandro Scordo" userId="92ed46d9-721c-4ca3-b215-7b0cdbd44082" providerId="ADAL" clId="{7C644492-0C3A-4799-B451-D2688D4274C9}" dt="2026-03-18T19:36:08.317" v="2020" actId="1076"/>
          <ac:picMkLst>
            <pc:docMk/>
            <pc:sldMk cId="3624895655" sldId="268"/>
            <ac:picMk id="20" creationId="{72A56931-E1BD-E504-EF35-26CFB65B9ED5}"/>
          </ac:picMkLst>
        </pc:picChg>
        <pc:picChg chg="add mod">
          <ac:chgData name="Alessandro Scordo" userId="92ed46d9-721c-4ca3-b215-7b0cdbd44082" providerId="ADAL" clId="{7C644492-0C3A-4799-B451-D2688D4274C9}" dt="2026-03-18T19:34:52.106" v="1993" actId="1038"/>
          <ac:picMkLst>
            <pc:docMk/>
            <pc:sldMk cId="3624895655" sldId="268"/>
            <ac:picMk id="22" creationId="{9C6ADC43-03E5-559E-F43B-3B18CB1708F0}"/>
          </ac:picMkLst>
        </pc:picChg>
        <pc:picChg chg="add mod">
          <ac:chgData name="Alessandro Scordo" userId="92ed46d9-721c-4ca3-b215-7b0cdbd44082" providerId="ADAL" clId="{7C644492-0C3A-4799-B451-D2688D4274C9}" dt="2026-03-18T19:34:52.106" v="1993" actId="1038"/>
          <ac:picMkLst>
            <pc:docMk/>
            <pc:sldMk cId="3624895655" sldId="268"/>
            <ac:picMk id="23" creationId="{9F5A17A9-8D29-AB2E-929B-48795F28C0E0}"/>
          </ac:picMkLst>
        </pc:picChg>
        <pc:picChg chg="add mod">
          <ac:chgData name="Alessandro Scordo" userId="92ed46d9-721c-4ca3-b215-7b0cdbd44082" providerId="ADAL" clId="{7C644492-0C3A-4799-B451-D2688D4274C9}" dt="2026-03-18T19:34:52.106" v="1993" actId="1038"/>
          <ac:picMkLst>
            <pc:docMk/>
            <pc:sldMk cId="3624895655" sldId="268"/>
            <ac:picMk id="25" creationId="{9B7C5E6C-4588-79D4-4C5B-0D278ABB2537}"/>
          </ac:picMkLst>
        </pc:picChg>
        <pc:picChg chg="add mod">
          <ac:chgData name="Alessandro Scordo" userId="92ed46d9-721c-4ca3-b215-7b0cdbd44082" providerId="ADAL" clId="{7C644492-0C3A-4799-B451-D2688D4274C9}" dt="2026-03-18T19:34:52.106" v="1993" actId="1038"/>
          <ac:picMkLst>
            <pc:docMk/>
            <pc:sldMk cId="3624895655" sldId="268"/>
            <ac:picMk id="26" creationId="{A9279907-7AC0-C728-F83F-F1E26CD15B0B}"/>
          </ac:picMkLst>
        </pc:picChg>
        <pc:picChg chg="add mod">
          <ac:chgData name="Alessandro Scordo" userId="92ed46d9-721c-4ca3-b215-7b0cdbd44082" providerId="ADAL" clId="{7C644492-0C3A-4799-B451-D2688D4274C9}" dt="2026-03-18T19:35:52.458" v="2017" actId="1076"/>
          <ac:picMkLst>
            <pc:docMk/>
            <pc:sldMk cId="3624895655" sldId="268"/>
            <ac:picMk id="27" creationId="{05AF235E-9271-06D9-265A-0EEDFBD246FA}"/>
          </ac:picMkLst>
        </pc:picChg>
        <pc:picChg chg="mod">
          <ac:chgData name="Alessandro Scordo" userId="92ed46d9-721c-4ca3-b215-7b0cdbd44082" providerId="ADAL" clId="{7C644492-0C3A-4799-B451-D2688D4274C9}" dt="2026-03-18T19:36:14.093" v="2023" actId="1076"/>
          <ac:picMkLst>
            <pc:docMk/>
            <pc:sldMk cId="3624895655" sldId="268"/>
            <ac:picMk id="28" creationId="{8D472C29-98BA-2A1B-09C8-1D46173E3510}"/>
          </ac:picMkLst>
        </pc:picChg>
      </pc:sldChg>
      <pc:sldChg chg="addSp delSp modSp add mod modAnim">
        <pc:chgData name="Alessandro Scordo" userId="92ed46d9-721c-4ca3-b215-7b0cdbd44082" providerId="ADAL" clId="{7C644492-0C3A-4799-B451-D2688D4274C9}" dt="2026-03-24T11:49:34.188" v="5394"/>
        <pc:sldMkLst>
          <pc:docMk/>
          <pc:sldMk cId="1865972319" sldId="269"/>
        </pc:sldMkLst>
        <pc:spChg chg="mod">
          <ac:chgData name="Alessandro Scordo" userId="92ed46d9-721c-4ca3-b215-7b0cdbd44082" providerId="ADAL" clId="{7C644492-0C3A-4799-B451-D2688D4274C9}" dt="2026-03-18T19:41:16.042" v="2159" actId="14100"/>
          <ac:spMkLst>
            <pc:docMk/>
            <pc:sldMk cId="1865972319" sldId="269"/>
            <ac:spMk id="6" creationId="{9950AA38-E01C-9E36-DA32-41A95EB3987A}"/>
          </ac:spMkLst>
        </pc:spChg>
        <pc:spChg chg="add mod">
          <ac:chgData name="Alessandro Scordo" userId="92ed46d9-721c-4ca3-b215-7b0cdbd44082" providerId="ADAL" clId="{7C644492-0C3A-4799-B451-D2688D4274C9}" dt="2026-03-18T19:42:46.156" v="2288" actId="20577"/>
          <ac:spMkLst>
            <pc:docMk/>
            <pc:sldMk cId="1865972319" sldId="269"/>
            <ac:spMk id="14" creationId="{E705C640-33A9-4671-A6AE-8BAF8C13E6EF}"/>
          </ac:spMkLst>
        </pc:spChg>
        <pc:spChg chg="add mod">
          <ac:chgData name="Alessandro Scordo" userId="92ed46d9-721c-4ca3-b215-7b0cdbd44082" providerId="ADAL" clId="{7C644492-0C3A-4799-B451-D2688D4274C9}" dt="2026-03-18T19:44:13.238" v="2341" actId="1076"/>
          <ac:spMkLst>
            <pc:docMk/>
            <pc:sldMk cId="1865972319" sldId="269"/>
            <ac:spMk id="16" creationId="{B535F7D9-B914-AA69-769B-FBF00FB360BF}"/>
          </ac:spMkLst>
        </pc:spChg>
        <pc:picChg chg="add mod">
          <ac:chgData name="Alessandro Scordo" userId="92ed46d9-721c-4ca3-b215-7b0cdbd44082" providerId="ADAL" clId="{7C644492-0C3A-4799-B451-D2688D4274C9}" dt="2026-03-18T19:40:16.158" v="2087" actId="1076"/>
          <ac:picMkLst>
            <pc:docMk/>
            <pc:sldMk cId="1865972319" sldId="269"/>
            <ac:picMk id="8" creationId="{F9E13883-1828-7C3D-4884-5214094487F9}"/>
          </ac:picMkLst>
        </pc:picChg>
        <pc:picChg chg="add mod">
          <ac:chgData name="Alessandro Scordo" userId="92ed46d9-721c-4ca3-b215-7b0cdbd44082" providerId="ADAL" clId="{7C644492-0C3A-4799-B451-D2688D4274C9}" dt="2026-03-18T19:40:22.883" v="2090" actId="14100"/>
          <ac:picMkLst>
            <pc:docMk/>
            <pc:sldMk cId="1865972319" sldId="269"/>
            <ac:picMk id="11" creationId="{9AA10E65-81B1-423E-5506-E6DF7DA26534}"/>
          </ac:picMkLst>
        </pc:picChg>
        <pc:picChg chg="add mod">
          <ac:chgData name="Alessandro Scordo" userId="92ed46d9-721c-4ca3-b215-7b0cdbd44082" providerId="ADAL" clId="{7C644492-0C3A-4799-B451-D2688D4274C9}" dt="2026-03-18T19:40:18.360" v="2088" actId="1076"/>
          <ac:picMkLst>
            <pc:docMk/>
            <pc:sldMk cId="1865972319" sldId="269"/>
            <ac:picMk id="13" creationId="{A9BB0D72-2A8C-0C62-B2BD-70E3F224530B}"/>
          </ac:picMkLst>
        </pc:picChg>
      </pc:sldChg>
      <pc:sldChg chg="addSp modSp add mod modAnim">
        <pc:chgData name="Alessandro Scordo" userId="92ed46d9-721c-4ca3-b215-7b0cdbd44082" providerId="ADAL" clId="{7C644492-0C3A-4799-B451-D2688D4274C9}" dt="2026-03-18T19:59:35.668" v="2489" actId="403"/>
        <pc:sldMkLst>
          <pc:docMk/>
          <pc:sldMk cId="2055440247" sldId="271"/>
        </pc:sldMkLst>
        <pc:spChg chg="mod">
          <ac:chgData name="Alessandro Scordo" userId="92ed46d9-721c-4ca3-b215-7b0cdbd44082" providerId="ADAL" clId="{7C644492-0C3A-4799-B451-D2688D4274C9}" dt="2026-03-18T19:57:59.046" v="2472" actId="14100"/>
          <ac:spMkLst>
            <pc:docMk/>
            <pc:sldMk cId="2055440247" sldId="271"/>
            <ac:spMk id="6" creationId="{3CB883FD-2CBE-5196-D29A-FA25F2C4956B}"/>
          </ac:spMkLst>
        </pc:spChg>
        <pc:spChg chg="add mod">
          <ac:chgData name="Alessandro Scordo" userId="92ed46d9-721c-4ca3-b215-7b0cdbd44082" providerId="ADAL" clId="{7C644492-0C3A-4799-B451-D2688D4274C9}" dt="2026-03-18T19:59:35.668" v="2489" actId="403"/>
          <ac:spMkLst>
            <pc:docMk/>
            <pc:sldMk cId="2055440247" sldId="271"/>
            <ac:spMk id="10" creationId="{AA730E48-559C-F93D-F11F-01D778A8A29C}"/>
          </ac:spMkLst>
        </pc:spChg>
        <pc:picChg chg="add mod">
          <ac:chgData name="Alessandro Scordo" userId="92ed46d9-721c-4ca3-b215-7b0cdbd44082" providerId="ADAL" clId="{7C644492-0C3A-4799-B451-D2688D4274C9}" dt="2026-03-18T19:58:58.958" v="2483" actId="1076"/>
          <ac:picMkLst>
            <pc:docMk/>
            <pc:sldMk cId="2055440247" sldId="271"/>
            <ac:picMk id="5" creationId="{CE5891D3-B5B6-424B-2B8F-6CD8DA18D63A}"/>
          </ac:picMkLst>
        </pc:picChg>
        <pc:picChg chg="add mod">
          <ac:chgData name="Alessandro Scordo" userId="92ed46d9-721c-4ca3-b215-7b0cdbd44082" providerId="ADAL" clId="{7C644492-0C3A-4799-B451-D2688D4274C9}" dt="2026-03-18T19:58:33.349" v="2473" actId="1076"/>
          <ac:picMkLst>
            <pc:docMk/>
            <pc:sldMk cId="2055440247" sldId="271"/>
            <ac:picMk id="8" creationId="{6EDA830C-4948-CD5C-6689-0303D008D74F}"/>
          </ac:picMkLst>
        </pc:picChg>
        <pc:picChg chg="add mod">
          <ac:chgData name="Alessandro Scordo" userId="92ed46d9-721c-4ca3-b215-7b0cdbd44082" providerId="ADAL" clId="{7C644492-0C3A-4799-B451-D2688D4274C9}" dt="2026-03-18T19:58:49.609" v="2480" actId="1076"/>
          <ac:picMkLst>
            <pc:docMk/>
            <pc:sldMk cId="2055440247" sldId="271"/>
            <ac:picMk id="9" creationId="{A14CFBB7-E72E-C747-938C-C34C0A7F0933}"/>
          </ac:picMkLst>
        </pc:picChg>
      </pc:sldChg>
      <pc:sldChg chg="addSp delSp modSp add mod modAnim">
        <pc:chgData name="Alessandro Scordo" userId="92ed46d9-721c-4ca3-b215-7b0cdbd44082" providerId="ADAL" clId="{7C644492-0C3A-4799-B451-D2688D4274C9}" dt="2026-03-24T11:51:02.352" v="5404" actId="1076"/>
        <pc:sldMkLst>
          <pc:docMk/>
          <pc:sldMk cId="253174862" sldId="272"/>
        </pc:sldMkLst>
        <pc:spChg chg="add mod">
          <ac:chgData name="Alessandro Scordo" userId="92ed46d9-721c-4ca3-b215-7b0cdbd44082" providerId="ADAL" clId="{7C644492-0C3A-4799-B451-D2688D4274C9}" dt="2026-03-24T11:50:50.176" v="5400" actId="14100"/>
          <ac:spMkLst>
            <pc:docMk/>
            <pc:sldMk cId="253174862" sldId="272"/>
            <ac:spMk id="5" creationId="{91FF4B05-04A0-6CF6-54B3-C4D2004BCD72}"/>
          </ac:spMkLst>
        </pc:spChg>
        <pc:spChg chg="mod">
          <ac:chgData name="Alessandro Scordo" userId="92ed46d9-721c-4ca3-b215-7b0cdbd44082" providerId="ADAL" clId="{7C644492-0C3A-4799-B451-D2688D4274C9}" dt="2026-03-18T20:06:58.052" v="2719" actId="20577"/>
          <ac:spMkLst>
            <pc:docMk/>
            <pc:sldMk cId="253174862" sldId="272"/>
            <ac:spMk id="6" creationId="{D940A29F-E354-BA86-B6C3-455C14F32050}"/>
          </ac:spMkLst>
        </pc:spChg>
        <pc:spChg chg="add mod">
          <ac:chgData name="Alessandro Scordo" userId="92ed46d9-721c-4ca3-b215-7b0cdbd44082" providerId="ADAL" clId="{7C644492-0C3A-4799-B451-D2688D4274C9}" dt="2026-03-24T11:51:02.352" v="5404" actId="1076"/>
          <ac:spMkLst>
            <pc:docMk/>
            <pc:sldMk cId="253174862" sldId="272"/>
            <ac:spMk id="8" creationId="{85F3C678-E8D4-A0FC-CF6A-7781CD742854}"/>
          </ac:spMkLst>
        </pc:spChg>
        <pc:spChg chg="add mod">
          <ac:chgData name="Alessandro Scordo" userId="92ed46d9-721c-4ca3-b215-7b0cdbd44082" providerId="ADAL" clId="{7C644492-0C3A-4799-B451-D2688D4274C9}" dt="2026-03-18T20:10:07.986" v="2730" actId="1076"/>
          <ac:spMkLst>
            <pc:docMk/>
            <pc:sldMk cId="253174862" sldId="272"/>
            <ac:spMk id="10" creationId="{3FF16BD5-68AF-37BA-F28F-1A80DCAC49D1}"/>
          </ac:spMkLst>
        </pc:spChg>
        <pc:picChg chg="add mod">
          <ac:chgData name="Alessandro Scordo" userId="92ed46d9-721c-4ca3-b215-7b0cdbd44082" providerId="ADAL" clId="{7C644492-0C3A-4799-B451-D2688D4274C9}" dt="2026-03-18T20:10:07.986" v="2730" actId="1076"/>
          <ac:picMkLst>
            <pc:docMk/>
            <pc:sldMk cId="253174862" sldId="272"/>
            <ac:picMk id="9" creationId="{A79A70FC-6F3C-AD71-259A-350C47F3B5FB}"/>
          </ac:picMkLst>
        </pc:picChg>
        <pc:picChg chg="add mod">
          <ac:chgData name="Alessandro Scordo" userId="92ed46d9-721c-4ca3-b215-7b0cdbd44082" providerId="ADAL" clId="{7C644492-0C3A-4799-B451-D2688D4274C9}" dt="2026-03-18T20:02:05.226" v="2503" actId="14100"/>
          <ac:picMkLst>
            <pc:docMk/>
            <pc:sldMk cId="253174862" sldId="272"/>
            <ac:picMk id="11" creationId="{26F88ADB-A730-9DB3-F541-BA202712F612}"/>
          </ac:picMkLst>
        </pc:picChg>
        <pc:picChg chg="add mod ord">
          <ac:chgData name="Alessandro Scordo" userId="92ed46d9-721c-4ca3-b215-7b0cdbd44082" providerId="ADAL" clId="{7C644492-0C3A-4799-B451-D2688D4274C9}" dt="2026-03-18T20:10:00.975" v="2729" actId="167"/>
          <ac:picMkLst>
            <pc:docMk/>
            <pc:sldMk cId="253174862" sldId="272"/>
            <ac:picMk id="17" creationId="{A6BCF64A-F834-3A5C-2312-BA27C3AC7B79}"/>
          </ac:picMkLst>
        </pc:picChg>
      </pc:sldChg>
      <pc:sldChg chg="addSp modSp add mod addAnim delAnim modAnim">
        <pc:chgData name="Alessandro Scordo" userId="92ed46d9-721c-4ca3-b215-7b0cdbd44082" providerId="ADAL" clId="{7C644492-0C3A-4799-B451-D2688D4274C9}" dt="2026-03-24T11:52:05.118" v="5407"/>
        <pc:sldMkLst>
          <pc:docMk/>
          <pc:sldMk cId="2216804946" sldId="273"/>
        </pc:sldMkLst>
        <pc:spChg chg="mod">
          <ac:chgData name="Alessandro Scordo" userId="92ed46d9-721c-4ca3-b215-7b0cdbd44082" providerId="ADAL" clId="{7C644492-0C3A-4799-B451-D2688D4274C9}" dt="2026-03-18T20:14:23.177" v="2830" actId="20577"/>
          <ac:spMkLst>
            <pc:docMk/>
            <pc:sldMk cId="2216804946" sldId="273"/>
            <ac:spMk id="6" creationId="{F968E8D3-081C-A9AF-5F61-72E197E577A2}"/>
          </ac:spMkLst>
        </pc:spChg>
        <pc:spChg chg="add mod">
          <ac:chgData name="Alessandro Scordo" userId="92ed46d9-721c-4ca3-b215-7b0cdbd44082" providerId="ADAL" clId="{7C644492-0C3A-4799-B451-D2688D4274C9}" dt="2026-03-18T20:06:17.120" v="2710" actId="208"/>
          <ac:spMkLst>
            <pc:docMk/>
            <pc:sldMk cId="2216804946" sldId="273"/>
            <ac:spMk id="9" creationId="{320D9795-AE09-EC6D-6C2E-FC5756029CB0}"/>
          </ac:spMkLst>
        </pc:spChg>
        <pc:spChg chg="add mod">
          <ac:chgData name="Alessandro Scordo" userId="92ed46d9-721c-4ca3-b215-7b0cdbd44082" providerId="ADAL" clId="{7C644492-0C3A-4799-B451-D2688D4274C9}" dt="2026-03-18T20:05:57.746" v="2704" actId="404"/>
          <ac:spMkLst>
            <pc:docMk/>
            <pc:sldMk cId="2216804946" sldId="273"/>
            <ac:spMk id="10" creationId="{0E35F056-F89C-EAD6-9011-16942BFDBEF4}"/>
          </ac:spMkLst>
        </pc:spChg>
        <pc:spChg chg="add mod">
          <ac:chgData name="Alessandro Scordo" userId="92ed46d9-721c-4ca3-b215-7b0cdbd44082" providerId="ADAL" clId="{7C644492-0C3A-4799-B451-D2688D4274C9}" dt="2026-03-18T20:05:57.746" v="2704" actId="404"/>
          <ac:spMkLst>
            <pc:docMk/>
            <pc:sldMk cId="2216804946" sldId="273"/>
            <ac:spMk id="12" creationId="{35F5FBD4-D573-C277-5485-9CC0627CB464}"/>
          </ac:spMkLst>
        </pc:spChg>
        <pc:picChg chg="add mod">
          <ac:chgData name="Alessandro Scordo" userId="92ed46d9-721c-4ca3-b215-7b0cdbd44082" providerId="ADAL" clId="{7C644492-0C3A-4799-B451-D2688D4274C9}" dt="2026-03-18T20:03:58.296" v="2551" actId="14100"/>
          <ac:picMkLst>
            <pc:docMk/>
            <pc:sldMk cId="2216804946" sldId="273"/>
            <ac:picMk id="5" creationId="{0CBEAFDA-84EF-EBD8-5586-4148278A8BD5}"/>
          </ac:picMkLst>
        </pc:picChg>
        <pc:picChg chg="add mod">
          <ac:chgData name="Alessandro Scordo" userId="92ed46d9-721c-4ca3-b215-7b0cdbd44082" providerId="ADAL" clId="{7C644492-0C3A-4799-B451-D2688D4274C9}" dt="2026-03-18T20:06:00.525" v="2705" actId="1076"/>
          <ac:picMkLst>
            <pc:docMk/>
            <pc:sldMk cId="2216804946" sldId="273"/>
            <ac:picMk id="8" creationId="{1538D5E2-908E-DED7-3069-395617645D6A}"/>
          </ac:picMkLst>
        </pc:picChg>
      </pc:sldChg>
      <pc:sldChg chg="addSp delSp modSp add mod delAnim modAnim">
        <pc:chgData name="Alessandro Scordo" userId="92ed46d9-721c-4ca3-b215-7b0cdbd44082" providerId="ADAL" clId="{7C644492-0C3A-4799-B451-D2688D4274C9}" dt="2026-03-18T20:14:26.416" v="2834" actId="20577"/>
        <pc:sldMkLst>
          <pc:docMk/>
          <pc:sldMk cId="3620375443" sldId="274"/>
        </pc:sldMkLst>
        <pc:spChg chg="mod">
          <ac:chgData name="Alessandro Scordo" userId="92ed46d9-721c-4ca3-b215-7b0cdbd44082" providerId="ADAL" clId="{7C644492-0C3A-4799-B451-D2688D4274C9}" dt="2026-03-18T20:14:26.416" v="2834" actId="20577"/>
          <ac:spMkLst>
            <pc:docMk/>
            <pc:sldMk cId="3620375443" sldId="274"/>
            <ac:spMk id="6" creationId="{5AC99DAA-14CA-87D7-45F7-608B1918C015}"/>
          </ac:spMkLst>
        </pc:spChg>
        <pc:spChg chg="add mod">
          <ac:chgData name="Alessandro Scordo" userId="92ed46d9-721c-4ca3-b215-7b0cdbd44082" providerId="ADAL" clId="{7C644492-0C3A-4799-B451-D2688D4274C9}" dt="2026-03-18T20:13:50.587" v="2782" actId="1076"/>
          <ac:spMkLst>
            <pc:docMk/>
            <pc:sldMk cId="3620375443" sldId="274"/>
            <ac:spMk id="11" creationId="{3F87B299-0021-5AF2-90A5-91483129E1F4}"/>
          </ac:spMkLst>
        </pc:spChg>
        <pc:spChg chg="add mod">
          <ac:chgData name="Alessandro Scordo" userId="92ed46d9-721c-4ca3-b215-7b0cdbd44082" providerId="ADAL" clId="{7C644492-0C3A-4799-B451-D2688D4274C9}" dt="2026-03-18T20:13:54.095" v="2783" actId="1076"/>
          <ac:spMkLst>
            <pc:docMk/>
            <pc:sldMk cId="3620375443" sldId="274"/>
            <ac:spMk id="12" creationId="{4FD5FE31-16F3-050D-7F75-80601E93A5D7}"/>
          </ac:spMkLst>
        </pc:spChg>
        <pc:picChg chg="add mod ord">
          <ac:chgData name="Alessandro Scordo" userId="92ed46d9-721c-4ca3-b215-7b0cdbd44082" providerId="ADAL" clId="{7C644492-0C3A-4799-B451-D2688D4274C9}" dt="2026-03-18T20:13:12.240" v="2765" actId="166"/>
          <ac:picMkLst>
            <pc:docMk/>
            <pc:sldMk cId="3620375443" sldId="274"/>
            <ac:picMk id="5" creationId="{50E96F32-DFB4-BFDC-6674-85B4C150876F}"/>
          </ac:picMkLst>
        </pc:picChg>
        <pc:picChg chg="add mod">
          <ac:chgData name="Alessandro Scordo" userId="92ed46d9-721c-4ca3-b215-7b0cdbd44082" providerId="ADAL" clId="{7C644492-0C3A-4799-B451-D2688D4274C9}" dt="2026-03-18T20:13:29.935" v="2776" actId="1076"/>
          <ac:picMkLst>
            <pc:docMk/>
            <pc:sldMk cId="3620375443" sldId="274"/>
            <ac:picMk id="8" creationId="{09626940-79A3-480B-2C1A-A9443592FB37}"/>
          </ac:picMkLst>
        </pc:picChg>
        <pc:picChg chg="add mod">
          <ac:chgData name="Alessandro Scordo" userId="92ed46d9-721c-4ca3-b215-7b0cdbd44082" providerId="ADAL" clId="{7C644492-0C3A-4799-B451-D2688D4274C9}" dt="2026-03-18T20:13:26.454" v="2775" actId="14100"/>
          <ac:picMkLst>
            <pc:docMk/>
            <pc:sldMk cId="3620375443" sldId="274"/>
            <ac:picMk id="9" creationId="{1B52A690-5949-44F6-F0B2-D1BE66FDDF03}"/>
          </ac:picMkLst>
        </pc:picChg>
      </pc:sldChg>
      <pc:sldChg chg="addSp delSp modSp add mod delAnim modAnim">
        <pc:chgData name="Alessandro Scordo" userId="92ed46d9-721c-4ca3-b215-7b0cdbd44082" providerId="ADAL" clId="{7C644492-0C3A-4799-B451-D2688D4274C9}" dt="2026-03-24T11:53:08.106" v="5412"/>
        <pc:sldMkLst>
          <pc:docMk/>
          <pc:sldMk cId="4113122354" sldId="275"/>
        </pc:sldMkLst>
        <pc:spChg chg="mod">
          <ac:chgData name="Alessandro Scordo" userId="92ed46d9-721c-4ca3-b215-7b0cdbd44082" providerId="ADAL" clId="{7C644492-0C3A-4799-B451-D2688D4274C9}" dt="2026-03-18T20:19:34.040" v="2883" actId="20577"/>
          <ac:spMkLst>
            <pc:docMk/>
            <pc:sldMk cId="4113122354" sldId="275"/>
            <ac:spMk id="6" creationId="{E10301D1-B56C-3F64-9A69-560DE32A3FBD}"/>
          </ac:spMkLst>
        </pc:spChg>
        <pc:spChg chg="add mod">
          <ac:chgData name="Alessandro Scordo" userId="92ed46d9-721c-4ca3-b215-7b0cdbd44082" providerId="ADAL" clId="{7C644492-0C3A-4799-B451-D2688D4274C9}" dt="2026-03-18T20:23:50.587" v="2923" actId="2711"/>
          <ac:spMkLst>
            <pc:docMk/>
            <pc:sldMk cId="4113122354" sldId="275"/>
            <ac:spMk id="10" creationId="{F9E422D0-F1FD-9D01-460F-DCDDE9B84FF3}"/>
          </ac:spMkLst>
        </pc:spChg>
        <pc:spChg chg="add mod">
          <ac:chgData name="Alessandro Scordo" userId="92ed46d9-721c-4ca3-b215-7b0cdbd44082" providerId="ADAL" clId="{7C644492-0C3A-4799-B451-D2688D4274C9}" dt="2026-03-18T20:23:55.840" v="2924" actId="1076"/>
          <ac:spMkLst>
            <pc:docMk/>
            <pc:sldMk cId="4113122354" sldId="275"/>
            <ac:spMk id="11" creationId="{96B53663-B517-B90A-5D4C-14725A762D67}"/>
          </ac:spMkLst>
        </pc:spChg>
        <pc:spChg chg="add mod">
          <ac:chgData name="Alessandro Scordo" userId="92ed46d9-721c-4ca3-b215-7b0cdbd44082" providerId="ADAL" clId="{7C644492-0C3A-4799-B451-D2688D4274C9}" dt="2026-03-18T20:23:41.113" v="2920" actId="1076"/>
          <ac:spMkLst>
            <pc:docMk/>
            <pc:sldMk cId="4113122354" sldId="275"/>
            <ac:spMk id="12" creationId="{62901976-200A-382F-E4B2-E4A482C894F0}"/>
          </ac:spMkLst>
        </pc:spChg>
        <pc:spChg chg="add mod">
          <ac:chgData name="Alessandro Scordo" userId="92ed46d9-721c-4ca3-b215-7b0cdbd44082" providerId="ADAL" clId="{7C644492-0C3A-4799-B451-D2688D4274C9}" dt="2026-03-18T20:23:14.797" v="2917" actId="1076"/>
          <ac:spMkLst>
            <pc:docMk/>
            <pc:sldMk cId="4113122354" sldId="275"/>
            <ac:spMk id="13" creationId="{C4841E6D-4E07-7646-5D70-E712502B94E5}"/>
          </ac:spMkLst>
        </pc:spChg>
        <pc:spChg chg="add mod">
          <ac:chgData name="Alessandro Scordo" userId="92ed46d9-721c-4ca3-b215-7b0cdbd44082" providerId="ADAL" clId="{7C644492-0C3A-4799-B451-D2688D4274C9}" dt="2026-03-18T20:23:05.687" v="2914" actId="403"/>
          <ac:spMkLst>
            <pc:docMk/>
            <pc:sldMk cId="4113122354" sldId="275"/>
            <ac:spMk id="14" creationId="{C1F20576-128A-C2CA-A6C1-727C6E721795}"/>
          </ac:spMkLst>
        </pc:spChg>
        <pc:spChg chg="add mod">
          <ac:chgData name="Alessandro Scordo" userId="92ed46d9-721c-4ca3-b215-7b0cdbd44082" providerId="ADAL" clId="{7C644492-0C3A-4799-B451-D2688D4274C9}" dt="2026-03-18T20:22:42.268" v="2909" actId="1076"/>
          <ac:spMkLst>
            <pc:docMk/>
            <pc:sldMk cId="4113122354" sldId="275"/>
            <ac:spMk id="18" creationId="{22DD7CBF-F392-CCC5-DC74-B93A79D00F0F}"/>
          </ac:spMkLst>
        </pc:spChg>
        <pc:picChg chg="add mod">
          <ac:chgData name="Alessandro Scordo" userId="92ed46d9-721c-4ca3-b215-7b0cdbd44082" providerId="ADAL" clId="{7C644492-0C3A-4799-B451-D2688D4274C9}" dt="2026-03-18T20:18:44.063" v="2847" actId="14100"/>
          <ac:picMkLst>
            <pc:docMk/>
            <pc:sldMk cId="4113122354" sldId="275"/>
            <ac:picMk id="8" creationId="{9A76313C-14E5-5EBE-21DA-ABD04C3D683C}"/>
          </ac:picMkLst>
        </pc:picChg>
        <pc:picChg chg="add mod">
          <ac:chgData name="Alessandro Scordo" userId="92ed46d9-721c-4ca3-b215-7b0cdbd44082" providerId="ADAL" clId="{7C644492-0C3A-4799-B451-D2688D4274C9}" dt="2026-03-18T20:18:40.459" v="2846" actId="14100"/>
          <ac:picMkLst>
            <pc:docMk/>
            <pc:sldMk cId="4113122354" sldId="275"/>
            <ac:picMk id="9" creationId="{416B1A81-0038-4693-10D6-9273E8EAD62C}"/>
          </ac:picMkLst>
        </pc:picChg>
        <pc:picChg chg="add mod">
          <ac:chgData name="Alessandro Scordo" userId="92ed46d9-721c-4ca3-b215-7b0cdbd44082" providerId="ADAL" clId="{7C644492-0C3A-4799-B451-D2688D4274C9}" dt="2026-03-18T20:21:39.153" v="2894" actId="1076"/>
          <ac:picMkLst>
            <pc:docMk/>
            <pc:sldMk cId="4113122354" sldId="275"/>
            <ac:picMk id="16" creationId="{DE8B0DC1-32CA-E3E4-EF51-754D2051AF4C}"/>
          </ac:picMkLst>
        </pc:picChg>
        <pc:cxnChg chg="add mod">
          <ac:chgData name="Alessandro Scordo" userId="92ed46d9-721c-4ca3-b215-7b0cdbd44082" providerId="ADAL" clId="{7C644492-0C3A-4799-B451-D2688D4274C9}" dt="2026-03-18T20:23:36.122" v="2919" actId="208"/>
          <ac:cxnSpMkLst>
            <pc:docMk/>
            <pc:sldMk cId="4113122354" sldId="275"/>
            <ac:cxnSpMk id="20" creationId="{4FD1F2A6-501A-55CC-C268-88D9687FD4A5}"/>
          </ac:cxnSpMkLst>
        </pc:cxnChg>
      </pc:sldChg>
      <pc:sldChg chg="addSp delSp modSp add mod delAnim modAnim">
        <pc:chgData name="Alessandro Scordo" userId="92ed46d9-721c-4ca3-b215-7b0cdbd44082" providerId="ADAL" clId="{7C644492-0C3A-4799-B451-D2688D4274C9}" dt="2026-03-18T20:25:48.326" v="2948" actId="1076"/>
        <pc:sldMkLst>
          <pc:docMk/>
          <pc:sldMk cId="899427248" sldId="276"/>
        </pc:sldMkLst>
        <pc:spChg chg="mod">
          <ac:chgData name="Alessandro Scordo" userId="92ed46d9-721c-4ca3-b215-7b0cdbd44082" providerId="ADAL" clId="{7C644492-0C3A-4799-B451-D2688D4274C9}" dt="2026-03-18T20:24:02.409" v="2926"/>
          <ac:spMkLst>
            <pc:docMk/>
            <pc:sldMk cId="899427248" sldId="276"/>
            <ac:spMk id="6" creationId="{FF27C9D5-216B-E1EB-5930-D0C88A7CE061}"/>
          </ac:spMkLst>
        </pc:spChg>
        <pc:spChg chg="add mod">
          <ac:chgData name="Alessandro Scordo" userId="92ed46d9-721c-4ca3-b215-7b0cdbd44082" providerId="ADAL" clId="{7C644492-0C3A-4799-B451-D2688D4274C9}" dt="2026-03-18T20:25:26.346" v="2940" actId="1076"/>
          <ac:spMkLst>
            <pc:docMk/>
            <pc:sldMk cId="899427248" sldId="276"/>
            <ac:spMk id="10" creationId="{05DAA51F-6639-9ACE-9ED8-027EDED52A42}"/>
          </ac:spMkLst>
        </pc:spChg>
        <pc:spChg chg="add mod">
          <ac:chgData name="Alessandro Scordo" userId="92ed46d9-721c-4ca3-b215-7b0cdbd44082" providerId="ADAL" clId="{7C644492-0C3A-4799-B451-D2688D4274C9}" dt="2026-03-18T20:25:38.811" v="2944" actId="1076"/>
          <ac:spMkLst>
            <pc:docMk/>
            <pc:sldMk cId="899427248" sldId="276"/>
            <ac:spMk id="11" creationId="{07AFD39D-E7BB-B16E-21FD-14F99A290287}"/>
          </ac:spMkLst>
        </pc:spChg>
        <pc:spChg chg="add mod">
          <ac:chgData name="Alessandro Scordo" userId="92ed46d9-721c-4ca3-b215-7b0cdbd44082" providerId="ADAL" clId="{7C644492-0C3A-4799-B451-D2688D4274C9}" dt="2026-03-18T20:25:45.452" v="2947" actId="1076"/>
          <ac:spMkLst>
            <pc:docMk/>
            <pc:sldMk cId="899427248" sldId="276"/>
            <ac:spMk id="12" creationId="{8D0D85F0-2CE1-4EA9-D796-238995E28CF9}"/>
          </ac:spMkLst>
        </pc:spChg>
        <pc:spChg chg="add mod">
          <ac:chgData name="Alessandro Scordo" userId="92ed46d9-721c-4ca3-b215-7b0cdbd44082" providerId="ADAL" clId="{7C644492-0C3A-4799-B451-D2688D4274C9}" dt="2026-03-18T20:25:48.326" v="2948" actId="1076"/>
          <ac:spMkLst>
            <pc:docMk/>
            <pc:sldMk cId="899427248" sldId="276"/>
            <ac:spMk id="13" creationId="{7F8B5E2E-20CA-4F29-A707-E6AB0893A980}"/>
          </ac:spMkLst>
        </pc:spChg>
        <pc:picChg chg="add mod">
          <ac:chgData name="Alessandro Scordo" userId="92ed46d9-721c-4ca3-b215-7b0cdbd44082" providerId="ADAL" clId="{7C644492-0C3A-4799-B451-D2688D4274C9}" dt="2026-03-18T20:25:24.158" v="2939" actId="14100"/>
          <ac:picMkLst>
            <pc:docMk/>
            <pc:sldMk cId="899427248" sldId="276"/>
            <ac:picMk id="8" creationId="{2458EBC3-CD5D-999A-085B-CA3CEC1A58B4}"/>
          </ac:picMkLst>
        </pc:picChg>
        <pc:picChg chg="add mod">
          <ac:chgData name="Alessandro Scordo" userId="92ed46d9-721c-4ca3-b215-7b0cdbd44082" providerId="ADAL" clId="{7C644492-0C3A-4799-B451-D2688D4274C9}" dt="2026-03-18T20:25:35.440" v="2943" actId="1076"/>
          <ac:picMkLst>
            <pc:docMk/>
            <pc:sldMk cId="899427248" sldId="276"/>
            <ac:picMk id="9" creationId="{97DA0239-594A-AEE8-9D31-157386330F88}"/>
          </ac:picMkLst>
        </pc:picChg>
      </pc:sldChg>
      <pc:sldChg chg="addSp delSp modSp add mod modAnim">
        <pc:chgData name="Alessandro Scordo" userId="92ed46d9-721c-4ca3-b215-7b0cdbd44082" providerId="ADAL" clId="{7C644492-0C3A-4799-B451-D2688D4274C9}" dt="2026-03-24T11:53:57.213" v="5413" actId="2711"/>
        <pc:sldMkLst>
          <pc:docMk/>
          <pc:sldMk cId="2331178911" sldId="277"/>
        </pc:sldMkLst>
        <pc:spChg chg="mod">
          <ac:chgData name="Alessandro Scordo" userId="92ed46d9-721c-4ca3-b215-7b0cdbd44082" providerId="ADAL" clId="{7C644492-0C3A-4799-B451-D2688D4274C9}" dt="2026-03-18T20:46:04.166" v="3548" actId="14100"/>
          <ac:spMkLst>
            <pc:docMk/>
            <pc:sldMk cId="2331178911" sldId="277"/>
            <ac:spMk id="6" creationId="{144E40F7-D448-ECC5-6CCE-8278B189645E}"/>
          </ac:spMkLst>
        </pc:spChg>
        <pc:spChg chg="add mod">
          <ac:chgData name="Alessandro Scordo" userId="92ed46d9-721c-4ca3-b215-7b0cdbd44082" providerId="ADAL" clId="{7C644492-0C3A-4799-B451-D2688D4274C9}" dt="2026-03-24T11:53:57.213" v="5413" actId="2711"/>
          <ac:spMkLst>
            <pc:docMk/>
            <pc:sldMk cId="2331178911" sldId="277"/>
            <ac:spMk id="9" creationId="{AF37FA17-0B48-A406-D0AE-BEFAB1B3C44D}"/>
          </ac:spMkLst>
        </pc:spChg>
        <pc:spChg chg="add mod">
          <ac:chgData name="Alessandro Scordo" userId="92ed46d9-721c-4ca3-b215-7b0cdbd44082" providerId="ADAL" clId="{7C644492-0C3A-4799-B451-D2688D4274C9}" dt="2026-03-18T20:30:12.937" v="3018" actId="1076"/>
          <ac:spMkLst>
            <pc:docMk/>
            <pc:sldMk cId="2331178911" sldId="277"/>
            <ac:spMk id="10" creationId="{CE00FEF6-2175-9758-5E70-59AB28C8EEAB}"/>
          </ac:spMkLst>
        </pc:spChg>
        <pc:spChg chg="add mod">
          <ac:chgData name="Alessandro Scordo" userId="92ed46d9-721c-4ca3-b215-7b0cdbd44082" providerId="ADAL" clId="{7C644492-0C3A-4799-B451-D2688D4274C9}" dt="2026-03-18T20:27:03.247" v="2956" actId="1076"/>
          <ac:spMkLst>
            <pc:docMk/>
            <pc:sldMk cId="2331178911" sldId="277"/>
            <ac:spMk id="14" creationId="{51EDCE69-42CD-7013-79F7-ABAFE69BE5CE}"/>
          </ac:spMkLst>
        </pc:spChg>
        <pc:spChg chg="add mod">
          <ac:chgData name="Alessandro Scordo" userId="92ed46d9-721c-4ca3-b215-7b0cdbd44082" providerId="ADAL" clId="{7C644492-0C3A-4799-B451-D2688D4274C9}" dt="2026-03-18T20:27:07.172" v="2957" actId="1076"/>
          <ac:spMkLst>
            <pc:docMk/>
            <pc:sldMk cId="2331178911" sldId="277"/>
            <ac:spMk id="15" creationId="{80BD0F04-9FEB-1453-BD9E-8A7CDC8033B8}"/>
          </ac:spMkLst>
        </pc:spChg>
        <pc:spChg chg="add mod">
          <ac:chgData name="Alessandro Scordo" userId="92ed46d9-721c-4ca3-b215-7b0cdbd44082" providerId="ADAL" clId="{7C644492-0C3A-4799-B451-D2688D4274C9}" dt="2026-03-18T20:29:19.331" v="3006" actId="20577"/>
          <ac:spMkLst>
            <pc:docMk/>
            <pc:sldMk cId="2331178911" sldId="277"/>
            <ac:spMk id="16" creationId="{84FE687E-9EDF-77BD-1517-D6DF6296D675}"/>
          </ac:spMkLst>
        </pc:spChg>
        <pc:picChg chg="add mod">
          <ac:chgData name="Alessandro Scordo" userId="92ed46d9-721c-4ca3-b215-7b0cdbd44082" providerId="ADAL" clId="{7C644492-0C3A-4799-B451-D2688D4274C9}" dt="2026-03-18T20:30:27.162" v="3024" actId="1076"/>
          <ac:picMkLst>
            <pc:docMk/>
            <pc:sldMk cId="2331178911" sldId="277"/>
            <ac:picMk id="8" creationId="{52DE73DA-B85D-6AF0-FE47-987E0602FC20}"/>
          </ac:picMkLst>
        </pc:picChg>
        <pc:picChg chg="add mod">
          <ac:chgData name="Alessandro Scordo" userId="92ed46d9-721c-4ca3-b215-7b0cdbd44082" providerId="ADAL" clId="{7C644492-0C3A-4799-B451-D2688D4274C9}" dt="2026-03-18T20:29:30.027" v="3009" actId="14100"/>
          <ac:picMkLst>
            <pc:docMk/>
            <pc:sldMk cId="2331178911" sldId="277"/>
            <ac:picMk id="11" creationId="{260E55EC-27FE-35A8-083F-370B26AFD8F5}"/>
          </ac:picMkLst>
        </pc:picChg>
        <pc:picChg chg="add mod">
          <ac:chgData name="Alessandro Scordo" userId="92ed46d9-721c-4ca3-b215-7b0cdbd44082" providerId="ADAL" clId="{7C644492-0C3A-4799-B451-D2688D4274C9}" dt="2026-03-18T20:26:52.838" v="2953" actId="1076"/>
          <ac:picMkLst>
            <pc:docMk/>
            <pc:sldMk cId="2331178911" sldId="277"/>
            <ac:picMk id="12" creationId="{979FA744-7EEB-CC6B-A080-AC79E0F8144E}"/>
          </ac:picMkLst>
        </pc:picChg>
        <pc:picChg chg="add mod">
          <ac:chgData name="Alessandro Scordo" userId="92ed46d9-721c-4ca3-b215-7b0cdbd44082" providerId="ADAL" clId="{7C644492-0C3A-4799-B451-D2688D4274C9}" dt="2026-03-18T20:26:57.467" v="2955" actId="14100"/>
          <ac:picMkLst>
            <pc:docMk/>
            <pc:sldMk cId="2331178911" sldId="277"/>
            <ac:picMk id="13" creationId="{A8909CEA-985B-71BE-54EE-B24966BD8DB7}"/>
          </ac:picMkLst>
        </pc:picChg>
        <pc:picChg chg="add mod">
          <ac:chgData name="Alessandro Scordo" userId="92ed46d9-721c-4ca3-b215-7b0cdbd44082" providerId="ADAL" clId="{7C644492-0C3A-4799-B451-D2688D4274C9}" dt="2026-03-18T20:29:10.230" v="2978" actId="1076"/>
          <ac:picMkLst>
            <pc:docMk/>
            <pc:sldMk cId="2331178911" sldId="277"/>
            <ac:picMk id="2050" creationId="{2E5CA8AD-1B8F-6DCB-CD70-8A61BC5F1368}"/>
          </ac:picMkLst>
        </pc:picChg>
        <pc:cxnChg chg="add mod">
          <ac:chgData name="Alessandro Scordo" userId="92ed46d9-721c-4ca3-b215-7b0cdbd44082" providerId="ADAL" clId="{7C644492-0C3A-4799-B451-D2688D4274C9}" dt="2026-03-18T20:31:09.353" v="3036" actId="14100"/>
          <ac:cxnSpMkLst>
            <pc:docMk/>
            <pc:sldMk cId="2331178911" sldId="277"/>
            <ac:cxnSpMk id="18" creationId="{26661F42-7319-C9E3-9A8E-A693CE044847}"/>
          </ac:cxnSpMkLst>
        </pc:cxnChg>
        <pc:cxnChg chg="add mod">
          <ac:chgData name="Alessandro Scordo" userId="92ed46d9-721c-4ca3-b215-7b0cdbd44082" providerId="ADAL" clId="{7C644492-0C3A-4799-B451-D2688D4274C9}" dt="2026-03-18T20:31:07.369" v="3035" actId="14100"/>
          <ac:cxnSpMkLst>
            <pc:docMk/>
            <pc:sldMk cId="2331178911" sldId="277"/>
            <ac:cxnSpMk id="19" creationId="{A5B08A6A-7ED8-7100-2251-17F1D2CA12EE}"/>
          </ac:cxnSpMkLst>
        </pc:cxnChg>
      </pc:sldChg>
      <pc:sldChg chg="addSp delSp modSp add mod modAnim">
        <pc:chgData name="Alessandro Scordo" userId="92ed46d9-721c-4ca3-b215-7b0cdbd44082" providerId="ADAL" clId="{7C644492-0C3A-4799-B451-D2688D4274C9}" dt="2026-03-24T11:54:46.202" v="5416"/>
        <pc:sldMkLst>
          <pc:docMk/>
          <pc:sldMk cId="3267079776" sldId="278"/>
        </pc:sldMkLst>
        <pc:spChg chg="mod">
          <ac:chgData name="Alessandro Scordo" userId="92ed46d9-721c-4ca3-b215-7b0cdbd44082" providerId="ADAL" clId="{7C644492-0C3A-4799-B451-D2688D4274C9}" dt="2026-03-18T20:46:23.378" v="3604" actId="20577"/>
          <ac:spMkLst>
            <pc:docMk/>
            <pc:sldMk cId="3267079776" sldId="278"/>
            <ac:spMk id="6" creationId="{8DC42BC8-9708-FAAA-0CF6-9E602FD2D7B0}"/>
          </ac:spMkLst>
        </pc:spChg>
        <pc:spChg chg="add mod">
          <ac:chgData name="Alessandro Scordo" userId="92ed46d9-721c-4ca3-b215-7b0cdbd44082" providerId="ADAL" clId="{7C644492-0C3A-4799-B451-D2688D4274C9}" dt="2026-03-18T20:42:15.380" v="3268" actId="1076"/>
          <ac:spMkLst>
            <pc:docMk/>
            <pc:sldMk cId="3267079776" sldId="278"/>
            <ac:spMk id="24" creationId="{76690508-48C9-E98E-9820-89847CCD6FE4}"/>
          </ac:spMkLst>
        </pc:spChg>
        <pc:spChg chg="add mod">
          <ac:chgData name="Alessandro Scordo" userId="92ed46d9-721c-4ca3-b215-7b0cdbd44082" providerId="ADAL" clId="{7C644492-0C3A-4799-B451-D2688D4274C9}" dt="2026-03-18T20:43:13.250" v="3345" actId="1076"/>
          <ac:spMkLst>
            <pc:docMk/>
            <pc:sldMk cId="3267079776" sldId="278"/>
            <ac:spMk id="25" creationId="{7314F7C7-2248-CBF2-8B3F-FCC53131233A}"/>
          </ac:spMkLst>
        </pc:spChg>
        <pc:spChg chg="add mod">
          <ac:chgData name="Alessandro Scordo" userId="92ed46d9-721c-4ca3-b215-7b0cdbd44082" providerId="ADAL" clId="{7C644492-0C3A-4799-B451-D2688D4274C9}" dt="2026-03-18T20:45:01.019" v="3475" actId="1076"/>
          <ac:spMkLst>
            <pc:docMk/>
            <pc:sldMk cId="3267079776" sldId="278"/>
            <ac:spMk id="26" creationId="{C85411DE-9462-CABE-86A9-BBD3EC6B181A}"/>
          </ac:spMkLst>
        </pc:spChg>
        <pc:spChg chg="add mod">
          <ac:chgData name="Alessandro Scordo" userId="92ed46d9-721c-4ca3-b215-7b0cdbd44082" providerId="ADAL" clId="{7C644492-0C3A-4799-B451-D2688D4274C9}" dt="2026-03-18T20:45:14.220" v="3480" actId="122"/>
          <ac:spMkLst>
            <pc:docMk/>
            <pc:sldMk cId="3267079776" sldId="278"/>
            <ac:spMk id="27" creationId="{ED7C6F24-3598-CF47-1CF4-ED29994D8365}"/>
          </ac:spMkLst>
        </pc:spChg>
        <pc:picChg chg="add mod">
          <ac:chgData name="Alessandro Scordo" userId="92ed46d9-721c-4ca3-b215-7b0cdbd44082" providerId="ADAL" clId="{7C644492-0C3A-4799-B451-D2688D4274C9}" dt="2026-03-18T20:41:05.649" v="3122" actId="1076"/>
          <ac:picMkLst>
            <pc:docMk/>
            <pc:sldMk cId="3267079776" sldId="278"/>
            <ac:picMk id="14" creationId="{536919AB-6AC6-868B-0C1A-E19A05BA3983}"/>
          </ac:picMkLst>
        </pc:picChg>
        <pc:picChg chg="add mod">
          <ac:chgData name="Alessandro Scordo" userId="92ed46d9-721c-4ca3-b215-7b0cdbd44082" providerId="ADAL" clId="{7C644492-0C3A-4799-B451-D2688D4274C9}" dt="2026-03-18T20:41:01.059" v="3121" actId="1076"/>
          <ac:picMkLst>
            <pc:docMk/>
            <pc:sldMk cId="3267079776" sldId="278"/>
            <ac:picMk id="16" creationId="{EF4ABE9C-DE2A-8775-C7DD-9BED7C2CD84E}"/>
          </ac:picMkLst>
        </pc:picChg>
        <pc:picChg chg="add mod">
          <ac:chgData name="Alessandro Scordo" userId="92ed46d9-721c-4ca3-b215-7b0cdbd44082" providerId="ADAL" clId="{7C644492-0C3A-4799-B451-D2688D4274C9}" dt="2026-03-18T20:40:49.319" v="3117" actId="14100"/>
          <ac:picMkLst>
            <pc:docMk/>
            <pc:sldMk cId="3267079776" sldId="278"/>
            <ac:picMk id="20" creationId="{51BFA0D0-DE3A-B557-CD8A-66203EC0C796}"/>
          </ac:picMkLst>
        </pc:picChg>
        <pc:picChg chg="add mod">
          <ac:chgData name="Alessandro Scordo" userId="92ed46d9-721c-4ca3-b215-7b0cdbd44082" providerId="ADAL" clId="{7C644492-0C3A-4799-B451-D2688D4274C9}" dt="2026-03-18T20:40:53.245" v="3119" actId="14100"/>
          <ac:picMkLst>
            <pc:docMk/>
            <pc:sldMk cId="3267079776" sldId="278"/>
            <ac:picMk id="22" creationId="{08D92A0A-D5D7-94E7-E349-09C4DDAD98B8}"/>
          </ac:picMkLst>
        </pc:picChg>
      </pc:sldChg>
      <pc:sldChg chg="addSp delSp modSp add mod modAnim">
        <pc:chgData name="Alessandro Scordo" userId="92ed46d9-721c-4ca3-b215-7b0cdbd44082" providerId="ADAL" clId="{7C644492-0C3A-4799-B451-D2688D4274C9}" dt="2026-03-24T11:55:30.197" v="5418"/>
        <pc:sldMkLst>
          <pc:docMk/>
          <pc:sldMk cId="1792518338" sldId="279"/>
        </pc:sldMkLst>
        <pc:spChg chg="mod">
          <ac:chgData name="Alessandro Scordo" userId="92ed46d9-721c-4ca3-b215-7b0cdbd44082" providerId="ADAL" clId="{7C644492-0C3A-4799-B451-D2688D4274C9}" dt="2026-03-18T21:01:33.787" v="3638" actId="20577"/>
          <ac:spMkLst>
            <pc:docMk/>
            <pc:sldMk cId="1792518338" sldId="279"/>
            <ac:spMk id="6" creationId="{00CE3C71-84E9-AB44-0414-EAB3AEACD9F5}"/>
          </ac:spMkLst>
        </pc:spChg>
        <pc:spChg chg="add mod">
          <ac:chgData name="Alessandro Scordo" userId="92ed46d9-721c-4ca3-b215-7b0cdbd44082" providerId="ADAL" clId="{7C644492-0C3A-4799-B451-D2688D4274C9}" dt="2026-03-18T21:16:41.108" v="4076" actId="5793"/>
          <ac:spMkLst>
            <pc:docMk/>
            <pc:sldMk cId="1792518338" sldId="279"/>
            <ac:spMk id="8" creationId="{C3B0E00F-4D95-8D4D-4074-4A6CEBBB42F6}"/>
          </ac:spMkLst>
        </pc:spChg>
        <pc:spChg chg="add mod">
          <ac:chgData name="Alessandro Scordo" userId="92ed46d9-721c-4ca3-b215-7b0cdbd44082" providerId="ADAL" clId="{7C644492-0C3A-4799-B451-D2688D4274C9}" dt="2026-03-18T21:16:30.678" v="4071" actId="1076"/>
          <ac:spMkLst>
            <pc:docMk/>
            <pc:sldMk cId="1792518338" sldId="279"/>
            <ac:spMk id="10" creationId="{F58AE7DD-4F78-C5DA-B5EB-33D4F323D6C5}"/>
          </ac:spMkLst>
        </pc:spChg>
        <pc:picChg chg="add mod">
          <ac:chgData name="Alessandro Scordo" userId="92ed46d9-721c-4ca3-b215-7b0cdbd44082" providerId="ADAL" clId="{7C644492-0C3A-4799-B451-D2688D4274C9}" dt="2026-03-18T21:13:05.088" v="4006" actId="1036"/>
          <ac:picMkLst>
            <pc:docMk/>
            <pc:sldMk cId="1792518338" sldId="279"/>
            <ac:picMk id="11" creationId="{14CF83E0-B568-07DE-DAE2-9B38C212E3EA}"/>
          </ac:picMkLst>
        </pc:picChg>
        <pc:picChg chg="add mod">
          <ac:chgData name="Alessandro Scordo" userId="92ed46d9-721c-4ca3-b215-7b0cdbd44082" providerId="ADAL" clId="{7C644492-0C3A-4799-B451-D2688D4274C9}" dt="2026-03-18T21:13:05.088" v="4006" actId="1036"/>
          <ac:picMkLst>
            <pc:docMk/>
            <pc:sldMk cId="1792518338" sldId="279"/>
            <ac:picMk id="12" creationId="{8CC3755C-E3B1-6684-07A2-8BB22EF9C74E}"/>
          </ac:picMkLst>
        </pc:picChg>
        <pc:picChg chg="add mod ord">
          <ac:chgData name="Alessandro Scordo" userId="92ed46d9-721c-4ca3-b215-7b0cdbd44082" providerId="ADAL" clId="{7C644492-0C3A-4799-B451-D2688D4274C9}" dt="2026-03-18T21:16:36.063" v="4073" actId="14100"/>
          <ac:picMkLst>
            <pc:docMk/>
            <pc:sldMk cId="1792518338" sldId="279"/>
            <ac:picMk id="14" creationId="{3A638269-1CF9-CDE7-60B2-F071687FBA7A}"/>
          </ac:picMkLst>
        </pc:picChg>
      </pc:sldChg>
      <pc:sldChg chg="addSp delSp modSp add mod modAnim">
        <pc:chgData name="Alessandro Scordo" userId="92ed46d9-721c-4ca3-b215-7b0cdbd44082" providerId="ADAL" clId="{7C644492-0C3A-4799-B451-D2688D4274C9}" dt="2026-03-24T11:56:49.030" v="5421"/>
        <pc:sldMkLst>
          <pc:docMk/>
          <pc:sldMk cId="838759057" sldId="280"/>
        </pc:sldMkLst>
        <pc:spChg chg="mod">
          <ac:chgData name="Alessandro Scordo" userId="92ed46d9-721c-4ca3-b215-7b0cdbd44082" providerId="ADAL" clId="{7C644492-0C3A-4799-B451-D2688D4274C9}" dt="2026-03-18T21:14:24.756" v="4058" actId="20577"/>
          <ac:spMkLst>
            <pc:docMk/>
            <pc:sldMk cId="838759057" sldId="280"/>
            <ac:spMk id="6" creationId="{EB254906-2D78-FE94-D786-0F1C7BC263DA}"/>
          </ac:spMkLst>
        </pc:spChg>
        <pc:spChg chg="add mod">
          <ac:chgData name="Alessandro Scordo" userId="92ed46d9-721c-4ca3-b215-7b0cdbd44082" providerId="ADAL" clId="{7C644492-0C3A-4799-B451-D2688D4274C9}" dt="2026-03-18T21:18:25.005" v="4079" actId="1076"/>
          <ac:spMkLst>
            <pc:docMk/>
            <pc:sldMk cId="838759057" sldId="280"/>
            <ac:spMk id="9" creationId="{736EB19A-281C-F838-87AD-A03E43783635}"/>
          </ac:spMkLst>
        </pc:spChg>
        <pc:spChg chg="add mod">
          <ac:chgData name="Alessandro Scordo" userId="92ed46d9-721c-4ca3-b215-7b0cdbd44082" providerId="ADAL" clId="{7C644492-0C3A-4799-B451-D2688D4274C9}" dt="2026-03-18T21:18:31.108" v="4110" actId="1038"/>
          <ac:spMkLst>
            <pc:docMk/>
            <pc:sldMk cId="838759057" sldId="280"/>
            <ac:spMk id="10" creationId="{0AE992BB-E24F-F0BD-E1BD-C9F742C19BC4}"/>
          </ac:spMkLst>
        </pc:spChg>
        <pc:spChg chg="add mod">
          <ac:chgData name="Alessandro Scordo" userId="92ed46d9-721c-4ca3-b215-7b0cdbd44082" providerId="ADAL" clId="{7C644492-0C3A-4799-B451-D2688D4274C9}" dt="2026-03-18T21:18:31.108" v="4110" actId="1038"/>
          <ac:spMkLst>
            <pc:docMk/>
            <pc:sldMk cId="838759057" sldId="280"/>
            <ac:spMk id="11" creationId="{0BBFD5A0-CA91-CD06-DFE2-C1FBDFEBB14A}"/>
          </ac:spMkLst>
        </pc:spChg>
        <pc:spChg chg="add mod">
          <ac:chgData name="Alessandro Scordo" userId="92ed46d9-721c-4ca3-b215-7b0cdbd44082" providerId="ADAL" clId="{7C644492-0C3A-4799-B451-D2688D4274C9}" dt="2026-03-18T21:18:31.108" v="4110" actId="1038"/>
          <ac:spMkLst>
            <pc:docMk/>
            <pc:sldMk cId="838759057" sldId="280"/>
            <ac:spMk id="12" creationId="{3E5963C3-56CD-D611-9A99-54CD56CD03B5}"/>
          </ac:spMkLst>
        </pc:spChg>
        <pc:spChg chg="add mod">
          <ac:chgData name="Alessandro Scordo" userId="92ed46d9-721c-4ca3-b215-7b0cdbd44082" providerId="ADAL" clId="{7C644492-0C3A-4799-B451-D2688D4274C9}" dt="2026-03-18T21:18:31.108" v="4110" actId="1038"/>
          <ac:spMkLst>
            <pc:docMk/>
            <pc:sldMk cId="838759057" sldId="280"/>
            <ac:spMk id="13" creationId="{0F4D2C46-F567-AF04-1D47-1241B2B0E99A}"/>
          </ac:spMkLst>
        </pc:spChg>
        <pc:spChg chg="add mod">
          <ac:chgData name="Alessandro Scordo" userId="92ed46d9-721c-4ca3-b215-7b0cdbd44082" providerId="ADAL" clId="{7C644492-0C3A-4799-B451-D2688D4274C9}" dt="2026-03-18T21:18:22.786" v="4078" actId="14100"/>
          <ac:spMkLst>
            <pc:docMk/>
            <pc:sldMk cId="838759057" sldId="280"/>
            <ac:spMk id="14" creationId="{70726A15-384F-1EBF-5712-0B644564CA4E}"/>
          </ac:spMkLst>
        </pc:spChg>
        <pc:spChg chg="add mod">
          <ac:chgData name="Alessandro Scordo" userId="92ed46d9-721c-4ca3-b215-7b0cdbd44082" providerId="ADAL" clId="{7C644492-0C3A-4799-B451-D2688D4274C9}" dt="2026-03-18T21:18:31.108" v="4110" actId="1038"/>
          <ac:spMkLst>
            <pc:docMk/>
            <pc:sldMk cId="838759057" sldId="280"/>
            <ac:spMk id="15" creationId="{299E0DA1-C062-FC30-0DEA-AB73E96F56B2}"/>
          </ac:spMkLst>
        </pc:spChg>
        <pc:spChg chg="add mod">
          <ac:chgData name="Alessandro Scordo" userId="92ed46d9-721c-4ca3-b215-7b0cdbd44082" providerId="ADAL" clId="{7C644492-0C3A-4799-B451-D2688D4274C9}" dt="2026-03-18T21:18:31.108" v="4110" actId="1038"/>
          <ac:spMkLst>
            <pc:docMk/>
            <pc:sldMk cId="838759057" sldId="280"/>
            <ac:spMk id="16" creationId="{6E5AC27F-C24D-393D-8D65-B6A885D3E972}"/>
          </ac:spMkLst>
        </pc:spChg>
        <pc:picChg chg="add mod">
          <ac:chgData name="Alessandro Scordo" userId="92ed46d9-721c-4ca3-b215-7b0cdbd44082" providerId="ADAL" clId="{7C644492-0C3A-4799-B451-D2688D4274C9}" dt="2026-03-18T21:18:31.108" v="4110" actId="1038"/>
          <ac:picMkLst>
            <pc:docMk/>
            <pc:sldMk cId="838759057" sldId="280"/>
            <ac:picMk id="5" creationId="{B543DA23-CBCE-8EBC-BDD9-606F45647F86}"/>
          </ac:picMkLst>
        </pc:picChg>
        <pc:picChg chg="add mod">
          <ac:chgData name="Alessandro Scordo" userId="92ed46d9-721c-4ca3-b215-7b0cdbd44082" providerId="ADAL" clId="{7C644492-0C3A-4799-B451-D2688D4274C9}" dt="2026-03-18T21:18:31.108" v="4110" actId="1038"/>
          <ac:picMkLst>
            <pc:docMk/>
            <pc:sldMk cId="838759057" sldId="280"/>
            <ac:picMk id="8" creationId="{FB5BE0D0-8336-6717-836F-4713797EC99E}"/>
          </ac:picMkLst>
        </pc:picChg>
        <pc:picChg chg="add mod ord">
          <ac:chgData name="Alessandro Scordo" userId="92ed46d9-721c-4ca3-b215-7b0cdbd44082" providerId="ADAL" clId="{7C644492-0C3A-4799-B451-D2688D4274C9}" dt="2026-03-18T21:19:26.107" v="4123" actId="1076"/>
          <ac:picMkLst>
            <pc:docMk/>
            <pc:sldMk cId="838759057" sldId="280"/>
            <ac:picMk id="21" creationId="{A754A700-A71F-0772-1645-43BF0DE71FB3}"/>
          </ac:picMkLst>
        </pc:picChg>
        <pc:picChg chg="add mod ord">
          <ac:chgData name="Alessandro Scordo" userId="92ed46d9-721c-4ca3-b215-7b0cdbd44082" providerId="ADAL" clId="{7C644492-0C3A-4799-B451-D2688D4274C9}" dt="2026-03-18T21:19:48.442" v="4131" actId="1076"/>
          <ac:picMkLst>
            <pc:docMk/>
            <pc:sldMk cId="838759057" sldId="280"/>
            <ac:picMk id="23" creationId="{EE63D504-9D57-C7A5-611E-FD997CA64013}"/>
          </ac:picMkLst>
        </pc:picChg>
        <pc:cxnChg chg="mod">
          <ac:chgData name="Alessandro Scordo" userId="92ed46d9-721c-4ca3-b215-7b0cdbd44082" providerId="ADAL" clId="{7C644492-0C3A-4799-B451-D2688D4274C9}" dt="2026-03-18T21:18:31.108" v="4110" actId="1038"/>
          <ac:cxnSpMkLst>
            <pc:docMk/>
            <pc:sldMk cId="838759057" sldId="280"/>
            <ac:cxnSpMk id="17" creationId="{99BE9D77-4172-9D34-B23D-AA808B031297}"/>
          </ac:cxnSpMkLst>
        </pc:cxnChg>
      </pc:sldChg>
      <pc:sldChg chg="addSp delSp modSp add mod">
        <pc:chgData name="Alessandro Scordo" userId="92ed46d9-721c-4ca3-b215-7b0cdbd44082" providerId="ADAL" clId="{7C644492-0C3A-4799-B451-D2688D4274C9}" dt="2026-03-18T21:20:31.081" v="4154" actId="1076"/>
        <pc:sldMkLst>
          <pc:docMk/>
          <pc:sldMk cId="2333970412" sldId="281"/>
        </pc:sldMkLst>
        <pc:spChg chg="mod">
          <ac:chgData name="Alessandro Scordo" userId="92ed46d9-721c-4ca3-b215-7b0cdbd44082" providerId="ADAL" clId="{7C644492-0C3A-4799-B451-D2688D4274C9}" dt="2026-03-18T21:19:56.051" v="4149" actId="20577"/>
          <ac:spMkLst>
            <pc:docMk/>
            <pc:sldMk cId="2333970412" sldId="281"/>
            <ac:spMk id="6" creationId="{EA5A7765-0CBC-7125-E422-06B05EBDB580}"/>
          </ac:spMkLst>
        </pc:spChg>
        <pc:picChg chg="add mod">
          <ac:chgData name="Alessandro Scordo" userId="92ed46d9-721c-4ca3-b215-7b0cdbd44082" providerId="ADAL" clId="{7C644492-0C3A-4799-B451-D2688D4274C9}" dt="2026-03-18T21:20:31.081" v="4154" actId="1076"/>
          <ac:picMkLst>
            <pc:docMk/>
            <pc:sldMk cId="2333970412" sldId="281"/>
            <ac:picMk id="10" creationId="{89047579-611C-8892-0598-F0FD15EA86D7}"/>
          </ac:picMkLst>
        </pc:picChg>
      </pc:sldChg>
      <pc:sldChg chg="addSp modSp add mod modAnim">
        <pc:chgData name="Alessandro Scordo" userId="92ed46d9-721c-4ca3-b215-7b0cdbd44082" providerId="ADAL" clId="{7C644492-0C3A-4799-B451-D2688D4274C9}" dt="2026-03-24T11:57:27.467" v="5422"/>
        <pc:sldMkLst>
          <pc:docMk/>
          <pc:sldMk cId="1478445717" sldId="282"/>
        </pc:sldMkLst>
        <pc:spChg chg="mod">
          <ac:chgData name="Alessandro Scordo" userId="92ed46d9-721c-4ca3-b215-7b0cdbd44082" providerId="ADAL" clId="{7C644492-0C3A-4799-B451-D2688D4274C9}" dt="2026-03-18T21:26:01.021" v="4178"/>
          <ac:spMkLst>
            <pc:docMk/>
            <pc:sldMk cId="1478445717" sldId="282"/>
            <ac:spMk id="6" creationId="{73DDF1F9-CDE4-73E6-0589-99982B837CF8}"/>
          </ac:spMkLst>
        </pc:spChg>
        <pc:spChg chg="add mod">
          <ac:chgData name="Alessandro Scordo" userId="92ed46d9-721c-4ca3-b215-7b0cdbd44082" providerId="ADAL" clId="{7C644492-0C3A-4799-B451-D2688D4274C9}" dt="2026-03-18T21:25:03.350" v="4171" actId="20577"/>
          <ac:spMkLst>
            <pc:docMk/>
            <pc:sldMk cId="1478445717" sldId="282"/>
            <ac:spMk id="10" creationId="{4EE75052-1263-11CD-3BB2-05837BF2EE29}"/>
          </ac:spMkLst>
        </pc:spChg>
        <pc:picChg chg="add mod">
          <ac:chgData name="Alessandro Scordo" userId="92ed46d9-721c-4ca3-b215-7b0cdbd44082" providerId="ADAL" clId="{7C644492-0C3A-4799-B451-D2688D4274C9}" dt="2026-03-18T21:24:30.117" v="4157" actId="1076"/>
          <ac:picMkLst>
            <pc:docMk/>
            <pc:sldMk cId="1478445717" sldId="282"/>
            <ac:picMk id="8" creationId="{8DE2F4A6-7695-B199-85C0-8FED85B545F2}"/>
          </ac:picMkLst>
        </pc:picChg>
        <pc:picChg chg="add mod">
          <ac:chgData name="Alessandro Scordo" userId="92ed46d9-721c-4ca3-b215-7b0cdbd44082" providerId="ADAL" clId="{7C644492-0C3A-4799-B451-D2688D4274C9}" dt="2026-03-18T21:25:36.059" v="4176" actId="1076"/>
          <ac:picMkLst>
            <pc:docMk/>
            <pc:sldMk cId="1478445717" sldId="282"/>
            <ac:picMk id="12" creationId="{1EA57CCA-44B0-5AEB-42D1-706D6BE41CE6}"/>
          </ac:picMkLst>
        </pc:picChg>
      </pc:sldChg>
      <pc:sldChg chg="addSp modSp add mod modAnim">
        <pc:chgData name="Alessandro Scordo" userId="92ed46d9-721c-4ca3-b215-7b0cdbd44082" providerId="ADAL" clId="{7C644492-0C3A-4799-B451-D2688D4274C9}" dt="2026-03-24T11:58:25.457" v="5429"/>
        <pc:sldMkLst>
          <pc:docMk/>
          <pc:sldMk cId="2373377676" sldId="283"/>
        </pc:sldMkLst>
        <pc:spChg chg="mod">
          <ac:chgData name="Alessandro Scordo" userId="92ed46d9-721c-4ca3-b215-7b0cdbd44082" providerId="ADAL" clId="{7C644492-0C3A-4799-B451-D2688D4274C9}" dt="2026-03-18T21:26:03.302" v="4179"/>
          <ac:spMkLst>
            <pc:docMk/>
            <pc:sldMk cId="2373377676" sldId="283"/>
            <ac:spMk id="6" creationId="{DC66E440-FB9C-8F6F-C659-95D8FAB94287}"/>
          </ac:spMkLst>
        </pc:spChg>
        <pc:spChg chg="add mod">
          <ac:chgData name="Alessandro Scordo" userId="92ed46d9-721c-4ca3-b215-7b0cdbd44082" providerId="ADAL" clId="{7C644492-0C3A-4799-B451-D2688D4274C9}" dt="2026-03-18T21:29:02.087" v="4199" actId="1076"/>
          <ac:spMkLst>
            <pc:docMk/>
            <pc:sldMk cId="2373377676" sldId="283"/>
            <ac:spMk id="12" creationId="{874C1C0C-407A-593A-1F35-4CB0CCAA3BE6}"/>
          </ac:spMkLst>
        </pc:spChg>
        <pc:spChg chg="add mod">
          <ac:chgData name="Alessandro Scordo" userId="92ed46d9-721c-4ca3-b215-7b0cdbd44082" providerId="ADAL" clId="{7C644492-0C3A-4799-B451-D2688D4274C9}" dt="2026-03-18T21:30:24.342" v="4263" actId="1076"/>
          <ac:spMkLst>
            <pc:docMk/>
            <pc:sldMk cId="2373377676" sldId="283"/>
            <ac:spMk id="14" creationId="{74036072-9BE7-AA7A-BD67-0F50374C1504}"/>
          </ac:spMkLst>
        </pc:spChg>
        <pc:picChg chg="add mod">
          <ac:chgData name="Alessandro Scordo" userId="92ed46d9-721c-4ca3-b215-7b0cdbd44082" providerId="ADAL" clId="{7C644492-0C3A-4799-B451-D2688D4274C9}" dt="2026-03-18T21:26:28.884" v="4181" actId="14100"/>
          <ac:picMkLst>
            <pc:docMk/>
            <pc:sldMk cId="2373377676" sldId="283"/>
            <ac:picMk id="8" creationId="{889A07DD-730F-B645-20E7-2627DE81D30C}"/>
          </ac:picMkLst>
        </pc:picChg>
        <pc:picChg chg="add mod">
          <ac:chgData name="Alessandro Scordo" userId="92ed46d9-721c-4ca3-b215-7b0cdbd44082" providerId="ADAL" clId="{7C644492-0C3A-4799-B451-D2688D4274C9}" dt="2026-03-18T21:26:37.928" v="4185" actId="14100"/>
          <ac:picMkLst>
            <pc:docMk/>
            <pc:sldMk cId="2373377676" sldId="283"/>
            <ac:picMk id="10" creationId="{D787B949-741A-01E8-0070-2F3FD3898E9F}"/>
          </ac:picMkLst>
        </pc:picChg>
        <pc:picChg chg="add mod">
          <ac:chgData name="Alessandro Scordo" userId="92ed46d9-721c-4ca3-b215-7b0cdbd44082" providerId="ADAL" clId="{7C644492-0C3A-4799-B451-D2688D4274C9}" dt="2026-03-18T21:29:03.139" v="4200" actId="1076"/>
          <ac:picMkLst>
            <pc:docMk/>
            <pc:sldMk cId="2373377676" sldId="283"/>
            <ac:picMk id="3074" creationId="{D72A2B3F-436E-E3B0-614B-0EF488EF613A}"/>
          </ac:picMkLst>
        </pc:picChg>
      </pc:sldChg>
      <pc:sldChg chg="addSp modSp add mod modAnim">
        <pc:chgData name="Alessandro Scordo" userId="92ed46d9-721c-4ca3-b215-7b0cdbd44082" providerId="ADAL" clId="{7C644492-0C3A-4799-B451-D2688D4274C9}" dt="2026-03-24T15:51:38.579" v="5543"/>
        <pc:sldMkLst>
          <pc:docMk/>
          <pc:sldMk cId="760706461" sldId="284"/>
        </pc:sldMkLst>
        <pc:spChg chg="add mod">
          <ac:chgData name="Alessandro Scordo" userId="92ed46d9-721c-4ca3-b215-7b0cdbd44082" providerId="ADAL" clId="{7C644492-0C3A-4799-B451-D2688D4274C9}" dt="2026-03-24T11:59:07.398" v="5436" actId="1582"/>
          <ac:spMkLst>
            <pc:docMk/>
            <pc:sldMk cId="760706461" sldId="284"/>
            <ac:spMk id="5" creationId="{38424E0B-EC91-1041-9BA1-ECB3B8E75792}"/>
          </ac:spMkLst>
        </pc:spChg>
        <pc:spChg chg="mod">
          <ac:chgData name="Alessandro Scordo" userId="92ed46d9-721c-4ca3-b215-7b0cdbd44082" providerId="ADAL" clId="{7C644492-0C3A-4799-B451-D2688D4274C9}" dt="2026-03-18T21:30:34.365" v="4287" actId="20577"/>
          <ac:spMkLst>
            <pc:docMk/>
            <pc:sldMk cId="760706461" sldId="284"/>
            <ac:spMk id="6" creationId="{819E7C7E-B637-F753-448F-A2EADD5370D0}"/>
          </ac:spMkLst>
        </pc:spChg>
        <pc:spChg chg="add mod">
          <ac:chgData name="Alessandro Scordo" userId="92ed46d9-721c-4ca3-b215-7b0cdbd44082" providerId="ADAL" clId="{7C644492-0C3A-4799-B451-D2688D4274C9}" dt="2026-03-24T11:59:15.732" v="5539" actId="1038"/>
          <ac:spMkLst>
            <pc:docMk/>
            <pc:sldMk cId="760706461" sldId="284"/>
            <ac:spMk id="9" creationId="{7F14B301-0DA3-3249-BA13-ED42539846D8}"/>
          </ac:spMkLst>
        </pc:spChg>
        <pc:picChg chg="add mod">
          <ac:chgData name="Alessandro Scordo" userId="92ed46d9-721c-4ca3-b215-7b0cdbd44082" providerId="ADAL" clId="{7C644492-0C3A-4799-B451-D2688D4274C9}" dt="2026-03-18T21:31:38.998" v="4290" actId="1076"/>
          <ac:picMkLst>
            <pc:docMk/>
            <pc:sldMk cId="760706461" sldId="284"/>
            <ac:picMk id="8" creationId="{432B1B4D-8DDE-31CE-57C7-CA9D38D435AE}"/>
          </ac:picMkLst>
        </pc:picChg>
      </pc:sldChg>
      <pc:sldChg chg="addSp delSp modSp add mod modAnim">
        <pc:chgData name="Alessandro Scordo" userId="92ed46d9-721c-4ca3-b215-7b0cdbd44082" providerId="ADAL" clId="{7C644492-0C3A-4799-B451-D2688D4274C9}" dt="2026-03-24T11:59:41.010" v="5541"/>
        <pc:sldMkLst>
          <pc:docMk/>
          <pc:sldMk cId="414843012" sldId="285"/>
        </pc:sldMkLst>
        <pc:spChg chg="mod">
          <ac:chgData name="Alessandro Scordo" userId="92ed46d9-721c-4ca3-b215-7b0cdbd44082" providerId="ADAL" clId="{7C644492-0C3A-4799-B451-D2688D4274C9}" dt="2026-03-18T21:31:51.662" v="4314" actId="20577"/>
          <ac:spMkLst>
            <pc:docMk/>
            <pc:sldMk cId="414843012" sldId="285"/>
            <ac:spMk id="6" creationId="{B1C7A742-F75E-ED1B-51CF-A553925C8BE3}"/>
          </ac:spMkLst>
        </pc:spChg>
        <pc:spChg chg="add mod">
          <ac:chgData name="Alessandro Scordo" userId="92ed46d9-721c-4ca3-b215-7b0cdbd44082" providerId="ADAL" clId="{7C644492-0C3A-4799-B451-D2688D4274C9}" dt="2026-03-18T21:35:48.714" v="4512" actId="1076"/>
          <ac:spMkLst>
            <pc:docMk/>
            <pc:sldMk cId="414843012" sldId="285"/>
            <ac:spMk id="16" creationId="{BA322D11-E02C-A4C0-51E3-DA09AB89A5FC}"/>
          </ac:spMkLst>
        </pc:spChg>
        <pc:spChg chg="add mod">
          <ac:chgData name="Alessandro Scordo" userId="92ed46d9-721c-4ca3-b215-7b0cdbd44082" providerId="ADAL" clId="{7C644492-0C3A-4799-B451-D2688D4274C9}" dt="2026-03-18T21:36:30.790" v="4630" actId="20577"/>
          <ac:spMkLst>
            <pc:docMk/>
            <pc:sldMk cId="414843012" sldId="285"/>
            <ac:spMk id="18" creationId="{B424871C-1150-F6F6-9271-4A670A7E3278}"/>
          </ac:spMkLst>
        </pc:spChg>
        <pc:picChg chg="add mod">
          <ac:chgData name="Alessandro Scordo" userId="92ed46d9-721c-4ca3-b215-7b0cdbd44082" providerId="ADAL" clId="{7C644492-0C3A-4799-B451-D2688D4274C9}" dt="2026-03-18T21:34:40.005" v="4340" actId="1076"/>
          <ac:picMkLst>
            <pc:docMk/>
            <pc:sldMk cId="414843012" sldId="285"/>
            <ac:picMk id="10" creationId="{9A0908B7-7202-E292-3C85-50B9BE7FA6E2}"/>
          </ac:picMkLst>
        </pc:picChg>
        <pc:picChg chg="add mod">
          <ac:chgData name="Alessandro Scordo" userId="92ed46d9-721c-4ca3-b215-7b0cdbd44082" providerId="ADAL" clId="{7C644492-0C3A-4799-B451-D2688D4274C9}" dt="2026-03-18T21:34:44.877" v="4342" actId="14100"/>
          <ac:picMkLst>
            <pc:docMk/>
            <pc:sldMk cId="414843012" sldId="285"/>
            <ac:picMk id="12" creationId="{43C7258B-DF59-BC10-58FE-439731C412C7}"/>
          </ac:picMkLst>
        </pc:picChg>
        <pc:picChg chg="add mod">
          <ac:chgData name="Alessandro Scordo" userId="92ed46d9-721c-4ca3-b215-7b0cdbd44082" providerId="ADAL" clId="{7C644492-0C3A-4799-B451-D2688D4274C9}" dt="2026-03-18T21:34:33.969" v="4337" actId="14100"/>
          <ac:picMkLst>
            <pc:docMk/>
            <pc:sldMk cId="414843012" sldId="285"/>
            <ac:picMk id="14" creationId="{6900834E-1C09-D781-D30D-03C4A9052F94}"/>
          </ac:picMkLst>
        </pc:picChg>
      </pc:sldChg>
      <pc:sldChg chg="addSp modSp add mod modAnim">
        <pc:chgData name="Alessandro Scordo" userId="92ed46d9-721c-4ca3-b215-7b0cdbd44082" providerId="ADAL" clId="{7C644492-0C3A-4799-B451-D2688D4274C9}" dt="2026-03-24T11:59:54.011" v="5542"/>
        <pc:sldMkLst>
          <pc:docMk/>
          <pc:sldMk cId="2139923475" sldId="286"/>
        </pc:sldMkLst>
        <pc:spChg chg="mod">
          <ac:chgData name="Alessandro Scordo" userId="92ed46d9-721c-4ca3-b215-7b0cdbd44082" providerId="ADAL" clId="{7C644492-0C3A-4799-B451-D2688D4274C9}" dt="2026-03-18T21:38:58.012" v="4754" actId="20577"/>
          <ac:spMkLst>
            <pc:docMk/>
            <pc:sldMk cId="2139923475" sldId="286"/>
            <ac:spMk id="6" creationId="{8012B660-989E-E450-1037-911D93AC16C8}"/>
          </ac:spMkLst>
        </pc:spChg>
        <pc:spChg chg="add mod">
          <ac:chgData name="Alessandro Scordo" userId="92ed46d9-721c-4ca3-b215-7b0cdbd44082" providerId="ADAL" clId="{7C644492-0C3A-4799-B451-D2688D4274C9}" dt="2026-03-18T21:38:21.149" v="4730" actId="207"/>
          <ac:spMkLst>
            <pc:docMk/>
            <pc:sldMk cId="2139923475" sldId="286"/>
            <ac:spMk id="10" creationId="{9F101725-2A07-05C1-4906-A68760902076}"/>
          </ac:spMkLst>
        </pc:spChg>
        <pc:picChg chg="add mod">
          <ac:chgData name="Alessandro Scordo" userId="92ed46d9-721c-4ca3-b215-7b0cdbd44082" providerId="ADAL" clId="{7C644492-0C3A-4799-B451-D2688D4274C9}" dt="2026-03-18T21:38:25.973" v="4731" actId="1076"/>
          <ac:picMkLst>
            <pc:docMk/>
            <pc:sldMk cId="2139923475" sldId="286"/>
            <ac:picMk id="8" creationId="{7D98EC23-3A37-CB3D-5C1A-EB4B6183C56E}"/>
          </ac:picMkLst>
        </pc:picChg>
        <pc:picChg chg="add mod">
          <ac:chgData name="Alessandro Scordo" userId="92ed46d9-721c-4ca3-b215-7b0cdbd44082" providerId="ADAL" clId="{7C644492-0C3A-4799-B451-D2688D4274C9}" dt="2026-03-18T21:38:45.928" v="4736" actId="14100"/>
          <ac:picMkLst>
            <pc:docMk/>
            <pc:sldMk cId="2139923475" sldId="286"/>
            <ac:picMk id="12" creationId="{65AC3A87-5868-E758-21C4-32A2C1B57BE8}"/>
          </ac:picMkLst>
        </pc:picChg>
      </pc:sldChg>
      <pc:sldChg chg="addSp delSp modSp add mod ord">
        <pc:chgData name="Alessandro Scordo" userId="92ed46d9-721c-4ca3-b215-7b0cdbd44082" providerId="ADAL" clId="{7C644492-0C3A-4799-B451-D2688D4274C9}" dt="2026-03-18T21:53:52.253" v="4887" actId="20577"/>
        <pc:sldMkLst>
          <pc:docMk/>
          <pc:sldMk cId="3811025358" sldId="287"/>
        </pc:sldMkLst>
        <pc:spChg chg="mod">
          <ac:chgData name="Alessandro Scordo" userId="92ed46d9-721c-4ca3-b215-7b0cdbd44082" providerId="ADAL" clId="{7C644492-0C3A-4799-B451-D2688D4274C9}" dt="2026-03-18T21:53:52.253" v="4887" actId="20577"/>
          <ac:spMkLst>
            <pc:docMk/>
            <pc:sldMk cId="3811025358" sldId="287"/>
            <ac:spMk id="6" creationId="{FCD1676B-B9BA-8651-1118-AF5D42DE4286}"/>
          </ac:spMkLst>
        </pc:spChg>
        <pc:spChg chg="add del mod">
          <ac:chgData name="Alessandro Scordo" userId="92ed46d9-721c-4ca3-b215-7b0cdbd44082" providerId="ADAL" clId="{7C644492-0C3A-4799-B451-D2688D4274C9}" dt="2026-03-18T21:53:51.311" v="4885" actId="478"/>
          <ac:spMkLst>
            <pc:docMk/>
            <pc:sldMk cId="3811025358" sldId="287"/>
            <ac:spMk id="10" creationId="{14841FAE-0908-7234-3C51-84E8F642E528}"/>
          </ac:spMkLst>
        </pc:spChg>
        <pc:picChg chg="add del mod">
          <ac:chgData name="Alessandro Scordo" userId="92ed46d9-721c-4ca3-b215-7b0cdbd44082" providerId="ADAL" clId="{7C644492-0C3A-4799-B451-D2688D4274C9}" dt="2026-03-18T21:53:51.790" v="4886" actId="478"/>
          <ac:picMkLst>
            <pc:docMk/>
            <pc:sldMk cId="3811025358" sldId="287"/>
            <ac:picMk id="8" creationId="{2633839A-60EA-471E-948D-DD0D8E641579}"/>
          </ac:picMkLst>
        </pc:picChg>
      </pc:sldChg>
      <pc:sldChg chg="addSp delSp modSp add mod">
        <pc:chgData name="Alessandro Scordo" userId="92ed46d9-721c-4ca3-b215-7b0cdbd44082" providerId="ADAL" clId="{7C644492-0C3A-4799-B451-D2688D4274C9}" dt="2026-03-18T21:59:09.675" v="5256" actId="1076"/>
        <pc:sldMkLst>
          <pc:docMk/>
          <pc:sldMk cId="3190364254" sldId="288"/>
        </pc:sldMkLst>
        <pc:spChg chg="mod">
          <ac:chgData name="Alessandro Scordo" userId="92ed46d9-721c-4ca3-b215-7b0cdbd44082" providerId="ADAL" clId="{7C644492-0C3A-4799-B451-D2688D4274C9}" dt="2026-03-18T21:54:01.603" v="4898" actId="20577"/>
          <ac:spMkLst>
            <pc:docMk/>
            <pc:sldMk cId="3190364254" sldId="288"/>
            <ac:spMk id="6" creationId="{635D4C36-D355-1C96-17D7-20FB8C90FD54}"/>
          </ac:spMkLst>
        </pc:spChg>
        <pc:spChg chg="add mod">
          <ac:chgData name="Alessandro Scordo" userId="92ed46d9-721c-4ca3-b215-7b0cdbd44082" providerId="ADAL" clId="{7C644492-0C3A-4799-B451-D2688D4274C9}" dt="2026-03-18T21:58:01.779" v="5247" actId="1076"/>
          <ac:spMkLst>
            <pc:docMk/>
            <pc:sldMk cId="3190364254" sldId="288"/>
            <ac:spMk id="9" creationId="{530A0444-D8BB-9F9D-4F8C-B8BD9141BAFB}"/>
          </ac:spMkLst>
        </pc:spChg>
        <pc:picChg chg="add mod">
          <ac:chgData name="Alessandro Scordo" userId="92ed46d9-721c-4ca3-b215-7b0cdbd44082" providerId="ADAL" clId="{7C644492-0C3A-4799-B451-D2688D4274C9}" dt="2026-03-18T21:58:04.469" v="5248" actId="1076"/>
          <ac:picMkLst>
            <pc:docMk/>
            <pc:sldMk cId="3190364254" sldId="288"/>
            <ac:picMk id="12" creationId="{F937A8C5-1268-28E2-C72C-952A166C7FE8}"/>
          </ac:picMkLst>
        </pc:picChg>
        <pc:picChg chg="add mod">
          <ac:chgData name="Alessandro Scordo" userId="92ed46d9-721c-4ca3-b215-7b0cdbd44082" providerId="ADAL" clId="{7C644492-0C3A-4799-B451-D2688D4274C9}" dt="2026-03-18T21:59:09.675" v="5256" actId="1076"/>
          <ac:picMkLst>
            <pc:docMk/>
            <pc:sldMk cId="3190364254" sldId="288"/>
            <ac:picMk id="4100" creationId="{B2793CD4-7795-28DD-E9B5-C49F032FA532}"/>
          </ac:picMkLst>
        </pc:picChg>
      </pc:sldChg>
      <pc:sldChg chg="add">
        <pc:chgData name="Alessandro Scordo" userId="92ed46d9-721c-4ca3-b215-7b0cdbd44082" providerId="ADAL" clId="{7C644492-0C3A-4799-B451-D2688D4274C9}" dt="2026-03-25T09:18:58.485" v="5648" actId="2890"/>
        <pc:sldMkLst>
          <pc:docMk/>
          <pc:sldMk cId="824780748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F799C-B6F7-4EAE-8949-45C21134557E}" type="datetimeFigureOut">
              <a:rPr lang="en-GB" smtClean="0"/>
              <a:t>25/03/2026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D24AE-D6C3-49C9-8A43-062488821D8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55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889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3B386-F8A7-F3FD-6C9C-EA0CE6297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5FE4198-0B27-DD9B-5728-480F06FCE5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5000482-11F5-09CE-A834-2C182CB900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CACA522-81F3-A9E5-7588-7F02D23317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4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89E191-4DF6-2433-C7BD-94D7FA78D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1859C4C-B57C-DF93-8E29-CDB0B130C2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BDAEC8D-BE2C-8D6D-3194-A106AFFD65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2119C6-DE0F-3B19-3CD0-D11200E106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935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A8997-C24C-966F-C570-083BC0589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E70821E-6024-A042-6C7E-CF30F9E8A6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C5C91DD-4F68-B16A-9AC7-975FDA17BE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F0FB319-D219-D4F6-3E16-DD69341597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690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1ED3A-A7D9-0F1F-0F4F-0B7B3FAF1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5D6C56B-3FDE-10C6-826C-2846AA53F3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4B20734-96DF-C6B8-1699-072AC965BE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28E892B-7ECD-D942-09D5-97C39C024E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546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98EDE-F63E-E18F-B409-94C153B9BE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7B490B6-F027-EE99-766F-DE3C44E71B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2FC4696-856E-8C91-29EF-6623F50275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C188E4C-3073-EB75-FA6B-DF1D0250DE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4681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40DDC-A95E-B6F1-3A3B-837CE9616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DABFD13-67C2-72B8-9DA7-DF1B1EA73D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A8CEE24-51AE-9FB8-C4EC-4E5D88714A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22A787-AFAB-BF0C-9955-758D1D9753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3571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1AA6D-55EB-F5BC-C1A4-EC8E15AE72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1AAFF7E-425F-D7CA-45E4-46EBFDCEE3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3D67A37-635C-407A-E7E3-370450BC9A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BE87C88-8FE7-4215-26D3-E4BBFC92DA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42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B169C-6BDC-AC90-34E2-B267DD5945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9F90944-C55C-F6D8-1AE6-8FE3FFB2C4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BC470BB-7756-F673-829B-F30BC0271C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AA668C5-C94A-65B8-CD66-B631E33205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5996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1ABAD9-6716-CA61-9F30-21033E3FC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04E25CA-55D5-1CB5-A4E7-96C3DA6271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69838A3-64C4-65F5-0499-94E6CF282D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906808D-D620-8053-054C-20D7FC857D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1087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D20715-0058-3929-F43E-6D90C5D00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838E46C-530B-D367-9194-0D68F6535F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D43BC3C-5119-D65C-2309-8D6663EF28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61BD09D-EEFF-FF55-9D23-85B7D0A5F3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512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64943-CC58-9AB6-0C69-87A70F49EF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FBB2E6E-9822-9DC8-9720-1F2176CD7E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06F12F4-769A-FF36-28C8-3E736274EB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5E197B2-360A-AF53-8CA7-341AC48418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6311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90643-FF04-15C8-BB84-345BB47ED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734A797-CC51-BD15-1C74-CD8A3FF7EB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C600DE6-093B-A7E1-7ADE-850D16B304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67205C8-1003-AC62-DDE8-25DF2A2BCD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5245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097554-36C2-0E13-F9EB-ADAD9239C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62F42AF-A17E-D851-2459-CE7075007E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83077AB-F0B0-AA7E-A9BD-7D1BE8F577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C2BBA78-7935-EC47-AA55-D2973E1280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5606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1EFE05-E774-5423-9204-4B4BCCF97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9CE68C4-9038-8C5F-C3E2-3830E1C837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C27A726-A259-59F0-C8F0-D26BEB863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51F4080-9744-A2E0-5BD7-65960089BA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5432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D7619C-1768-F8C7-59CB-1B453BF38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B8A7223-9A05-43AF-5E22-8F99AD9B4D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AE78428-43F0-8502-0376-29E8EB013C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E051B7A-8792-66BB-614C-28AAED474A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5598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918D0-BABF-B8FC-2A17-DAB1CC628E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D312143-2E2B-95C9-7DE4-C6B35B534C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1490B56-25DE-238A-7379-BA8C623A7A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6294CA3-C6F7-68A2-4E6C-1DE71524A9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3646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F809F-0198-01A6-1B7F-F05E585AB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0F088B4-1DDB-9452-7372-D16C93486A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831A13B-0B95-A2DA-0D74-F5F2B7C421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A380397-9E75-CFA4-7FAC-ED76187276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9208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AF19FD-B67B-4509-4617-6A9CD352D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E8095E8-AE35-4425-FD54-26468B01C7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A202EF7-5CCE-3CB6-478D-591CD1640F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AE98851-285A-E280-293C-8D2BAE640C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478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F5A018-9E1C-DF35-A84C-012A298AA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8613471-ADD9-5754-100C-D20FC60175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EEFF403-C042-7231-1F54-F5841DB8BC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 </a:t>
            </a:r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E2CCA6E-FB05-1224-47B3-07AFF4D1AB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399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D86CF3-B2F7-F609-F314-8AE7712FE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2A51CC5-0F74-B5B8-8F74-DC23067332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AB2D285-6A8B-5AA3-C845-CA97D01F77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F4439E7-2B18-8352-56A8-A5BF0724F2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513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2D2B0-7F28-59F0-429D-0AA170E43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1CFD5A3-806F-FF75-3A64-1498C2509B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37F4525-4C16-3B6F-96F7-3FEB877909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6B26FB7-B932-BA68-3E5A-DFE32C6635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370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63A952-D8CA-F95B-7062-FB23FE611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0712302-97C5-F6F3-3FDA-E9AAC683A7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819EBFD-82B7-64D8-1744-15118E4147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E39B8C0-2B86-5AE8-8602-1F9C9D7D1E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961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FC8BB-6A86-1C61-D370-BA9C8954A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9AE73AB-092E-03D0-7D0E-86181C026C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A5C3CAD-4565-6294-0DAC-EEC3F57BC0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DA2406B-F64A-B077-2BB4-A7C7CEB69D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128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0A9C0-68E4-DE53-88DB-BE8C4FEB5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F18C64D-7F2E-FF25-3AA0-242BC1216A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4A5FD15-A355-5858-AFD4-6E62B854AA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299E9C-A495-D577-F914-90A28BA7DF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067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D41D6-2C9F-5B45-46B1-026E10CC1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3A2388E-142F-8074-5B69-6849CAFFAF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BBD1D32-550B-B898-B5B4-64A51ACEB5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C2BAABD-D673-E601-FB72-6E977ED73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3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1BE16F-E8A6-62E6-9190-321A24457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7F22FFC-FFFD-7F54-64C5-1AFE7CA113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98D1A7-F113-7E5D-F892-5C4BDA16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B80E3-F186-4B8A-A876-A844E1F45DA1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3FB7BE-C5DE-A29A-A76D-1C5678D8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F79652-8DB9-E5DA-FF73-3BBE83D56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696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473B70-FB72-379D-55D5-372DAF02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665B42-B543-6B85-F05B-CA35B9D5B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A2C127-60BC-E237-0A07-74BDBB61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99CAC-D785-476F-BB27-4BD6F82F676A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0C2037-EF50-C866-5F81-FE2D9BC4A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F81E35-EB2D-76F4-8B4F-7E28287A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402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4C63717-11D8-D22A-6066-6F60194D7F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59F555-50DB-1E4E-95C8-94A6375154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C48817-E5F0-0C5F-ED22-49E460FAB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576F-9364-41A8-9E99-EC6CFD9B549E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6EB31D-8403-9F9D-8DCC-2BAEDE4A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8B457A-3107-A229-F977-F45135C6D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195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DF23B-4A88-9C92-A303-E2C4ADED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6ADBE3-263F-3A8C-D7CF-3FA86DF90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552E88-BB90-0AB9-E4C4-EBA0CD6F3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62C6-421A-4D6A-9EDE-E4525A5CAA7B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94850D-5D63-471D-73F9-EA9B98B03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BBAF98-6793-FC82-72D3-69F17A80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65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7757BC-EB66-CD29-8452-ABB0DDE9B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23B1C1-A6AE-64CC-E389-2C5EF7C4D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2CE99A-8398-1BAD-FC60-BE02CC24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4009-3AF6-448F-A9AB-15B4281034EB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B4F53A-2A8B-459C-2FAB-B91001F9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7FD7F3-7C4A-3A1C-0C17-D66EE945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08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76CB74-5BD4-F26B-665F-06F99520A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174215-8CA2-7FF4-2682-FD0DD845C2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F21B624-E4AD-F5DA-D7F4-1CD9F84E8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98A465-46F1-F033-05AE-3F398DD29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7F6DB-4D3A-47FB-A014-6D5E3EF2C172}" type="datetime1">
              <a:rPr lang="it-IT" smtClean="0"/>
              <a:t>25/03/2026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1B2D6B1-FD8D-097E-F80F-3B714F8BC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DB47230-5872-7CEF-DACE-6A444B93E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355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79D11B-A7F5-3511-85EE-C0159B6BA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716A06-B858-6DB5-396C-BFFF7FD90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A029B8F-73E7-B68F-BD80-518A8A475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89F2EA8-2B6F-6C2E-C9C8-72D5E9379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752468A-7B06-7622-0FF5-DEEB7EC59C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E0FB03-82A2-F476-5D9F-C5137D315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F0AC-176C-47E3-9A35-C2364CFDEC2D}" type="datetime1">
              <a:rPr lang="it-IT" smtClean="0"/>
              <a:t>25/03/2026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B7016C5-FC14-DC58-9705-361141AB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9AA3378-D1B6-4846-78FC-AC89DE6A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9086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7FCCF2-EAC7-6051-C22C-E370AFB3E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237C0FF-E64E-9472-242A-1DEC839C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5573-4C96-4FB0-B943-83A0EC2BD5C8}" type="datetime1">
              <a:rPr lang="it-IT" smtClean="0"/>
              <a:t>25/03/2026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F46493F-5C9A-4F6C-4095-27ED9C8DA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61C7DF-A86B-0E28-E8F4-30EB9BB7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473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092AA7C-8991-7E22-D278-AD499E0A2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CEAA-F4E5-45A1-A801-09FD2966B4D3}" type="datetime1">
              <a:rPr lang="it-IT" smtClean="0"/>
              <a:t>25/03/2026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89577C5-D6B8-4DA5-D6B5-E00CE1D8A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59727F-D0EC-303F-E797-632297BF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170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DFEF6-E8EA-CEE5-C019-E046598E6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55694C-6A7A-86D7-314D-42633D24E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C898E3A-CCAF-5FA8-3CA5-D08916DF2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B5606CB-D3D0-BEBD-33A7-958529CC1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33E0-34E0-4FDF-B0BC-1277811E3D7D}" type="datetime1">
              <a:rPr lang="it-IT" smtClean="0"/>
              <a:t>25/03/2026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CB6A71-4DA0-DCC2-992E-4F4E1154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0E6D8A-682C-D985-9B7F-DB99EC14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86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DBA2A0-D9CE-77B5-9716-BD1233085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6CB045-7EAB-5305-5238-408C68ED06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AEC8F03-975B-C6DF-1CF8-ACA8F6065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0FC15F-4E8E-60AA-005D-0E57A5CA0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4860-578F-40CD-881C-9D7F5D85CFB9}" type="datetime1">
              <a:rPr lang="it-IT" smtClean="0"/>
              <a:t>25/03/2026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82FC906-7439-DD96-F481-4AA332F66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2ACAE21-F7FA-4187-CBD3-2EED9D67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980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D6941FD-8362-8709-915F-9B2830DA8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53AFF64-61CC-5F14-21A7-C7003156B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D2A5D7-FBF4-3E03-73E9-1198649855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ED745A-F871-415C-9BE6-C9450C7059DD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69B9E6-11B2-A0F3-3384-2F7997795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91231E-0073-B62E-73AE-3B6F73B40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217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3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2.png"/><Relationship Id="rId10" Type="http://schemas.openxmlformats.org/officeDocument/2006/relationships/image" Target="../media/image52.png"/><Relationship Id="rId4" Type="http://schemas.openxmlformats.org/officeDocument/2006/relationships/image" Target="../media/image4.png"/><Relationship Id="rId9" Type="http://schemas.openxmlformats.org/officeDocument/2006/relationships/image" Target="../media/image50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2.png"/><Relationship Id="rId10" Type="http://schemas.openxmlformats.org/officeDocument/2006/relationships/image" Target="../media/image59.png"/><Relationship Id="rId4" Type="http://schemas.openxmlformats.org/officeDocument/2006/relationships/image" Target="../media/image4.png"/><Relationship Id="rId9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3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3.pn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3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3.png"/><Relationship Id="rId7" Type="http://schemas.openxmlformats.org/officeDocument/2006/relationships/image" Target="../media/image7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emf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emf"/><Relationship Id="rId5" Type="http://schemas.openxmlformats.org/officeDocument/2006/relationships/image" Target="../media/image2.png"/><Relationship Id="rId10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png"/><Relationship Id="rId3" Type="http://schemas.openxmlformats.org/officeDocument/2006/relationships/image" Target="../media/image3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.png"/><Relationship Id="rId10" Type="http://schemas.openxmlformats.org/officeDocument/2006/relationships/image" Target="../media/image31.jpeg"/><Relationship Id="rId4" Type="http://schemas.openxmlformats.org/officeDocument/2006/relationships/image" Target="../media/image4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92D131-1186-85FE-7570-D1F06C5F5E85}"/>
              </a:ext>
            </a:extLst>
          </p:cNvPr>
          <p:cNvSpPr txBox="1"/>
          <p:nvPr/>
        </p:nvSpPr>
        <p:spPr>
          <a:xfrm>
            <a:off x="4734567" y="2440415"/>
            <a:ext cx="532799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GB" sz="3600" b="1" dirty="0">
                <a:solidFill>
                  <a:srgbClr val="0084A0"/>
                </a:solidFill>
                <a:latin typeface="Cocomat Pro" pitchFamily="2" charset="0"/>
              </a:rPr>
              <a:t>High precision X-ray measurements with the VOXES spectrometer at INFN-LNF </a:t>
            </a:r>
            <a:endParaRPr lang="it-IT" sz="3600" b="1" dirty="0">
              <a:latin typeface="Cocomat Pro" pitchFamily="2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59450E2-50F5-6990-4069-9C770C729D1A}"/>
              </a:ext>
            </a:extLst>
          </p:cNvPr>
          <p:cNvSpPr txBox="1"/>
          <p:nvPr/>
        </p:nvSpPr>
        <p:spPr>
          <a:xfrm>
            <a:off x="6096000" y="1060889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Alessandro Scordo</a:t>
            </a:r>
            <a:endParaRPr lang="it-IT" sz="2800" dirty="0">
              <a:latin typeface="Cocomat Pro" pitchFamily="2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7547770-0A4D-D4C4-C322-3CE65917925D}"/>
              </a:ext>
            </a:extLst>
          </p:cNvPr>
          <p:cNvSpPr txBox="1"/>
          <p:nvPr/>
        </p:nvSpPr>
        <p:spPr>
          <a:xfrm>
            <a:off x="6001042" y="1739930"/>
            <a:ext cx="476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it-IT" dirty="0">
                <a:solidFill>
                  <a:srgbClr val="002A48"/>
                </a:solidFill>
                <a:latin typeface="Cocomat Pro" pitchFamily="2" charset="0"/>
              </a:rPr>
              <a:t>INFN Frascati National </a:t>
            </a:r>
            <a:r>
              <a:rPr lang="it-IT" dirty="0" err="1">
                <a:solidFill>
                  <a:srgbClr val="002A48"/>
                </a:solidFill>
                <a:latin typeface="Cocomat Pro" pitchFamily="2" charset="0"/>
              </a:rPr>
              <a:t>Laboratory</a:t>
            </a:r>
            <a:r>
              <a:rPr lang="it-IT" dirty="0">
                <a:solidFill>
                  <a:srgbClr val="002A48"/>
                </a:solidFill>
                <a:latin typeface="Cocomat Pro" pitchFamily="2" charset="0"/>
              </a:rPr>
              <a:t>, </a:t>
            </a:r>
            <a:r>
              <a:rPr lang="it-IT" dirty="0" err="1">
                <a:solidFill>
                  <a:srgbClr val="002A48"/>
                </a:solidFill>
                <a:latin typeface="Cocomat Pro" pitchFamily="2" charset="0"/>
              </a:rPr>
              <a:t>Italy</a:t>
            </a:r>
            <a:endParaRPr lang="it-IT" dirty="0">
              <a:latin typeface="Cocomat Pro" pitchFamily="2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273D96D-9251-2F5B-D4DF-6BCC3221047A}"/>
              </a:ext>
            </a:extLst>
          </p:cNvPr>
          <p:cNvSpPr txBox="1"/>
          <p:nvPr/>
        </p:nvSpPr>
        <p:spPr>
          <a:xfrm>
            <a:off x="4734567" y="5502585"/>
            <a:ext cx="69592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Advances in </a:t>
            </a:r>
            <a:r>
              <a:rPr lang="en-GB" sz="1600" b="1" dirty="0">
                <a:solidFill>
                  <a:srgbClr val="002A48"/>
                </a:solidFill>
                <a:latin typeface="Cocomat Pro" pitchFamily="2" charset="0"/>
              </a:rPr>
              <a:t>X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-ray and </a:t>
            </a:r>
            <a:r>
              <a:rPr lang="en-GB" sz="1600" b="1" dirty="0">
                <a:solidFill>
                  <a:srgbClr val="002A48"/>
                </a:solidFill>
                <a:latin typeface="Cocomat Pro" pitchFamily="2" charset="0"/>
              </a:rPr>
              <a:t>G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amma </a:t>
            </a:r>
            <a:r>
              <a:rPr lang="en-GB" sz="1600" b="1" dirty="0" err="1">
                <a:solidFill>
                  <a:srgbClr val="002A48"/>
                </a:solidFill>
                <a:latin typeface="Cocomat Pro" pitchFamily="2" charset="0"/>
              </a:rPr>
              <a:t>RA</a:t>
            </a:r>
            <a:r>
              <a:rPr lang="en-GB" sz="1600" dirty="0" err="1">
                <a:solidFill>
                  <a:srgbClr val="002A48"/>
                </a:solidFill>
                <a:latin typeface="Cocomat Pro" pitchFamily="2" charset="0"/>
              </a:rPr>
              <a:t>y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en-GB" sz="1600" b="1" dirty="0" err="1">
                <a:solidFill>
                  <a:srgbClr val="002A48"/>
                </a:solidFill>
                <a:latin typeface="Cocomat Pro" pitchFamily="2" charset="0"/>
              </a:rPr>
              <a:t>DE</a:t>
            </a:r>
            <a:r>
              <a:rPr lang="en-GB" sz="1600" dirty="0" err="1">
                <a:solidFill>
                  <a:srgbClr val="002A48"/>
                </a:solidFill>
                <a:latin typeface="Cocomat Pro" pitchFamily="2" charset="0"/>
              </a:rPr>
              <a:t>tectors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 and applications (XGRADE 2026)</a:t>
            </a:r>
          </a:p>
          <a:p>
            <a:pPr algn="ctr" rtl="0">
              <a:buNone/>
            </a:pP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24-26/03/2026, Palermo</a:t>
            </a:r>
            <a:endParaRPr lang="it-IT" sz="1600" dirty="0">
              <a:latin typeface="Cocomat Pro" pitchFamily="2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27FEC2C-AD3B-0746-8B40-3C5441A51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0145" y="6405213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5D0974B-69A5-30DC-2138-C41D847C0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7168" y="2524216"/>
            <a:ext cx="2023025" cy="200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158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72AC8F-40A4-D208-F202-59DDE410B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B2435419-1A3C-C531-C8BC-4317451263D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4DDCB26-110B-BF14-B175-68691C1AE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10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CB883FD-2CBE-5196-D29A-FA25F2C4956B}"/>
              </a:ext>
            </a:extLst>
          </p:cNvPr>
          <p:cNvSpPr txBox="1"/>
          <p:nvPr/>
        </p:nvSpPr>
        <p:spPr>
          <a:xfrm>
            <a:off x="5593429" y="600601"/>
            <a:ext cx="6140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Calibration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procedure and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function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0B770DF0-313F-C1AD-F620-A26D64C04E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5070A5A-3645-E71A-119D-63B1DE1B85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E5891D3-B5B6-424B-2B8F-6CD8DA18D63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1" y="1380213"/>
            <a:ext cx="5660817" cy="281477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EDA830C-4948-CD5C-6689-0303D008D7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9567" y="1080813"/>
            <a:ext cx="4192433" cy="514871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14CFBB7-E72E-C747-938C-C34C0A7F09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809" y="4438625"/>
            <a:ext cx="4684154" cy="1705715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AA730E48-559C-F93D-F11F-01D778A8A29C}"/>
              </a:ext>
            </a:extLst>
          </p:cNvPr>
          <p:cNvSpPr/>
          <p:nvPr/>
        </p:nvSpPr>
        <p:spPr>
          <a:xfrm>
            <a:off x="4976848" y="3751865"/>
            <a:ext cx="3087347" cy="1323439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it-IT" sz="2000" dirty="0">
                <a:latin typeface="Cocomat Pro"/>
              </a:rPr>
              <a:t>For small </a:t>
            </a:r>
            <a:r>
              <a:rPr lang="it-IT" sz="2000" dirty="0">
                <a:latin typeface="Symbol" panose="05050102010706020507" pitchFamily="18" charset="2"/>
              </a:rPr>
              <a:t>q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 err="1">
                <a:latin typeface="Cocomat Pro"/>
              </a:rPr>
              <a:t>values</a:t>
            </a:r>
            <a:r>
              <a:rPr lang="it-IT" sz="2000" dirty="0">
                <a:latin typeface="Cocomat Pro"/>
              </a:rPr>
              <a:t> (</a:t>
            </a:r>
            <a:r>
              <a:rPr lang="it-IT" sz="2000" dirty="0" err="1">
                <a:latin typeface="Cocomat Pro"/>
              </a:rPr>
              <a:t>sin</a:t>
            </a:r>
            <a:r>
              <a:rPr lang="it-IT" sz="2000" dirty="0" err="1">
                <a:latin typeface="Symbol" panose="05050102010706020507" pitchFamily="18" charset="2"/>
              </a:rPr>
              <a:t>q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>
                <a:latin typeface="Cocomat Pro"/>
                <a:cs typeface="Times New Roman" panose="02020603050405020304" pitchFamily="18" charset="0"/>
              </a:rPr>
              <a:t>≈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>
                <a:latin typeface="Symbol" panose="05050102010706020507" pitchFamily="18" charset="2"/>
              </a:rPr>
              <a:t>q</a:t>
            </a:r>
            <a:r>
              <a:rPr lang="it-IT" sz="2000" dirty="0">
                <a:latin typeface="Cocomat Pro"/>
              </a:rPr>
              <a:t>) or small ranges, </a:t>
            </a:r>
            <a:r>
              <a:rPr lang="it-IT" sz="2000" dirty="0" err="1">
                <a:latin typeface="Cocomat Pro"/>
              </a:rPr>
              <a:t>is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 err="1">
                <a:latin typeface="Cocomat Pro"/>
              </a:rPr>
              <a:t>it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 err="1">
                <a:latin typeface="Cocomat Pro"/>
              </a:rPr>
              <a:t>also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 err="1">
                <a:latin typeface="Cocomat Pro"/>
              </a:rPr>
              <a:t>possible</a:t>
            </a:r>
            <a:r>
              <a:rPr lang="it-IT" sz="2000" dirty="0">
                <a:latin typeface="Cocomat Pro"/>
              </a:rPr>
              <a:t> to calibrate with a linear </a:t>
            </a:r>
            <a:r>
              <a:rPr lang="it-IT" sz="2000" dirty="0" err="1">
                <a:latin typeface="Cocomat Pro"/>
              </a:rPr>
              <a:t>function</a:t>
            </a:r>
            <a:endParaRPr lang="it-IT" sz="2000" dirty="0"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205544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B2B15A-D538-9F42-C0D7-251155CC5B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>
            <a:extLst>
              <a:ext uri="{FF2B5EF4-FFF2-40B4-BE49-F238E27FC236}">
                <a16:creationId xmlns:a16="http://schemas.microsoft.com/office/drawing/2014/main" id="{A6BCF64A-F834-3A5C-2312-BA27C3AC7B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05" y="1394882"/>
            <a:ext cx="4971485" cy="2133803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C5A2C96-C7D6-0BAB-C367-D464C6005B4E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8DC1F5A-33D1-C26B-98B3-0F17639E9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940A29F-E354-BA86-B6C3-455C14F32050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Effects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of the HAPG mosaicity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2D9F0456-B889-AFD1-F0DF-E28C84E85C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812CFDC2-780A-EEDC-3D40-C3C81BA502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91FF4B05-04A0-6CF6-54B3-C4D2004BCD72}"/>
              </a:ext>
            </a:extLst>
          </p:cNvPr>
          <p:cNvSpPr/>
          <p:nvPr/>
        </p:nvSpPr>
        <p:spPr>
          <a:xfrm>
            <a:off x="5318876" y="1394882"/>
            <a:ext cx="3210871" cy="1200329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err="1">
                <a:latin typeface="Cocomat Pro"/>
                <a:cs typeface="Times New Roman" panose="02020603050405020304" pitchFamily="18" charset="0"/>
              </a:rPr>
              <a:t>Mosaic</a:t>
            </a:r>
            <a:r>
              <a:rPr lang="it-IT" sz="2400" dirty="0">
                <a:latin typeface="Cocomat Pro"/>
                <a:cs typeface="Times New Roman" panose="02020603050405020304" pitchFamily="18" charset="0"/>
              </a:rPr>
              <a:t> spread </a:t>
            </a:r>
            <a:r>
              <a:rPr lang="it-IT" sz="2400" dirty="0" err="1">
                <a:latin typeface="Cocomat Pro"/>
                <a:cs typeface="Times New Roman" panose="02020603050405020304" pitchFamily="18" charset="0"/>
              </a:rPr>
              <a:t>is</a:t>
            </a:r>
            <a:r>
              <a:rPr lang="it-IT" sz="2400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Cocomat Pro"/>
                <a:cs typeface="Times New Roman" panose="02020603050405020304" pitchFamily="18" charset="0"/>
              </a:rPr>
              <a:t>worsening</a:t>
            </a:r>
            <a:r>
              <a:rPr lang="it-IT" sz="2400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Cocomat Pro"/>
                <a:cs typeface="Times New Roman" panose="02020603050405020304" pitchFamily="18" charset="0"/>
              </a:rPr>
              <a:t>resolution</a:t>
            </a:r>
            <a:r>
              <a:rPr lang="it-IT" sz="2400" dirty="0">
                <a:latin typeface="Cocomat Pro"/>
                <a:cs typeface="Times New Roman" panose="02020603050405020304" pitchFamily="18" charset="0"/>
              </a:rPr>
              <a:t> (</a:t>
            </a:r>
            <a:r>
              <a:rPr lang="it-IT" sz="2400" dirty="0" err="1">
                <a:latin typeface="Cocomat Pro"/>
                <a:cs typeface="Times New Roman" panose="02020603050405020304" pitchFamily="18" charset="0"/>
              </a:rPr>
              <a:t>as</a:t>
            </a:r>
            <a:r>
              <a:rPr lang="it-IT" sz="2400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Cocomat Pro"/>
                <a:cs typeface="Times New Roman" panose="02020603050405020304" pitchFamily="18" charset="0"/>
              </a:rPr>
              <a:t>expected</a:t>
            </a:r>
            <a:r>
              <a:rPr lang="it-IT" sz="2400" dirty="0">
                <a:latin typeface="Cocomat Pro"/>
                <a:cs typeface="Times New Roman" panose="02020603050405020304" pitchFamily="18" charset="0"/>
              </a:rPr>
              <a:t>…)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5F3C678-E8D4-A0FC-CF6A-7781CD742854}"/>
              </a:ext>
            </a:extLst>
          </p:cNvPr>
          <p:cNvSpPr/>
          <p:nvPr/>
        </p:nvSpPr>
        <p:spPr>
          <a:xfrm>
            <a:off x="5922000" y="3420136"/>
            <a:ext cx="2653116" cy="1200329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Cocomat Pro"/>
                <a:cs typeface="Times New Roman" panose="02020603050405020304" pitchFamily="18" charset="0"/>
              </a:rPr>
              <a:t>…</a:t>
            </a:r>
            <a:r>
              <a:rPr lang="it-IT" sz="2400" dirty="0" err="1">
                <a:latin typeface="Cocomat Pro"/>
                <a:cs typeface="Times New Roman" panose="02020603050405020304" pitchFamily="18" charset="0"/>
              </a:rPr>
              <a:t>but</a:t>
            </a:r>
            <a:r>
              <a:rPr lang="it-IT" sz="2400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Cocomat Pro"/>
                <a:cs typeface="Times New Roman" panose="02020603050405020304" pitchFamily="18" charset="0"/>
              </a:rPr>
              <a:t>why</a:t>
            </a:r>
            <a:r>
              <a:rPr lang="it-IT" sz="2400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Cocomat Pro"/>
                <a:cs typeface="Times New Roman" panose="02020603050405020304" pitchFamily="18" charset="0"/>
              </a:rPr>
              <a:t>not</a:t>
            </a:r>
            <a:r>
              <a:rPr lang="it-IT" sz="2400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Cocomat Pro"/>
                <a:cs typeface="Times New Roman" panose="02020603050405020304" pitchFamily="18" charset="0"/>
              </a:rPr>
              <a:t>increasing</a:t>
            </a:r>
            <a:r>
              <a:rPr lang="it-IT" sz="2400" dirty="0">
                <a:latin typeface="Cocomat Pro"/>
                <a:cs typeface="Times New Roman" panose="02020603050405020304" pitchFamily="18" charset="0"/>
              </a:rPr>
              <a:t> the rate???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A79A70FC-6F3C-AD71-259A-350C47F3B5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937" y="4020301"/>
            <a:ext cx="5592421" cy="1834784"/>
          </a:xfrm>
          <a:prstGeom prst="rect">
            <a:avLst/>
          </a:prstGeom>
        </p:spPr>
      </p:pic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3FF16BD5-68AF-37BA-F28F-1A80DCAC49D1}"/>
              </a:ext>
            </a:extLst>
          </p:cNvPr>
          <p:cNvSpPr/>
          <p:nvPr/>
        </p:nvSpPr>
        <p:spPr>
          <a:xfrm>
            <a:off x="4843736" y="4029309"/>
            <a:ext cx="952622" cy="1862508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6F88ADB-A730-9DB3-F541-BA202712F6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55389" y="1056189"/>
            <a:ext cx="3514889" cy="521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7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1FA14DA-EDFB-7F16-4F4C-6DB05CD0D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E2D3438C-7030-120E-1799-97667C566AE9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132EAA2-22C0-0B9C-CDE1-E7C930C59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968E8D3-081C-A9AF-5F61-72E197E577A2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Effects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of 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crystal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mosaicity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582CD722-CA6F-C68C-C4B6-1094B9A62F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069F59B-A914-6246-1493-B90FCA46FC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CBEAFDA-84EF-EBD8-5586-4148278A8B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2735" y="1046135"/>
            <a:ext cx="8109266" cy="521126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538D5E2-908E-DED7-3069-395617645D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083" y="4168080"/>
            <a:ext cx="1797597" cy="637043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320D9795-AE09-EC6D-6C2E-FC5756029CB0}"/>
              </a:ext>
            </a:extLst>
          </p:cNvPr>
          <p:cNvSpPr/>
          <p:nvPr/>
        </p:nvSpPr>
        <p:spPr>
          <a:xfrm>
            <a:off x="389764" y="4944039"/>
            <a:ext cx="3270254" cy="1200329"/>
          </a:xfrm>
          <a:prstGeom prst="rect">
            <a:avLst/>
          </a:prstGeom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Mosaicity </a:t>
            </a:r>
            <a:r>
              <a:rPr lang="it-IT" sz="24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should</a:t>
            </a:r>
            <a:r>
              <a:rPr lang="it-IT" sz="24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be </a:t>
            </a:r>
            <a:r>
              <a:rPr lang="it-IT" sz="24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chosen</a:t>
            </a:r>
            <a:r>
              <a:rPr lang="it-IT" sz="24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depending</a:t>
            </a:r>
            <a:r>
              <a:rPr lang="it-IT" sz="24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on the </a:t>
            </a:r>
            <a:r>
              <a:rPr lang="it-IT" sz="24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application</a:t>
            </a:r>
            <a:endParaRPr lang="it-IT" sz="2400" dirty="0">
              <a:solidFill>
                <a:srgbClr val="00B050"/>
              </a:solidFill>
              <a:latin typeface="Cocomat Pro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E35F056-F89C-EAD6-9011-16942BFDBEF4}"/>
              </a:ext>
            </a:extLst>
          </p:cNvPr>
          <p:cNvSpPr txBox="1"/>
          <p:nvPr/>
        </p:nvSpPr>
        <p:spPr>
          <a:xfrm>
            <a:off x="112977" y="1607526"/>
            <a:ext cx="38238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latin typeface="Cocomat Pro"/>
                <a:cs typeface="Times New Roman" panose="02020603050405020304" pitchFamily="18" charset="0"/>
              </a:rPr>
              <a:t>Number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of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crystallites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 per mm</a:t>
            </a:r>
            <a:r>
              <a:rPr lang="it-IT" baseline="30000" dirty="0">
                <a:latin typeface="Cocomat Pro"/>
                <a:cs typeface="Times New Roman" panose="02020603050405020304" pitchFamily="18" charset="0"/>
              </a:rPr>
              <a:t>3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is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of the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same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order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of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magnitude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in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every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crystal</a:t>
            </a:r>
            <a:endParaRPr lang="en-GB" dirty="0">
              <a:latin typeface="Cocomat Pro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5F5FBD4-D573-C277-5485-9CC0627CB464}"/>
              </a:ext>
            </a:extLst>
          </p:cNvPr>
          <p:cNvSpPr txBox="1"/>
          <p:nvPr/>
        </p:nvSpPr>
        <p:spPr>
          <a:xfrm>
            <a:off x="185941" y="2828835"/>
            <a:ext cx="38238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Cocomat Pro"/>
                <a:cs typeface="Times New Roman" panose="02020603050405020304" pitchFamily="18" charset="0"/>
              </a:rPr>
              <a:t>The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number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of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effectively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used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crystallites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is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given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by the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integral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of the mosaicity spread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within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the energy range of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interest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: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80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14A5DC-0293-4BB7-6ED9-E2C6852A3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6A57B601-E33C-46CD-C605-D76161A4558E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D69C745-D244-9890-DA26-C2CB80609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13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C99DAA-14CA-87D7-45F7-608B1918C015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Effects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of 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crystal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thickness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195F412A-CFB6-41A5-95E5-0F58844EDE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F5331A79-0040-38CB-7E62-547F6D3BA7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50E96F32-DFB4-BFDC-6674-85B4C15087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244" y="1365029"/>
            <a:ext cx="5441378" cy="233445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09626940-79A3-480B-2C1A-A9443592FB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9436" y="1163216"/>
            <a:ext cx="3080198" cy="507253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52A690-5949-44F6-F0B2-D1BE66FDDF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585406"/>
            <a:ext cx="6565380" cy="2659264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3F87B299-0021-5AF2-90A5-91483129E1F4}"/>
              </a:ext>
            </a:extLst>
          </p:cNvPr>
          <p:cNvSpPr/>
          <p:nvPr/>
        </p:nvSpPr>
        <p:spPr>
          <a:xfrm>
            <a:off x="5328846" y="1990345"/>
            <a:ext cx="3080197" cy="1569660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The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resolution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worsening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effect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induced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by the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crystal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thickness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is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not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anymore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predominant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; on the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contrary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, the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resolution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broadening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induced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by the source size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is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 more </a:t>
            </a:r>
            <a:r>
              <a:rPr lang="it-IT" sz="1600" dirty="0" err="1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important</a:t>
            </a:r>
            <a:r>
              <a:rPr lang="it-IT" sz="1600" dirty="0">
                <a:solidFill>
                  <a:srgbClr val="00B050"/>
                </a:solidFill>
                <a:latin typeface="Cocomat Pro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FD5FE31-16F3-050D-7F75-80601E93A5D7}"/>
              </a:ext>
            </a:extLst>
          </p:cNvPr>
          <p:cNvSpPr txBox="1"/>
          <p:nvPr/>
        </p:nvSpPr>
        <p:spPr>
          <a:xfrm>
            <a:off x="3876664" y="1174623"/>
            <a:ext cx="25346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 err="1">
                <a:latin typeface="Cocomat Pro"/>
                <a:cs typeface="Times New Roman" panose="02020603050405020304" pitchFamily="18" charset="0"/>
              </a:rPr>
              <a:t>Which</a:t>
            </a:r>
            <a:r>
              <a:rPr lang="it-IT" sz="1800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Cocomat Pro"/>
                <a:cs typeface="Times New Roman" panose="02020603050405020304" pitchFamily="18" charset="0"/>
              </a:rPr>
              <a:t>is</a:t>
            </a:r>
            <a:r>
              <a:rPr lang="it-IT" sz="1800" dirty="0">
                <a:latin typeface="Cocomat Pro"/>
                <a:cs typeface="Times New Roman" panose="02020603050405020304" pitchFamily="18" charset="0"/>
              </a:rPr>
              <a:t> the </a:t>
            </a:r>
            <a:r>
              <a:rPr lang="it-IT" sz="1800" dirty="0" err="1">
                <a:latin typeface="Cocomat Pro"/>
                <a:cs typeface="Times New Roman" panose="02020603050405020304" pitchFamily="18" charset="0"/>
              </a:rPr>
              <a:t>effect</a:t>
            </a:r>
            <a:r>
              <a:rPr lang="it-IT" sz="1800" dirty="0">
                <a:latin typeface="Cocomat Pro"/>
                <a:cs typeface="Times New Roman" panose="02020603050405020304" pitchFamily="18" charset="0"/>
              </a:rPr>
              <a:t> of HAPG </a:t>
            </a:r>
            <a:r>
              <a:rPr lang="it-IT" sz="1800" dirty="0" err="1">
                <a:latin typeface="Cocomat Pro"/>
                <a:cs typeface="Times New Roman" panose="02020603050405020304" pitchFamily="18" charset="0"/>
              </a:rPr>
              <a:t>thickness</a:t>
            </a:r>
            <a:r>
              <a:rPr lang="it-IT" sz="1800" dirty="0">
                <a:latin typeface="Cocomat Pro"/>
                <a:cs typeface="Times New Roman" panose="02020603050405020304" pitchFamily="18" charset="0"/>
              </a:rPr>
              <a:t>?</a:t>
            </a:r>
            <a:endParaRPr lang="en-GB" dirty="0"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362037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80546D-3166-8CA5-7390-1E5E9848E4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94DA1662-E592-384C-B126-29432C2C8A70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3D2D950-3CA5-D2C7-6CE7-3ACD43440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14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10301D1-B56C-3F64-9A69-560DE32A3FBD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VOXES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Characterization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results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4B6B48B4-3C6D-9C6E-C0B5-599189A47A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F2DB938-0507-8C60-CA6A-C0BF7506BA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8" name="Immagine 8_6">
            <a:extLst>
              <a:ext uri="{FF2B5EF4-FFF2-40B4-BE49-F238E27FC236}">
                <a16:creationId xmlns:a16="http://schemas.microsoft.com/office/drawing/2014/main" id="{9A76313C-14E5-5EBE-21DA-ABD04C3D683C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168041" y="3818145"/>
            <a:ext cx="3964209" cy="2441834"/>
          </a:xfrm>
          <a:prstGeom prst="rect">
            <a:avLst/>
          </a:prstGeom>
          <a:ln>
            <a:noFill/>
          </a:ln>
        </p:spPr>
      </p:pic>
      <p:pic>
        <p:nvPicPr>
          <p:cNvPr id="9" name="Immagine 9_2">
            <a:extLst>
              <a:ext uri="{FF2B5EF4-FFF2-40B4-BE49-F238E27FC236}">
                <a16:creationId xmlns:a16="http://schemas.microsoft.com/office/drawing/2014/main" id="{416B1A81-0038-4693-10D6-9273E8EAD62C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43589" y="1412750"/>
            <a:ext cx="3988661" cy="2348299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F9E422D0-F1FD-9D01-460F-DCDDE9B84FF3}"/>
              </a:ext>
            </a:extLst>
          </p:cNvPr>
          <p:cNvSpPr/>
          <p:nvPr/>
        </p:nvSpPr>
        <p:spPr>
          <a:xfrm>
            <a:off x="4976848" y="4020928"/>
            <a:ext cx="3499869" cy="10757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Given the energy and </a:t>
            </a:r>
            <a:r>
              <a:rPr lang="it-IT" sz="1600" spc="-1" dirty="0" err="1">
                <a:solidFill>
                  <a:srgbClr val="000000"/>
                </a:solidFill>
                <a:latin typeface="Symbol" panose="05050102010706020507" pitchFamily="18" charset="2"/>
                <a:ea typeface="DejaVu Sans"/>
              </a:rPr>
              <a:t>r</a:t>
            </a:r>
            <a:r>
              <a:rPr lang="it-IT" sz="1600" spc="-1" baseline="-25000" dirty="0" err="1">
                <a:solidFill>
                  <a:srgbClr val="000000"/>
                </a:solidFill>
                <a:latin typeface="Cocomat Pro"/>
                <a:ea typeface="DejaVu Sans"/>
              </a:rPr>
              <a:t>c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it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is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alwasy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possible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to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find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the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optimal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configuration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to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obtain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the best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peak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position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precision</a:t>
            </a:r>
            <a:endParaRPr lang="it-IT" sz="1600" spc="-1" dirty="0">
              <a:latin typeface="Cocomat Pro"/>
            </a:endParaRPr>
          </a:p>
        </p:txBody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96B53663-B517-B90A-5D4C-14725A762D67}"/>
              </a:ext>
            </a:extLst>
          </p:cNvPr>
          <p:cNvSpPr/>
          <p:nvPr/>
        </p:nvSpPr>
        <p:spPr>
          <a:xfrm>
            <a:off x="5593429" y="5460296"/>
            <a:ext cx="2162880" cy="583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Valid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for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all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energies</a:t>
            </a:r>
            <a:endParaRPr lang="it-IT" sz="1600" spc="-1" dirty="0">
              <a:latin typeface="Cocomat Pro"/>
            </a:endParaRPr>
          </a:p>
          <a:p>
            <a:pPr algn="ctr">
              <a:lnSpc>
                <a:spcPct val="100000"/>
              </a:lnSpc>
            </a:pP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(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tested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for 6-20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keV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)</a:t>
            </a:r>
            <a:endParaRPr lang="it-IT" sz="1600" spc="-1" dirty="0">
              <a:latin typeface="Cocomat Pro"/>
            </a:endParaRPr>
          </a:p>
        </p:txBody>
      </p:sp>
      <p:sp>
        <p:nvSpPr>
          <p:cNvPr id="12" name="CustomShape 3">
            <a:extLst>
              <a:ext uri="{FF2B5EF4-FFF2-40B4-BE49-F238E27FC236}">
                <a16:creationId xmlns:a16="http://schemas.microsoft.com/office/drawing/2014/main" id="{62901976-200A-382F-E4B2-E4A482C894F0}"/>
              </a:ext>
            </a:extLst>
          </p:cNvPr>
          <p:cNvSpPr/>
          <p:nvPr/>
        </p:nvSpPr>
        <p:spPr>
          <a:xfrm>
            <a:off x="5832578" y="2551178"/>
            <a:ext cx="1090440" cy="41400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600" spc="-1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lang="it-IT" sz="1600" spc="-1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Formula 4">
                <a:extLst>
                  <a:ext uri="{FF2B5EF4-FFF2-40B4-BE49-F238E27FC236}">
                    <a16:creationId xmlns:a16="http://schemas.microsoft.com/office/drawing/2014/main" id="{C4841E6D-4E07-7646-5D70-E712502B94E5}"/>
                  </a:ext>
                </a:extLst>
              </p:cNvPr>
              <p:cNvSpPr txBox="1"/>
              <p:nvPr/>
            </p:nvSpPr>
            <p:spPr>
              <a:xfrm>
                <a:off x="5295800" y="3088582"/>
                <a:ext cx="2284560" cy="676080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1600">
                              <a:latin typeface="Cambria Math" panose="02040503050406030204" pitchFamily="18" charset="0"/>
                            </a:rPr>
                            <m:t>3,6</m:t>
                          </m:r>
                        </m:num>
                        <m:den>
                          <m:rad>
                            <m:radPr>
                              <m:ctrlPr>
                                <a:rPr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sz="1600">
                                  <a:latin typeface="Cambria Math" panose="02040503050406030204" pitchFamily="18" charset="0"/>
                                </a:rPr>
                                <m:t>4323</m:t>
                              </m:r>
                            </m:e>
                          </m:rad>
                        </m:den>
                      </m:f>
                      <m:r>
                        <a:rPr sz="1600">
                          <a:latin typeface="Cambria Math" panose="02040503050406030204" pitchFamily="18" charset="0"/>
                        </a:rPr>
                        <m:t>=0,0547</m:t>
                      </m:r>
                      <m:r>
                        <a:rPr sz="1600">
                          <a:latin typeface="Cambria Math" panose="02040503050406030204" pitchFamily="18" charset="0"/>
                        </a:rPr>
                        <m:t>𝑒𝑉</m:t>
                      </m:r>
                    </m:oMath>
                  </m:oMathPara>
                </a14:m>
                <a:endParaRPr sz="1600" dirty="0"/>
              </a:p>
            </p:txBody>
          </p:sp>
        </mc:Choice>
        <mc:Fallback xmlns="">
          <p:sp>
            <p:nvSpPr>
              <p:cNvPr id="13" name="Formula 4">
                <a:extLst>
                  <a:ext uri="{FF2B5EF4-FFF2-40B4-BE49-F238E27FC236}">
                    <a16:creationId xmlns:a16="http://schemas.microsoft.com/office/drawing/2014/main" id="{C4841E6D-4E07-7646-5D70-E712502B9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800" y="3088582"/>
                <a:ext cx="2284560" cy="67608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stomShape 5">
            <a:extLst>
              <a:ext uri="{FF2B5EF4-FFF2-40B4-BE49-F238E27FC236}">
                <a16:creationId xmlns:a16="http://schemas.microsoft.com/office/drawing/2014/main" id="{C1F20576-128A-C2CA-A6C1-727C6E721795}"/>
              </a:ext>
            </a:extLst>
          </p:cNvPr>
          <p:cNvSpPr/>
          <p:nvPr/>
        </p:nvSpPr>
        <p:spPr>
          <a:xfrm>
            <a:off x="4900067" y="1412750"/>
            <a:ext cx="3076026" cy="173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In the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limit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of a background free pure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gaussian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peak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, the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precision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is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related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to the </a:t>
            </a:r>
            <a:r>
              <a:rPr lang="it-IT" sz="1600" spc="-1" dirty="0" err="1">
                <a:solidFill>
                  <a:srgbClr val="000000"/>
                </a:solidFill>
                <a:latin typeface="Cocomat Pro"/>
                <a:ea typeface="DejaVu Sans"/>
              </a:rPr>
              <a:t>resolution</a:t>
            </a:r>
            <a:r>
              <a:rPr lang="it-IT" sz="1600" spc="-1" dirty="0">
                <a:solidFill>
                  <a:srgbClr val="000000"/>
                </a:solidFill>
                <a:latin typeface="Cocomat Pro"/>
                <a:ea typeface="DejaVu Sans"/>
              </a:rPr>
              <a:t> via:</a:t>
            </a:r>
            <a:endParaRPr lang="it-IT" sz="1600" spc="-1" dirty="0">
              <a:latin typeface="Cocomat Pro"/>
            </a:endParaRPr>
          </a:p>
          <a:p>
            <a:pPr algn="ctr">
              <a:lnSpc>
                <a:spcPct val="100000"/>
              </a:lnSpc>
            </a:pPr>
            <a:endParaRPr lang="it-IT" sz="1600" spc="-1" dirty="0">
              <a:latin typeface="Cocomat Pro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DE8B0DC1-32CA-E3E4-EF51-754D2051AF4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92130" y="1123821"/>
            <a:ext cx="3499870" cy="4882617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2DD7CBF-F392-CCC5-DC74-B93A79D00F0F}"/>
              </a:ext>
            </a:extLst>
          </p:cNvPr>
          <p:cNvSpPr txBox="1"/>
          <p:nvPr/>
        </p:nvSpPr>
        <p:spPr>
          <a:xfrm>
            <a:off x="11587053" y="5968064"/>
            <a:ext cx="6453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spc="-1" dirty="0" err="1">
                <a:solidFill>
                  <a:srgbClr val="000000"/>
                </a:solidFill>
                <a:latin typeface="Symbol" panose="05050102010706020507" pitchFamily="18" charset="2"/>
                <a:ea typeface="DejaVu Sans"/>
              </a:rPr>
              <a:t>Dq</a:t>
            </a:r>
            <a:r>
              <a:rPr lang="it-IT" sz="1400" spc="-1" dirty="0">
                <a:solidFill>
                  <a:srgbClr val="000000"/>
                </a:solidFill>
                <a:latin typeface="Symbol" panose="05050102010706020507" pitchFamily="18" charset="2"/>
                <a:ea typeface="DejaVu Sans"/>
              </a:rPr>
              <a:t> </a:t>
            </a:r>
            <a:r>
              <a:rPr lang="it-IT" sz="1400" spc="-1" dirty="0">
                <a:solidFill>
                  <a:srgbClr val="000000"/>
                </a:solidFill>
                <a:latin typeface="Times New Roman"/>
                <a:ea typeface="DejaVu Sans"/>
              </a:rPr>
              <a:t>(°)</a:t>
            </a:r>
            <a:endParaRPr lang="en-GB" sz="1400" dirty="0"/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4FD1F2A6-501A-55CC-C268-88D9687FD4A5}"/>
              </a:ext>
            </a:extLst>
          </p:cNvPr>
          <p:cNvCxnSpPr/>
          <p:nvPr/>
        </p:nvCxnSpPr>
        <p:spPr>
          <a:xfrm>
            <a:off x="2212708" y="1870681"/>
            <a:ext cx="3259732" cy="136811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12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B26079-4E41-A6CB-8793-156766FB2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4D631-A981-8726-C202-A547CE6A0B49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50AACB6-936A-9606-E036-B09598B5C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15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F27C9D5-216B-E1EB-5930-D0C88A7CE061}"/>
              </a:ext>
            </a:extLst>
          </p:cNvPr>
          <p:cNvSpPr txBox="1"/>
          <p:nvPr/>
        </p:nvSpPr>
        <p:spPr>
          <a:xfrm>
            <a:off x="5614369" y="599206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VOXES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Characterization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results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5F199D51-2715-4F88-9E15-A918A5F196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EE27382-5D89-D34B-9A6D-3B0DE2EB1A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8" name="Immagine 1_4">
            <a:extLst>
              <a:ext uri="{FF2B5EF4-FFF2-40B4-BE49-F238E27FC236}">
                <a16:creationId xmlns:a16="http://schemas.microsoft.com/office/drawing/2014/main" id="{2458EBC3-CD5D-999A-085B-CA3CEC1A58B4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0" y="1396265"/>
            <a:ext cx="5186253" cy="3350816"/>
          </a:xfrm>
          <a:prstGeom prst="rect">
            <a:avLst/>
          </a:prstGeom>
          <a:ln>
            <a:noFill/>
          </a:ln>
        </p:spPr>
      </p:pic>
      <p:pic>
        <p:nvPicPr>
          <p:cNvPr id="9" name="Immagine 2_6">
            <a:extLst>
              <a:ext uri="{FF2B5EF4-FFF2-40B4-BE49-F238E27FC236}">
                <a16:creationId xmlns:a16="http://schemas.microsoft.com/office/drawing/2014/main" id="{97DA0239-594A-AEE8-9D31-157386330F88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6029242" y="2731804"/>
            <a:ext cx="6051879" cy="3472421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05DAA51F-6639-9ACE-9ED8-027EDED52A42}"/>
              </a:ext>
            </a:extLst>
          </p:cNvPr>
          <p:cNvSpPr/>
          <p:nvPr/>
        </p:nvSpPr>
        <p:spPr>
          <a:xfrm>
            <a:off x="5299111" y="1466043"/>
            <a:ext cx="3274528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700 eV </a:t>
            </a:r>
            <a:r>
              <a:rPr lang="it-IT" b="0" strike="noStrike" spc="-1" dirty="0" err="1">
                <a:solidFill>
                  <a:srgbClr val="000000"/>
                </a:solidFill>
                <a:latin typeface="Cocomat Pro"/>
                <a:ea typeface="DejaVu Sans"/>
              </a:rPr>
              <a:t>dynamic</a:t>
            </a: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 range (one shot)</a:t>
            </a:r>
            <a:endParaRPr lang="it-IT" b="0" strike="noStrike" spc="-1" dirty="0">
              <a:latin typeface="Cocomat Pro"/>
            </a:endParaRPr>
          </a:p>
          <a:p>
            <a:pPr>
              <a:lnSpc>
                <a:spcPct val="100000"/>
              </a:lnSpc>
            </a:pPr>
            <a:r>
              <a:rPr lang="it-IT" b="0" strike="noStrike" spc="-1" dirty="0" err="1">
                <a:solidFill>
                  <a:srgbClr val="000000"/>
                </a:solidFill>
                <a:latin typeface="Cocomat Pro"/>
                <a:ea typeface="DejaVu Sans"/>
              </a:rPr>
              <a:t>Resolution</a:t>
            </a: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b="0" strike="noStrike" spc="-1" dirty="0" err="1">
                <a:solidFill>
                  <a:srgbClr val="000000"/>
                </a:solidFill>
                <a:latin typeface="Cocomat Pro"/>
                <a:ea typeface="DejaVu Sans"/>
              </a:rPr>
              <a:t>still</a:t>
            </a: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b="0" strike="noStrike" spc="-1" dirty="0" err="1">
                <a:solidFill>
                  <a:srgbClr val="000000"/>
                </a:solidFill>
                <a:latin typeface="Cocomat Pro"/>
                <a:ea typeface="DejaVu Sans"/>
              </a:rPr>
              <a:t>at</a:t>
            </a: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 6 eV </a:t>
            </a:r>
            <a:r>
              <a:rPr lang="it-IT" b="0" strike="noStrike" spc="-1" dirty="0" err="1">
                <a:solidFill>
                  <a:srgbClr val="000000"/>
                </a:solidFill>
                <a:latin typeface="Cocomat Pro"/>
                <a:ea typeface="DejaVu Sans"/>
              </a:rPr>
              <a:t>level</a:t>
            </a: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 (s)</a:t>
            </a:r>
            <a:endParaRPr lang="it-IT" b="0" strike="noStrike" spc="-1" dirty="0">
              <a:latin typeface="Cocomat Pro"/>
            </a:endParaRPr>
          </a:p>
        </p:txBody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07AFD39D-E7BB-B16E-21FD-14F99A290287}"/>
              </a:ext>
            </a:extLst>
          </p:cNvPr>
          <p:cNvSpPr/>
          <p:nvPr/>
        </p:nvSpPr>
        <p:spPr>
          <a:xfrm>
            <a:off x="9581100" y="1809928"/>
            <a:ext cx="2500021" cy="9218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&gt;1 </a:t>
            </a:r>
            <a:r>
              <a:rPr lang="it-IT" b="0" strike="noStrike" spc="-1" dirty="0" err="1">
                <a:solidFill>
                  <a:srgbClr val="000000"/>
                </a:solidFill>
                <a:latin typeface="Cocomat Pro"/>
                <a:ea typeface="DejaVu Sans"/>
              </a:rPr>
              <a:t>keV</a:t>
            </a: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b="0" strike="noStrike" spc="-1" dirty="0" err="1">
                <a:solidFill>
                  <a:srgbClr val="000000"/>
                </a:solidFill>
                <a:latin typeface="Cocomat Pro"/>
                <a:ea typeface="DejaVu Sans"/>
              </a:rPr>
              <a:t>dynamic</a:t>
            </a: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 range</a:t>
            </a:r>
            <a:endParaRPr lang="it-IT" b="0" strike="noStrike" spc="-1" dirty="0">
              <a:latin typeface="Cocomat Pro"/>
            </a:endParaRPr>
          </a:p>
          <a:p>
            <a:pPr>
              <a:lnSpc>
                <a:spcPct val="100000"/>
              </a:lnSpc>
            </a:pPr>
            <a:r>
              <a:rPr lang="it-IT" b="0" strike="noStrike" spc="-1" dirty="0" err="1">
                <a:solidFill>
                  <a:srgbClr val="000000"/>
                </a:solidFill>
                <a:latin typeface="Cocomat Pro"/>
                <a:ea typeface="DejaVu Sans"/>
              </a:rPr>
              <a:t>Resolution</a:t>
            </a: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b="0" strike="noStrike" spc="-1" dirty="0" err="1">
                <a:solidFill>
                  <a:srgbClr val="000000"/>
                </a:solidFill>
                <a:latin typeface="Cocomat Pro"/>
                <a:ea typeface="DejaVu Sans"/>
              </a:rPr>
              <a:t>still</a:t>
            </a: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b="0" strike="noStrike" spc="-1" dirty="0" err="1">
                <a:solidFill>
                  <a:srgbClr val="000000"/>
                </a:solidFill>
                <a:latin typeface="Cocomat Pro"/>
                <a:ea typeface="DejaVu Sans"/>
              </a:rPr>
              <a:t>at</a:t>
            </a:r>
            <a:r>
              <a:rPr lang="it-IT" b="0" strike="noStrike" spc="-1" dirty="0">
                <a:solidFill>
                  <a:srgbClr val="000000"/>
                </a:solidFill>
                <a:latin typeface="Cocomat Pro"/>
                <a:ea typeface="DejaVu Sans"/>
              </a:rPr>
              <a:t> 1,2 ‰</a:t>
            </a:r>
            <a:endParaRPr lang="it-IT" b="0" strike="noStrike" spc="-1" dirty="0">
              <a:latin typeface="Cocomat Pro"/>
            </a:endParaRPr>
          </a:p>
          <a:p>
            <a:pPr>
              <a:lnSpc>
                <a:spcPct val="100000"/>
              </a:lnSpc>
            </a:pPr>
            <a:r>
              <a:rPr lang="it-IT" b="0" strike="noStrike" spc="-1" dirty="0" err="1">
                <a:solidFill>
                  <a:srgbClr val="FF0000"/>
                </a:solidFill>
                <a:latin typeface="Cocomat Pro"/>
                <a:ea typeface="DejaVu Sans"/>
              </a:rPr>
              <a:t>Almost</a:t>
            </a:r>
            <a:r>
              <a:rPr lang="it-IT" b="0" strike="noStrike" spc="-1" dirty="0">
                <a:solidFill>
                  <a:srgbClr val="FF0000"/>
                </a:solidFill>
                <a:latin typeface="Cocomat Pro"/>
                <a:ea typeface="DejaVu Sans"/>
              </a:rPr>
              <a:t> 2 mm source size</a:t>
            </a:r>
            <a:endParaRPr lang="it-IT" b="0" strike="noStrike" spc="-1" dirty="0">
              <a:latin typeface="Cocomat Pro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8D0D85F0-2CE1-4EA9-D796-238995E28CF9}"/>
              </a:ext>
            </a:extLst>
          </p:cNvPr>
          <p:cNvSpPr/>
          <p:nvPr/>
        </p:nvSpPr>
        <p:spPr>
          <a:xfrm>
            <a:off x="1790069" y="4754066"/>
            <a:ext cx="42391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err="1">
                <a:latin typeface="Cocomat Pro"/>
              </a:rPr>
              <a:t>Did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we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understand</a:t>
            </a:r>
            <a:r>
              <a:rPr lang="it-IT" dirty="0">
                <a:latin typeface="Cocomat Pro"/>
              </a:rPr>
              <a:t> the </a:t>
            </a:r>
            <a:r>
              <a:rPr lang="it-IT" dirty="0" err="1">
                <a:latin typeface="Cocomat Pro"/>
              </a:rPr>
              <a:t>geometry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properly</a:t>
            </a:r>
            <a:r>
              <a:rPr lang="it-IT" dirty="0">
                <a:latin typeface="Cocomat Pro"/>
              </a:rPr>
              <a:t>?</a:t>
            </a:r>
          </a:p>
          <a:p>
            <a:pPr algn="ctr"/>
            <a:r>
              <a:rPr lang="it-IT" dirty="0">
                <a:latin typeface="Cocomat Pro"/>
              </a:rPr>
              <a:t>How can </a:t>
            </a:r>
            <a:r>
              <a:rPr lang="it-IT" dirty="0" err="1">
                <a:latin typeface="Cocomat Pro"/>
              </a:rPr>
              <a:t>we</a:t>
            </a:r>
            <a:r>
              <a:rPr lang="it-IT" dirty="0">
                <a:latin typeface="Cocomat Pro"/>
              </a:rPr>
              <a:t> test the </a:t>
            </a:r>
            <a:r>
              <a:rPr lang="it-IT" dirty="0" err="1">
                <a:latin typeface="Cocomat Pro"/>
              </a:rPr>
              <a:t>actual</a:t>
            </a:r>
            <a:r>
              <a:rPr lang="it-IT" dirty="0">
                <a:latin typeface="Cocomat Pro"/>
              </a:rPr>
              <a:t> source size?</a:t>
            </a:r>
          </a:p>
          <a:p>
            <a:pPr algn="ctr"/>
            <a:r>
              <a:rPr lang="it-IT" dirty="0">
                <a:latin typeface="Cocomat Pro"/>
              </a:rPr>
              <a:t>Do </a:t>
            </a:r>
            <a:r>
              <a:rPr lang="it-IT" dirty="0" err="1">
                <a:latin typeface="Cocomat Pro"/>
              </a:rPr>
              <a:t>we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get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what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we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should</a:t>
            </a:r>
            <a:r>
              <a:rPr lang="it-IT" dirty="0">
                <a:latin typeface="Cocomat Pro"/>
              </a:rPr>
              <a:t>?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7F8B5E2E-20CA-4F29-A707-E6AB0893A980}"/>
              </a:ext>
            </a:extLst>
          </p:cNvPr>
          <p:cNvSpPr/>
          <p:nvPr/>
        </p:nvSpPr>
        <p:spPr>
          <a:xfrm>
            <a:off x="2177763" y="5693912"/>
            <a:ext cx="3234479" cy="461665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Cocomat Pro"/>
              </a:rPr>
              <a:t>X-</a:t>
            </a:r>
            <a:r>
              <a:rPr lang="it-IT" sz="2400" dirty="0" err="1">
                <a:latin typeface="Cocomat Pro"/>
              </a:rPr>
              <a:t>ray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tracing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simulations</a:t>
            </a:r>
            <a:endParaRPr lang="it-IT" sz="2400" dirty="0"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89942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2E5DB7-7BBA-1BB6-8A1B-CA07147CC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6B017AF9-E552-614B-28E7-7F50392AD50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346B857-DA04-5428-BFF4-BE0158106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16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44E40F7-D448-ECC5-6CCE-8278B189645E}"/>
              </a:ext>
            </a:extLst>
          </p:cNvPr>
          <p:cNvSpPr txBox="1"/>
          <p:nvPr/>
        </p:nvSpPr>
        <p:spPr>
          <a:xfrm>
            <a:off x="4582187" y="600601"/>
            <a:ext cx="73794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Ray Tracing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Simulations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spectra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reconstruction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869B4334-1FA1-3271-993D-2F45348B6F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ED72982-5F00-4F7C-16B2-F057972080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52DE73DA-B85D-6AF0-FE47-987E0602FC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187" y="1715585"/>
            <a:ext cx="4323909" cy="39792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AF37FA17-0B48-A406-D0AE-BEFAB1B3C44D}"/>
              </a:ext>
            </a:extLst>
          </p:cNvPr>
          <p:cNvSpPr/>
          <p:nvPr/>
        </p:nvSpPr>
        <p:spPr>
          <a:xfrm>
            <a:off x="4721852" y="5780613"/>
            <a:ext cx="3999365" cy="400110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it-IT" sz="2000" dirty="0">
                <a:solidFill>
                  <a:srgbClr val="00B050"/>
                </a:solidFill>
                <a:latin typeface="Cocomat Pro"/>
              </a:rPr>
              <a:t>Peak position and </a:t>
            </a:r>
            <a:r>
              <a:rPr lang="it-IT" sz="2000" dirty="0">
                <a:solidFill>
                  <a:srgbClr val="00B050"/>
                </a:solidFill>
                <a:latin typeface="Symbol" panose="05050102010706020507" pitchFamily="18" charset="2"/>
              </a:rPr>
              <a:t>s</a:t>
            </a:r>
            <a:r>
              <a:rPr lang="it-IT" sz="2000" dirty="0">
                <a:solidFill>
                  <a:srgbClr val="00B050"/>
                </a:solidFill>
                <a:latin typeface="Cocomat Pro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Cocomat Pro"/>
              </a:rPr>
              <a:t>well</a:t>
            </a:r>
            <a:r>
              <a:rPr lang="it-IT" sz="2000" dirty="0">
                <a:solidFill>
                  <a:srgbClr val="00B050"/>
                </a:solidFill>
                <a:latin typeface="Cocomat Pro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Cocomat Pro"/>
              </a:rPr>
              <a:t>reproduced</a:t>
            </a:r>
            <a:endParaRPr lang="it-IT" sz="2000" dirty="0">
              <a:solidFill>
                <a:srgbClr val="00B050"/>
              </a:solidFill>
              <a:latin typeface="Cocomat Pro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CE00FEF6-2175-9758-5E70-59AB28C8EEAB}"/>
              </a:ext>
            </a:extLst>
          </p:cNvPr>
          <p:cNvSpPr/>
          <p:nvPr/>
        </p:nvSpPr>
        <p:spPr>
          <a:xfrm>
            <a:off x="4102154" y="1109895"/>
            <a:ext cx="5283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Cocomat Pro"/>
              </a:rPr>
              <a:t>Source </a:t>
            </a:r>
            <a:r>
              <a:rPr lang="it-IT" dirty="0" err="1">
                <a:latin typeface="Cocomat Pro"/>
              </a:rPr>
              <a:t>dimensions</a:t>
            </a:r>
            <a:r>
              <a:rPr lang="it-IT" dirty="0">
                <a:latin typeface="Cocomat Pro"/>
              </a:rPr>
              <a:t> in agreement with the </a:t>
            </a:r>
            <a:r>
              <a:rPr lang="it-IT" dirty="0" err="1">
                <a:latin typeface="Cocomat Pro"/>
              </a:rPr>
              <a:t>horizontal</a:t>
            </a:r>
            <a:r>
              <a:rPr lang="it-IT" dirty="0">
                <a:latin typeface="Cocomat Pro"/>
              </a:rPr>
              <a:t> and </a:t>
            </a:r>
            <a:r>
              <a:rPr lang="it-IT" dirty="0" err="1">
                <a:latin typeface="Cocomat Pro"/>
              </a:rPr>
              <a:t>vertical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expected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values</a:t>
            </a:r>
            <a:endParaRPr lang="it-IT" dirty="0">
              <a:latin typeface="Cocomat Pro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60E55EC-27FE-35A8-083F-370B26AFD8F5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-1" y="2682288"/>
            <a:ext cx="4323909" cy="3597182"/>
          </a:xfrm>
          <a:prstGeom prst="rect">
            <a:avLst/>
          </a:prstGeom>
          <a:ln>
            <a:noFill/>
          </a:ln>
        </p:spPr>
      </p:pic>
      <p:pic>
        <p:nvPicPr>
          <p:cNvPr id="12" name="Immagine 9_3">
            <a:extLst>
              <a:ext uri="{FF2B5EF4-FFF2-40B4-BE49-F238E27FC236}">
                <a16:creationId xmlns:a16="http://schemas.microsoft.com/office/drawing/2014/main" id="{979FA744-7EEB-CC6B-A080-AC79E0F8144E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9590848" y="1094507"/>
            <a:ext cx="2575525" cy="5109286"/>
          </a:xfrm>
          <a:prstGeom prst="rect">
            <a:avLst/>
          </a:prstGeom>
          <a:ln>
            <a:noFill/>
          </a:ln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8909CEA-985B-71BE-54EE-B24966BD8DB7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9590848" y="1067937"/>
            <a:ext cx="2590973" cy="1705292"/>
          </a:xfrm>
          <a:prstGeom prst="rect">
            <a:avLst/>
          </a:prstGeom>
          <a:ln>
            <a:noFill/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1EDCE69-42CD-7013-79F7-ABAFE69BE5CE}"/>
              </a:ext>
            </a:extLst>
          </p:cNvPr>
          <p:cNvSpPr txBox="1"/>
          <p:nvPr/>
        </p:nvSpPr>
        <p:spPr>
          <a:xfrm>
            <a:off x="11354381" y="3157314"/>
            <a:ext cx="6072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latin typeface="TimesNewRoman" pitchFamily="18"/>
              </a:rPr>
              <a:t>RT</a:t>
            </a:r>
            <a:endParaRPr lang="en-GB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0BD0F04-9FEB-1453-BD9E-8A7CDC8033B8}"/>
              </a:ext>
            </a:extLst>
          </p:cNvPr>
          <p:cNvSpPr txBox="1"/>
          <p:nvPr/>
        </p:nvSpPr>
        <p:spPr>
          <a:xfrm>
            <a:off x="11270619" y="4812739"/>
            <a:ext cx="6910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 err="1">
                <a:latin typeface="TimesNewRoman" pitchFamily="18"/>
              </a:rPr>
              <a:t>Exp</a:t>
            </a:r>
            <a:r>
              <a:rPr lang="it-IT" sz="1800" dirty="0">
                <a:latin typeface="TimesNewRoman" pitchFamily="18"/>
              </a:rPr>
              <a:t>.</a:t>
            </a:r>
            <a:endParaRPr lang="en-GB" dirty="0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84FE687E-9EDF-77BD-1517-D6DF6296D675}"/>
              </a:ext>
            </a:extLst>
          </p:cNvPr>
          <p:cNvSpPr/>
          <p:nvPr/>
        </p:nvSpPr>
        <p:spPr>
          <a:xfrm>
            <a:off x="93070" y="1399202"/>
            <a:ext cx="36168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latin typeface="Cocomat Pro"/>
              </a:rPr>
              <a:t>Shadow + XOP code embedded in OASYS framework</a:t>
            </a:r>
          </a:p>
          <a:p>
            <a:endParaRPr lang="it-IT" dirty="0">
              <a:latin typeface="Cocomat Pro"/>
            </a:endParaRPr>
          </a:p>
          <a:p>
            <a:r>
              <a:rPr lang="it-IT" dirty="0">
                <a:latin typeface="Cocomat Pro"/>
              </a:rPr>
              <a:t>(EOS26 school)</a:t>
            </a:r>
          </a:p>
        </p:txBody>
      </p:sp>
      <p:pic>
        <p:nvPicPr>
          <p:cNvPr id="2050" name="Picture 2" descr="Oasys2.0">
            <a:extLst>
              <a:ext uri="{FF2B5EF4-FFF2-40B4-BE49-F238E27FC236}">
                <a16:creationId xmlns:a16="http://schemas.microsoft.com/office/drawing/2014/main" id="{2E5CA8AD-1B8F-6DCB-CD70-8A61BC5F1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398" y="1782578"/>
            <a:ext cx="1635211" cy="108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26661F42-7319-C9E3-9A8E-A693CE044847}"/>
              </a:ext>
            </a:extLst>
          </p:cNvPr>
          <p:cNvCxnSpPr>
            <a:cxnSpLocks/>
          </p:cNvCxnSpPr>
          <p:nvPr/>
        </p:nvCxnSpPr>
        <p:spPr>
          <a:xfrm flipV="1">
            <a:off x="8694767" y="3341980"/>
            <a:ext cx="1370613" cy="245863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A5B08A6A-7ED8-7100-2251-17F1D2CA12EE}"/>
              </a:ext>
            </a:extLst>
          </p:cNvPr>
          <p:cNvCxnSpPr>
            <a:cxnSpLocks/>
          </p:cNvCxnSpPr>
          <p:nvPr/>
        </p:nvCxnSpPr>
        <p:spPr>
          <a:xfrm flipV="1">
            <a:off x="8694767" y="5101775"/>
            <a:ext cx="1265911" cy="69883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17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C3CD8B-7DA9-B46A-2D9D-BB116A729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39BFC1-8C42-7BAA-E1ED-06255CF40FD5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86AC408-4653-55AD-BA4B-07F513BB2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17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DC42BC8-9708-FAAA-0CF6-9E602FD2D7B0}"/>
              </a:ext>
            </a:extLst>
          </p:cNvPr>
          <p:cNvSpPr txBox="1"/>
          <p:nvPr/>
        </p:nvSpPr>
        <p:spPr>
          <a:xfrm>
            <a:off x="4495218" y="600601"/>
            <a:ext cx="73162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Ray Tracing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Simulations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reflection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efficiencies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30B52C37-7BA9-8BC5-BEF9-68BFED080E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16403A8-31E4-1240-3651-5C27BB3267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536919AB-6AC6-868B-0C1A-E19A05BA39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423951"/>
            <a:ext cx="3375923" cy="2687360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EF4ABE9C-DE2A-8775-C7DD-9BED7C2CD8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7127" y="1123821"/>
            <a:ext cx="2758536" cy="3795770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51BFA0D0-DE3A-B557-CD8A-66203EC0C796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9150980" y="1052180"/>
            <a:ext cx="3041020" cy="3289476"/>
          </a:xfrm>
          <a:prstGeom prst="rect">
            <a:avLst/>
          </a:prstGeom>
          <a:ln>
            <a:noFill/>
          </a:ln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08D92A0A-D5D7-94E7-E349-09C4DDAD98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2336" y="1052181"/>
            <a:ext cx="2938644" cy="3307668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76690508-48C9-E98E-9820-89847CCD6FE4}"/>
              </a:ext>
            </a:extLst>
          </p:cNvPr>
          <p:cNvSpPr txBox="1"/>
          <p:nvPr/>
        </p:nvSpPr>
        <p:spPr>
          <a:xfrm>
            <a:off x="81834" y="4474656"/>
            <a:ext cx="32122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Cocomat Pro"/>
              </a:rPr>
              <a:t>Reflection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efficiencies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have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been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measured</a:t>
            </a:r>
            <a:r>
              <a:rPr lang="it-IT" dirty="0">
                <a:latin typeface="Cocomat Pro"/>
              </a:rPr>
              <a:t> for Cu (up) and Fe (down) with a Silicon </a:t>
            </a:r>
            <a:r>
              <a:rPr lang="it-IT" dirty="0" err="1">
                <a:latin typeface="Cocomat Pro"/>
              </a:rPr>
              <a:t>PinDiode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as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reference</a:t>
            </a:r>
            <a:r>
              <a:rPr lang="it-IT" dirty="0">
                <a:latin typeface="Cocomat Pro"/>
              </a:rPr>
              <a:t> detector</a:t>
            </a:r>
            <a:endParaRPr lang="en-GB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314F7C7-2248-CBF2-8B3F-FCC53131233A}"/>
              </a:ext>
            </a:extLst>
          </p:cNvPr>
          <p:cNvSpPr txBox="1"/>
          <p:nvPr/>
        </p:nvSpPr>
        <p:spPr>
          <a:xfrm>
            <a:off x="3531089" y="5057438"/>
            <a:ext cx="27585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Cocomat Pro"/>
              </a:rPr>
              <a:t>RT </a:t>
            </a:r>
            <a:r>
              <a:rPr lang="it-IT" dirty="0" err="1">
                <a:latin typeface="Cocomat Pro"/>
              </a:rPr>
              <a:t>simulation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have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been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realized</a:t>
            </a:r>
            <a:r>
              <a:rPr lang="it-IT" dirty="0">
                <a:latin typeface="Cocomat Pro"/>
              </a:rPr>
              <a:t> with accurate Cu and Fe </a:t>
            </a:r>
            <a:r>
              <a:rPr lang="it-IT" dirty="0" err="1">
                <a:latin typeface="Cocomat Pro"/>
              </a:rPr>
              <a:t>lineshapes</a:t>
            </a:r>
            <a:endParaRPr lang="en-GB" dirty="0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85411DE-9462-CABE-86A9-BBD3EC6B181A}"/>
              </a:ext>
            </a:extLst>
          </p:cNvPr>
          <p:cNvSpPr txBox="1"/>
          <p:nvPr/>
        </p:nvSpPr>
        <p:spPr>
          <a:xfrm>
            <a:off x="6749118" y="4488263"/>
            <a:ext cx="5140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Cocomat Pro"/>
              </a:rPr>
              <a:t>Reflection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efficiencies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have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been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then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computed</a:t>
            </a:r>
            <a:r>
              <a:rPr lang="it-IT" dirty="0">
                <a:latin typeface="Cocomat Pro"/>
              </a:rPr>
              <a:t> with RT </a:t>
            </a:r>
            <a:r>
              <a:rPr lang="it-IT" dirty="0" err="1">
                <a:latin typeface="Cocomat Pro"/>
              </a:rPr>
              <a:t>simulations</a:t>
            </a:r>
            <a:r>
              <a:rPr lang="it-IT" dirty="0">
                <a:latin typeface="Cocomat Pro"/>
              </a:rPr>
              <a:t> and </a:t>
            </a:r>
            <a:r>
              <a:rPr lang="it-IT" dirty="0" err="1">
                <a:latin typeface="Cocomat Pro"/>
              </a:rPr>
              <a:t>compared</a:t>
            </a:r>
            <a:r>
              <a:rPr lang="it-IT" dirty="0">
                <a:latin typeface="Cocomat Pro"/>
              </a:rPr>
              <a:t> to </a:t>
            </a:r>
            <a:r>
              <a:rPr lang="it-IT" dirty="0" err="1">
                <a:latin typeface="Cocomat Pro"/>
              </a:rPr>
              <a:t>measured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ones</a:t>
            </a:r>
            <a:endParaRPr lang="en-GB" dirty="0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ED7C6F24-3598-CF47-1CF4-ED29994D8365}"/>
              </a:ext>
            </a:extLst>
          </p:cNvPr>
          <p:cNvSpPr txBox="1"/>
          <p:nvPr/>
        </p:nvSpPr>
        <p:spPr>
          <a:xfrm>
            <a:off x="6749118" y="5246950"/>
            <a:ext cx="5140408" cy="9233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b="0" i="0" u="none" strike="noStrike" baseline="0" dirty="0">
                <a:solidFill>
                  <a:srgbClr val="00B050"/>
                </a:solidFill>
                <a:latin typeface="AdvOTce71c481.I"/>
              </a:rPr>
              <a:t>The combination of these two studies fully validates the XOP and SHADOW based ray tracing simulations for HAPG mosaic crystals.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07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3A879B-DECA-037F-BF50-9C7E02A88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3A638269-1CF9-CDE7-60B2-F071687FB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478" y="1361439"/>
            <a:ext cx="5541374" cy="269492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63CF2987-8516-7843-E63A-482BF66D2D93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3E5C9B7-6AEA-1A23-7244-902B79C7B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18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0CE3C71-84E9-AB44-0414-EAB3AEACD9F5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VOXES facility @ LNF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E7697721-B7BF-78E2-68A0-90C8F196BC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8A41A32-624F-A6B4-E4FD-28C9B3A53D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B0E00F-4D95-8D4D-4074-4A6CEBBB42F6}"/>
              </a:ext>
            </a:extLst>
          </p:cNvPr>
          <p:cNvSpPr txBox="1"/>
          <p:nvPr/>
        </p:nvSpPr>
        <p:spPr>
          <a:xfrm>
            <a:off x="209404" y="4296232"/>
            <a:ext cx="483874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pc="-1" dirty="0">
                <a:solidFill>
                  <a:srgbClr val="000000"/>
                </a:solidFill>
                <a:latin typeface="Cocomat Pro"/>
              </a:rPr>
              <a:t>High resolution (FWHM ~ 0,1%) Bragg spectroscopy line (4-20 keV)</a:t>
            </a:r>
          </a:p>
          <a:p>
            <a:endParaRPr lang="en-US" spc="-1" dirty="0">
              <a:solidFill>
                <a:srgbClr val="000000"/>
              </a:solidFill>
              <a:latin typeface="Cocomat Pro"/>
            </a:endParaRPr>
          </a:p>
          <a:p>
            <a:pPr marL="285750" indent="-285750">
              <a:buFontTx/>
              <a:buChar char="-"/>
            </a:pPr>
            <a:r>
              <a:rPr lang="en-US" spc="-1" dirty="0">
                <a:solidFill>
                  <a:srgbClr val="000000"/>
                </a:solidFill>
                <a:latin typeface="Cocomat Pro"/>
              </a:rPr>
              <a:t>Large acceptance and efficiency line with a </a:t>
            </a:r>
            <a:r>
              <a:rPr lang="en-US" spc="-1" dirty="0" err="1">
                <a:solidFill>
                  <a:srgbClr val="000000"/>
                </a:solidFill>
                <a:latin typeface="Cocomat Pro"/>
              </a:rPr>
              <a:t>PinDiode</a:t>
            </a:r>
            <a:r>
              <a:rPr lang="en-US" spc="-1" dirty="0">
                <a:solidFill>
                  <a:srgbClr val="000000"/>
                </a:solidFill>
                <a:latin typeface="Cocomat Pro"/>
              </a:rPr>
              <a:t> detector (2-40 keV)</a:t>
            </a:r>
            <a:endParaRPr lang="en-GB" dirty="0">
              <a:latin typeface="Cocomat Pro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58AE7DD-4F78-C5DA-B5EB-33D4F323D6C5}"/>
              </a:ext>
            </a:extLst>
          </p:cNvPr>
          <p:cNvSpPr txBox="1"/>
          <p:nvPr/>
        </p:nvSpPr>
        <p:spPr>
          <a:xfrm>
            <a:off x="5172103" y="1361439"/>
            <a:ext cx="3753819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-1" dirty="0">
                <a:solidFill>
                  <a:srgbClr val="000000"/>
                </a:solidFill>
                <a:latin typeface="Cocomat Pro"/>
              </a:rPr>
              <a:t>New background-free source box made of Teflon</a:t>
            </a:r>
          </a:p>
          <a:p>
            <a:endParaRPr lang="en-US" spc="-1" dirty="0">
              <a:solidFill>
                <a:srgbClr val="000000"/>
              </a:solidFill>
              <a:latin typeface="Cocomat Pro"/>
            </a:endParaRPr>
          </a:p>
          <a:p>
            <a:r>
              <a:rPr lang="en-US" spc="-1" dirty="0">
                <a:solidFill>
                  <a:srgbClr val="000000"/>
                </a:solidFill>
                <a:latin typeface="Cocomat Pro"/>
              </a:rPr>
              <a:t>Set of HAPG/HOPG and Si(220) crystals with various curvature radii</a:t>
            </a:r>
          </a:p>
          <a:p>
            <a:endParaRPr lang="en-US" spc="-1" dirty="0">
              <a:solidFill>
                <a:srgbClr val="000000"/>
              </a:solidFill>
              <a:latin typeface="Cocomat Pro"/>
            </a:endParaRPr>
          </a:p>
          <a:p>
            <a:r>
              <a:rPr lang="en-US" spc="-1" dirty="0">
                <a:solidFill>
                  <a:srgbClr val="000000"/>
                </a:solidFill>
                <a:latin typeface="Cocomat Pro"/>
              </a:rPr>
              <a:t>ANDOR DY934P-BR-DD-T2 1024x1024 pixels CCD</a:t>
            </a:r>
          </a:p>
          <a:p>
            <a:r>
              <a:rPr lang="en-US" spc="-1" dirty="0">
                <a:solidFill>
                  <a:srgbClr val="000000"/>
                </a:solidFill>
                <a:latin typeface="Cocomat Pro"/>
              </a:rPr>
              <a:t>Pixel size: 13x13 </a:t>
            </a:r>
            <a:r>
              <a:rPr lang="en-US" spc="-1" dirty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pc="-1" dirty="0">
                <a:solidFill>
                  <a:srgbClr val="000000"/>
                </a:solidFill>
                <a:latin typeface="Cocomat Pro"/>
              </a:rPr>
              <a:t>m </a:t>
            </a:r>
          </a:p>
          <a:p>
            <a:endParaRPr lang="en-US" spc="-1" dirty="0">
              <a:solidFill>
                <a:srgbClr val="000000"/>
              </a:solidFill>
              <a:latin typeface="Cocomat Pro"/>
            </a:endParaRPr>
          </a:p>
          <a:p>
            <a:r>
              <a:rPr lang="en-US" spc="-1" dirty="0" err="1">
                <a:solidFill>
                  <a:srgbClr val="000000"/>
                </a:solidFill>
                <a:latin typeface="Cocomat Pro"/>
              </a:rPr>
              <a:t>Timepix</a:t>
            </a:r>
            <a:r>
              <a:rPr lang="en-US" spc="-1" dirty="0">
                <a:solidFill>
                  <a:srgbClr val="000000"/>
                </a:solidFill>
                <a:latin typeface="Cocomat Pro"/>
              </a:rPr>
              <a:t> 256x256 pixels</a:t>
            </a:r>
          </a:p>
          <a:p>
            <a:r>
              <a:rPr lang="en-US" spc="-1" dirty="0">
                <a:solidFill>
                  <a:srgbClr val="000000"/>
                </a:solidFill>
                <a:latin typeface="Cocomat Pro"/>
              </a:rPr>
              <a:t>Pixel size: 55x55 </a:t>
            </a:r>
            <a:r>
              <a:rPr lang="en-US" spc="-1" dirty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pc="-1" dirty="0">
                <a:solidFill>
                  <a:srgbClr val="000000"/>
                </a:solidFill>
                <a:latin typeface="Cocomat Pro"/>
              </a:rPr>
              <a:t>m </a:t>
            </a:r>
          </a:p>
          <a:p>
            <a:endParaRPr lang="en-US" spc="-1" dirty="0">
              <a:solidFill>
                <a:srgbClr val="000000"/>
              </a:solidFill>
              <a:latin typeface="Cocomat Pro"/>
            </a:endParaRPr>
          </a:p>
          <a:p>
            <a:r>
              <a:rPr lang="en-US" spc="-1" dirty="0">
                <a:solidFill>
                  <a:srgbClr val="000000"/>
                </a:solidFill>
                <a:latin typeface="Cocomat Pro"/>
              </a:rPr>
              <a:t>Amptek X123 SiPin Detector</a:t>
            </a:r>
          </a:p>
          <a:p>
            <a:r>
              <a:rPr lang="en-US" spc="-1" dirty="0">
                <a:solidFill>
                  <a:srgbClr val="000000"/>
                </a:solidFill>
                <a:latin typeface="Cocomat Pro"/>
              </a:rPr>
              <a:t>6 mm</a:t>
            </a:r>
            <a:r>
              <a:rPr lang="en-US" spc="-1" baseline="30000" dirty="0">
                <a:solidFill>
                  <a:srgbClr val="000000"/>
                </a:solidFill>
                <a:latin typeface="Cocomat Pro"/>
              </a:rPr>
              <a:t>2</a:t>
            </a:r>
            <a:r>
              <a:rPr lang="en-US" spc="-1" dirty="0">
                <a:solidFill>
                  <a:srgbClr val="000000"/>
                </a:solidFill>
                <a:latin typeface="Cocomat Pro"/>
              </a:rPr>
              <a:t> active area</a:t>
            </a:r>
          </a:p>
          <a:p>
            <a:endParaRPr lang="en-US" spc="-1" dirty="0">
              <a:solidFill>
                <a:srgbClr val="000000"/>
              </a:solidFill>
              <a:latin typeface="Cocomat Pro"/>
            </a:endParaRPr>
          </a:p>
          <a:p>
            <a:r>
              <a:rPr lang="en-US" spc="-1" dirty="0">
                <a:solidFill>
                  <a:srgbClr val="000000"/>
                </a:solidFill>
                <a:latin typeface="Cocomat Pro"/>
              </a:rPr>
              <a:t>Mo/W X-ray tubes</a:t>
            </a:r>
            <a:endParaRPr lang="en-GB" dirty="0"/>
          </a:p>
        </p:txBody>
      </p:sp>
      <p:pic>
        <p:nvPicPr>
          <p:cNvPr id="11" name="Immagine 10" descr="Immagine che contiene muro, interno, Attrezzature mediche, bagno&#10;&#10;Descrizione generata automaticamente">
            <a:extLst>
              <a:ext uri="{FF2B5EF4-FFF2-40B4-BE49-F238E27FC236}">
                <a16:creationId xmlns:a16="http://schemas.microsoft.com/office/drawing/2014/main" id="{14CF83E0-B568-07DE-DAE2-9B38C212E3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763" y="3632407"/>
            <a:ext cx="3383237" cy="2537428"/>
          </a:xfrm>
          <a:prstGeom prst="rect">
            <a:avLst/>
          </a:prstGeom>
        </p:spPr>
      </p:pic>
      <p:pic>
        <p:nvPicPr>
          <p:cNvPr id="12" name="Immagine 11" descr="Immagine che contiene interno, macchina, muro, Impianto elettrico&#10;&#10;Descrizione generata automaticamente">
            <a:extLst>
              <a:ext uri="{FF2B5EF4-FFF2-40B4-BE49-F238E27FC236}">
                <a16:creationId xmlns:a16="http://schemas.microsoft.com/office/drawing/2014/main" id="{8CC3755C-E3B1-6684-07A2-8BB22EF9C7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973" y="1098936"/>
            <a:ext cx="3383237" cy="253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1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521C6E-CBAA-382F-A48F-C0C9138BA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D1F5320D-7FC2-9163-920D-765E2A17F7FC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580BB9-EB96-FA16-AED0-243356C1D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19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CD1676B-B9BA-8651-1118-AF5D42DE4286}"/>
              </a:ext>
            </a:extLst>
          </p:cNvPr>
          <p:cNvSpPr txBox="1"/>
          <p:nvPr/>
        </p:nvSpPr>
        <p:spPr>
          <a:xfrm>
            <a:off x="5593428" y="600601"/>
            <a:ext cx="60913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Bayesian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Auto-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alignment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procedure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96B1EF3A-8EA6-E876-A114-16FA714625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BC1530E-DFB4-D5A7-DBE7-0B8BD174B5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633839A-60EA-471E-948D-DD0D8E6415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05" y="1463605"/>
            <a:ext cx="10488843" cy="4793794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4841FAE-0908-7234-3C51-84E8F642E528}"/>
              </a:ext>
            </a:extLst>
          </p:cNvPr>
          <p:cNvSpPr txBox="1"/>
          <p:nvPr/>
        </p:nvSpPr>
        <p:spPr>
          <a:xfrm>
            <a:off x="8939249" y="1966417"/>
            <a:ext cx="2110334" cy="83099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err="1">
                <a:solidFill>
                  <a:srgbClr val="00B050"/>
                </a:solidFill>
                <a:latin typeface="Cocomat Pro"/>
              </a:rPr>
              <a:t>Developed</a:t>
            </a:r>
            <a:r>
              <a:rPr lang="it-IT" sz="2400" dirty="0">
                <a:solidFill>
                  <a:srgbClr val="00B050"/>
                </a:solidFill>
                <a:latin typeface="Cocomat Pro"/>
              </a:rPr>
              <a:t> by S. Manti @ LNF</a:t>
            </a:r>
            <a:endParaRPr lang="en-GB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25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CE0798-ABB3-D4DD-18B1-B956FC450A1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F3C923A-68AC-A314-6FBD-25B3F23D4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4C5C470-A7BB-8A60-D594-BB4EE51C94BE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Spoil &amp; Wake Up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594B6CCC-06FF-5B97-AF19-1AA503D62C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3390951-C6F6-FA17-5291-AF66081910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EC2BCF62-8368-F974-F342-1A529A97A4AF}"/>
              </a:ext>
            </a:extLst>
          </p:cNvPr>
          <p:cNvSpPr/>
          <p:nvPr/>
        </p:nvSpPr>
        <p:spPr>
          <a:xfrm>
            <a:off x="6611982" y="1461778"/>
            <a:ext cx="272226" cy="2276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magine 9_2">
            <a:extLst>
              <a:ext uri="{FF2B5EF4-FFF2-40B4-BE49-F238E27FC236}">
                <a16:creationId xmlns:a16="http://schemas.microsoft.com/office/drawing/2014/main" id="{1C0FB456-9638-6D8C-A75A-BC2174AA5725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4318363" y="1139987"/>
            <a:ext cx="4531134" cy="2839951"/>
          </a:xfrm>
          <a:prstGeom prst="rect">
            <a:avLst/>
          </a:prstGeom>
          <a:ln>
            <a:noFill/>
          </a:ln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6B0F27B-EBF2-6647-AE05-B20B7ECD40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6693" y="4141622"/>
            <a:ext cx="4202803" cy="2043941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EB442502-C477-C287-A15F-67085DB55B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84481" y="2448209"/>
            <a:ext cx="2933477" cy="2700493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C04B966-0616-1C5E-0CFF-82E49F72376E}"/>
              </a:ext>
            </a:extLst>
          </p:cNvPr>
          <p:cNvSpPr txBox="1"/>
          <p:nvPr/>
        </p:nvSpPr>
        <p:spPr>
          <a:xfrm>
            <a:off x="61205" y="1588259"/>
            <a:ext cx="3886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Cocomat Pro"/>
                <a:cs typeface="Times New Roman" panose="02020603050405020304" pitchFamily="18" charset="0"/>
              </a:rPr>
              <a:t>In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this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talk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you’ll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hear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about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a X-ray detection system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that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:</a:t>
            </a:r>
            <a:endParaRPr lang="en-GB" dirty="0">
              <a:latin typeface="Cocomat Pro"/>
              <a:cs typeface="Times New Roman" panose="02020603050405020304" pitchFamily="18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2589251-A21A-EA4F-B964-F840651B6A7D}"/>
              </a:ext>
            </a:extLst>
          </p:cNvPr>
          <p:cNvSpPr txBox="1"/>
          <p:nvPr/>
        </p:nvSpPr>
        <p:spPr>
          <a:xfrm>
            <a:off x="174042" y="2555509"/>
            <a:ext cx="3886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latin typeface="Cocomat Pro"/>
                <a:cs typeface="Times New Roman" panose="02020603050405020304" pitchFamily="18" charset="0"/>
              </a:rPr>
              <a:t>Reaches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>
                <a:latin typeface="Aptos" panose="020B0004020202020204" pitchFamily="34" charset="0"/>
                <a:cs typeface="Times New Roman" panose="02020603050405020304" pitchFamily="18" charset="0"/>
              </a:rPr>
              <a:t>~ 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1330 </a:t>
            </a:r>
            <a:r>
              <a:rPr lang="it-IT" dirty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E/E - 0.5%  E/</a:t>
            </a:r>
            <a:r>
              <a:rPr lang="it-IT" dirty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E (7 eV FWHM) @ 8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keV</a:t>
            </a:r>
            <a:endParaRPr lang="en-GB" dirty="0">
              <a:latin typeface="Cocomat Pro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5D1407C8-F7AF-CB78-16CC-5A8E682AFA92}"/>
              </a:ext>
            </a:extLst>
          </p:cNvPr>
          <p:cNvSpPr txBox="1"/>
          <p:nvPr/>
        </p:nvSpPr>
        <p:spPr>
          <a:xfrm>
            <a:off x="174041" y="3382020"/>
            <a:ext cx="38864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Cocomat Pro"/>
                <a:cs typeface="Times New Roman" panose="02020603050405020304" pitchFamily="18" charset="0"/>
              </a:rPr>
              <a:t>Works @ Room Temperature</a:t>
            </a:r>
            <a:endParaRPr lang="en-GB" dirty="0">
              <a:latin typeface="Cocomat Pro"/>
              <a:cs typeface="Times New Roman" panose="02020603050405020304" pitchFamily="18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7AFA737-659E-B0A4-48AF-026F68998948}"/>
              </a:ext>
            </a:extLst>
          </p:cNvPr>
          <p:cNvSpPr txBox="1"/>
          <p:nvPr/>
        </p:nvSpPr>
        <p:spPr>
          <a:xfrm>
            <a:off x="174040" y="3979938"/>
            <a:ext cx="3886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Cocomat Pro"/>
                <a:cs typeface="Times New Roman" panose="02020603050405020304" pitchFamily="18" charset="0"/>
              </a:rPr>
              <a:t>Does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not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need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to be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operated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in a facility</a:t>
            </a:r>
            <a:endParaRPr lang="en-GB" dirty="0">
              <a:latin typeface="Cocomat Pro"/>
              <a:cs typeface="Times New Roman" panose="02020603050405020304" pitchFamily="18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4572693-B6A6-0A2F-E3DB-C5272B79BDEE}"/>
              </a:ext>
            </a:extLst>
          </p:cNvPr>
          <p:cNvSpPr txBox="1"/>
          <p:nvPr/>
        </p:nvSpPr>
        <p:spPr>
          <a:xfrm>
            <a:off x="174040" y="4822792"/>
            <a:ext cx="38864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latin typeface="Cocomat Pro"/>
                <a:cs typeface="Times New Roman" panose="02020603050405020304" pitchFamily="18" charset="0"/>
              </a:rPr>
              <a:t>It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is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,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actually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, a facility by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itself</a:t>
            </a:r>
            <a:endParaRPr lang="en-GB" dirty="0">
              <a:latin typeface="Cocomat Pro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076C9F4-1FD3-03EB-5618-DC4E2E9F6DF2}"/>
              </a:ext>
            </a:extLst>
          </p:cNvPr>
          <p:cNvSpPr txBox="1"/>
          <p:nvPr/>
        </p:nvSpPr>
        <p:spPr>
          <a:xfrm>
            <a:off x="174040" y="5508597"/>
            <a:ext cx="3886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latin typeface="Cocomat Pro"/>
                <a:cs typeface="Times New Roman" panose="02020603050405020304" pitchFamily="18" charset="0"/>
              </a:rPr>
              <a:t>It’s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(more or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less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) compact and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movable</a:t>
            </a:r>
            <a:endParaRPr lang="en-GB" dirty="0">
              <a:latin typeface="Cocomat Pro"/>
              <a:cs typeface="Times New Roman" panose="02020603050405020304" pitchFamily="18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32820D74-FF3D-3A59-F349-987AB2443DA8}"/>
              </a:ext>
            </a:extLst>
          </p:cNvPr>
          <p:cNvSpPr txBox="1"/>
          <p:nvPr/>
        </p:nvSpPr>
        <p:spPr>
          <a:xfrm>
            <a:off x="8646838" y="1601349"/>
            <a:ext cx="38864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Cocomat Pro"/>
                <a:cs typeface="Times New Roman" panose="02020603050405020304" pitchFamily="18" charset="0"/>
              </a:rPr>
              <a:t>…and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wine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!!!</a:t>
            </a:r>
            <a:endParaRPr lang="en-GB" dirty="0">
              <a:latin typeface="Cocomat Pro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37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7A3630-0863-CD46-03F3-2C9751AF6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>
            <a:extLst>
              <a:ext uri="{FF2B5EF4-FFF2-40B4-BE49-F238E27FC236}">
                <a16:creationId xmlns:a16="http://schemas.microsoft.com/office/drawing/2014/main" id="{EE63D504-9D57-C7A5-611E-FD997CA640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62314"/>
            <a:ext cx="3468447" cy="1421946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A754A700-A71F-0772-1645-43BF0DE71F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692" y="1624369"/>
            <a:ext cx="3474107" cy="149055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8599E381-E6B8-BA3B-69F6-7DCF699E3C3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339F99A-20FA-46DE-CEAA-FA632E675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20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B254906-2D78-FE94-D786-0F1C7BC263DA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VOXES facility @ LNF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15F499A2-4E79-2613-D966-4E150ACF42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125062D-B6DC-EF7E-59A5-1F34CFEF2D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5" name="Immagine 4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B543DA23-CBCE-8EBC-BDD9-606F45647F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447" y="3819002"/>
            <a:ext cx="6171766" cy="224993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B5BE0D0-8336-6717-836F-4713797EC9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71214" y="1200141"/>
            <a:ext cx="5330649" cy="2409206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36EB19A-281C-F838-87AD-A03E43783635}"/>
              </a:ext>
            </a:extLst>
          </p:cNvPr>
          <p:cNvSpPr txBox="1"/>
          <p:nvPr/>
        </p:nvSpPr>
        <p:spPr>
          <a:xfrm>
            <a:off x="9218455" y="1729986"/>
            <a:ext cx="26628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pc="-1" dirty="0">
                <a:solidFill>
                  <a:srgbClr val="000000"/>
                </a:solidFill>
                <a:latin typeface="Cocomat Pro"/>
              </a:rPr>
              <a:t>Fe + Co spectrum obtained with the</a:t>
            </a:r>
            <a:r>
              <a:rPr lang="en-GB" spc="-1" dirty="0">
                <a:solidFill>
                  <a:srgbClr val="000000"/>
                </a:solidFill>
                <a:latin typeface="Cocomat Pro"/>
              </a:rPr>
              <a:t> high resolution Bragg spectrometer line</a:t>
            </a:r>
            <a:endParaRPr lang="en-US" spc="-1" dirty="0">
              <a:solidFill>
                <a:srgbClr val="000000"/>
              </a:solidFill>
              <a:latin typeface="Cocomat Pro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AE992BB-E24F-F0BD-E1BD-C9F742C19BC4}"/>
              </a:ext>
            </a:extLst>
          </p:cNvPr>
          <p:cNvSpPr txBox="1"/>
          <p:nvPr/>
        </p:nvSpPr>
        <p:spPr>
          <a:xfrm>
            <a:off x="7284983" y="1532860"/>
            <a:ext cx="10786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Times New Roman"/>
              </a:rPr>
              <a:t>FeK</a:t>
            </a:r>
            <a:r>
              <a:rPr lang="en-US" spc="-1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pc="-1" baseline="-25000" dirty="0">
                <a:solidFill>
                  <a:srgbClr val="000000"/>
                </a:solidFill>
                <a:latin typeface="Times New Roman"/>
              </a:rPr>
              <a:t>1,3</a:t>
            </a:r>
            <a:endParaRPr lang="en-GB" baseline="-250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BBFD5A0-CA91-CD06-DFE2-C1FBDFEBB14A}"/>
              </a:ext>
            </a:extLst>
          </p:cNvPr>
          <p:cNvSpPr txBox="1"/>
          <p:nvPr/>
        </p:nvSpPr>
        <p:spPr>
          <a:xfrm>
            <a:off x="7129569" y="2119822"/>
            <a:ext cx="10786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 err="1">
                <a:solidFill>
                  <a:srgbClr val="000000"/>
                </a:solidFill>
                <a:latin typeface="Times New Roman"/>
              </a:rPr>
              <a:t>FeK</a:t>
            </a:r>
            <a:r>
              <a:rPr lang="en-US" spc="-1" dirty="0" err="1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pc="-1" baseline="30000" dirty="0">
                <a:solidFill>
                  <a:srgbClr val="000000"/>
                </a:solidFill>
                <a:latin typeface="Times New Roman"/>
              </a:rPr>
              <a:t>’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E5963C3-56CD-D611-9A99-54CD56CD03B5}"/>
              </a:ext>
            </a:extLst>
          </p:cNvPr>
          <p:cNvSpPr txBox="1"/>
          <p:nvPr/>
        </p:nvSpPr>
        <p:spPr>
          <a:xfrm>
            <a:off x="5133941" y="1729986"/>
            <a:ext cx="10786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Times New Roman"/>
              </a:rPr>
              <a:t>CoK</a:t>
            </a:r>
            <a:r>
              <a:rPr lang="en-US" spc="-1" dirty="0">
                <a:solidFill>
                  <a:srgbClr val="000000"/>
                </a:solidFill>
                <a:latin typeface="Symbol" panose="05050102010706020507" pitchFamily="18" charset="2"/>
              </a:rPr>
              <a:t>a</a:t>
            </a:r>
            <a:r>
              <a:rPr lang="en-US" spc="-1" baseline="-25000" dirty="0">
                <a:solidFill>
                  <a:srgbClr val="000000"/>
                </a:solidFill>
                <a:latin typeface="Times New Roman"/>
              </a:rPr>
              <a:t>1</a:t>
            </a:r>
            <a:endParaRPr lang="en-GB" baseline="-250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F4D2C46-F567-AF04-1D47-1241B2B0E99A}"/>
              </a:ext>
            </a:extLst>
          </p:cNvPr>
          <p:cNvSpPr txBox="1"/>
          <p:nvPr/>
        </p:nvSpPr>
        <p:spPr>
          <a:xfrm>
            <a:off x="4344788" y="2153986"/>
            <a:ext cx="10786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Times New Roman"/>
              </a:rPr>
              <a:t>CoK</a:t>
            </a:r>
            <a:r>
              <a:rPr lang="en-US" spc="-1" dirty="0">
                <a:solidFill>
                  <a:srgbClr val="000000"/>
                </a:solidFill>
                <a:latin typeface="Symbol" panose="05050102010706020507" pitchFamily="18" charset="2"/>
              </a:rPr>
              <a:t>a</a:t>
            </a:r>
            <a:r>
              <a:rPr lang="en-US" spc="-1" baseline="-25000" dirty="0">
                <a:solidFill>
                  <a:srgbClr val="000000"/>
                </a:solidFill>
                <a:latin typeface="Times New Roman"/>
              </a:rPr>
              <a:t>2</a:t>
            </a:r>
            <a:endParaRPr lang="en-GB" baseline="-250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0726A15-384F-1EBF-5712-0B644564CA4E}"/>
              </a:ext>
            </a:extLst>
          </p:cNvPr>
          <p:cNvSpPr txBox="1"/>
          <p:nvPr/>
        </p:nvSpPr>
        <p:spPr>
          <a:xfrm>
            <a:off x="9611670" y="4422528"/>
            <a:ext cx="19753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pc="-1" dirty="0">
                <a:solidFill>
                  <a:srgbClr val="000000"/>
                </a:solidFill>
                <a:latin typeface="Cocomat Pro"/>
              </a:rPr>
              <a:t>Multi-target spectrum obtained with the</a:t>
            </a:r>
            <a:r>
              <a:rPr lang="en-GB" spc="-1" dirty="0">
                <a:solidFill>
                  <a:srgbClr val="000000"/>
                </a:solidFill>
                <a:latin typeface="Cocomat Pro"/>
              </a:rPr>
              <a:t> high efficiency line</a:t>
            </a:r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299E0DA1-C062-FC30-0DEA-AB73E96F56B2}"/>
              </a:ext>
            </a:extLst>
          </p:cNvPr>
          <p:cNvSpPr/>
          <p:nvPr/>
        </p:nvSpPr>
        <p:spPr>
          <a:xfrm>
            <a:off x="3741360" y="1200141"/>
            <a:ext cx="5156469" cy="2409206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6E5AC27F-C24D-393D-8D65-B6A885D3E972}"/>
              </a:ext>
            </a:extLst>
          </p:cNvPr>
          <p:cNvSpPr/>
          <p:nvPr/>
        </p:nvSpPr>
        <p:spPr>
          <a:xfrm>
            <a:off x="7284983" y="5120338"/>
            <a:ext cx="363468" cy="317315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99BE9D77-4172-9D34-B23D-AA808B031297}"/>
              </a:ext>
            </a:extLst>
          </p:cNvPr>
          <p:cNvCxnSpPr/>
          <p:nvPr/>
        </p:nvCxnSpPr>
        <p:spPr>
          <a:xfrm>
            <a:off x="7050922" y="3226345"/>
            <a:ext cx="353085" cy="184251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75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3B3158-B55B-6384-8877-20AE5EEAF5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B6584051-FD2A-82F5-9494-F8D2C2C8F199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D40B936-0D10-3F21-1ADD-E62E820A1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A5A7765-0CBC-7125-E422-06B05EBDB580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MITIQO project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F9D4A7B2-A9D4-455B-7F11-579DF23325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D286B4E-EF51-9FF5-0DF2-6378B8D45A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9047579-611C-8892-0598-F0FD15EA86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358950"/>
            <a:ext cx="12192000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970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58F67A-5592-2DFA-BBC0-ADEE75C4A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1EDA6CF-EDA8-3143-56B7-EA4DB23F61D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0B6F818-583F-6983-FC47-EA5491B76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3DDF1F9-CDE4-73E6-0589-99982B837CF8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MITIQO project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0DAE1598-ABD3-F9C5-DBC5-45189DC5A6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CE3A1-CC41-1DDD-58F6-52CD1B6D9A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DE2F4A6-7695-B199-85C0-8FED85B545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05" y="1454956"/>
            <a:ext cx="9513948" cy="450045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EE75052-1263-11CD-3BB2-05837BF2EE29}"/>
              </a:ext>
            </a:extLst>
          </p:cNvPr>
          <p:cNvSpPr txBox="1"/>
          <p:nvPr/>
        </p:nvSpPr>
        <p:spPr>
          <a:xfrm>
            <a:off x="9395285" y="1563862"/>
            <a:ext cx="25663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pc="-1" dirty="0">
                <a:solidFill>
                  <a:srgbClr val="000000"/>
                </a:solidFill>
                <a:latin typeface="Cocomat Pro"/>
              </a:rPr>
              <a:t>Metal’s State (Oxidation) reduces the quality and it is driven by Metals</a:t>
            </a:r>
            <a:endParaRPr lang="en-GB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1EA57CCA-44B0-5AEB-42D1-706D6BE41C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21126" y="2596098"/>
            <a:ext cx="2743199" cy="252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44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33D50E-243C-4A99-926B-591F84206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994014-64FA-2FAF-0048-A474E4884CDE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86971EB-B403-E45D-19B2-9405D1C60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23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C66E440-FB9C-8F6F-C659-95D8FAB94287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MITIQO project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B5542F20-C11D-EC5C-6F9F-847BA387CB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5C84B14-3C5E-25AC-F55F-90AB49E8C9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89A07DD-730F-B645-20E7-2627DE81D3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374" y="1413805"/>
            <a:ext cx="4428210" cy="151980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D787B949-741A-01E8-0070-2F3FD3898E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8585" y="1091804"/>
            <a:ext cx="7473416" cy="3660739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74C1C0C-407A-593A-1F35-4CB0CCAA3BE6}"/>
              </a:ext>
            </a:extLst>
          </p:cNvPr>
          <p:cNvSpPr txBox="1"/>
          <p:nvPr/>
        </p:nvSpPr>
        <p:spPr>
          <a:xfrm>
            <a:off x="223364" y="5581530"/>
            <a:ext cx="4562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dirty="0">
                <a:latin typeface="Cocomat Pro"/>
              </a:rPr>
              <a:t>FERROFOLIN 40 mg/15 ml + 0,185 mg/15 ml</a:t>
            </a:r>
          </a:p>
        </p:txBody>
      </p:sp>
      <p:pic>
        <p:nvPicPr>
          <p:cNvPr id="3074" name="Picture 2" descr="FERROFOLIN ® - Foglietto Illustrativo">
            <a:extLst>
              <a:ext uri="{FF2B5EF4-FFF2-40B4-BE49-F238E27FC236}">
                <a16:creationId xmlns:a16="http://schemas.microsoft.com/office/drawing/2014/main" id="{D72A2B3F-436E-E3B0-614B-0EF488EF6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73" y="2874027"/>
            <a:ext cx="3705564" cy="264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4036072-9BE7-AA7A-BD67-0F50374C1504}"/>
              </a:ext>
            </a:extLst>
          </p:cNvPr>
          <p:cNvSpPr txBox="1"/>
          <p:nvPr/>
        </p:nvSpPr>
        <p:spPr>
          <a:xfrm>
            <a:off x="5260402" y="5350697"/>
            <a:ext cx="5871326" cy="46166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00B050"/>
                </a:solidFill>
                <a:latin typeface="Cocomat Pro"/>
              </a:rPr>
              <a:t>Goal: </a:t>
            </a:r>
            <a:r>
              <a:rPr lang="it-IT" sz="2400" dirty="0" err="1">
                <a:solidFill>
                  <a:srgbClr val="00B050"/>
                </a:solidFill>
                <a:latin typeface="Cocomat Pro"/>
              </a:rPr>
              <a:t>distinguish</a:t>
            </a:r>
            <a:r>
              <a:rPr lang="it-IT" sz="2400" dirty="0">
                <a:solidFill>
                  <a:srgbClr val="00B050"/>
                </a:solidFill>
                <a:latin typeface="Cocomat Pro"/>
              </a:rPr>
              <a:t> </a:t>
            </a:r>
            <a:r>
              <a:rPr lang="it-IT" sz="2400" dirty="0" err="1">
                <a:solidFill>
                  <a:srgbClr val="00B050"/>
                </a:solidFill>
                <a:latin typeface="Cocomat Pro"/>
              </a:rPr>
              <a:t>oxidized</a:t>
            </a:r>
            <a:r>
              <a:rPr lang="it-IT" sz="2400" dirty="0">
                <a:solidFill>
                  <a:srgbClr val="00B050"/>
                </a:solidFill>
                <a:latin typeface="Cocomat Pro"/>
              </a:rPr>
              <a:t> </a:t>
            </a:r>
            <a:r>
              <a:rPr lang="it-IT" sz="2400" dirty="0" err="1">
                <a:solidFill>
                  <a:srgbClr val="00B050"/>
                </a:solidFill>
                <a:latin typeface="Cocomat Pro"/>
              </a:rPr>
              <a:t>liquid</a:t>
            </a:r>
            <a:r>
              <a:rPr lang="it-IT" sz="2400" dirty="0">
                <a:solidFill>
                  <a:srgbClr val="00B050"/>
                </a:solidFill>
                <a:latin typeface="Cocomat Pro"/>
              </a:rPr>
              <a:t> Fe from Fe</a:t>
            </a:r>
            <a:r>
              <a:rPr lang="it-IT" sz="2400" baseline="30000" dirty="0">
                <a:solidFill>
                  <a:srgbClr val="00B050"/>
                </a:solidFill>
                <a:latin typeface="Cocomat Pro"/>
              </a:rPr>
              <a:t>0</a:t>
            </a:r>
            <a:endParaRPr lang="en-GB" sz="2400" baseline="30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37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70E099-62CC-2B34-1AB4-4AA9AB7AC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97708F5-C1BB-8A8F-BB21-A2F472646B42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6BAE31C-1F7E-E391-31E1-3D1FAFA3D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24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19E7C7E-B637-F753-448F-A2EADD5370D0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MITIQO project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FF8EA6F5-A9F1-C93A-3B95-C9465BEA6C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B5FA4AA-5083-346F-83A6-4A5F86D2E1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32B1B4D-8DDE-31CE-57C7-CA9D38D435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803" y="1361040"/>
            <a:ext cx="10782009" cy="4896359"/>
          </a:xfrm>
          <a:prstGeom prst="rect">
            <a:avLst/>
          </a:prstGeom>
        </p:spPr>
      </p:pic>
      <p:sp>
        <p:nvSpPr>
          <p:cNvPr id="5" name="Ovale 4">
            <a:extLst>
              <a:ext uri="{FF2B5EF4-FFF2-40B4-BE49-F238E27FC236}">
                <a16:creationId xmlns:a16="http://schemas.microsoft.com/office/drawing/2014/main" id="{38424E0B-EC91-1041-9BA1-ECB3B8E75792}"/>
              </a:ext>
            </a:extLst>
          </p:cNvPr>
          <p:cNvSpPr/>
          <p:nvPr/>
        </p:nvSpPr>
        <p:spPr>
          <a:xfrm>
            <a:off x="5125838" y="4381351"/>
            <a:ext cx="581891" cy="125955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7F14B301-0DA3-3249-BA13-ED42539846D8}"/>
              </a:ext>
            </a:extLst>
          </p:cNvPr>
          <p:cNvSpPr/>
          <p:nvPr/>
        </p:nvSpPr>
        <p:spPr>
          <a:xfrm>
            <a:off x="10338608" y="3016676"/>
            <a:ext cx="581891" cy="125955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70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293789-F2B5-CF05-D107-B32E63FED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BE32C11-96B5-A335-5F7F-C817C8DEA593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936E375-5D5D-6F84-82B7-82016CC9D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25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1C7A742-F75E-ED1B-51CF-A553925C8BE3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MITIQO project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EEA92E96-4F17-B0AB-4701-2C6AA0B5E2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786D0C7E-D9A1-9E22-8F69-0DA4D1C9F6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A0908B7-7202-E292-3C85-50B9BE7FA6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4851" y="1403011"/>
            <a:ext cx="3967826" cy="315155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3C7258B-DF59-BC10-58FE-439731C412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8109" y="2114986"/>
            <a:ext cx="5203892" cy="413271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6900834E-1C09-D781-D30D-03C4A9052F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403011"/>
            <a:ext cx="3014623" cy="4805834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A322D11-E02C-A4C0-51E3-DA09AB89A5FC}"/>
              </a:ext>
            </a:extLst>
          </p:cNvPr>
          <p:cNvSpPr txBox="1"/>
          <p:nvPr/>
        </p:nvSpPr>
        <p:spPr>
          <a:xfrm>
            <a:off x="3320686" y="4820394"/>
            <a:ext cx="37519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Cocomat Pro"/>
              </a:rPr>
              <a:t>According</a:t>
            </a:r>
            <a:r>
              <a:rPr lang="it-IT" dirty="0">
                <a:latin typeface="Cocomat Pro"/>
              </a:rPr>
              <a:t> to </a:t>
            </a:r>
            <a:r>
              <a:rPr lang="it-IT" dirty="0" err="1">
                <a:latin typeface="Cocomat Pro"/>
              </a:rPr>
              <a:t>several</a:t>
            </a:r>
            <a:r>
              <a:rPr lang="it-IT" dirty="0">
                <a:latin typeface="Cocomat Pro"/>
              </a:rPr>
              <a:t> studies, </a:t>
            </a:r>
            <a:r>
              <a:rPr lang="it-IT" dirty="0" err="1">
                <a:latin typeface="Cocomat Pro"/>
              </a:rPr>
              <a:t>Principal</a:t>
            </a:r>
            <a:r>
              <a:rPr lang="it-IT" dirty="0">
                <a:latin typeface="Cocomat Pro"/>
              </a:rPr>
              <a:t> Components Analysis </a:t>
            </a:r>
            <a:r>
              <a:rPr lang="it-IT" dirty="0" err="1">
                <a:latin typeface="Cocomat Pro"/>
              </a:rPr>
              <a:t>applied</a:t>
            </a:r>
            <a:r>
              <a:rPr lang="it-IT" dirty="0">
                <a:latin typeface="Cocomat Pro"/>
              </a:rPr>
              <a:t> to relative metal </a:t>
            </a:r>
            <a:r>
              <a:rPr lang="it-IT" dirty="0" err="1">
                <a:latin typeface="Cocomat Pro"/>
              </a:rPr>
              <a:t>concentrations</a:t>
            </a:r>
            <a:r>
              <a:rPr lang="it-IT" dirty="0">
                <a:latin typeface="Cocomat Pro"/>
              </a:rPr>
              <a:t> provide </a:t>
            </a:r>
            <a:r>
              <a:rPr lang="it-IT" dirty="0" err="1">
                <a:latin typeface="Cocomat Pro"/>
              </a:rPr>
              <a:t>hints</a:t>
            </a:r>
            <a:r>
              <a:rPr lang="it-IT" dirty="0">
                <a:latin typeface="Cocomat Pro"/>
              </a:rPr>
              <a:t> on </a:t>
            </a:r>
            <a:r>
              <a:rPr lang="it-IT" dirty="0" err="1">
                <a:latin typeface="Cocomat Pro"/>
              </a:rPr>
              <a:t>geographical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origin</a:t>
            </a:r>
            <a:r>
              <a:rPr lang="it-IT" dirty="0">
                <a:latin typeface="Cocomat Pro"/>
              </a:rPr>
              <a:t> of </a:t>
            </a:r>
            <a:r>
              <a:rPr lang="it-IT" dirty="0" err="1">
                <a:latin typeface="Cocomat Pro"/>
              </a:rPr>
              <a:t>wines</a:t>
            </a:r>
            <a:endParaRPr lang="en-GB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B424871C-1150-F6F6-9271-4A670A7E3278}"/>
              </a:ext>
            </a:extLst>
          </p:cNvPr>
          <p:cNvSpPr txBox="1"/>
          <p:nvPr/>
        </p:nvSpPr>
        <p:spPr>
          <a:xfrm>
            <a:off x="7517623" y="1250071"/>
            <a:ext cx="44440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Cocomat Pro"/>
              </a:rPr>
              <a:t>MITIQO high </a:t>
            </a:r>
            <a:r>
              <a:rPr lang="it-IT" dirty="0" err="1">
                <a:latin typeface="Cocomat Pro"/>
              </a:rPr>
              <a:t>efficiency</a:t>
            </a:r>
            <a:r>
              <a:rPr lang="it-IT" dirty="0">
                <a:latin typeface="Cocomat Pro"/>
              </a:rPr>
              <a:t> line detection capabilities </a:t>
            </a:r>
            <a:r>
              <a:rPr lang="it-IT" dirty="0" err="1">
                <a:latin typeface="Cocomat Pro"/>
              </a:rPr>
              <a:t>have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been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calibrated</a:t>
            </a:r>
            <a:r>
              <a:rPr lang="it-IT" dirty="0">
                <a:latin typeface="Cocomat Pro"/>
              </a:rPr>
              <a:t> with </a:t>
            </a:r>
            <a:r>
              <a:rPr lang="it-IT" dirty="0" err="1">
                <a:latin typeface="Cocomat Pro"/>
              </a:rPr>
              <a:t>diluted</a:t>
            </a:r>
            <a:r>
              <a:rPr lang="it-IT" dirty="0">
                <a:latin typeface="Cocomat Pro"/>
              </a:rPr>
              <a:t> samples of FERROFOLIN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4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B2BFA8-2516-BB33-D172-E4D9B9D23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437C421-3A55-AA15-3E12-9636DE373954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E0032FF-E0AA-7CFD-3F33-C75946754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26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012B660-989E-E450-1037-911D93AC16C8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MITIQO project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A7768138-32E3-7067-60D7-ACCC5A72E9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FEDDDBFC-E331-7468-59C4-2B99AD2065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7D98EC23-3A37-CB3D-5C1A-EB4B6183C5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319" y="1410913"/>
            <a:ext cx="11075117" cy="4615117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F101725-2A07-05C1-4906-A68760902076}"/>
              </a:ext>
            </a:extLst>
          </p:cNvPr>
          <p:cNvSpPr txBox="1"/>
          <p:nvPr/>
        </p:nvSpPr>
        <p:spPr>
          <a:xfrm>
            <a:off x="4257893" y="5841364"/>
            <a:ext cx="7197788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it-IT" dirty="0" err="1">
                <a:solidFill>
                  <a:srgbClr val="00B050"/>
                </a:solidFill>
                <a:latin typeface="Cocomat Pro"/>
              </a:rPr>
              <a:t>Hints</a:t>
            </a:r>
            <a:r>
              <a:rPr lang="it-IT" dirty="0">
                <a:solidFill>
                  <a:srgbClr val="00B050"/>
                </a:solidFill>
                <a:latin typeface="Cocomat Pro"/>
              </a:rPr>
              <a:t> of </a:t>
            </a:r>
            <a:r>
              <a:rPr lang="it-IT" dirty="0" err="1">
                <a:solidFill>
                  <a:srgbClr val="00B050"/>
                </a:solidFill>
                <a:latin typeface="Cocomat Pro"/>
              </a:rPr>
              <a:t>clusterization</a:t>
            </a:r>
            <a:r>
              <a:rPr lang="it-IT" dirty="0">
                <a:solidFill>
                  <a:srgbClr val="00B050"/>
                </a:solidFill>
                <a:latin typeface="Cocomat Pro"/>
              </a:rPr>
              <a:t>! -&gt; Reduce </a:t>
            </a:r>
            <a:r>
              <a:rPr lang="it-IT" dirty="0" err="1">
                <a:solidFill>
                  <a:srgbClr val="00B050"/>
                </a:solidFill>
                <a:latin typeface="Cocomat Pro"/>
              </a:rPr>
              <a:t>unwanted</a:t>
            </a:r>
            <a:r>
              <a:rPr lang="it-IT" dirty="0">
                <a:solidFill>
                  <a:srgbClr val="00B050"/>
                </a:solidFill>
                <a:latin typeface="Cocomat Pro"/>
              </a:rPr>
              <a:t> </a:t>
            </a:r>
            <a:r>
              <a:rPr lang="it-IT" dirty="0" err="1">
                <a:solidFill>
                  <a:srgbClr val="00B050"/>
                </a:solidFill>
                <a:latin typeface="Cocomat Pro"/>
              </a:rPr>
              <a:t>contamination</a:t>
            </a:r>
            <a:r>
              <a:rPr lang="it-IT" dirty="0">
                <a:solidFill>
                  <a:srgbClr val="00B050"/>
                </a:solidFill>
                <a:latin typeface="Cocomat Pro"/>
              </a:rPr>
              <a:t> in the setup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65AC3A87-5868-E758-21C4-32A2C1B57B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968" y="2396962"/>
            <a:ext cx="1904217" cy="142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92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C3B0BB-529D-830A-A02F-66E1864AA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4F9CDB25-EF91-223F-BB82-D8B53E2F60A0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18ECB72-DD34-5571-A5EE-225B181CD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27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35D4C36-D355-1C96-17D7-20FB8C90FD54}"/>
              </a:ext>
            </a:extLst>
          </p:cNvPr>
          <p:cNvSpPr txBox="1"/>
          <p:nvPr/>
        </p:nvSpPr>
        <p:spPr>
          <a:xfrm>
            <a:off x="5593428" y="600601"/>
            <a:ext cx="60913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Conclusions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AB845118-7F59-BBDB-B85E-C3A90E488A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D5F92B3-E570-673D-0752-FFF5EA0717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530A0444-D8BB-9F9D-4F8C-B8BD9141BAFB}"/>
              </a:ext>
            </a:extLst>
          </p:cNvPr>
          <p:cNvSpPr txBox="1"/>
          <p:nvPr/>
        </p:nvSpPr>
        <p:spPr>
          <a:xfrm>
            <a:off x="1188953" y="1275915"/>
            <a:ext cx="981409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latin typeface="Cocomat Pro"/>
              </a:rPr>
              <a:t>VOXES </a:t>
            </a:r>
            <a:r>
              <a:rPr lang="it-IT" sz="2400" dirty="0" err="1">
                <a:latin typeface="Cocomat Pro"/>
              </a:rPr>
              <a:t>is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now</a:t>
            </a:r>
            <a:r>
              <a:rPr lang="it-IT" sz="2400" dirty="0">
                <a:latin typeface="Cocomat Pro"/>
              </a:rPr>
              <a:t> a </a:t>
            </a:r>
            <a:r>
              <a:rPr lang="it-IT" sz="2400" dirty="0" err="1">
                <a:latin typeface="Cocomat Pro"/>
              </a:rPr>
              <a:t>well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established</a:t>
            </a:r>
            <a:r>
              <a:rPr lang="it-IT" sz="2400" dirty="0">
                <a:latin typeface="Cocomat Pro"/>
              </a:rPr>
              <a:t> facility </a:t>
            </a:r>
            <a:r>
              <a:rPr lang="it-IT" sz="2400" dirty="0" err="1">
                <a:latin typeface="Cocomat Pro"/>
              </a:rPr>
              <a:t>at</a:t>
            </a:r>
            <a:r>
              <a:rPr lang="it-IT" sz="2400" dirty="0">
                <a:latin typeface="Cocomat Pro"/>
              </a:rPr>
              <a:t> the INFN </a:t>
            </a:r>
            <a:r>
              <a:rPr lang="it-IT" sz="2400" dirty="0" err="1">
                <a:latin typeface="Cocomat Pro"/>
              </a:rPr>
              <a:t>Laboratories</a:t>
            </a:r>
            <a:r>
              <a:rPr lang="it-IT" sz="2400" dirty="0">
                <a:latin typeface="Cocomat Pro"/>
              </a:rPr>
              <a:t> of Frascati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Cocomat Pro"/>
              </a:rPr>
              <a:t>We</a:t>
            </a:r>
            <a:r>
              <a:rPr lang="it-IT" sz="2400" dirty="0">
                <a:latin typeface="Cocomat Pro"/>
              </a:rPr>
              <a:t> are </a:t>
            </a:r>
            <a:r>
              <a:rPr lang="it-IT" sz="2400" dirty="0" err="1">
                <a:latin typeface="Cocomat Pro"/>
              </a:rPr>
              <a:t>also</a:t>
            </a:r>
            <a:r>
              <a:rPr lang="it-IT" sz="2400" dirty="0">
                <a:latin typeface="Cocomat Pro"/>
              </a:rPr>
              <a:t> open to </a:t>
            </a:r>
            <a:r>
              <a:rPr lang="it-IT" sz="2400" dirty="0" err="1">
                <a:latin typeface="Cocomat Pro"/>
              </a:rPr>
              <a:t>external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applications</a:t>
            </a:r>
            <a:r>
              <a:rPr lang="it-IT" sz="2400" dirty="0">
                <a:latin typeface="Cocomat Pro"/>
              </a:rPr>
              <a:t>/</a:t>
            </a:r>
            <a:r>
              <a:rPr lang="it-IT" sz="2400" dirty="0" err="1">
                <a:latin typeface="Cocomat Pro"/>
              </a:rPr>
              <a:t>collaborations</a:t>
            </a:r>
            <a:endParaRPr lang="it-IT" sz="2400" dirty="0">
              <a:latin typeface="Cocomat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Cocomat Pro"/>
              </a:rPr>
              <a:t>We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also</a:t>
            </a:r>
            <a:r>
              <a:rPr lang="it-IT" sz="2400" dirty="0">
                <a:latin typeface="Cocomat Pro"/>
              </a:rPr>
              <a:t> welcome </a:t>
            </a:r>
            <a:r>
              <a:rPr lang="it-IT" sz="2400" dirty="0" err="1">
                <a:latin typeface="Cocomat Pro"/>
              </a:rPr>
              <a:t>suggestions</a:t>
            </a:r>
            <a:r>
              <a:rPr lang="it-IT" sz="2400" dirty="0">
                <a:latin typeface="Cocomat Pro"/>
              </a:rPr>
              <a:t> and </a:t>
            </a:r>
            <a:r>
              <a:rPr lang="it-IT" sz="2400" dirty="0" err="1">
                <a:latin typeface="Cocomat Pro"/>
              </a:rPr>
              <a:t>ideas</a:t>
            </a:r>
            <a:r>
              <a:rPr lang="it-IT" sz="2400" dirty="0">
                <a:latin typeface="Cocomat Pro"/>
              </a:rPr>
              <a:t> for </a:t>
            </a:r>
            <a:r>
              <a:rPr lang="it-IT" sz="2400" dirty="0" err="1">
                <a:latin typeface="Cocomat Pro"/>
              </a:rPr>
              <a:t>possible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applications</a:t>
            </a:r>
            <a:endParaRPr lang="it-IT" sz="2400" dirty="0">
              <a:latin typeface="Cocomat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>
              <a:latin typeface="Cocomat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latin typeface="Cocomat Pro"/>
              </a:rPr>
              <a:t>Come </a:t>
            </a:r>
            <a:r>
              <a:rPr lang="it-IT" sz="2400" dirty="0" err="1">
                <a:latin typeface="Cocomat Pro"/>
              </a:rPr>
              <a:t>visit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us</a:t>
            </a:r>
            <a:r>
              <a:rPr lang="it-IT" sz="2400" dirty="0">
                <a:latin typeface="Cocomat Pro"/>
              </a:rPr>
              <a:t> in Frascati</a:t>
            </a:r>
            <a:endParaRPr lang="en-GB" sz="2400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F937A8C5-1268-28E2-C72C-952A166C7F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1" y="3345391"/>
            <a:ext cx="4216012" cy="2810674"/>
          </a:xfrm>
          <a:prstGeom prst="rect">
            <a:avLst/>
          </a:prstGeom>
        </p:spPr>
      </p:pic>
      <p:pic>
        <p:nvPicPr>
          <p:cNvPr id="4100" name="Picture 4" descr="Chi siamo – INFN-LNF">
            <a:extLst>
              <a:ext uri="{FF2B5EF4-FFF2-40B4-BE49-F238E27FC236}">
                <a16:creationId xmlns:a16="http://schemas.microsoft.com/office/drawing/2014/main" id="{B2793CD4-7795-28DD-E9B5-C49F032FA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029" y="2497396"/>
            <a:ext cx="6618562" cy="372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3642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E1D3C2D-E752-C6CD-2014-24BD833DC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3516" y="6328431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28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1773074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0F33C68-7082-8968-4524-349B2B0FF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69AFD9D8-DB76-84FB-18A0-03E34FBBD184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F222B83-5B18-37B8-E7BC-C4DB8D4A6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3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AC4037C-AA02-B8C0-119A-B2BB707C045D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Original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Motivations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E606BC21-6FAD-E5B4-5670-525F8B382E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75BE6C8-5C0F-3428-AD44-75E9F0F78E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453CE66-0312-B4DB-919F-747ACB9C5A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405454"/>
            <a:ext cx="3611571" cy="3155029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DECA4C0D-A40F-AF94-7187-011160749F52}"/>
              </a:ext>
            </a:extLst>
          </p:cNvPr>
          <p:cNvSpPr/>
          <p:nvPr/>
        </p:nvSpPr>
        <p:spPr>
          <a:xfrm>
            <a:off x="6611982" y="1461778"/>
            <a:ext cx="272226" cy="2276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37C7067-2848-549D-AEF8-78CC9B7EE0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1572" y="3429000"/>
            <a:ext cx="3583758" cy="2828399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C1F278CA-4BC3-E5BC-8E68-B90046079558}"/>
              </a:ext>
            </a:extLst>
          </p:cNvPr>
          <p:cNvSpPr/>
          <p:nvPr/>
        </p:nvSpPr>
        <p:spPr>
          <a:xfrm>
            <a:off x="1530980" y="3953311"/>
            <a:ext cx="453710" cy="2068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0CF83DB-0C52-6E27-CAFD-A22DD8E05C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9328" y="1405454"/>
            <a:ext cx="5738765" cy="4261753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160C979-83A4-1BCC-3698-45A299830FE0}"/>
              </a:ext>
            </a:extLst>
          </p:cNvPr>
          <p:cNvSpPr txBox="1"/>
          <p:nvPr/>
        </p:nvSpPr>
        <p:spPr>
          <a:xfrm>
            <a:off x="82063" y="4779515"/>
            <a:ext cx="270744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latin typeface="Cocomat Pro"/>
                <a:cs typeface="Times New Roman" panose="02020603050405020304" pitchFamily="18" charset="0"/>
              </a:rPr>
              <a:t>Kaonic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atoms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allow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to test strong interaction with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strangeness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at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ocomat Pro"/>
                <a:cs typeface="Times New Roman" panose="02020603050405020304" pitchFamily="18" charset="0"/>
              </a:rPr>
              <a:t>threshold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 (P</a:t>
            </a:r>
            <a:r>
              <a:rPr lang="it-IT" baseline="-25000" dirty="0">
                <a:latin typeface="Cocomat Pro"/>
                <a:cs typeface="Times New Roman" panose="02020603050405020304" pitchFamily="18" charset="0"/>
              </a:rPr>
              <a:t>K</a:t>
            </a:r>
            <a:r>
              <a:rPr lang="it-IT" dirty="0">
                <a:latin typeface="Cocomat Pro"/>
                <a:cs typeface="Times New Roman" panose="02020603050405020304" pitchFamily="18" charset="0"/>
              </a:rPr>
              <a:t>- ~ 0 MeV/c)</a:t>
            </a:r>
          </a:p>
          <a:p>
            <a:pPr algn="ctr"/>
            <a:endParaRPr lang="en-GB" dirty="0">
              <a:latin typeface="Cocomat Pro"/>
              <a:cs typeface="Times New Roman" panose="02020603050405020304" pitchFamily="18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C814A1E-53DB-B13A-BABF-8744E8A2CED5}"/>
              </a:ext>
            </a:extLst>
          </p:cNvPr>
          <p:cNvSpPr txBox="1"/>
          <p:nvPr/>
        </p:nvSpPr>
        <p:spPr>
          <a:xfrm>
            <a:off x="3647828" y="1533858"/>
            <a:ext cx="280750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dirty="0">
                <a:latin typeface="Cocomat Pro"/>
                <a:cs typeface="Times New Roman" panose="02020603050405020304" pitchFamily="18" charset="0"/>
              </a:rPr>
              <a:t>Still open </a:t>
            </a:r>
            <a:r>
              <a:rPr lang="it-IT" sz="1800" dirty="0" err="1">
                <a:latin typeface="Cocomat Pro"/>
                <a:cs typeface="Times New Roman" panose="02020603050405020304" pitchFamily="18" charset="0"/>
              </a:rPr>
              <a:t>questions</a:t>
            </a:r>
            <a:r>
              <a:rPr lang="it-IT" sz="1800" dirty="0">
                <a:latin typeface="Cocomat Pro"/>
                <a:cs typeface="Times New Roman" panose="02020603050405020304" pitchFamily="18" charset="0"/>
              </a:rPr>
              <a:t> in the field </a:t>
            </a:r>
            <a:r>
              <a:rPr lang="it-IT" sz="1800" dirty="0" err="1">
                <a:latin typeface="Cocomat Pro"/>
                <a:cs typeface="Times New Roman" panose="02020603050405020304" pitchFamily="18" charset="0"/>
              </a:rPr>
              <a:t>require</a:t>
            </a:r>
            <a:r>
              <a:rPr lang="it-IT" sz="1800" dirty="0">
                <a:latin typeface="Cocomat Pro"/>
                <a:cs typeface="Times New Roman" panose="02020603050405020304" pitchFamily="18" charset="0"/>
              </a:rPr>
              <a:t> new and more precise </a:t>
            </a:r>
            <a:r>
              <a:rPr lang="it-IT" sz="1800" dirty="0" err="1">
                <a:latin typeface="Cocomat Pro"/>
                <a:cs typeface="Times New Roman" panose="02020603050405020304" pitchFamily="18" charset="0"/>
              </a:rPr>
              <a:t>measurements</a:t>
            </a:r>
            <a:r>
              <a:rPr lang="it-IT" sz="1800" dirty="0">
                <a:latin typeface="Cocomat Pro"/>
                <a:cs typeface="Times New Roman" panose="02020603050405020304" pitchFamily="18" charset="0"/>
              </a:rPr>
              <a:t> of low energy and sub-eV </a:t>
            </a:r>
            <a:r>
              <a:rPr lang="it-IT" sz="1800" dirty="0" err="1">
                <a:latin typeface="Cocomat Pro"/>
                <a:cs typeface="Times New Roman" panose="02020603050405020304" pitchFamily="18" charset="0"/>
              </a:rPr>
              <a:t>width</a:t>
            </a:r>
            <a:r>
              <a:rPr lang="it-IT" sz="1800" dirty="0"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Cocomat Pro"/>
                <a:cs typeface="Times New Roman" panose="02020603050405020304" pitchFamily="18" charset="0"/>
              </a:rPr>
              <a:t>transitions</a:t>
            </a:r>
            <a:endParaRPr lang="it-IT" sz="1800" dirty="0">
              <a:latin typeface="Cocomat Pro"/>
              <a:cs typeface="Times New Roman" panose="02020603050405020304" pitchFamily="18" charset="0"/>
            </a:endParaRPr>
          </a:p>
          <a:p>
            <a:pPr algn="ctr"/>
            <a:endParaRPr lang="it-IT" sz="1800" dirty="0">
              <a:latin typeface="Cocomat Pro"/>
              <a:cs typeface="Times New Roman" panose="02020603050405020304" pitchFamily="18" charset="0"/>
            </a:endParaRP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66FAA5CD-0B75-6CDB-A811-DD66F1F3AA96}"/>
              </a:ext>
            </a:extLst>
          </p:cNvPr>
          <p:cNvCxnSpPr/>
          <p:nvPr/>
        </p:nvCxnSpPr>
        <p:spPr>
          <a:xfrm>
            <a:off x="6096000" y="2917704"/>
            <a:ext cx="2754834" cy="18618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78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A4438C-FC13-EE05-A40C-D6E84C9EA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E6D774C3-A92D-FD1D-3FDE-F9DD810D3E04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F6282D8-9878-8531-5D77-CE8EDE9E1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4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1758C08-F3DA-9AC9-EFFB-2CF690D2BCB4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Original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Motivations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4E723B59-32E4-42C3-021C-5C5D3D5EB7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36868D1-D2E6-E711-9CE1-8DFE379D67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43301CC6-3BA6-E82E-4962-47D5A94317F2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337366" y="1910303"/>
            <a:ext cx="2632320" cy="1372680"/>
          </a:xfrm>
          <a:prstGeom prst="rect">
            <a:avLst/>
          </a:prstGeom>
          <a:ln>
            <a:noFill/>
          </a:ln>
        </p:spPr>
      </p:pic>
      <p:sp>
        <p:nvSpPr>
          <p:cNvPr id="9" name="CustomShape 2">
            <a:extLst>
              <a:ext uri="{FF2B5EF4-FFF2-40B4-BE49-F238E27FC236}">
                <a16:creationId xmlns:a16="http://schemas.microsoft.com/office/drawing/2014/main" id="{9A04781A-7F11-A4CB-4D4A-090A1D5FD1F9}"/>
              </a:ext>
            </a:extLst>
          </p:cNvPr>
          <p:cNvSpPr/>
          <p:nvPr/>
        </p:nvSpPr>
        <p:spPr>
          <a:xfrm>
            <a:off x="1845348" y="1488806"/>
            <a:ext cx="1723320" cy="40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n</a:t>
            </a:r>
            <a:r>
              <a:rPr lang="it-IT" spc="-1" dirty="0">
                <a:solidFill>
                  <a:srgbClr val="000000"/>
                </a:solidFill>
                <a:latin typeface="Symbol"/>
                <a:ea typeface="DejaVu Sans"/>
              </a:rPr>
              <a:t>l</a:t>
            </a:r>
            <a:r>
              <a:rPr lang="it-IT" spc="-1" dirty="0">
                <a:solidFill>
                  <a:srgbClr val="000000"/>
                </a:solidFill>
                <a:latin typeface="Arial"/>
                <a:ea typeface="DejaVu Sans"/>
              </a:rPr>
              <a:t> = 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2dsin</a:t>
            </a:r>
            <a:r>
              <a:rPr lang="it-IT" spc="-1" dirty="0">
                <a:solidFill>
                  <a:srgbClr val="000000"/>
                </a:solidFill>
                <a:latin typeface="Symbol"/>
                <a:ea typeface="DejaVu Sans"/>
              </a:rPr>
              <a:t>q</a:t>
            </a:r>
            <a:r>
              <a:rPr lang="it-IT" spc="-1" baseline="-25000" dirty="0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endParaRPr lang="it-IT" spc="-1" dirty="0">
              <a:latin typeface="Arial"/>
            </a:endParaRPr>
          </a:p>
        </p:txBody>
      </p:sp>
      <p:sp>
        <p:nvSpPr>
          <p:cNvPr id="10" name="CustomShape 3">
            <a:extLst>
              <a:ext uri="{FF2B5EF4-FFF2-40B4-BE49-F238E27FC236}">
                <a16:creationId xmlns:a16="http://schemas.microsoft.com/office/drawing/2014/main" id="{18C2EBB6-EAA4-AB78-31C3-C130D3AD8D7E}"/>
              </a:ext>
            </a:extLst>
          </p:cNvPr>
          <p:cNvSpPr/>
          <p:nvPr/>
        </p:nvSpPr>
        <p:spPr>
          <a:xfrm>
            <a:off x="3449551" y="1777063"/>
            <a:ext cx="4302814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FWHM 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Arial"/>
              </a:rPr>
              <a:t>~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AR PL Mingti2L Big5"/>
              </a:rPr>
              <a:t> 1-10 eV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can be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achieved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depending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on the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quality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of the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crystal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and the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dimensions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of the detectors</a:t>
            </a:r>
            <a:endParaRPr lang="it-IT" spc="-1" dirty="0">
              <a:latin typeface="Cocomat Pro"/>
            </a:endParaRPr>
          </a:p>
          <a:p>
            <a:pPr algn="ctr">
              <a:lnSpc>
                <a:spcPct val="100000"/>
              </a:lnSpc>
            </a:pPr>
            <a:endParaRPr lang="it-IT" spc="-1" dirty="0">
              <a:latin typeface="Cocomat Pro"/>
            </a:endParaRPr>
          </a:p>
          <a:p>
            <a:pPr algn="ctr">
              <a:lnSpc>
                <a:spcPct val="100000"/>
              </a:lnSpc>
            </a:pP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Natural background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reduction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from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geometry</a:t>
            </a:r>
            <a:endParaRPr lang="it-IT" spc="-1" dirty="0">
              <a:latin typeface="Cocomat Pro"/>
            </a:endParaRPr>
          </a:p>
        </p:txBody>
      </p:sp>
      <p:sp>
        <p:nvSpPr>
          <p:cNvPr id="11" name="CustomShape 5">
            <a:extLst>
              <a:ext uri="{FF2B5EF4-FFF2-40B4-BE49-F238E27FC236}">
                <a16:creationId xmlns:a16="http://schemas.microsoft.com/office/drawing/2014/main" id="{7A35AEE2-4058-2435-F0A9-CEAFB5D94292}"/>
              </a:ext>
            </a:extLst>
          </p:cNvPr>
          <p:cNvSpPr/>
          <p:nvPr/>
        </p:nvSpPr>
        <p:spPr>
          <a:xfrm>
            <a:off x="3414456" y="1610796"/>
            <a:ext cx="4457025" cy="194184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2" name="CustomShape 6">
            <a:extLst>
              <a:ext uri="{FF2B5EF4-FFF2-40B4-BE49-F238E27FC236}">
                <a16:creationId xmlns:a16="http://schemas.microsoft.com/office/drawing/2014/main" id="{9BB23C6A-8997-E771-A144-007F612F6A21}"/>
              </a:ext>
            </a:extLst>
          </p:cNvPr>
          <p:cNvSpPr/>
          <p:nvPr/>
        </p:nvSpPr>
        <p:spPr>
          <a:xfrm>
            <a:off x="3449551" y="3908585"/>
            <a:ext cx="4461840" cy="1941840"/>
          </a:xfrm>
          <a:prstGeom prst="rect">
            <a:avLst/>
          </a:prstGeom>
          <a:noFill/>
          <a:ln w="38100">
            <a:solidFill>
              <a:srgbClr val="C9211E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3" name="CustomShape 4">
            <a:extLst>
              <a:ext uri="{FF2B5EF4-FFF2-40B4-BE49-F238E27FC236}">
                <a16:creationId xmlns:a16="http://schemas.microsoft.com/office/drawing/2014/main" id="{6E9E8B55-219F-0628-7AB1-F55CE50DC656}"/>
              </a:ext>
            </a:extLst>
          </p:cNvPr>
          <p:cNvSpPr/>
          <p:nvPr/>
        </p:nvSpPr>
        <p:spPr>
          <a:xfrm>
            <a:off x="3663926" y="4051858"/>
            <a:ext cx="4389840" cy="17681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		But….</a:t>
            </a:r>
            <a:endParaRPr lang="it-IT" spc="-1" dirty="0">
              <a:latin typeface="Cocomat Pro"/>
            </a:endParaRPr>
          </a:p>
          <a:p>
            <a:pPr>
              <a:lnSpc>
                <a:spcPct val="100000"/>
              </a:lnSpc>
            </a:pPr>
            <a:endParaRPr lang="it-IT" spc="-1" dirty="0">
              <a:latin typeface="Cocomat Pro"/>
            </a:endParaRPr>
          </a:p>
          <a:p>
            <a:pPr>
              <a:lnSpc>
                <a:spcPct val="100000"/>
              </a:lnSpc>
            </a:pP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- Small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solid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angles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can be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covered</a:t>
            </a:r>
            <a:endParaRPr lang="it-IT" spc="-1" dirty="0">
              <a:latin typeface="Cocomat Pro"/>
            </a:endParaRPr>
          </a:p>
          <a:p>
            <a:pPr>
              <a:lnSpc>
                <a:spcPct val="100000"/>
              </a:lnSpc>
            </a:pP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-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Typical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efficiencies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: 10</a:t>
            </a:r>
            <a:r>
              <a:rPr lang="it-IT" spc="-1" baseline="33000" dirty="0">
                <a:solidFill>
                  <a:srgbClr val="000000"/>
                </a:solidFill>
                <a:latin typeface="Cocomat Pro"/>
                <a:ea typeface="DejaVu Sans"/>
              </a:rPr>
              <a:t>-5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– 10</a:t>
            </a:r>
            <a:r>
              <a:rPr lang="it-IT" spc="-1" baseline="33000" dirty="0">
                <a:solidFill>
                  <a:srgbClr val="000000"/>
                </a:solidFill>
                <a:latin typeface="Cocomat Pro"/>
                <a:ea typeface="DejaVu Sans"/>
              </a:rPr>
              <a:t>-8</a:t>
            </a:r>
            <a:endParaRPr lang="it-IT" spc="-1" dirty="0">
              <a:latin typeface="Cocomat Pro"/>
            </a:endParaRPr>
          </a:p>
          <a:p>
            <a:pPr>
              <a:lnSpc>
                <a:spcPct val="100000"/>
              </a:lnSpc>
            </a:pP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-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Typical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d (Si) ≈ 5.5 Å (good for E &lt; 6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keV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) </a:t>
            </a:r>
            <a:endParaRPr lang="it-IT" spc="-1" dirty="0">
              <a:latin typeface="Cocomat Pro"/>
            </a:endParaRPr>
          </a:p>
          <a:p>
            <a:pPr>
              <a:lnSpc>
                <a:spcPct val="100000"/>
              </a:lnSpc>
            </a:pP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- </a:t>
            </a:r>
            <a:r>
              <a:rPr lang="it-IT" spc="-1" dirty="0" err="1">
                <a:solidFill>
                  <a:srgbClr val="000000"/>
                </a:solidFill>
                <a:latin typeface="Cocomat Pro"/>
                <a:ea typeface="DejaVu Sans"/>
              </a:rPr>
              <a:t>Typical</a:t>
            </a:r>
            <a:r>
              <a:rPr lang="it-IT" spc="-1" dirty="0">
                <a:solidFill>
                  <a:srgbClr val="000000"/>
                </a:solidFill>
                <a:latin typeface="Cocomat Pro"/>
                <a:ea typeface="DejaVu Sans"/>
              </a:rPr>
              <a:t> source size 10-100 mm</a:t>
            </a:r>
            <a:endParaRPr lang="it-IT" spc="-1" dirty="0">
              <a:latin typeface="Cocomat Pro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E7499C21-9590-38B2-7626-477F865A0552}"/>
              </a:ext>
            </a:extLst>
          </p:cNvPr>
          <p:cNvSpPr/>
          <p:nvPr/>
        </p:nvSpPr>
        <p:spPr>
          <a:xfrm>
            <a:off x="8522766" y="1684672"/>
            <a:ext cx="3445306" cy="8461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Bragg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spectroscopy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is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usually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exploited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by XAS, XES,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synchrotron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light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users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,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etc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2BBB7F0B-7009-D8B9-2E1A-2FF23E5553F9}"/>
              </a:ext>
            </a:extLst>
          </p:cNvPr>
          <p:cNvSpPr/>
          <p:nvPr/>
        </p:nvSpPr>
        <p:spPr>
          <a:xfrm>
            <a:off x="8522766" y="2794196"/>
            <a:ext cx="3666972" cy="1600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This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means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:</a:t>
            </a:r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Point-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like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sources</a:t>
            </a:r>
            <a:endParaRPr lang="it-IT" sz="1633" spc="-1" dirty="0">
              <a:uFill>
                <a:solidFill>
                  <a:srgbClr val="FFFFFF"/>
                </a:solidFill>
              </a:uFill>
              <a:latin typeface="Cocomat Pro"/>
              <a:cs typeface="Times New Roman" panose="02020603050405020304" pitchFamily="18" charset="0"/>
            </a:endParaRPr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High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yields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(no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need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to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increase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them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)</a:t>
            </a:r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1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eV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(Si, Mica,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etc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) or 2-3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eV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(HAPG)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resolution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is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very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easily</a:t>
            </a:r>
            <a:r>
              <a:rPr lang="it-IT" sz="1633" spc="-1" dirty="0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33" spc="-1" dirty="0" err="1"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achievable</a:t>
            </a:r>
            <a:endParaRPr lang="it-IT" sz="1633" spc="-1" dirty="0">
              <a:uFill>
                <a:solidFill>
                  <a:srgbClr val="FFFFFF"/>
                </a:solidFill>
              </a:uFill>
              <a:latin typeface="Cocomat Pro"/>
              <a:cs typeface="Times New Roman" panose="02020603050405020304" pitchFamily="18" charset="0"/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284DF599-41E3-86EC-EB81-7794751BDE82}"/>
              </a:ext>
            </a:extLst>
          </p:cNvPr>
          <p:cNvSpPr/>
          <p:nvPr/>
        </p:nvSpPr>
        <p:spPr>
          <a:xfrm>
            <a:off x="8522766" y="4722467"/>
            <a:ext cx="3445306" cy="1200329"/>
          </a:xfrm>
          <a:prstGeom prst="rect">
            <a:avLst/>
          </a:prstGeom>
          <a:solidFill>
            <a:srgbClr val="FFC000"/>
          </a:solidFill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But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what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if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we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really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need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wider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sources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for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higher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statistics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? </a:t>
            </a:r>
          </a:p>
          <a:p>
            <a:pPr lvl="0" algn="ctr">
              <a:defRPr/>
            </a:pP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Or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what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if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our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photons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come from a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diffused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isotropic</a:t>
            </a:r>
            <a:r>
              <a:rPr lang="it-IT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source?</a:t>
            </a:r>
          </a:p>
        </p:txBody>
      </p:sp>
      <p:pic>
        <p:nvPicPr>
          <p:cNvPr id="8" name="Picture 5_2">
            <a:extLst>
              <a:ext uri="{FF2B5EF4-FFF2-40B4-BE49-F238E27FC236}">
                <a16:creationId xmlns:a16="http://schemas.microsoft.com/office/drawing/2014/main" id="{F02FB89C-06A8-69BB-2011-494A3F099625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3804" y="3782506"/>
            <a:ext cx="3258277" cy="180943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099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FFD3E4-B313-0A73-F1FA-6FDFF4E6F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58E2AF3E-E203-1503-2564-BF558D2B22E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7C353A6-E3CE-0574-047E-B363AF7FC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5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F51BDD5-DA7F-FE29-AE42-556D04B5B5AE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Original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Motivations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1716AD73-12B0-37EF-519D-0B1DA365CF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A962DAD-1CA6-A6E7-1B8E-745571F4C9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9B6C4DAF-9BA6-EA06-7559-28C83BFFBF0C}"/>
              </a:ext>
            </a:extLst>
          </p:cNvPr>
          <p:cNvSpPr/>
          <p:nvPr/>
        </p:nvSpPr>
        <p:spPr>
          <a:xfrm>
            <a:off x="7258052" y="2104915"/>
            <a:ext cx="763249" cy="9412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64EF7DEF-5ABA-7C11-E617-D7209C545B17}"/>
              </a:ext>
            </a:extLst>
          </p:cNvPr>
          <p:cNvSpPr/>
          <p:nvPr/>
        </p:nvSpPr>
        <p:spPr>
          <a:xfrm>
            <a:off x="7318206" y="2541317"/>
            <a:ext cx="763249" cy="9412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3A58F326-840F-3575-9B97-103EA2A1E5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292" y="2822100"/>
            <a:ext cx="5180719" cy="344926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0665117B-20DE-87D7-935D-07D180444D1A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9364515" y="5022488"/>
            <a:ext cx="1960560" cy="889920"/>
          </a:xfrm>
          <a:prstGeom prst="rect">
            <a:avLst/>
          </a:prstGeom>
          <a:ln>
            <a:noFill/>
          </a:ln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B190A40D-2EFA-264B-436B-93B7689E0DA4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10342242" y="1546789"/>
            <a:ext cx="1768680" cy="1751040"/>
          </a:xfrm>
          <a:prstGeom prst="rect">
            <a:avLst/>
          </a:prstGeom>
          <a:ln>
            <a:noFill/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DC22494-A23D-44B9-A9D6-E5FFCC5A211A}"/>
              </a:ext>
            </a:extLst>
          </p:cNvPr>
          <p:cNvSpPr txBox="1"/>
          <p:nvPr/>
        </p:nvSpPr>
        <p:spPr>
          <a:xfrm>
            <a:off x="4333770" y="4497765"/>
            <a:ext cx="26675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A set of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two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slits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can be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used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to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define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the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geometrical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parameters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of  the X-ray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beam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∆θ , S</a:t>
            </a:r>
            <a:r>
              <a:rPr lang="it-IT" sz="1600" spc="-1" baseline="-25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0 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(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solid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lines)</a:t>
            </a:r>
          </a:p>
          <a:p>
            <a:pPr marL="285750" indent="-285750">
              <a:buFontTx/>
              <a:buChar char="-"/>
            </a:pP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∆θ’ , S</a:t>
            </a:r>
            <a:r>
              <a:rPr lang="it-IT" sz="1600" spc="-1" baseline="-25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0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’ (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dashed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lines)</a:t>
            </a:r>
            <a:endParaRPr lang="en-GB" sz="1600" dirty="0">
              <a:latin typeface="Cocomat Pro"/>
              <a:cs typeface="Times New Roman" panose="02020603050405020304" pitchFamily="18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CD9D3819-E4A5-CDA8-1C1C-DBE7FEDBEBB7}"/>
              </a:ext>
            </a:extLst>
          </p:cNvPr>
          <p:cNvSpPr/>
          <p:nvPr/>
        </p:nvSpPr>
        <p:spPr>
          <a:xfrm>
            <a:off x="4377141" y="1407911"/>
            <a:ext cx="2880911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Is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it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all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? Are the red lines </a:t>
            </a: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really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(</a:t>
            </a: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only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) background?</a:t>
            </a:r>
          </a:p>
          <a:p>
            <a:pPr lvl="0">
              <a:defRPr/>
            </a:pPr>
            <a:endParaRPr lang="it-IT" spc="-1" dirty="0">
              <a:solidFill>
                <a:srgbClr val="00B050"/>
              </a:solidFill>
              <a:uFill>
                <a:solidFill>
                  <a:srgbClr val="FFFFFF"/>
                </a:solidFill>
              </a:uFill>
              <a:latin typeface="Cocomat Pro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How </a:t>
            </a: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much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can </a:t>
            </a: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we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increase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the </a:t>
            </a: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effective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source size keeping FWHM </a:t>
            </a: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as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low </a:t>
            </a: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as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pc="-1" dirty="0" err="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required</a:t>
            </a:r>
            <a:r>
              <a:rPr lang="it-IT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9A4C35C-2110-52A3-92F4-2B1CEF1CA44E}"/>
              </a:ext>
            </a:extLst>
          </p:cNvPr>
          <p:cNvSpPr txBox="1"/>
          <p:nvPr/>
        </p:nvSpPr>
        <p:spPr>
          <a:xfrm>
            <a:off x="7180244" y="1076621"/>
            <a:ext cx="29391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</a:t>
            </a:r>
            <a:r>
              <a:rPr lang="it-IT" sz="1600" spc="-1" baseline="-25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0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’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represents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the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effective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source from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which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the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emitted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X-rays ‘’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see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’’ the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crystal</a:t>
            </a:r>
            <a:endParaRPr lang="en-GB" sz="1600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8020F450-D309-646A-1F4B-A99D0881016B}"/>
              </a:ext>
            </a:extLst>
          </p:cNvPr>
          <p:cNvSpPr txBox="1"/>
          <p:nvPr/>
        </p:nvSpPr>
        <p:spPr>
          <a:xfrm>
            <a:off x="7199767" y="1836695"/>
            <a:ext cx="31229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</a:t>
            </a:r>
            <a:r>
              <a:rPr lang="it-IT" sz="1600" spc="-1" baseline="-25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0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is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the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portion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of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effective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source with the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highest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number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of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emitted</a:t>
            </a:r>
            <a:r>
              <a:rPr lang="it-IT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X-rays ‘’seeing’’ the </a:t>
            </a:r>
            <a:r>
              <a:rPr lang="it-IT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crystal</a:t>
            </a:r>
            <a:endParaRPr lang="en-GB" sz="1600" dirty="0"/>
          </a:p>
        </p:txBody>
      </p:sp>
      <p:sp>
        <p:nvSpPr>
          <p:cNvPr id="9" name="Rettangolo 22">
            <a:extLst>
              <a:ext uri="{FF2B5EF4-FFF2-40B4-BE49-F238E27FC236}">
                <a16:creationId xmlns:a16="http://schemas.microsoft.com/office/drawing/2014/main" id="{F95D5409-E7C5-2F8A-3997-1B0CA0EF7CBC}"/>
              </a:ext>
            </a:extLst>
          </p:cNvPr>
          <p:cNvSpPr>
            <a:spLocks noChangeArrowheads="1"/>
          </p:cNvSpPr>
          <p:nvPr/>
        </p:nvSpPr>
        <p:spPr bwMode="auto">
          <a:xfrm rot="-1104006" flipV="1">
            <a:off x="692746" y="1878987"/>
            <a:ext cx="2484001" cy="92963"/>
          </a:xfrm>
          <a:prstGeom prst="rect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7" name="Rettangolo arrotondato 23">
            <a:extLst>
              <a:ext uri="{FF2B5EF4-FFF2-40B4-BE49-F238E27FC236}">
                <a16:creationId xmlns:a16="http://schemas.microsoft.com/office/drawing/2014/main" id="{51632664-6ECA-CC5E-BBD6-F42BE036E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3180" y="6108192"/>
            <a:ext cx="698500" cy="141288"/>
          </a:xfrm>
          <a:prstGeom prst="roundRect">
            <a:avLst>
              <a:gd name="adj" fmla="val 1666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cxnSp>
        <p:nvCxnSpPr>
          <p:cNvPr id="20" name="Connettore diritto 6">
            <a:extLst>
              <a:ext uri="{FF2B5EF4-FFF2-40B4-BE49-F238E27FC236}">
                <a16:creationId xmlns:a16="http://schemas.microsoft.com/office/drawing/2014/main" id="{C637137A-CF2A-9355-212D-E5427D00039C}"/>
              </a:ext>
            </a:extLst>
          </p:cNvPr>
          <p:cNvCxnSpPr>
            <a:cxnSpLocks noChangeShapeType="1"/>
            <a:endCxn id="17" idx="0"/>
          </p:cNvCxnSpPr>
          <p:nvPr/>
        </p:nvCxnSpPr>
        <p:spPr bwMode="auto">
          <a:xfrm>
            <a:off x="1252728" y="2104915"/>
            <a:ext cx="659702" cy="4003277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onnettore diritto 36">
            <a:extLst>
              <a:ext uri="{FF2B5EF4-FFF2-40B4-BE49-F238E27FC236}">
                <a16:creationId xmlns:a16="http://schemas.microsoft.com/office/drawing/2014/main" id="{120736F1-7940-FABE-D4DF-DFC7FE80ACF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907667" y="1719072"/>
            <a:ext cx="724330" cy="4389120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2" name="Immagine 30">
            <a:extLst>
              <a:ext uri="{FF2B5EF4-FFF2-40B4-BE49-F238E27FC236}">
                <a16:creationId xmlns:a16="http://schemas.microsoft.com/office/drawing/2014/main" id="{73886770-0D6B-F5AF-488C-70CBEF8893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749377">
            <a:off x="1321880" y="5557330"/>
            <a:ext cx="73977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EE383931-66BC-68B2-09B5-0492460B43F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120872">
            <a:off x="1779874" y="5580348"/>
            <a:ext cx="741362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752B25DB-9B7E-8579-8DA6-E36485E1A15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530" y="4796917"/>
            <a:ext cx="1825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ttangolo arrotondato 47">
            <a:extLst>
              <a:ext uri="{FF2B5EF4-FFF2-40B4-BE49-F238E27FC236}">
                <a16:creationId xmlns:a16="http://schemas.microsoft.com/office/drawing/2014/main" id="{3FD459DA-20B4-F4BE-572C-4EB0DB2D6A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1340" y="4122753"/>
            <a:ext cx="700087" cy="141288"/>
          </a:xfrm>
          <a:prstGeom prst="roundRect">
            <a:avLst>
              <a:gd name="adj" fmla="val 1666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CBBC0BBB-064B-3D10-D018-9B661A4563A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749377">
            <a:off x="1300449" y="3214973"/>
            <a:ext cx="741362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FA423E2E-9F0C-4BBD-6FE6-1F17CC57DEB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120872">
            <a:off x="1759237" y="3237198"/>
            <a:ext cx="741362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Connettore diritto 28">
            <a:extLst>
              <a:ext uri="{FF2B5EF4-FFF2-40B4-BE49-F238E27FC236}">
                <a16:creationId xmlns:a16="http://schemas.microsoft.com/office/drawing/2014/main" id="{AFBA75FA-3DF0-6BDA-491B-54F6A451F6DE}"/>
              </a:ext>
            </a:extLst>
          </p:cNvPr>
          <p:cNvCxnSpPr>
            <a:cxnSpLocks noChangeShapeType="1"/>
            <a:endCxn id="17" idx="0"/>
          </p:cNvCxnSpPr>
          <p:nvPr/>
        </p:nvCxnSpPr>
        <p:spPr bwMode="auto">
          <a:xfrm>
            <a:off x="1890205" y="1253617"/>
            <a:ext cx="22225" cy="4854575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" name="Immagine 9">
            <a:extLst>
              <a:ext uri="{FF2B5EF4-FFF2-40B4-BE49-F238E27FC236}">
                <a16:creationId xmlns:a16="http://schemas.microsoft.com/office/drawing/2014/main" id="{FD7C0788-23F0-48BC-7F8F-20525A84D9A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49" y="1462266"/>
            <a:ext cx="4323782" cy="4814423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DFA45400-EC82-0FCE-E1A2-69EBC1DE2913}"/>
              </a:ext>
            </a:extLst>
          </p:cNvPr>
          <p:cNvSpPr/>
          <p:nvPr/>
        </p:nvSpPr>
        <p:spPr>
          <a:xfrm>
            <a:off x="42594" y="5009661"/>
            <a:ext cx="1479080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it-IT" sz="1400" spc="-1" dirty="0">
                <a:solidFill>
                  <a:srgbClr val="3399FF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X </a:t>
            </a:r>
            <a:r>
              <a:rPr lang="it-IT" sz="1400" spc="-1" dirty="0" err="1">
                <a:solidFill>
                  <a:srgbClr val="3399FF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ray</a:t>
            </a:r>
            <a:r>
              <a:rPr lang="it-IT" sz="1400" spc="-1" dirty="0">
                <a:solidFill>
                  <a:srgbClr val="3399FF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source</a:t>
            </a:r>
            <a:endParaRPr lang="it-IT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comat Pro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it-IT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Slits</a:t>
            </a:r>
            <a:endParaRPr lang="it-IT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comat Pro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it-IT" sz="1400" spc="-1" dirty="0">
                <a:solidFill>
                  <a:srgbClr val="0099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HAPG</a:t>
            </a:r>
            <a:endParaRPr lang="it-IT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comat Pro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it-IT" sz="1400" spc="-1" dirty="0" err="1">
                <a:solidFill>
                  <a:srgbClr val="FF99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Signal</a:t>
            </a:r>
            <a:r>
              <a:rPr lang="it-IT" sz="1400" spc="-1" dirty="0">
                <a:solidFill>
                  <a:srgbClr val="FF99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 </a:t>
            </a:r>
            <a:r>
              <a:rPr lang="it-IT" sz="1400" spc="-1" dirty="0" err="1">
                <a:solidFill>
                  <a:srgbClr val="FF99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photons</a:t>
            </a:r>
            <a:endParaRPr lang="it-IT" sz="1400" spc="-1" dirty="0">
              <a:solidFill>
                <a:srgbClr val="FF9900"/>
              </a:solidFill>
              <a:uFill>
                <a:solidFill>
                  <a:srgbClr val="FFFFFF"/>
                </a:solidFill>
              </a:uFill>
              <a:latin typeface="Cocomat Pro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it-IT" sz="14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comat Pro"/>
                <a:cs typeface="Times New Roman" panose="02020603050405020304" pitchFamily="18" charset="0"/>
              </a:rPr>
              <a:t>Background (?)</a:t>
            </a:r>
          </a:p>
        </p:txBody>
      </p:sp>
    </p:spTree>
    <p:extLst>
      <p:ext uri="{BB962C8B-B14F-4D97-AF65-F5344CB8AC3E}">
        <p14:creationId xmlns:p14="http://schemas.microsoft.com/office/powerpoint/2010/main" val="214856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 animBg="1"/>
      <p:bldP spid="18" grpId="0"/>
      <p:bldP spid="19" grpId="0"/>
      <p:bldP spid="25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E5F190-8CFE-CEAB-CD4E-FC7A01EF3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5D2742E8-A3A0-E3F9-D533-CA1AA6DCD780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33D2AA8-AFEA-FD4A-C3FC-316E78B37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6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B2F632-E04A-D49B-4B65-9FD5D3ACFBB5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Pyrolitic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Graphite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Mosaic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Crystals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E3678D67-A3C2-5576-FDC7-7CA45EB536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BDC59CDF-BF46-F5F7-BCC4-79E1887473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A4ED96D-CE25-8FAC-1BE6-F1F0FEE9CC8B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91606" y="1667394"/>
            <a:ext cx="5865655" cy="3681483"/>
          </a:xfrm>
          <a:prstGeom prst="rect">
            <a:avLst/>
          </a:prstGeom>
          <a:ln>
            <a:noFill/>
          </a:ln>
        </p:spPr>
      </p:pic>
      <p:sp>
        <p:nvSpPr>
          <p:cNvPr id="9" name="CustomShape 2">
            <a:extLst>
              <a:ext uri="{FF2B5EF4-FFF2-40B4-BE49-F238E27FC236}">
                <a16:creationId xmlns:a16="http://schemas.microsoft.com/office/drawing/2014/main" id="{D97825B5-B3C6-B199-D8B5-93B55435F136}"/>
              </a:ext>
            </a:extLst>
          </p:cNvPr>
          <p:cNvSpPr/>
          <p:nvPr/>
        </p:nvSpPr>
        <p:spPr>
          <a:xfrm>
            <a:off x="6925975" y="1273403"/>
            <a:ext cx="5035680" cy="13871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Mosaic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crystal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consist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in a large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number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of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nearly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perfect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small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crystallites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. </a:t>
            </a:r>
            <a:endParaRPr lang="it-IT" sz="1400" spc="-1" dirty="0">
              <a:latin typeface="Cocomat Pro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endParaRPr lang="it-IT" sz="1400" spc="-1" dirty="0">
              <a:latin typeface="Cocomat Pro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>
                <a:solidFill>
                  <a:srgbClr val="FF0000"/>
                </a:solidFill>
                <a:latin typeface="Cocomat Pro"/>
                <a:ea typeface="DejaVu Sans"/>
              </a:rPr>
              <a:t>Mosaicity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makes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it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possible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that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even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for a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fixed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incidence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angle on the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crystal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surface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, an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energetic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distribution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of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photons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can be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reflected</a:t>
            </a:r>
            <a:endParaRPr lang="it-IT" sz="1400" spc="-1" dirty="0">
              <a:latin typeface="Cocomat Pro"/>
            </a:endParaRPr>
          </a:p>
        </p:txBody>
      </p:sp>
      <p:sp>
        <p:nvSpPr>
          <p:cNvPr id="10" name="CustomShape 3">
            <a:extLst>
              <a:ext uri="{FF2B5EF4-FFF2-40B4-BE49-F238E27FC236}">
                <a16:creationId xmlns:a16="http://schemas.microsoft.com/office/drawing/2014/main" id="{834AE598-C02E-B259-492A-5CAA3DDD3744}"/>
              </a:ext>
            </a:extLst>
          </p:cNvPr>
          <p:cNvSpPr/>
          <p:nvPr/>
        </p:nvSpPr>
        <p:spPr>
          <a:xfrm>
            <a:off x="1007147" y="5517312"/>
            <a:ext cx="1715319" cy="5254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9080" cap="sq">
            <a:solidFill>
              <a:srgbClr val="00B05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 err="1">
                <a:solidFill>
                  <a:schemeClr val="bg1"/>
                </a:solidFill>
                <a:latin typeface="Cocomat Pro"/>
                <a:ea typeface="DejaVu Sans"/>
              </a:rPr>
              <a:t>Increase</a:t>
            </a:r>
            <a:r>
              <a:rPr lang="it-IT" sz="1400" spc="-1" dirty="0">
                <a:solidFill>
                  <a:schemeClr val="bg1"/>
                </a:solidFill>
                <a:latin typeface="Cocomat Pro"/>
                <a:ea typeface="DejaVu Sans"/>
              </a:rPr>
              <a:t> of </a:t>
            </a:r>
            <a:r>
              <a:rPr lang="it-IT" sz="1400" spc="-1" dirty="0" err="1">
                <a:solidFill>
                  <a:schemeClr val="bg1"/>
                </a:solidFill>
                <a:latin typeface="Cocomat Pro"/>
                <a:ea typeface="DejaVu Sans"/>
              </a:rPr>
              <a:t>efficiency</a:t>
            </a:r>
            <a:endParaRPr lang="it-IT" sz="1400" spc="-1" dirty="0">
              <a:solidFill>
                <a:schemeClr val="bg1"/>
              </a:solidFill>
              <a:latin typeface="Cocomat Pro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>
                <a:solidFill>
                  <a:schemeClr val="bg1"/>
                </a:solidFill>
                <a:latin typeface="Cocomat Pro"/>
                <a:ea typeface="DejaVu Sans"/>
              </a:rPr>
              <a:t>(</a:t>
            </a:r>
            <a:r>
              <a:rPr lang="it-IT" sz="1400" spc="-1" dirty="0" err="1">
                <a:solidFill>
                  <a:schemeClr val="bg1"/>
                </a:solidFill>
                <a:latin typeface="Cocomat Pro"/>
                <a:ea typeface="DejaVu Sans"/>
              </a:rPr>
              <a:t>focusing</a:t>
            </a:r>
            <a:r>
              <a:rPr lang="it-IT" sz="1400" spc="-1" dirty="0">
                <a:solidFill>
                  <a:schemeClr val="bg1"/>
                </a:solidFill>
                <a:latin typeface="Cocomat Pro"/>
                <a:ea typeface="DejaVu Sans"/>
              </a:rPr>
              <a:t>) ~ 50</a:t>
            </a:r>
            <a:endParaRPr lang="it-IT" sz="1400" spc="-1" dirty="0">
              <a:solidFill>
                <a:schemeClr val="bg1"/>
              </a:solidFill>
              <a:latin typeface="Cocomat Pro"/>
            </a:endParaRPr>
          </a:p>
        </p:txBody>
      </p:sp>
      <p:sp>
        <p:nvSpPr>
          <p:cNvPr id="11" name="CustomShape 4">
            <a:extLst>
              <a:ext uri="{FF2B5EF4-FFF2-40B4-BE49-F238E27FC236}">
                <a16:creationId xmlns:a16="http://schemas.microsoft.com/office/drawing/2014/main" id="{0C2908F1-602E-FB5E-FEDE-3A57EC2F598B}"/>
              </a:ext>
            </a:extLst>
          </p:cNvPr>
          <p:cNvSpPr/>
          <p:nvPr/>
        </p:nvSpPr>
        <p:spPr>
          <a:xfrm>
            <a:off x="3540090" y="5571085"/>
            <a:ext cx="1654212" cy="34073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C2110"/>
          </a:solidFill>
          <a:ln w="19080" cap="sq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600" spc="-1" dirty="0">
                <a:solidFill>
                  <a:srgbClr val="FFFFFF"/>
                </a:solidFill>
                <a:latin typeface="Times New Roman"/>
                <a:ea typeface="DejaVu Sans"/>
              </a:rPr>
              <a:t>Loss in </a:t>
            </a:r>
            <a:r>
              <a:rPr lang="it-IT" sz="1600" spc="-1" dirty="0" err="1">
                <a:solidFill>
                  <a:srgbClr val="FFFFFF"/>
                </a:solidFill>
                <a:latin typeface="Times New Roman"/>
                <a:ea typeface="DejaVu Sans"/>
              </a:rPr>
              <a:t>resolution</a:t>
            </a:r>
            <a:endParaRPr lang="it-IT" sz="1600" spc="-1" dirty="0">
              <a:latin typeface="Arial"/>
            </a:endParaRPr>
          </a:p>
        </p:txBody>
      </p:sp>
      <p:sp>
        <p:nvSpPr>
          <p:cNvPr id="12" name="CustomShape 5">
            <a:extLst>
              <a:ext uri="{FF2B5EF4-FFF2-40B4-BE49-F238E27FC236}">
                <a16:creationId xmlns:a16="http://schemas.microsoft.com/office/drawing/2014/main" id="{7FB29BCB-8198-4C1A-FDE4-8F13B0660983}"/>
              </a:ext>
            </a:extLst>
          </p:cNvPr>
          <p:cNvSpPr/>
          <p:nvPr/>
        </p:nvSpPr>
        <p:spPr>
          <a:xfrm>
            <a:off x="61205" y="1236258"/>
            <a:ext cx="1493753" cy="5254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Pyrolitic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Graphite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(d = 3.354 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Times New Roman"/>
              </a:rPr>
              <a:t>Å):</a:t>
            </a:r>
          </a:p>
        </p:txBody>
      </p:sp>
      <p:sp>
        <p:nvSpPr>
          <p:cNvPr id="13" name="CustomShape 6">
            <a:extLst>
              <a:ext uri="{FF2B5EF4-FFF2-40B4-BE49-F238E27FC236}">
                <a16:creationId xmlns:a16="http://schemas.microsoft.com/office/drawing/2014/main" id="{8EAF45D2-62C7-AAC6-AFB8-DE3CB7234107}"/>
              </a:ext>
            </a:extLst>
          </p:cNvPr>
          <p:cNvSpPr/>
          <p:nvPr/>
        </p:nvSpPr>
        <p:spPr>
          <a:xfrm>
            <a:off x="9159940" y="2645376"/>
            <a:ext cx="2941666" cy="22031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marL="334800" indent="-331200">
              <a:lnSpc>
                <a:spcPct val="80000"/>
              </a:lnSpc>
              <a:spcBef>
                <a:spcPts val="448"/>
              </a:spcBef>
              <a:tabLst>
                <a:tab pos="0" algn="l"/>
              </a:tabLst>
            </a:pPr>
            <a:endParaRPr lang="it-IT" sz="1400" spc="-1" dirty="0">
              <a:latin typeface="Cocomat Pro"/>
            </a:endParaRPr>
          </a:p>
          <a:p>
            <a:pPr marL="333360" indent="-33120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Arial"/>
              <a:buChar char="•"/>
              <a:tabLst>
                <a:tab pos="334800" algn="l"/>
                <a:tab pos="1249200" algn="l"/>
                <a:tab pos="2163600" algn="l"/>
                <a:tab pos="3078000" algn="l"/>
                <a:tab pos="3992400" algn="l"/>
                <a:tab pos="4906800" algn="l"/>
                <a:tab pos="5821200" algn="l"/>
                <a:tab pos="6735600" algn="l"/>
                <a:tab pos="7650000" algn="l"/>
                <a:tab pos="8564400" algn="l"/>
                <a:tab pos="9478800" algn="l"/>
                <a:tab pos="10393200" algn="l"/>
                <a:tab pos="10782000" algn="l"/>
              </a:tabLst>
            </a:pP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Bending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does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not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influence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resolution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and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intensity</a:t>
            </a:r>
            <a:endParaRPr lang="it-IT" sz="1400" spc="-1" dirty="0">
              <a:latin typeface="Cocomat Pro"/>
            </a:endParaRPr>
          </a:p>
          <a:p>
            <a:pPr marL="333360" indent="-33120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Arial"/>
              <a:buChar char="•"/>
              <a:tabLst>
                <a:tab pos="334800" algn="l"/>
                <a:tab pos="1249200" algn="l"/>
                <a:tab pos="2163600" algn="l"/>
                <a:tab pos="3078000" algn="l"/>
                <a:tab pos="3992400" algn="l"/>
                <a:tab pos="4906800" algn="l"/>
                <a:tab pos="5821200" algn="l"/>
                <a:tab pos="6735600" algn="l"/>
                <a:tab pos="7650000" algn="l"/>
                <a:tab pos="8564400" algn="l"/>
                <a:tab pos="9478800" algn="l"/>
                <a:tab pos="10393200" algn="l"/>
                <a:tab pos="10782000" algn="l"/>
              </a:tabLst>
            </a:pP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Mosaic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spread down to 0.05 degree </a:t>
            </a:r>
            <a:endParaRPr lang="it-IT" sz="1400" spc="-1" dirty="0">
              <a:latin typeface="Cocomat Pro"/>
            </a:endParaRPr>
          </a:p>
          <a:p>
            <a:pPr marL="333360" indent="-33120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Arial"/>
              <a:buChar char="•"/>
              <a:tabLst>
                <a:tab pos="334800" algn="l"/>
                <a:tab pos="1249200" algn="l"/>
                <a:tab pos="2163600" algn="l"/>
                <a:tab pos="3078000" algn="l"/>
                <a:tab pos="3992400" algn="l"/>
                <a:tab pos="4906800" algn="l"/>
                <a:tab pos="5821200" algn="l"/>
                <a:tab pos="6735600" algn="l"/>
                <a:tab pos="7650000" algn="l"/>
                <a:tab pos="8564400" algn="l"/>
                <a:tab pos="9478800" algn="l"/>
                <a:tab pos="10393200" algn="l"/>
                <a:tab pos="10782000" algn="l"/>
              </a:tabLst>
            </a:pP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Integral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reflectivity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Times New Roman"/>
              </a:rPr>
              <a:t>~ 10</a:t>
            </a:r>
            <a:r>
              <a:rPr lang="it-IT" sz="1400" spc="-1" baseline="30000" dirty="0">
                <a:solidFill>
                  <a:srgbClr val="000000"/>
                </a:solidFill>
                <a:latin typeface="Cocomat Pro"/>
                <a:ea typeface="Times New Roman"/>
              </a:rPr>
              <a:t>2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higher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than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for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other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crystals</a:t>
            </a:r>
            <a:endParaRPr lang="it-IT" sz="1400" spc="-1" dirty="0">
              <a:latin typeface="Cocomat Pro"/>
            </a:endParaRPr>
          </a:p>
          <a:p>
            <a:pPr marL="333360" indent="-33120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Arial"/>
              <a:buChar char="•"/>
              <a:tabLst>
                <a:tab pos="334800" algn="l"/>
                <a:tab pos="1249200" algn="l"/>
                <a:tab pos="2163600" algn="l"/>
                <a:tab pos="3078000" algn="l"/>
                <a:tab pos="3992400" algn="l"/>
                <a:tab pos="4906800" algn="l"/>
                <a:tab pos="5821200" algn="l"/>
                <a:tab pos="6735600" algn="l"/>
                <a:tab pos="7650000" algn="l"/>
                <a:tab pos="8564400" algn="l"/>
                <a:tab pos="9478800" algn="l"/>
                <a:tab pos="10393200" algn="l"/>
                <a:tab pos="10782000" algn="l"/>
              </a:tabLst>
            </a:pP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Variable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thickness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(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efficiency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)</a:t>
            </a:r>
            <a:endParaRPr lang="it-IT" sz="1400" spc="-1" dirty="0">
              <a:latin typeface="Cocomat Pro"/>
            </a:endParaRPr>
          </a:p>
          <a:p>
            <a:pPr marL="333360" indent="-33120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Arial"/>
              <a:buChar char="•"/>
              <a:tabLst>
                <a:tab pos="334800" algn="l"/>
                <a:tab pos="1249200" algn="l"/>
                <a:tab pos="2163600" algn="l"/>
                <a:tab pos="3078000" algn="l"/>
                <a:tab pos="3992400" algn="l"/>
                <a:tab pos="4906800" algn="l"/>
                <a:tab pos="5821200" algn="l"/>
                <a:tab pos="6735600" algn="l"/>
                <a:tab pos="7650000" algn="l"/>
                <a:tab pos="8564400" algn="l"/>
                <a:tab pos="9478800" algn="l"/>
                <a:tab pos="10393200" algn="l"/>
                <a:tab pos="10782000" algn="l"/>
              </a:tabLst>
            </a:pP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Excellent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thermal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and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radiation</a:t>
            </a:r>
            <a:r>
              <a:rPr lang="it-IT" sz="1400" spc="-1" dirty="0">
                <a:solidFill>
                  <a:srgbClr val="000000"/>
                </a:solidFill>
                <a:latin typeface="Cocomat Pro"/>
                <a:ea typeface="DejaVu Sans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  <a:ea typeface="DejaVu Sans"/>
              </a:rPr>
              <a:t>stability</a:t>
            </a:r>
            <a:endParaRPr lang="it-IT" sz="1400" spc="-1" dirty="0">
              <a:latin typeface="Cocomat Pro"/>
            </a:endParaRPr>
          </a:p>
          <a:p>
            <a:pPr marL="334800" indent="-331200">
              <a:lnSpc>
                <a:spcPct val="80000"/>
              </a:lnSpc>
              <a:spcBef>
                <a:spcPts val="448"/>
              </a:spcBef>
              <a:tabLst>
                <a:tab pos="0" algn="l"/>
              </a:tabLst>
            </a:pPr>
            <a:endParaRPr lang="it-IT" sz="1400" spc="-1" dirty="0">
              <a:latin typeface="Cocomat Pro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104F877-EAC9-DF5B-91D3-DD98DC1988AA}"/>
              </a:ext>
            </a:extLst>
          </p:cNvPr>
          <p:cNvSpPr txBox="1"/>
          <p:nvPr/>
        </p:nvSpPr>
        <p:spPr>
          <a:xfrm>
            <a:off x="5788874" y="3471603"/>
            <a:ext cx="610065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Highly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</a:rPr>
              <a:t>Annealed</a:t>
            </a: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 Pyrolitic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</a:rPr>
              <a:t>Graphite</a:t>
            </a: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 (HAPG):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endParaRPr lang="it-IT" sz="1400" spc="-1" dirty="0">
              <a:solidFill>
                <a:srgbClr val="000000"/>
              </a:solidFill>
              <a:latin typeface="Cocomat Pro"/>
            </a:endParaRPr>
          </a:p>
          <a:p>
            <a:pPr marL="285750" indent="-285750">
              <a:buFontTx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Lower mosaicity (</a:t>
            </a:r>
            <a:r>
              <a:rPr lang="it-IT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Dq</a:t>
            </a:r>
            <a:r>
              <a:rPr lang="it-IT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≈0.07°)</a:t>
            </a:r>
            <a:endParaRPr lang="it-IT" sz="1400" spc="-1" dirty="0">
              <a:solidFill>
                <a:srgbClr val="000000"/>
              </a:solidFill>
              <a:latin typeface="Cocomat Pro"/>
            </a:endParaRPr>
          </a:p>
          <a:p>
            <a:pPr marL="285750" indent="-285750">
              <a:buFontTx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Lower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</a:rPr>
              <a:t>reflectivity</a:t>
            </a:r>
            <a:endParaRPr lang="it-IT" sz="1400" spc="-1" dirty="0">
              <a:solidFill>
                <a:srgbClr val="000000"/>
              </a:solidFill>
              <a:latin typeface="Cocomat Pro"/>
            </a:endParaRPr>
          </a:p>
          <a:p>
            <a:pPr marL="285750" indent="-285750">
              <a:buFontTx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Better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</a:rPr>
              <a:t>resolution</a:t>
            </a: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 (FWHM)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5474688-450E-FEFD-367E-2A51E71401CA}"/>
              </a:ext>
            </a:extLst>
          </p:cNvPr>
          <p:cNvSpPr txBox="1"/>
          <p:nvPr/>
        </p:nvSpPr>
        <p:spPr>
          <a:xfrm>
            <a:off x="5887679" y="4862507"/>
            <a:ext cx="3341843" cy="1205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Highly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</a:rPr>
              <a:t>Oriented</a:t>
            </a: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 Pyrolitic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</a:rPr>
              <a:t>Graphite</a:t>
            </a: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 (HOPG):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endParaRPr lang="it-IT" sz="1400" spc="-1" dirty="0">
              <a:solidFill>
                <a:srgbClr val="000000"/>
              </a:solidFill>
              <a:latin typeface="Cocomat Pro"/>
            </a:endParaRPr>
          </a:p>
          <a:p>
            <a:pPr marL="285750" indent="-285750">
              <a:buFontTx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 err="1">
                <a:solidFill>
                  <a:srgbClr val="000000"/>
                </a:solidFill>
                <a:latin typeface="Cocomat Pro"/>
              </a:rPr>
              <a:t>Higher</a:t>
            </a: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 mosaicity (</a:t>
            </a:r>
            <a:r>
              <a:rPr kumimoji="0" lang="it-IT" sz="1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Symbol"/>
                <a:ea typeface="DejaVu Sans"/>
                <a:cs typeface="+mn-cs"/>
              </a:rPr>
              <a:t>Dq</a:t>
            </a:r>
            <a:r>
              <a:rPr kumimoji="0" lang="it-IT" sz="1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≈1°)</a:t>
            </a:r>
            <a:endParaRPr lang="it-IT" sz="1400" spc="-1" dirty="0">
              <a:solidFill>
                <a:srgbClr val="000000"/>
              </a:solidFill>
              <a:latin typeface="Cocomat Pro"/>
            </a:endParaRPr>
          </a:p>
          <a:p>
            <a:pPr marL="285750" indent="-285750">
              <a:buFontTx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 err="1">
                <a:solidFill>
                  <a:srgbClr val="000000"/>
                </a:solidFill>
                <a:latin typeface="Cocomat Pro"/>
              </a:rPr>
              <a:t>Higher</a:t>
            </a: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</a:rPr>
              <a:t>reflectivity</a:t>
            </a:r>
            <a:endParaRPr lang="it-IT" sz="1400" spc="-1" dirty="0">
              <a:solidFill>
                <a:srgbClr val="000000"/>
              </a:solidFill>
              <a:latin typeface="Cocomat Pro"/>
            </a:endParaRPr>
          </a:p>
          <a:p>
            <a:pPr marL="285750" indent="-285750">
              <a:buFontTx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2720" algn="l"/>
                <a:tab pos="10782000" algn="l"/>
              </a:tabLst>
            </a:pPr>
            <a:r>
              <a:rPr lang="it-IT" sz="1400" spc="-1" dirty="0" err="1">
                <a:solidFill>
                  <a:srgbClr val="000000"/>
                </a:solidFill>
                <a:latin typeface="Cocomat Pro"/>
              </a:rPr>
              <a:t>Worse</a:t>
            </a: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 </a:t>
            </a:r>
            <a:r>
              <a:rPr lang="it-IT" sz="1400" spc="-1" dirty="0" err="1">
                <a:solidFill>
                  <a:srgbClr val="000000"/>
                </a:solidFill>
                <a:latin typeface="Cocomat Pro"/>
              </a:rPr>
              <a:t>resolution</a:t>
            </a:r>
            <a:r>
              <a:rPr lang="it-IT" sz="1400" spc="-1" dirty="0">
                <a:solidFill>
                  <a:srgbClr val="000000"/>
                </a:solidFill>
                <a:latin typeface="Cocomat Pro"/>
              </a:rPr>
              <a:t> (FWHM)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9910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CB5FE9-A9E9-9C36-C1C8-36BCF6629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13_1">
            <a:extLst>
              <a:ext uri="{FF2B5EF4-FFF2-40B4-BE49-F238E27FC236}">
                <a16:creationId xmlns:a16="http://schemas.microsoft.com/office/drawing/2014/main" id="{DA18D3D0-2A7C-BEDF-3607-990AD29C7A9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38016" y="2729198"/>
            <a:ext cx="4202803" cy="3456365"/>
          </a:xfrm>
          <a:prstGeom prst="rect">
            <a:avLst/>
          </a:prstGeom>
          <a:ln>
            <a:noFill/>
          </a:ln>
        </p:spPr>
      </p:pic>
      <p:pic>
        <p:nvPicPr>
          <p:cNvPr id="11" name="Immagine 162_1">
            <a:extLst>
              <a:ext uri="{FF2B5EF4-FFF2-40B4-BE49-F238E27FC236}">
                <a16:creationId xmlns:a16="http://schemas.microsoft.com/office/drawing/2014/main" id="{C0565E8C-CF05-21B2-1A8D-A5B1939DBA48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7545545" y="3141069"/>
            <a:ext cx="4646455" cy="3116330"/>
          </a:xfrm>
          <a:prstGeom prst="rect">
            <a:avLst/>
          </a:prstGeom>
          <a:ln>
            <a:noFill/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5E68D9-148B-D4A5-B330-078D17E632F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FD4BC7E-9289-DE78-5D06-1FD4361D3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7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D427E86-AA12-97F4-92DC-7A9B78EF472C}"/>
              </a:ext>
            </a:extLst>
          </p:cNvPr>
          <p:cNvSpPr txBox="1"/>
          <p:nvPr/>
        </p:nvSpPr>
        <p:spPr>
          <a:xfrm>
            <a:off x="5593429" y="600601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Von Hamos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configuration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01005189-4F0D-CE46-6638-3758465A8E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E4B47F3-3CC7-F45E-B4EA-3FF51026BB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sp>
        <p:nvSpPr>
          <p:cNvPr id="8" name="CustomShape 2">
            <a:extLst>
              <a:ext uri="{FF2B5EF4-FFF2-40B4-BE49-F238E27FC236}">
                <a16:creationId xmlns:a16="http://schemas.microsoft.com/office/drawing/2014/main" id="{340B2ABF-17DD-70B5-5595-A429BC2359B8}"/>
              </a:ext>
            </a:extLst>
          </p:cNvPr>
          <p:cNvSpPr/>
          <p:nvPr/>
        </p:nvSpPr>
        <p:spPr>
          <a:xfrm>
            <a:off x="487803" y="1441990"/>
            <a:ext cx="2855770" cy="135217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VH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configuration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 can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further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improve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 the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signal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collection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efficiency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.</a:t>
            </a:r>
            <a:endParaRPr lang="it-IT" sz="2000" spc="-1" dirty="0">
              <a:solidFill>
                <a:srgbClr val="00B050"/>
              </a:solidFill>
              <a:latin typeface="Cocomat Pro"/>
            </a:endParaRPr>
          </a:p>
          <a:p>
            <a:pPr algn="ctr">
              <a:lnSpc>
                <a:spcPct val="100000"/>
              </a:lnSpc>
            </a:pPr>
            <a:endParaRPr lang="it-IT" spc="-1" dirty="0">
              <a:latin typeface="Cocomat Pro"/>
            </a:endParaRPr>
          </a:p>
        </p:txBody>
      </p:sp>
      <p:pic>
        <p:nvPicPr>
          <p:cNvPr id="10" name="Picture 1_0">
            <a:extLst>
              <a:ext uri="{FF2B5EF4-FFF2-40B4-BE49-F238E27FC236}">
                <a16:creationId xmlns:a16="http://schemas.microsoft.com/office/drawing/2014/main" id="{1E14C3A8-23E6-9537-B2E8-5C4B33C30C50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4115315" y="1152341"/>
            <a:ext cx="3961370" cy="2298971"/>
          </a:xfrm>
          <a:prstGeom prst="rect">
            <a:avLst/>
          </a:prstGeom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C50EC78-F300-660B-9747-65915B866CC3}"/>
              </a:ext>
            </a:extLst>
          </p:cNvPr>
          <p:cNvSpPr txBox="1"/>
          <p:nvPr/>
        </p:nvSpPr>
        <p:spPr>
          <a:xfrm>
            <a:off x="8464455" y="1470725"/>
            <a:ext cx="3551639" cy="132343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In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this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configuration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,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also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 the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vertical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dimension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 of the X-ray source can be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exploited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 with no (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theoretical</a:t>
            </a:r>
            <a:r>
              <a:rPr lang="it-IT" sz="2000" spc="-1" dirty="0">
                <a:solidFill>
                  <a:srgbClr val="00B050"/>
                </a:solidFill>
                <a:latin typeface="Cocomat Pro"/>
                <a:ea typeface="DejaVu Sans"/>
              </a:rPr>
              <a:t>) </a:t>
            </a:r>
            <a:r>
              <a:rPr lang="it-IT" sz="2000" spc="-1" dirty="0" err="1">
                <a:solidFill>
                  <a:srgbClr val="00B050"/>
                </a:solidFill>
                <a:latin typeface="Cocomat Pro"/>
                <a:ea typeface="DejaVu Sans"/>
              </a:rPr>
              <a:t>limits</a:t>
            </a:r>
            <a:endParaRPr lang="it-IT" sz="2000" spc="-1" dirty="0">
              <a:solidFill>
                <a:srgbClr val="00B050"/>
              </a:solidFill>
              <a:latin typeface="Cocomat Pro"/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357295D9-BD24-C9D5-F787-B42F9944FF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84471" y="3624765"/>
            <a:ext cx="2761074" cy="245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10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F36482-1725-1605-0771-000305FDA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8A840F8-9478-B037-8525-42324278E884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4D51409-9DAA-598E-2A90-6F08ECB7D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8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9F84E2F-4748-CD5B-115F-D1AA88FFD91E}"/>
              </a:ext>
            </a:extLst>
          </p:cNvPr>
          <p:cNvSpPr txBox="1"/>
          <p:nvPr/>
        </p:nvSpPr>
        <p:spPr>
          <a:xfrm>
            <a:off x="5344208" y="593635"/>
            <a:ext cx="5037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VOXES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spectrometer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@ LNF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D5E06CEC-BCC5-B8D9-41F8-F237E00914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BA7E9DB-A295-0469-AFD7-FD3D3096E0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910CB5E5-0101-C439-A907-C6E78A908391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254591" y="1075024"/>
            <a:ext cx="9016031" cy="5189723"/>
          </a:xfrm>
          <a:prstGeom prst="rect">
            <a:avLst/>
          </a:prstGeom>
          <a:ln>
            <a:noFill/>
          </a:ln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20AA51A5-DAB0-D527-1E38-E32B152846C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856" y="2943137"/>
            <a:ext cx="1428489" cy="1498560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72A56931-E1BD-E504-EF35-26CFB65B9ED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75557">
            <a:off x="5467424" y="1139807"/>
            <a:ext cx="788313" cy="907265"/>
          </a:xfrm>
          <a:prstGeom prst="rect">
            <a:avLst/>
          </a:prstGeom>
        </p:spPr>
      </p:pic>
      <p:sp>
        <p:nvSpPr>
          <p:cNvPr id="21" name="Rettangolo 20">
            <a:extLst>
              <a:ext uri="{FF2B5EF4-FFF2-40B4-BE49-F238E27FC236}">
                <a16:creationId xmlns:a16="http://schemas.microsoft.com/office/drawing/2014/main" id="{23D87006-B2B6-603C-99FF-9A5984BDEACD}"/>
              </a:ext>
            </a:extLst>
          </p:cNvPr>
          <p:cNvSpPr/>
          <p:nvPr/>
        </p:nvSpPr>
        <p:spPr>
          <a:xfrm>
            <a:off x="3535032" y="1221321"/>
            <a:ext cx="1809176" cy="929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050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rPr>
              <a:t>0-10 mm opening</a:t>
            </a:r>
          </a:p>
          <a:p>
            <a:pPr algn="ctr"/>
            <a:r>
              <a:rPr lang="it-IT" sz="1050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rPr>
              <a:t>26 mm </a:t>
            </a:r>
            <a:r>
              <a:rPr lang="it-IT" sz="1050" spc="-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rPr>
              <a:t>circular</a:t>
            </a:r>
            <a:r>
              <a:rPr lang="it-IT" sz="1050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rPr>
              <a:t> frame</a:t>
            </a:r>
          </a:p>
          <a:p>
            <a:pPr algn="ctr"/>
            <a:r>
              <a:rPr lang="it-IT" sz="1050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rPr>
              <a:t>&lt; 1 </a:t>
            </a:r>
            <a:r>
              <a:rPr lang="it-IT" sz="1050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Symbol" panose="05050102010706020507" pitchFamily="18" charset="2"/>
              </a:rPr>
              <a:t>m</a:t>
            </a:r>
            <a:r>
              <a:rPr lang="it-IT" sz="1050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rPr>
              <a:t>m </a:t>
            </a:r>
            <a:r>
              <a:rPr lang="it-IT" sz="1050" spc="-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rPr>
              <a:t>sensitivity</a:t>
            </a:r>
            <a:endParaRPr lang="it-IT" sz="1050" spc="-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</a:endParaRPr>
          </a:p>
          <a:p>
            <a:pPr algn="ctr"/>
            <a:r>
              <a:rPr lang="it-IT" sz="105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Slits</a:t>
            </a:r>
            <a:endParaRPr lang="it-IT" sz="10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(STANDA 10MAOS10-1)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9C6ADC43-03E5-559E-F43B-3B18CB1708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33267" y="1167132"/>
            <a:ext cx="1515294" cy="1534368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9F5A17A9-8D29-AB2E-929B-48795F28C0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2308" y="2742157"/>
            <a:ext cx="1257233" cy="1676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CasellaDiTesto 15">
            <a:extLst>
              <a:ext uri="{FF2B5EF4-FFF2-40B4-BE49-F238E27FC236}">
                <a16:creationId xmlns:a16="http://schemas.microsoft.com/office/drawing/2014/main" id="{B8AFA3BF-F447-C3C5-5DF3-5001D0054C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8721" y="4120351"/>
            <a:ext cx="304814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 err="1">
                <a:latin typeface="Cocomat Pro"/>
              </a:rPr>
              <a:t>Dectris</a:t>
            </a:r>
            <a:r>
              <a:rPr lang="it-IT" altLang="it-IT" sz="1600" dirty="0">
                <a:latin typeface="Cocomat Pro"/>
              </a:rPr>
              <a:t> Ltd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>
                <a:latin typeface="Cocomat Pro"/>
              </a:rPr>
              <a:t>MYTHEN2 detector: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1600" dirty="0">
              <a:latin typeface="Cocomat Pro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1600" dirty="0">
              <a:latin typeface="Cocomat Pro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>
                <a:latin typeface="Cocomat Pro"/>
              </a:rPr>
              <a:t>32 x 8 mm </a:t>
            </a:r>
            <a:r>
              <a:rPr lang="it-IT" altLang="it-IT" sz="1600" dirty="0" err="1">
                <a:latin typeface="Cocomat Pro"/>
              </a:rPr>
              <a:t>surface</a:t>
            </a:r>
            <a:endParaRPr lang="it-IT" altLang="it-IT" sz="1600" dirty="0">
              <a:latin typeface="Cocomat Pro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>
                <a:latin typeface="Cocomat Pro"/>
              </a:rPr>
              <a:t>640 </a:t>
            </a:r>
            <a:r>
              <a:rPr lang="it-IT" altLang="it-IT" sz="1600" dirty="0" err="1">
                <a:latin typeface="Cocomat Pro"/>
              </a:rPr>
              <a:t>channels</a:t>
            </a:r>
            <a:r>
              <a:rPr lang="it-IT" altLang="it-IT" sz="1600" dirty="0">
                <a:latin typeface="Cocomat Pro"/>
              </a:rPr>
              <a:t> </a:t>
            </a:r>
            <a:r>
              <a:rPr lang="it-IT" altLang="it-IT" sz="1600" dirty="0">
                <a:latin typeface="Cocomat Pro"/>
                <a:sym typeface="Wingdings" panose="05000000000000000000" pitchFamily="2" charset="2"/>
              </a:rPr>
              <a:t> 50 mm </a:t>
            </a:r>
            <a:r>
              <a:rPr lang="it-IT" altLang="it-IT" sz="1600" dirty="0" err="1">
                <a:latin typeface="Cocomat Pro"/>
                <a:sym typeface="Wingdings" panose="05000000000000000000" pitchFamily="2" charset="2"/>
              </a:rPr>
              <a:t>resolution</a:t>
            </a:r>
            <a:endParaRPr lang="it-IT" altLang="it-IT" sz="1600" dirty="0">
              <a:latin typeface="Cocomat Pro"/>
              <a:sym typeface="Wingdings" panose="05000000000000000000" pitchFamily="2" charset="2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>
                <a:latin typeface="Cocomat Pro"/>
                <a:sym typeface="Wingdings" panose="05000000000000000000" pitchFamily="2" charset="2"/>
              </a:rPr>
              <a:t>4-40 </a:t>
            </a:r>
            <a:r>
              <a:rPr lang="it-IT" altLang="it-IT" sz="1600" dirty="0" err="1">
                <a:latin typeface="Cocomat Pro"/>
                <a:sym typeface="Wingdings" panose="05000000000000000000" pitchFamily="2" charset="2"/>
              </a:rPr>
              <a:t>keV</a:t>
            </a:r>
            <a:r>
              <a:rPr lang="it-IT" altLang="it-IT" sz="1600" dirty="0">
                <a:latin typeface="Cocomat Pro"/>
                <a:sym typeface="Wingdings" panose="05000000000000000000" pitchFamily="2" charset="2"/>
              </a:rPr>
              <a:t> </a:t>
            </a:r>
            <a:r>
              <a:rPr lang="it-IT" altLang="it-IT" sz="1600" dirty="0" err="1">
                <a:latin typeface="Cocomat Pro"/>
                <a:sym typeface="Wingdings" panose="05000000000000000000" pitchFamily="2" charset="2"/>
              </a:rPr>
              <a:t>range</a:t>
            </a:r>
            <a:endParaRPr lang="it-IT" altLang="it-IT" sz="1600" dirty="0">
              <a:latin typeface="Cocomat Pro"/>
              <a:sym typeface="Wingdings" panose="05000000000000000000" pitchFamily="2" charset="2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600" dirty="0" err="1">
                <a:latin typeface="Cocomat Pro"/>
                <a:sym typeface="Wingdings" panose="05000000000000000000" pitchFamily="2" charset="2"/>
              </a:rPr>
              <a:t>Working</a:t>
            </a:r>
            <a:r>
              <a:rPr lang="it-IT" altLang="it-IT" sz="1600" dirty="0">
                <a:latin typeface="Cocomat Pro"/>
                <a:sym typeface="Wingdings" panose="05000000000000000000" pitchFamily="2" charset="2"/>
              </a:rPr>
              <a:t> @ room temperature</a:t>
            </a:r>
            <a:endParaRPr lang="it-IT" altLang="it-IT" sz="1600" dirty="0">
              <a:latin typeface="Cocomat Pro"/>
            </a:endParaRP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9B7C5E6C-4588-79D4-4C5B-0D278ABB25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1029" y="5064072"/>
            <a:ext cx="2716779" cy="109513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A9279907-7AC0-C728-F83F-F1E26CD15B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24318" y="4972686"/>
            <a:ext cx="2587614" cy="121087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05AF235E-9271-06D9-265A-0EEDFBD246F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73095" y="2876980"/>
            <a:ext cx="2998132" cy="9414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" name="Immagine 1">
            <a:extLst>
              <a:ext uri="{FF2B5EF4-FFF2-40B4-BE49-F238E27FC236}">
                <a16:creationId xmlns:a16="http://schemas.microsoft.com/office/drawing/2014/main" id="{8D472C29-98BA-2A1B-09C8-1D46173E3510}"/>
              </a:ext>
            </a:extLst>
          </p:cNvPr>
          <p:cNvPicPr/>
          <p:nvPr/>
        </p:nvPicPr>
        <p:blipFill>
          <a:blip r:embed="rId14"/>
          <a:stretch/>
        </p:blipFill>
        <p:spPr>
          <a:xfrm>
            <a:off x="1725856" y="1428919"/>
            <a:ext cx="1809176" cy="134990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489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CA2940-0ACB-AA4D-7853-52CFC669C7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DACE16A-5E54-4F04-7203-62EBF727A16C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A. Scordo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1AA5E4F-7659-9AC4-9437-D716CCB27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9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950AA38-E01C-9E36-DA32-41A95EB3987A}"/>
              </a:ext>
            </a:extLst>
          </p:cNvPr>
          <p:cNvSpPr txBox="1"/>
          <p:nvPr/>
        </p:nvSpPr>
        <p:spPr>
          <a:xfrm>
            <a:off x="5593429" y="600601"/>
            <a:ext cx="56097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Semi Von Hamos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configuration</a:t>
            </a:r>
            <a:endParaRPr lang="en-GB" sz="2800" dirty="0"/>
          </a:p>
        </p:txBody>
      </p:sp>
      <p:pic>
        <p:nvPicPr>
          <p:cNvPr id="4" name="Immagine 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D7ADCDD0-5D3F-1980-D2CA-585C8C4F78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" y="0"/>
            <a:ext cx="853196" cy="6210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B0F4BEB-6D52-DC4C-DAB0-C1A1916BC9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053" y="308"/>
            <a:ext cx="604947" cy="59889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9E13883-1828-7C3D-4884-5214094487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397964"/>
            <a:ext cx="4259493" cy="2853402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9AA10E65-81B1-423E-5506-E6DF7DA2653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508" y="1474746"/>
            <a:ext cx="3700492" cy="260864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9BB0D72-2A8C-0C62-B2BD-70E3F22453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9493" y="1474746"/>
            <a:ext cx="4259493" cy="2942380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E705C640-33A9-4671-A6AE-8BAF8C13E6EF}"/>
              </a:ext>
            </a:extLst>
          </p:cNvPr>
          <p:cNvSpPr/>
          <p:nvPr/>
        </p:nvSpPr>
        <p:spPr>
          <a:xfrm>
            <a:off x="2925289" y="4643952"/>
            <a:ext cx="3671948" cy="1323439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Cocomat Pro"/>
              </a:rPr>
              <a:t>Position detector </a:t>
            </a:r>
            <a:r>
              <a:rPr lang="it-IT" sz="2000" dirty="0" err="1">
                <a:latin typeface="Cocomat Pro"/>
              </a:rPr>
              <a:t>rotation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 err="1">
                <a:latin typeface="Cocomat Pro"/>
              </a:rPr>
              <a:t>allows</a:t>
            </a:r>
            <a:r>
              <a:rPr lang="it-IT" sz="2000" dirty="0">
                <a:latin typeface="Cocomat Pro"/>
              </a:rPr>
              <a:t> for a </a:t>
            </a:r>
            <a:r>
              <a:rPr lang="it-IT" sz="2000" dirty="0" err="1">
                <a:latin typeface="Cocomat Pro"/>
              </a:rPr>
              <a:t>wider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 err="1">
                <a:latin typeface="Cocomat Pro"/>
              </a:rPr>
              <a:t>dynamic</a:t>
            </a:r>
            <a:r>
              <a:rPr lang="it-IT" sz="2000" dirty="0">
                <a:latin typeface="Cocomat Pro"/>
              </a:rPr>
              <a:t> range, </a:t>
            </a:r>
            <a:r>
              <a:rPr lang="it-IT" sz="2000" dirty="0" err="1">
                <a:latin typeface="Cocomat Pro"/>
              </a:rPr>
              <a:t>higher</a:t>
            </a:r>
            <a:r>
              <a:rPr lang="it-IT" sz="2000" dirty="0">
                <a:latin typeface="Cocomat Pro"/>
              </a:rPr>
              <a:t> detection </a:t>
            </a:r>
            <a:r>
              <a:rPr lang="it-IT" sz="2000" dirty="0" err="1">
                <a:latin typeface="Cocomat Pro"/>
              </a:rPr>
              <a:t>efficiency</a:t>
            </a:r>
            <a:r>
              <a:rPr lang="it-IT" sz="2000" dirty="0">
                <a:latin typeface="Cocomat Pro"/>
              </a:rPr>
              <a:t> and </a:t>
            </a:r>
            <a:r>
              <a:rPr lang="it-IT" sz="2000" dirty="0" err="1">
                <a:latin typeface="Cocomat Pro"/>
              </a:rPr>
              <a:t>lower</a:t>
            </a:r>
            <a:r>
              <a:rPr lang="it-IT" sz="2000" dirty="0">
                <a:latin typeface="Cocomat Pro"/>
              </a:rPr>
              <a:t> cross talk or </a:t>
            </a:r>
            <a:r>
              <a:rPr lang="it-IT" sz="2000" dirty="0" err="1">
                <a:latin typeface="Cocomat Pro"/>
              </a:rPr>
              <a:t>charge</a:t>
            </a:r>
            <a:r>
              <a:rPr lang="it-IT" sz="2000" dirty="0">
                <a:latin typeface="Cocomat Pro"/>
              </a:rPr>
              <a:t> sharing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B535F7D9-B914-AA69-769B-FBF00FB360BF}"/>
              </a:ext>
            </a:extLst>
          </p:cNvPr>
          <p:cNvSpPr/>
          <p:nvPr/>
        </p:nvSpPr>
        <p:spPr>
          <a:xfrm>
            <a:off x="8878753" y="4761127"/>
            <a:ext cx="3191481" cy="1015663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Cocomat Pro"/>
              </a:rPr>
              <a:t>Position detector </a:t>
            </a:r>
            <a:r>
              <a:rPr lang="it-IT" sz="2000" dirty="0" err="1">
                <a:latin typeface="Cocomat Pro"/>
              </a:rPr>
              <a:t>rotation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 err="1">
                <a:latin typeface="Cocomat Pro"/>
              </a:rPr>
              <a:t>does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 err="1">
                <a:latin typeface="Cocomat Pro"/>
              </a:rPr>
              <a:t>not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 err="1">
                <a:latin typeface="Cocomat Pro"/>
              </a:rPr>
              <a:t>worsen</a:t>
            </a:r>
            <a:r>
              <a:rPr lang="it-IT" sz="2000" dirty="0">
                <a:latin typeface="Cocomat Pro"/>
              </a:rPr>
              <a:t> energy </a:t>
            </a:r>
            <a:r>
              <a:rPr lang="it-IT" sz="2000" dirty="0" err="1">
                <a:latin typeface="Cocomat Pro"/>
              </a:rPr>
              <a:t>resolution</a:t>
            </a:r>
            <a:endParaRPr lang="it-IT" sz="2000" dirty="0"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186597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1862</Words>
  <Application>Microsoft Office PowerPoint</Application>
  <PresentationFormat>Widescreen</PresentationFormat>
  <Paragraphs>261</Paragraphs>
  <Slides>28</Slides>
  <Notes>26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8" baseType="lpstr">
      <vt:lpstr>AdvOTce71c481.I</vt:lpstr>
      <vt:lpstr>Cocomat Pro</vt:lpstr>
      <vt:lpstr>TimesNewRoman</vt:lpstr>
      <vt:lpstr>Aptos</vt:lpstr>
      <vt:lpstr>Aptos Display</vt:lpstr>
      <vt:lpstr>Arial</vt:lpstr>
      <vt:lpstr>Cambria Math</vt:lpstr>
      <vt:lpstr>Symbol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Adriana Postiglione</dc:creator>
  <cp:lastModifiedBy>Alessandro Scordo</cp:lastModifiedBy>
  <cp:revision>5</cp:revision>
  <dcterms:created xsi:type="dcterms:W3CDTF">2026-03-13T14:53:59Z</dcterms:created>
  <dcterms:modified xsi:type="dcterms:W3CDTF">2026-03-25T09:34:35Z</dcterms:modified>
</cp:coreProperties>
</file>