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64" r:id="rId4"/>
    <p:sldId id="265" r:id="rId5"/>
    <p:sldId id="266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5" r:id="rId18"/>
    <p:sldId id="301" r:id="rId19"/>
    <p:sldId id="302" r:id="rId20"/>
    <p:sldId id="303" r:id="rId21"/>
    <p:sldId id="304" r:id="rId22"/>
    <p:sldId id="306" r:id="rId23"/>
    <p:sldId id="307" r:id="rId24"/>
    <p:sldId id="308" r:id="rId25"/>
    <p:sldId id="309" r:id="rId26"/>
    <p:sldId id="310" r:id="rId27"/>
    <p:sldId id="289" r:id="rId28"/>
    <p:sldId id="263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F63783-CC34-49F8-AD8A-D60F64954121}" v="518" dt="2026-03-21T20:11:51.9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62"/>
    <p:restoredTop sz="94601"/>
  </p:normalViewPr>
  <p:slideViewPr>
    <p:cSldViewPr snapToGrid="0">
      <p:cViewPr varScale="1">
        <p:scale>
          <a:sx n="70" d="100"/>
          <a:sy n="70" d="100"/>
        </p:scale>
        <p:origin x="595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Secci" userId="5859caf09d8c73c5" providerId="LiveId" clId="{4517554C-C35C-4B7F-AE9B-A471F8E0A3A3}"/>
    <pc:docChg chg="undo redo custSel addSld delSld modSld sldOrd">
      <pc:chgData name="Giacomo Secci" userId="5859caf09d8c73c5" providerId="LiveId" clId="{4517554C-C35C-4B7F-AE9B-A471F8E0A3A3}" dt="2026-03-21T20:12:02.752" v="10189"/>
      <pc:docMkLst>
        <pc:docMk/>
      </pc:docMkLst>
      <pc:sldChg chg="addSp delSp modSp mod">
        <pc:chgData name="Giacomo Secci" userId="5859caf09d8c73c5" providerId="LiveId" clId="{4517554C-C35C-4B7F-AE9B-A471F8E0A3A3}" dt="2026-03-19T11:59:48.795" v="7040" actId="1036"/>
        <pc:sldMkLst>
          <pc:docMk/>
          <pc:sldMk cId="1986158067" sldId="257"/>
        </pc:sldMkLst>
        <pc:spChg chg="mod">
          <ac:chgData name="Giacomo Secci" userId="5859caf09d8c73c5" providerId="LiveId" clId="{4517554C-C35C-4B7F-AE9B-A471F8E0A3A3}" dt="2026-03-19T11:59:48.795" v="7040" actId="1036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Giacomo Secci" userId="5859caf09d8c73c5" providerId="LiveId" clId="{4517554C-C35C-4B7F-AE9B-A471F8E0A3A3}" dt="2026-03-18T08:07:14.804" v="72" actId="1035"/>
          <ac:spMkLst>
            <pc:docMk/>
            <pc:sldMk cId="1986158067" sldId="257"/>
            <ac:spMk id="7" creationId="{E59450E2-50F5-6990-4069-9C770C729D1A}"/>
          </ac:spMkLst>
        </pc:spChg>
        <pc:spChg chg="mod">
          <ac:chgData name="Giacomo Secci" userId="5859caf09d8c73c5" providerId="LiveId" clId="{4517554C-C35C-4B7F-AE9B-A471F8E0A3A3}" dt="2026-03-18T08:07:18.120" v="86" actId="1036"/>
          <ac:spMkLst>
            <pc:docMk/>
            <pc:sldMk cId="1986158067" sldId="257"/>
            <ac:spMk id="9" creationId="{77547770-0A4D-D4C4-C322-3CE65917925D}"/>
          </ac:spMkLst>
        </pc:spChg>
      </pc:sldChg>
      <pc:sldChg chg="addSp delSp modSp mod modAnim">
        <pc:chgData name="Giacomo Secci" userId="5859caf09d8c73c5" providerId="LiveId" clId="{4517554C-C35C-4B7F-AE9B-A471F8E0A3A3}" dt="2026-03-20T15:41:34.643" v="10128" actId="20577"/>
        <pc:sldMkLst>
          <pc:docMk/>
          <pc:sldMk cId="3842374352" sldId="258"/>
        </pc:sldMkLst>
        <pc:spChg chg="mod">
          <ac:chgData name="Giacomo Secci" userId="5859caf09d8c73c5" providerId="LiveId" clId="{4517554C-C35C-4B7F-AE9B-A471F8E0A3A3}" dt="2026-03-18T08:10:11.044" v="112" actId="20577"/>
          <ac:spMkLst>
            <pc:docMk/>
            <pc:sldMk cId="3842374352" sldId="258"/>
            <ac:spMk id="3" creationId="{31CE0798-ABB3-D4DD-18B1-B956FC450A1F}"/>
          </ac:spMkLst>
        </pc:spChg>
        <pc:spChg chg="add mod">
          <ac:chgData name="Giacomo Secci" userId="5859caf09d8c73c5" providerId="LiveId" clId="{4517554C-C35C-4B7F-AE9B-A471F8E0A3A3}" dt="2026-03-20T15:38:05.955" v="10001"/>
          <ac:spMkLst>
            <pc:docMk/>
            <pc:sldMk cId="3842374352" sldId="258"/>
            <ac:spMk id="4" creationId="{A37F4FF4-6A62-3518-DEE5-3713922AA289}"/>
          </ac:spMkLst>
        </pc:spChg>
        <pc:spChg chg="add mod">
          <ac:chgData name="Giacomo Secci" userId="5859caf09d8c73c5" providerId="LiveId" clId="{4517554C-C35C-4B7F-AE9B-A471F8E0A3A3}" dt="2026-03-20T15:38:21.565" v="10002"/>
          <ac:spMkLst>
            <pc:docMk/>
            <pc:sldMk cId="3842374352" sldId="258"/>
            <ac:spMk id="7" creationId="{8C415F3B-40CE-D121-4B38-4161E395B83B}"/>
          </ac:spMkLst>
        </pc:spChg>
        <pc:spChg chg="add mod">
          <ac:chgData name="Giacomo Secci" userId="5859caf09d8c73c5" providerId="LiveId" clId="{4517554C-C35C-4B7F-AE9B-A471F8E0A3A3}" dt="2026-03-20T15:39:41.334" v="10088" actId="20577"/>
          <ac:spMkLst>
            <pc:docMk/>
            <pc:sldMk cId="3842374352" sldId="258"/>
            <ac:spMk id="8" creationId="{55125EE6-DA56-C040-FF4F-0A7BA0669237}"/>
          </ac:spMkLst>
        </pc:spChg>
        <pc:spChg chg="add mod">
          <ac:chgData name="Giacomo Secci" userId="5859caf09d8c73c5" providerId="LiveId" clId="{4517554C-C35C-4B7F-AE9B-A471F8E0A3A3}" dt="2026-03-20T15:41:34.643" v="10128" actId="20577"/>
          <ac:spMkLst>
            <pc:docMk/>
            <pc:sldMk cId="3842374352" sldId="258"/>
            <ac:spMk id="9" creationId="{18D5AE3E-95C9-5456-797F-1435F55E43CD}"/>
          </ac:spMkLst>
        </pc:spChg>
      </pc:sldChg>
      <pc:sldChg chg="addSp delSp modSp mod">
        <pc:chgData name="Giacomo Secci" userId="5859caf09d8c73c5" providerId="LiveId" clId="{4517554C-C35C-4B7F-AE9B-A471F8E0A3A3}" dt="2026-03-19T09:39:11.165" v="6629" actId="1076"/>
        <pc:sldMkLst>
          <pc:docMk/>
          <pc:sldMk cId="1773074974" sldId="263"/>
        </pc:sldMkLst>
        <pc:spChg chg="add mod">
          <ac:chgData name="Giacomo Secci" userId="5859caf09d8c73c5" providerId="LiveId" clId="{4517554C-C35C-4B7F-AE9B-A471F8E0A3A3}" dt="2026-03-19T09:39:11.165" v="6629" actId="1076"/>
          <ac:spMkLst>
            <pc:docMk/>
            <pc:sldMk cId="1773074974" sldId="263"/>
            <ac:spMk id="3" creationId="{C11B0EB4-12D4-9675-2A10-9AA4281AE526}"/>
          </ac:spMkLst>
        </pc:spChg>
      </pc:sldChg>
      <pc:sldChg chg="addSp delSp modSp mod delAnim modAnim">
        <pc:chgData name="Giacomo Secci" userId="5859caf09d8c73c5" providerId="LiveId" clId="{4517554C-C35C-4B7F-AE9B-A471F8E0A3A3}" dt="2026-03-20T15:48:58.772" v="10184"/>
        <pc:sldMkLst>
          <pc:docMk/>
          <pc:sldMk cId="54336300" sldId="264"/>
        </pc:sldMkLst>
        <pc:spChg chg="mod">
          <ac:chgData name="Giacomo Secci" userId="5859caf09d8c73c5" providerId="LiveId" clId="{4517554C-C35C-4B7F-AE9B-A471F8E0A3A3}" dt="2026-03-18T08:10:30.752" v="121" actId="20577"/>
          <ac:spMkLst>
            <pc:docMk/>
            <pc:sldMk cId="54336300" sldId="264"/>
            <ac:spMk id="3" creationId="{F2FFDAE3-B9E6-DE5F-A2D5-CD160E8EF6E0}"/>
          </ac:spMkLst>
        </pc:spChg>
        <pc:spChg chg="mod">
          <ac:chgData name="Giacomo Secci" userId="5859caf09d8c73c5" providerId="LiveId" clId="{4517554C-C35C-4B7F-AE9B-A471F8E0A3A3}" dt="2026-03-18T08:35:40.803" v="764" actId="20577"/>
          <ac:spMkLst>
            <pc:docMk/>
            <pc:sldMk cId="54336300" sldId="264"/>
            <ac:spMk id="4" creationId="{8D82C24D-BA7F-B008-378B-5CBFE556A21E}"/>
          </ac:spMkLst>
        </pc:spChg>
        <pc:spChg chg="mod">
          <ac:chgData name="Giacomo Secci" userId="5859caf09d8c73c5" providerId="LiveId" clId="{4517554C-C35C-4B7F-AE9B-A471F8E0A3A3}" dt="2026-03-18T08:34:08.242" v="722" actId="14100"/>
          <ac:spMkLst>
            <pc:docMk/>
            <pc:sldMk cId="54336300" sldId="264"/>
            <ac:spMk id="5" creationId="{5B9F318D-252A-68E1-02C6-ABEC78F7A78C}"/>
          </ac:spMkLst>
        </pc:spChg>
        <pc:spChg chg="add mod">
          <ac:chgData name="Giacomo Secci" userId="5859caf09d8c73c5" providerId="LiveId" clId="{4517554C-C35C-4B7F-AE9B-A471F8E0A3A3}" dt="2026-03-18T08:34:13.891" v="723" actId="14100"/>
          <ac:spMkLst>
            <pc:docMk/>
            <pc:sldMk cId="54336300" sldId="264"/>
            <ac:spMk id="6" creationId="{91A8BA23-2E91-E4FB-AFFD-3825A5499CE5}"/>
          </ac:spMkLst>
        </pc:spChg>
        <pc:spChg chg="add mod">
          <ac:chgData name="Giacomo Secci" userId="5859caf09d8c73c5" providerId="LiveId" clId="{4517554C-C35C-4B7F-AE9B-A471F8E0A3A3}" dt="2026-03-18T08:34:05.242" v="721" actId="14100"/>
          <ac:spMkLst>
            <pc:docMk/>
            <pc:sldMk cId="54336300" sldId="264"/>
            <ac:spMk id="7" creationId="{10BF7E12-23A4-02D0-ECEC-FB783B011DC9}"/>
          </ac:spMkLst>
        </pc:spChg>
        <pc:spChg chg="add mod">
          <ac:chgData name="Giacomo Secci" userId="5859caf09d8c73c5" providerId="LiveId" clId="{4517554C-C35C-4B7F-AE9B-A471F8E0A3A3}" dt="2026-03-18T08:34:18.940" v="724" actId="14100"/>
          <ac:spMkLst>
            <pc:docMk/>
            <pc:sldMk cId="54336300" sldId="264"/>
            <ac:spMk id="8" creationId="{BEED7687-CD74-58C8-EFEC-7C40B5D80D83}"/>
          </ac:spMkLst>
        </pc:spChg>
        <pc:spChg chg="add mod">
          <ac:chgData name="Giacomo Secci" userId="5859caf09d8c73c5" providerId="LiveId" clId="{4517554C-C35C-4B7F-AE9B-A471F8E0A3A3}" dt="2026-03-18T08:34:32.732" v="728" actId="1036"/>
          <ac:spMkLst>
            <pc:docMk/>
            <pc:sldMk cId="54336300" sldId="264"/>
            <ac:spMk id="9" creationId="{38AD57CB-F23F-4C88-7BD3-F0AB3EDF4FD6}"/>
          </ac:spMkLst>
        </pc:spChg>
        <pc:spChg chg="add mod">
          <ac:chgData name="Giacomo Secci" userId="5859caf09d8c73c5" providerId="LiveId" clId="{4517554C-C35C-4B7F-AE9B-A471F8E0A3A3}" dt="2026-03-18T08:34:34.200" v="730" actId="1036"/>
          <ac:spMkLst>
            <pc:docMk/>
            <pc:sldMk cId="54336300" sldId="264"/>
            <ac:spMk id="10" creationId="{E6088F68-F02A-9FF2-0C61-73339CA29007}"/>
          </ac:spMkLst>
        </pc:spChg>
        <pc:picChg chg="add mod">
          <ac:chgData name="Giacomo Secci" userId="5859caf09d8c73c5" providerId="LiveId" clId="{4517554C-C35C-4B7F-AE9B-A471F8E0A3A3}" dt="2026-03-18T08:34:41.490" v="731" actId="14100"/>
          <ac:picMkLst>
            <pc:docMk/>
            <pc:sldMk cId="54336300" sldId="264"/>
            <ac:picMk id="1026" creationId="{F5C96B9C-E5E1-7FC5-0BB3-BEBBDACBCE87}"/>
          </ac:picMkLst>
        </pc:picChg>
      </pc:sldChg>
      <pc:sldChg chg="addSp delSp modSp add mod">
        <pc:chgData name="Giacomo Secci" userId="5859caf09d8c73c5" providerId="LiveId" clId="{4517554C-C35C-4B7F-AE9B-A471F8E0A3A3}" dt="2026-03-18T08:49:34.212" v="1112" actId="1036"/>
        <pc:sldMkLst>
          <pc:docMk/>
          <pc:sldMk cId="410794411" sldId="265"/>
        </pc:sldMkLst>
        <pc:spChg chg="mod">
          <ac:chgData name="Giacomo Secci" userId="5859caf09d8c73c5" providerId="LiveId" clId="{4517554C-C35C-4B7F-AE9B-A471F8E0A3A3}" dt="2026-03-18T08:48:21.163" v="1048" actId="1035"/>
          <ac:spMkLst>
            <pc:docMk/>
            <pc:sldMk cId="410794411" sldId="265"/>
            <ac:spMk id="5" creationId="{134E4AB5-D429-823E-044D-B4EACD26535D}"/>
          </ac:spMkLst>
        </pc:spChg>
        <pc:spChg chg="mod">
          <ac:chgData name="Giacomo Secci" userId="5859caf09d8c73c5" providerId="LiveId" clId="{4517554C-C35C-4B7F-AE9B-A471F8E0A3A3}" dt="2026-03-18T08:49:21.594" v="1099" actId="1035"/>
          <ac:spMkLst>
            <pc:docMk/>
            <pc:sldMk cId="410794411" sldId="265"/>
            <ac:spMk id="6" creationId="{71D9216B-FB51-A7E4-AD9A-7D1ECB60029E}"/>
          </ac:spMkLst>
        </pc:spChg>
        <pc:spChg chg="mod">
          <ac:chgData name="Giacomo Secci" userId="5859caf09d8c73c5" providerId="LiveId" clId="{4517554C-C35C-4B7F-AE9B-A471F8E0A3A3}" dt="2026-03-18T08:49:25.608" v="1104" actId="1035"/>
          <ac:spMkLst>
            <pc:docMk/>
            <pc:sldMk cId="410794411" sldId="265"/>
            <ac:spMk id="7" creationId="{C099821D-757A-8E00-4FA3-2EBC15C18C40}"/>
          </ac:spMkLst>
        </pc:spChg>
        <pc:spChg chg="add mod">
          <ac:chgData name="Giacomo Secci" userId="5859caf09d8c73c5" providerId="LiveId" clId="{4517554C-C35C-4B7F-AE9B-A471F8E0A3A3}" dt="2026-03-18T08:49:34.212" v="1112" actId="1036"/>
          <ac:spMkLst>
            <pc:docMk/>
            <pc:sldMk cId="410794411" sldId="265"/>
            <ac:spMk id="13" creationId="{2E5F4704-CD3A-65CB-8FAC-6DA28FE696D6}"/>
          </ac:spMkLst>
        </pc:spChg>
        <pc:picChg chg="add mod">
          <ac:chgData name="Giacomo Secci" userId="5859caf09d8c73c5" providerId="LiveId" clId="{4517554C-C35C-4B7F-AE9B-A471F8E0A3A3}" dt="2026-03-18T08:39:58.107" v="873" actId="1076"/>
          <ac:picMkLst>
            <pc:docMk/>
            <pc:sldMk cId="410794411" sldId="265"/>
            <ac:picMk id="12" creationId="{9AE8E843-9EBF-11A6-4BB2-84240C49E41C}"/>
          </ac:picMkLst>
        </pc:picChg>
      </pc:sldChg>
      <pc:sldChg chg="addSp delSp modSp add mod ord addAnim delAnim modAnim">
        <pc:chgData name="Giacomo Secci" userId="5859caf09d8c73c5" providerId="LiveId" clId="{4517554C-C35C-4B7F-AE9B-A471F8E0A3A3}" dt="2026-03-19T12:04:29.959" v="7229" actId="208"/>
        <pc:sldMkLst>
          <pc:docMk/>
          <pc:sldMk cId="2465211283" sldId="266"/>
        </pc:sldMkLst>
        <pc:spChg chg="mod">
          <ac:chgData name="Giacomo Secci" userId="5859caf09d8c73c5" providerId="LiveId" clId="{4517554C-C35C-4B7F-AE9B-A471F8E0A3A3}" dt="2026-03-18T08:44:05.391" v="1005" actId="20577"/>
          <ac:spMkLst>
            <pc:docMk/>
            <pc:sldMk cId="2465211283" sldId="266"/>
            <ac:spMk id="4" creationId="{20F4C10C-BDA8-00EE-CD83-5D02844840D7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5" creationId="{D386CEA9-B303-BA04-0DDE-131F323B4041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7" creationId="{1CDB4DF7-EE05-6FC6-3336-2499CB93D46F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8" creationId="{C9BD44DB-E708-B9BD-CCBA-38BC3FAC3810}"/>
          </ac:spMkLst>
        </pc:spChg>
        <pc:spChg chg="add mod">
          <ac:chgData name="Giacomo Secci" userId="5859caf09d8c73c5" providerId="LiveId" clId="{4517554C-C35C-4B7F-AE9B-A471F8E0A3A3}" dt="2026-03-18T09:00:32.756" v="1481" actId="113"/>
          <ac:spMkLst>
            <pc:docMk/>
            <pc:sldMk cId="2465211283" sldId="266"/>
            <ac:spMk id="12" creationId="{8C9D0094-9F9E-F932-5903-7C53570C127E}"/>
          </ac:spMkLst>
        </pc:spChg>
        <pc:spChg chg="add mod">
          <ac:chgData name="Giacomo Secci" userId="5859caf09d8c73c5" providerId="LiveId" clId="{4517554C-C35C-4B7F-AE9B-A471F8E0A3A3}" dt="2026-03-19T12:04:29.959" v="7229" actId="208"/>
          <ac:spMkLst>
            <pc:docMk/>
            <pc:sldMk cId="2465211283" sldId="266"/>
            <ac:spMk id="13" creationId="{B8EDF251-649A-0459-FBAD-E4EA1609C562}"/>
          </ac:spMkLst>
        </pc:spChg>
        <pc:spChg chg="add del mod">
          <ac:chgData name="Giacomo Secci" userId="5859caf09d8c73c5" providerId="LiveId" clId="{4517554C-C35C-4B7F-AE9B-A471F8E0A3A3}" dt="2026-03-19T12:04:04.246" v="7225" actId="2085"/>
          <ac:spMkLst>
            <pc:docMk/>
            <pc:sldMk cId="2465211283" sldId="266"/>
            <ac:spMk id="14" creationId="{725570FB-FE55-3B67-8584-95E3A1AFD7CF}"/>
          </ac:spMkLst>
        </pc:spChg>
        <pc:picChg chg="add mod">
          <ac:chgData name="Giacomo Secci" userId="5859caf09d8c73c5" providerId="LiveId" clId="{4517554C-C35C-4B7F-AE9B-A471F8E0A3A3}" dt="2026-03-18T08:58:54.620" v="1458" actId="1035"/>
          <ac:picMkLst>
            <pc:docMk/>
            <pc:sldMk cId="2465211283" sldId="266"/>
            <ac:picMk id="11" creationId="{9F88CC23-9639-9CCF-8E70-257F19EBB2EA}"/>
          </ac:picMkLst>
        </pc:picChg>
      </pc:sldChg>
      <pc:sldChg chg="addSp delSp modSp add mod modAnim">
        <pc:chgData name="Giacomo Secci" userId="5859caf09d8c73c5" providerId="LiveId" clId="{4517554C-C35C-4B7F-AE9B-A471F8E0A3A3}" dt="2026-03-20T15:34:25.830" v="10000" actId="1035"/>
        <pc:sldMkLst>
          <pc:docMk/>
          <pc:sldMk cId="3757361686" sldId="289"/>
        </pc:sldMkLst>
        <pc:spChg chg="mod">
          <ac:chgData name="Giacomo Secci" userId="5859caf09d8c73c5" providerId="LiveId" clId="{4517554C-C35C-4B7F-AE9B-A471F8E0A3A3}" dt="2026-03-19T09:32:55.577" v="6477" actId="1076"/>
          <ac:spMkLst>
            <pc:docMk/>
            <pc:sldMk cId="3757361686" sldId="289"/>
            <ac:spMk id="4" creationId="{82FF9C7C-E885-F56D-1DB5-8B7E0F1FD3AE}"/>
          </ac:spMkLst>
        </pc:spChg>
        <pc:spChg chg="mod">
          <ac:chgData name="Giacomo Secci" userId="5859caf09d8c73c5" providerId="LiveId" clId="{4517554C-C35C-4B7F-AE9B-A471F8E0A3A3}" dt="2026-03-20T15:34:25.830" v="10000" actId="1035"/>
          <ac:spMkLst>
            <pc:docMk/>
            <pc:sldMk cId="3757361686" sldId="289"/>
            <ac:spMk id="5" creationId="{F99D393F-D71B-8675-15C2-D534E2F64FC5}"/>
          </ac:spMkLst>
        </pc:spChg>
        <pc:spChg chg="add mod">
          <ac:chgData name="Giacomo Secci" userId="5859caf09d8c73c5" providerId="LiveId" clId="{4517554C-C35C-4B7F-AE9B-A471F8E0A3A3}" dt="2026-03-20T15:34:25.830" v="10000" actId="1035"/>
          <ac:spMkLst>
            <pc:docMk/>
            <pc:sldMk cId="3757361686" sldId="289"/>
            <ac:spMk id="6" creationId="{BD1EA2BD-EB96-AA27-8FFD-89C43FA62E74}"/>
          </ac:spMkLst>
        </pc:spChg>
        <pc:spChg chg="add mod">
          <ac:chgData name="Giacomo Secci" userId="5859caf09d8c73c5" providerId="LiveId" clId="{4517554C-C35C-4B7F-AE9B-A471F8E0A3A3}" dt="2026-03-20T15:34:25.830" v="10000" actId="1035"/>
          <ac:spMkLst>
            <pc:docMk/>
            <pc:sldMk cId="3757361686" sldId="289"/>
            <ac:spMk id="7" creationId="{E2CBF7FA-BC96-0D8C-7532-BFC6DAB2449B}"/>
          </ac:spMkLst>
        </pc:spChg>
        <pc:spChg chg="add mod">
          <ac:chgData name="Giacomo Secci" userId="5859caf09d8c73c5" providerId="LiveId" clId="{4517554C-C35C-4B7F-AE9B-A471F8E0A3A3}" dt="2026-03-20T15:34:25.830" v="10000" actId="1035"/>
          <ac:spMkLst>
            <pc:docMk/>
            <pc:sldMk cId="3757361686" sldId="289"/>
            <ac:spMk id="8" creationId="{3D49C5FC-C36B-8CEA-6D3D-12B2214A512D}"/>
          </ac:spMkLst>
        </pc:spChg>
        <pc:spChg chg="add mod">
          <ac:chgData name="Giacomo Secci" userId="5859caf09d8c73c5" providerId="LiveId" clId="{4517554C-C35C-4B7F-AE9B-A471F8E0A3A3}" dt="2026-03-20T15:34:25.830" v="10000" actId="1035"/>
          <ac:spMkLst>
            <pc:docMk/>
            <pc:sldMk cId="3757361686" sldId="289"/>
            <ac:spMk id="9" creationId="{DE155432-B82C-6B01-A990-FE716DA030DB}"/>
          </ac:spMkLst>
        </pc:spChg>
      </pc:sldChg>
      <pc:sldChg chg="addSp delSp modSp add mod ord modAnim">
        <pc:chgData name="Giacomo Secci" userId="5859caf09d8c73c5" providerId="LiveId" clId="{4517554C-C35C-4B7F-AE9B-A471F8E0A3A3}" dt="2026-03-20T15:42:35.471" v="10134"/>
        <pc:sldMkLst>
          <pc:docMk/>
          <pc:sldMk cId="3877028699" sldId="290"/>
        </pc:sldMkLst>
        <pc:spChg chg="mod">
          <ac:chgData name="Giacomo Secci" userId="5859caf09d8c73c5" providerId="LiveId" clId="{4517554C-C35C-4B7F-AE9B-A471F8E0A3A3}" dt="2026-03-19T12:09:16.751" v="7253" actId="20577"/>
          <ac:spMkLst>
            <pc:docMk/>
            <pc:sldMk cId="3877028699" sldId="290"/>
            <ac:spMk id="4" creationId="{D2D170EF-056C-F5C6-62C2-3F2C15EC3567}"/>
          </ac:spMkLst>
        </pc:spChg>
        <pc:spChg chg="mod">
          <ac:chgData name="Giacomo Secci" userId="5859caf09d8c73c5" providerId="LiveId" clId="{4517554C-C35C-4B7F-AE9B-A471F8E0A3A3}" dt="2026-03-19T13:25:46.761" v="7511" actId="207"/>
          <ac:spMkLst>
            <pc:docMk/>
            <pc:sldMk cId="3877028699" sldId="290"/>
            <ac:spMk id="5" creationId="{D54EEEF0-8E34-598B-1A39-3790ABFE7858}"/>
          </ac:spMkLst>
        </pc:spChg>
        <pc:spChg chg="mod">
          <ac:chgData name="Giacomo Secci" userId="5859caf09d8c73c5" providerId="LiveId" clId="{4517554C-C35C-4B7F-AE9B-A471F8E0A3A3}" dt="2026-03-19T13:27:49.076" v="7555" actId="207"/>
          <ac:spMkLst>
            <pc:docMk/>
            <pc:sldMk cId="3877028699" sldId="290"/>
            <ac:spMk id="7" creationId="{EE4A865E-D1D2-B293-7230-092B55685FA1}"/>
          </ac:spMkLst>
        </pc:spChg>
        <pc:spChg chg="mod">
          <ac:chgData name="Giacomo Secci" userId="5859caf09d8c73c5" providerId="LiveId" clId="{4517554C-C35C-4B7F-AE9B-A471F8E0A3A3}" dt="2026-03-19T13:28:06.318" v="7559" actId="207"/>
          <ac:spMkLst>
            <pc:docMk/>
            <pc:sldMk cId="3877028699" sldId="290"/>
            <ac:spMk id="8" creationId="{1F538F6F-083A-2F3C-CCDB-2B56ED60AC86}"/>
          </ac:spMkLst>
        </pc:spChg>
        <pc:spChg chg="mod">
          <ac:chgData name="Giacomo Secci" userId="5859caf09d8c73c5" providerId="LiveId" clId="{4517554C-C35C-4B7F-AE9B-A471F8E0A3A3}" dt="2026-03-19T13:28:11.226" v="7560" actId="207"/>
          <ac:spMkLst>
            <pc:docMk/>
            <pc:sldMk cId="3877028699" sldId="290"/>
            <ac:spMk id="9" creationId="{E53C687A-93D2-88B3-E7A9-16C9B58F5A98}"/>
          </ac:spMkLst>
        </pc:spChg>
        <pc:spChg chg="mod">
          <ac:chgData name="Giacomo Secci" userId="5859caf09d8c73c5" providerId="LiveId" clId="{4517554C-C35C-4B7F-AE9B-A471F8E0A3A3}" dt="2026-03-19T13:28:13.808" v="7561" actId="207"/>
          <ac:spMkLst>
            <pc:docMk/>
            <pc:sldMk cId="3877028699" sldId="290"/>
            <ac:spMk id="10" creationId="{ADDD3F40-1EFA-8288-511A-47F7417DA969}"/>
          </ac:spMkLst>
        </pc:spChg>
        <pc:spChg chg="add mod">
          <ac:chgData name="Giacomo Secci" userId="5859caf09d8c73c5" providerId="LiveId" clId="{4517554C-C35C-4B7F-AE9B-A471F8E0A3A3}" dt="2026-03-19T13:28:16.333" v="7562" actId="207"/>
          <ac:spMkLst>
            <pc:docMk/>
            <pc:sldMk cId="3877028699" sldId="290"/>
            <ac:spMk id="13" creationId="{735F33D0-F539-3EB1-1053-B4EB00DDAFD4}"/>
          </ac:spMkLst>
        </pc:spChg>
        <pc:spChg chg="add mod">
          <ac:chgData name="Giacomo Secci" userId="5859caf09d8c73c5" providerId="LiveId" clId="{4517554C-C35C-4B7F-AE9B-A471F8E0A3A3}" dt="2026-03-19T13:23:41.347" v="7485" actId="207"/>
          <ac:spMkLst>
            <pc:docMk/>
            <pc:sldMk cId="3877028699" sldId="290"/>
            <ac:spMk id="14" creationId="{7F1F0AFF-AEA7-F81F-8128-CE599271D825}"/>
          </ac:spMkLst>
        </pc:spChg>
        <pc:picChg chg="add mod">
          <ac:chgData name="Giacomo Secci" userId="5859caf09d8c73c5" providerId="LiveId" clId="{4517554C-C35C-4B7F-AE9B-A471F8E0A3A3}" dt="2026-03-19T13:20:19.642" v="7378" actId="1076"/>
          <ac:picMkLst>
            <pc:docMk/>
            <pc:sldMk cId="3877028699" sldId="290"/>
            <ac:picMk id="12" creationId="{F7434800-639B-EA6A-87D6-7D5C8FAE21DF}"/>
          </ac:picMkLst>
        </pc:picChg>
      </pc:sldChg>
      <pc:sldChg chg="addSp delSp modSp add mod addAnim delAnim modAnim">
        <pc:chgData name="Giacomo Secci" userId="5859caf09d8c73c5" providerId="LiveId" clId="{4517554C-C35C-4B7F-AE9B-A471F8E0A3A3}" dt="2026-03-21T20:12:02.752" v="10189"/>
        <pc:sldMkLst>
          <pc:docMk/>
          <pc:sldMk cId="2863393135" sldId="291"/>
        </pc:sldMkLst>
        <pc:spChg chg="mod">
          <ac:chgData name="Giacomo Secci" userId="5859caf09d8c73c5" providerId="LiveId" clId="{4517554C-C35C-4B7F-AE9B-A471F8E0A3A3}" dt="2026-03-19T13:25:51.389" v="7512" actId="114"/>
          <ac:spMkLst>
            <pc:docMk/>
            <pc:sldMk cId="2863393135" sldId="291"/>
            <ac:spMk id="5" creationId="{DC896060-2E45-8C43-1B8A-106EA379CFAC}"/>
          </ac:spMkLst>
        </pc:spChg>
        <pc:spChg chg="mod">
          <ac:chgData name="Giacomo Secci" userId="5859caf09d8c73c5" providerId="LiveId" clId="{4517554C-C35C-4B7F-AE9B-A471F8E0A3A3}" dt="2026-03-19T13:27:28.768" v="7551" actId="207"/>
          <ac:spMkLst>
            <pc:docMk/>
            <pc:sldMk cId="2863393135" sldId="291"/>
            <ac:spMk id="8" creationId="{2D8E334A-2A86-FE0E-54F0-DBCEBCE2ACF2}"/>
          </ac:spMkLst>
        </pc:spChg>
        <pc:spChg chg="mod">
          <ac:chgData name="Giacomo Secci" userId="5859caf09d8c73c5" providerId="LiveId" clId="{4517554C-C35C-4B7F-AE9B-A471F8E0A3A3}" dt="2026-03-19T13:29:03.607" v="7570" actId="113"/>
          <ac:spMkLst>
            <pc:docMk/>
            <pc:sldMk cId="2863393135" sldId="291"/>
            <ac:spMk id="9" creationId="{C728CFE2-C745-DB64-E780-5ABE98D9AE63}"/>
          </ac:spMkLst>
        </pc:spChg>
        <pc:spChg chg="mod">
          <ac:chgData name="Giacomo Secci" userId="5859caf09d8c73c5" providerId="LiveId" clId="{4517554C-C35C-4B7F-AE9B-A471F8E0A3A3}" dt="2026-03-19T13:29:14.527" v="7572" actId="113"/>
          <ac:spMkLst>
            <pc:docMk/>
            <pc:sldMk cId="2863393135" sldId="291"/>
            <ac:spMk id="10" creationId="{5E13E209-0DF1-7501-D166-A485B0C5A40C}"/>
          </ac:spMkLst>
        </pc:spChg>
        <pc:spChg chg="mod">
          <ac:chgData name="Giacomo Secci" userId="5859caf09d8c73c5" providerId="LiveId" clId="{4517554C-C35C-4B7F-AE9B-A471F8E0A3A3}" dt="2026-03-19T13:29:36.563" v="7574" actId="113"/>
          <ac:spMkLst>
            <pc:docMk/>
            <pc:sldMk cId="2863393135" sldId="291"/>
            <ac:spMk id="13" creationId="{795F66B8-C9B9-EC62-FBA5-2E1B79E14F97}"/>
          </ac:spMkLst>
        </pc:spChg>
        <pc:spChg chg="mod">
          <ac:chgData name="Giacomo Secci" userId="5859caf09d8c73c5" providerId="LiveId" clId="{4517554C-C35C-4B7F-AE9B-A471F8E0A3A3}" dt="2026-03-19T13:31:11.779" v="7588" actId="207"/>
          <ac:spMkLst>
            <pc:docMk/>
            <pc:sldMk cId="2863393135" sldId="291"/>
            <ac:spMk id="14" creationId="{F04A70B3-F60A-DE8B-2B46-66BF6A4C4E89}"/>
          </ac:spMkLst>
        </pc:spChg>
        <pc:spChg chg="add mod">
          <ac:chgData name="Giacomo Secci" userId="5859caf09d8c73c5" providerId="LiveId" clId="{4517554C-C35C-4B7F-AE9B-A471F8E0A3A3}" dt="2026-03-19T13:30:19.542" v="7579" actId="113"/>
          <ac:spMkLst>
            <pc:docMk/>
            <pc:sldMk cId="2863393135" sldId="291"/>
            <ac:spMk id="15" creationId="{A2C16D3A-9882-C602-14FE-AF4FB1D20808}"/>
          </ac:spMkLst>
        </pc:spChg>
        <pc:spChg chg="add mod">
          <ac:chgData name="Giacomo Secci" userId="5859caf09d8c73c5" providerId="LiveId" clId="{4517554C-C35C-4B7F-AE9B-A471F8E0A3A3}" dt="2026-03-19T13:30:45.811" v="7584" actId="113"/>
          <ac:spMkLst>
            <pc:docMk/>
            <pc:sldMk cId="2863393135" sldId="291"/>
            <ac:spMk id="16" creationId="{DF535019-290B-F434-9A13-7085A80919B4}"/>
          </ac:spMkLst>
        </pc:spChg>
        <pc:picChg chg="add mod">
          <ac:chgData name="Giacomo Secci" userId="5859caf09d8c73c5" providerId="LiveId" clId="{4517554C-C35C-4B7F-AE9B-A471F8E0A3A3}" dt="2026-03-19T13:24:40.740" v="7492" actId="1076"/>
          <ac:picMkLst>
            <pc:docMk/>
            <pc:sldMk cId="2863393135" sldId="291"/>
            <ac:picMk id="11" creationId="{327B19A6-04D0-2531-8089-381197C82F67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3:44.967" v="10143"/>
        <pc:sldMkLst>
          <pc:docMk/>
          <pc:sldMk cId="402220040" sldId="292"/>
        </pc:sldMkLst>
        <pc:spChg chg="mod">
          <ac:chgData name="Giacomo Secci" userId="5859caf09d8c73c5" providerId="LiveId" clId="{4517554C-C35C-4B7F-AE9B-A471F8E0A3A3}" dt="2026-03-19T13:31:43.522" v="7609" actId="20577"/>
          <ac:spMkLst>
            <pc:docMk/>
            <pc:sldMk cId="402220040" sldId="292"/>
            <ac:spMk id="4" creationId="{F0B8DD57-D2C2-7781-156D-73CE2BFF9845}"/>
          </ac:spMkLst>
        </pc:spChg>
        <pc:spChg chg="mod">
          <ac:chgData name="Giacomo Secci" userId="5859caf09d8c73c5" providerId="LiveId" clId="{4517554C-C35C-4B7F-AE9B-A471F8E0A3A3}" dt="2026-03-19T13:34:50.189" v="7630" actId="6549"/>
          <ac:spMkLst>
            <pc:docMk/>
            <pc:sldMk cId="402220040" sldId="292"/>
            <ac:spMk id="5" creationId="{29A8C775-60BA-005B-DAE2-15C2ECC92E6D}"/>
          </ac:spMkLst>
        </pc:spChg>
        <pc:spChg chg="mod">
          <ac:chgData name="Giacomo Secci" userId="5859caf09d8c73c5" providerId="LiveId" clId="{4517554C-C35C-4B7F-AE9B-A471F8E0A3A3}" dt="2026-03-19T13:37:51.086" v="7672" actId="207"/>
          <ac:spMkLst>
            <pc:docMk/>
            <pc:sldMk cId="402220040" sldId="292"/>
            <ac:spMk id="8" creationId="{03D99EBC-BDE4-B98D-B48F-D46206909244}"/>
          </ac:spMkLst>
        </pc:spChg>
        <pc:spChg chg="mod">
          <ac:chgData name="Giacomo Secci" userId="5859caf09d8c73c5" providerId="LiveId" clId="{4517554C-C35C-4B7F-AE9B-A471F8E0A3A3}" dt="2026-03-19T13:38:02.140" v="7675" actId="207"/>
          <ac:spMkLst>
            <pc:docMk/>
            <pc:sldMk cId="402220040" sldId="292"/>
            <ac:spMk id="9" creationId="{DB8328B2-BFF9-E44D-DF65-51FCDE4E1F7D}"/>
          </ac:spMkLst>
        </pc:spChg>
        <pc:spChg chg="mod">
          <ac:chgData name="Giacomo Secci" userId="5859caf09d8c73c5" providerId="LiveId" clId="{4517554C-C35C-4B7F-AE9B-A471F8E0A3A3}" dt="2026-03-19T13:37:54.733" v="7673" actId="207"/>
          <ac:spMkLst>
            <pc:docMk/>
            <pc:sldMk cId="402220040" sldId="292"/>
            <ac:spMk id="10" creationId="{DDC6EDD5-B657-B675-3BE3-BF988AFE464F}"/>
          </ac:spMkLst>
        </pc:spChg>
        <pc:spChg chg="mod">
          <ac:chgData name="Giacomo Secci" userId="5859caf09d8c73c5" providerId="LiveId" clId="{4517554C-C35C-4B7F-AE9B-A471F8E0A3A3}" dt="2026-03-19T13:38:05.872" v="7676" actId="207"/>
          <ac:spMkLst>
            <pc:docMk/>
            <pc:sldMk cId="402220040" sldId="292"/>
            <ac:spMk id="15" creationId="{600757F0-F0FC-7577-774D-6B3849731A4B}"/>
          </ac:spMkLst>
        </pc:spChg>
        <pc:spChg chg="mod">
          <ac:chgData name="Giacomo Secci" userId="5859caf09d8c73c5" providerId="LiveId" clId="{4517554C-C35C-4B7F-AE9B-A471F8E0A3A3}" dt="2026-03-19T13:39:37.072" v="7700" actId="113"/>
          <ac:spMkLst>
            <pc:docMk/>
            <pc:sldMk cId="402220040" sldId="292"/>
            <ac:spMk id="16" creationId="{974D7E40-131E-7EAE-D045-40205B2ED6C2}"/>
          </ac:spMkLst>
        </pc:spChg>
        <pc:picChg chg="add mod">
          <ac:chgData name="Giacomo Secci" userId="5859caf09d8c73c5" providerId="LiveId" clId="{4517554C-C35C-4B7F-AE9B-A471F8E0A3A3}" dt="2026-03-19T13:37:33.108" v="7669" actId="1038"/>
          <ac:picMkLst>
            <pc:docMk/>
            <pc:sldMk cId="402220040" sldId="292"/>
            <ac:picMk id="7" creationId="{720224BC-A001-408C-635B-671DD6DC6F2D}"/>
          </ac:picMkLst>
        </pc:picChg>
      </pc:sldChg>
      <pc:sldChg chg="addSp delSp modSp add mod">
        <pc:chgData name="Giacomo Secci" userId="5859caf09d8c73c5" providerId="LiveId" clId="{4517554C-C35C-4B7F-AE9B-A471F8E0A3A3}" dt="2026-03-20T12:21:05.183" v="8416" actId="20577"/>
        <pc:sldMkLst>
          <pc:docMk/>
          <pc:sldMk cId="2890273248" sldId="293"/>
        </pc:sldMkLst>
        <pc:spChg chg="mod">
          <ac:chgData name="Giacomo Secci" userId="5859caf09d8c73c5" providerId="LiveId" clId="{4517554C-C35C-4B7F-AE9B-A471F8E0A3A3}" dt="2026-03-20T12:21:05.183" v="8416" actId="20577"/>
          <ac:spMkLst>
            <pc:docMk/>
            <pc:sldMk cId="2890273248" sldId="293"/>
            <ac:spMk id="4" creationId="{7041E8C5-0D93-239E-4E8D-ED958B662933}"/>
          </ac:spMkLst>
        </pc:spChg>
        <pc:spChg chg="add del mod">
          <ac:chgData name="Giacomo Secci" userId="5859caf09d8c73c5" providerId="LiveId" clId="{4517554C-C35C-4B7F-AE9B-A471F8E0A3A3}" dt="2026-03-20T07:27:08.810" v="7985" actId="1035"/>
          <ac:spMkLst>
            <pc:docMk/>
            <pc:sldMk cId="2890273248" sldId="293"/>
            <ac:spMk id="5" creationId="{76CCB69B-E8CA-1CCE-F428-A0552C0301A2}"/>
          </ac:spMkLst>
        </pc:spChg>
        <pc:spChg chg="add mod">
          <ac:chgData name="Giacomo Secci" userId="5859caf09d8c73c5" providerId="LiveId" clId="{4517554C-C35C-4B7F-AE9B-A471F8E0A3A3}" dt="2026-03-20T07:41:39.057" v="8113" actId="1036"/>
          <ac:spMkLst>
            <pc:docMk/>
            <pc:sldMk cId="2890273248" sldId="293"/>
            <ac:spMk id="6" creationId="{29B841C5-3BB2-D58D-190E-5CA18B0B4DF5}"/>
          </ac:spMkLst>
        </pc:spChg>
        <pc:spChg chg="add mod">
          <ac:chgData name="Giacomo Secci" userId="5859caf09d8c73c5" providerId="LiveId" clId="{4517554C-C35C-4B7F-AE9B-A471F8E0A3A3}" dt="2026-03-20T07:41:33.042" v="8107" actId="1035"/>
          <ac:spMkLst>
            <pc:docMk/>
            <pc:sldMk cId="2890273248" sldId="293"/>
            <ac:spMk id="7" creationId="{0A2DC8CF-83A4-40D9-1F5B-07235DAEE33A}"/>
          </ac:spMkLst>
        </pc:spChg>
        <pc:spChg chg="del mod">
          <ac:chgData name="Giacomo Secci" userId="5859caf09d8c73c5" providerId="LiveId" clId="{4517554C-C35C-4B7F-AE9B-A471F8E0A3A3}" dt="2026-03-20T07:22:52.283" v="7829" actId="478"/>
          <ac:spMkLst>
            <pc:docMk/>
            <pc:sldMk cId="2890273248" sldId="293"/>
            <ac:spMk id="8" creationId="{A1678842-6688-1C2C-10BA-22D49C4CC61D}"/>
          </ac:spMkLst>
        </pc:spChg>
        <pc:spChg chg="del mod">
          <ac:chgData name="Giacomo Secci" userId="5859caf09d8c73c5" providerId="LiveId" clId="{4517554C-C35C-4B7F-AE9B-A471F8E0A3A3}" dt="2026-03-20T07:22:52.283" v="7829" actId="478"/>
          <ac:spMkLst>
            <pc:docMk/>
            <pc:sldMk cId="2890273248" sldId="293"/>
            <ac:spMk id="9" creationId="{F3351FA9-6358-848B-47CE-4B684E92A8BF}"/>
          </ac:spMkLst>
        </pc:spChg>
        <pc:spChg chg="mod">
          <ac:chgData name="Giacomo Secci" userId="5859caf09d8c73c5" providerId="LiveId" clId="{4517554C-C35C-4B7F-AE9B-A471F8E0A3A3}" dt="2026-03-20T07:41:24.963" v="8093" actId="1036"/>
          <ac:spMkLst>
            <pc:docMk/>
            <pc:sldMk cId="2890273248" sldId="293"/>
            <ac:spMk id="10" creationId="{B7611AC9-A5CE-A323-8E3D-22D7EC14FFDC}"/>
          </ac:spMkLst>
        </pc:spChg>
        <pc:spChg chg="add mod">
          <ac:chgData name="Giacomo Secci" userId="5859caf09d8c73c5" providerId="LiveId" clId="{4517554C-C35C-4B7F-AE9B-A471F8E0A3A3}" dt="2026-03-20T07:41:45.468" v="8119" actId="1035"/>
          <ac:spMkLst>
            <pc:docMk/>
            <pc:sldMk cId="2890273248" sldId="293"/>
            <ac:spMk id="12" creationId="{8810FBBA-DD3C-67D7-6F37-2484B0B7E157}"/>
          </ac:spMkLst>
        </pc:spChg>
        <pc:spChg chg="del mod">
          <ac:chgData name="Giacomo Secci" userId="5859caf09d8c73c5" providerId="LiveId" clId="{4517554C-C35C-4B7F-AE9B-A471F8E0A3A3}" dt="2026-03-20T07:25:01.889" v="7856" actId="478"/>
          <ac:spMkLst>
            <pc:docMk/>
            <pc:sldMk cId="2890273248" sldId="293"/>
            <ac:spMk id="15" creationId="{547D5659-D2ED-87DF-A9B8-629BB5C6CF16}"/>
          </ac:spMkLst>
        </pc:spChg>
        <pc:spChg chg="del mod">
          <ac:chgData name="Giacomo Secci" userId="5859caf09d8c73c5" providerId="LiveId" clId="{4517554C-C35C-4B7F-AE9B-A471F8E0A3A3}" dt="2026-03-20T07:25:01.889" v="7856" actId="478"/>
          <ac:spMkLst>
            <pc:docMk/>
            <pc:sldMk cId="2890273248" sldId="293"/>
            <ac:spMk id="16" creationId="{DB0CB784-5E44-86E2-05F2-60C2B0D44FD5}"/>
          </ac:spMkLst>
        </pc:spChg>
        <pc:picChg chg="add mod">
          <ac:chgData name="Giacomo Secci" userId="5859caf09d8c73c5" providerId="LiveId" clId="{4517554C-C35C-4B7F-AE9B-A471F8E0A3A3}" dt="2026-03-20T07:28:52.932" v="8079" actId="1038"/>
          <ac:picMkLst>
            <pc:docMk/>
            <pc:sldMk cId="2890273248" sldId="293"/>
            <ac:picMk id="11" creationId="{1A719EC1-4F9C-9806-26C6-8BBFC86936B7}"/>
          </ac:picMkLst>
        </pc:picChg>
        <pc:picChg chg="add mod">
          <ac:chgData name="Giacomo Secci" userId="5859caf09d8c73c5" providerId="LiveId" clId="{4517554C-C35C-4B7F-AE9B-A471F8E0A3A3}" dt="2026-03-20T07:28:54.492" v="8086" actId="1038"/>
          <ac:picMkLst>
            <pc:docMk/>
            <pc:sldMk cId="2890273248" sldId="293"/>
            <ac:picMk id="13" creationId="{AAEACAD4-DFF8-F4A4-5814-6E1FB366FF7A}"/>
          </ac:picMkLst>
        </pc:picChg>
      </pc:sldChg>
      <pc:sldChg chg="addSp delSp modSp add mod">
        <pc:chgData name="Giacomo Secci" userId="5859caf09d8c73c5" providerId="LiveId" clId="{4517554C-C35C-4B7F-AE9B-A471F8E0A3A3}" dt="2026-03-20T10:41:22.164" v="8225" actId="20577"/>
        <pc:sldMkLst>
          <pc:docMk/>
          <pc:sldMk cId="2663089529" sldId="294"/>
        </pc:sldMkLst>
        <pc:spChg chg="mod">
          <ac:chgData name="Giacomo Secci" userId="5859caf09d8c73c5" providerId="LiveId" clId="{4517554C-C35C-4B7F-AE9B-A471F8E0A3A3}" dt="2026-03-20T10:41:22.164" v="8225" actId="20577"/>
          <ac:spMkLst>
            <pc:docMk/>
            <pc:sldMk cId="2663089529" sldId="294"/>
            <ac:spMk id="4" creationId="{271A75E6-42F0-C512-D543-E3EDC435E939}"/>
          </ac:spMkLst>
        </pc:spChg>
        <pc:spChg chg="mod">
          <ac:chgData name="Giacomo Secci" userId="5859caf09d8c73c5" providerId="LiveId" clId="{4517554C-C35C-4B7F-AE9B-A471F8E0A3A3}" dt="2026-03-20T10:41:07.722" v="8207" actId="1036"/>
          <ac:spMkLst>
            <pc:docMk/>
            <pc:sldMk cId="2663089529" sldId="294"/>
            <ac:spMk id="5" creationId="{DE4A18BE-0061-1605-F748-88D6F7E7EEF4}"/>
          </ac:spMkLst>
        </pc:spChg>
        <pc:spChg chg="mod">
          <ac:chgData name="Giacomo Secci" userId="5859caf09d8c73c5" providerId="LiveId" clId="{4517554C-C35C-4B7F-AE9B-A471F8E0A3A3}" dt="2026-03-20T10:41:07.722" v="8207" actId="1036"/>
          <ac:spMkLst>
            <pc:docMk/>
            <pc:sldMk cId="2663089529" sldId="294"/>
            <ac:spMk id="6" creationId="{727CA949-BADB-60C6-E90D-EF275DA644EF}"/>
          </ac:spMkLst>
        </pc:spChg>
        <pc:spChg chg="del">
          <ac:chgData name="Giacomo Secci" userId="5859caf09d8c73c5" providerId="LiveId" clId="{4517554C-C35C-4B7F-AE9B-A471F8E0A3A3}" dt="2026-03-20T10:39:26.630" v="8166" actId="478"/>
          <ac:spMkLst>
            <pc:docMk/>
            <pc:sldMk cId="2663089529" sldId="294"/>
            <ac:spMk id="7" creationId="{B51634EC-E1D7-B217-82EA-9B3D616F464D}"/>
          </ac:spMkLst>
        </pc:spChg>
        <pc:spChg chg="mod">
          <ac:chgData name="Giacomo Secci" userId="5859caf09d8c73c5" providerId="LiveId" clId="{4517554C-C35C-4B7F-AE9B-A471F8E0A3A3}" dt="2026-03-20T10:41:07.722" v="8207" actId="1036"/>
          <ac:spMkLst>
            <pc:docMk/>
            <pc:sldMk cId="2663089529" sldId="294"/>
            <ac:spMk id="10" creationId="{DC37E7F5-756A-CE69-A2F8-5F58AAFF0D36}"/>
          </ac:spMkLst>
        </pc:spChg>
        <pc:spChg chg="mod">
          <ac:chgData name="Giacomo Secci" userId="5859caf09d8c73c5" providerId="LiveId" clId="{4517554C-C35C-4B7F-AE9B-A471F8E0A3A3}" dt="2026-03-20T10:41:07.722" v="8207" actId="1036"/>
          <ac:spMkLst>
            <pc:docMk/>
            <pc:sldMk cId="2663089529" sldId="294"/>
            <ac:spMk id="12" creationId="{832FB999-308E-95B9-6528-B862E9083397}"/>
          </ac:spMkLst>
        </pc:spChg>
        <pc:spChg chg="add mod">
          <ac:chgData name="Giacomo Secci" userId="5859caf09d8c73c5" providerId="LiveId" clId="{4517554C-C35C-4B7F-AE9B-A471F8E0A3A3}" dt="2026-03-20T10:41:07.722" v="8207" actId="1036"/>
          <ac:spMkLst>
            <pc:docMk/>
            <pc:sldMk cId="2663089529" sldId="294"/>
            <ac:spMk id="14" creationId="{6CC77965-2C5B-1CAF-1C1D-CE7903D824BD}"/>
          </ac:spMkLst>
        </pc:spChg>
        <pc:picChg chg="add mod">
          <ac:chgData name="Giacomo Secci" userId="5859caf09d8c73c5" providerId="LiveId" clId="{4517554C-C35C-4B7F-AE9B-A471F8E0A3A3}" dt="2026-03-20T10:41:07.722" v="8207" actId="1036"/>
          <ac:picMkLst>
            <pc:docMk/>
            <pc:sldMk cId="2663089529" sldId="294"/>
            <ac:picMk id="9" creationId="{DD10EFCE-9C8E-484C-6C88-BF59EC6712FF}"/>
          </ac:picMkLst>
        </pc:picChg>
        <pc:picChg chg="del">
          <ac:chgData name="Giacomo Secci" userId="5859caf09d8c73c5" providerId="LiveId" clId="{4517554C-C35C-4B7F-AE9B-A471F8E0A3A3}" dt="2026-03-20T07:42:20.171" v="8121" actId="478"/>
          <ac:picMkLst>
            <pc:docMk/>
            <pc:sldMk cId="2663089529" sldId="294"/>
            <ac:picMk id="11" creationId="{BF6719C1-2DDA-24EA-BBA9-59777CB2A61C}"/>
          </ac:picMkLst>
        </pc:picChg>
        <pc:picChg chg="del">
          <ac:chgData name="Giacomo Secci" userId="5859caf09d8c73c5" providerId="LiveId" clId="{4517554C-C35C-4B7F-AE9B-A471F8E0A3A3}" dt="2026-03-20T07:42:20.812" v="8122" actId="478"/>
          <ac:picMkLst>
            <pc:docMk/>
            <pc:sldMk cId="2663089529" sldId="294"/>
            <ac:picMk id="13" creationId="{79CF2660-B156-CCC3-71B4-3FF23B4EE301}"/>
          </ac:picMkLst>
        </pc:picChg>
      </pc:sldChg>
      <pc:sldChg chg="addSp delSp modSp add mod">
        <pc:chgData name="Giacomo Secci" userId="5859caf09d8c73c5" providerId="LiveId" clId="{4517554C-C35C-4B7F-AE9B-A471F8E0A3A3}" dt="2026-03-20T10:55:19.676" v="8338" actId="113"/>
        <pc:sldMkLst>
          <pc:docMk/>
          <pc:sldMk cId="3280517517" sldId="295"/>
        </pc:sldMkLst>
        <pc:spChg chg="mod">
          <ac:chgData name="Giacomo Secci" userId="5859caf09d8c73c5" providerId="LiveId" clId="{4517554C-C35C-4B7F-AE9B-A471F8E0A3A3}" dt="2026-03-20T10:41:37.586" v="8239" actId="20577"/>
          <ac:spMkLst>
            <pc:docMk/>
            <pc:sldMk cId="3280517517" sldId="295"/>
            <ac:spMk id="4" creationId="{1BAAA767-9A94-C2C1-E9BA-40B323F86A23}"/>
          </ac:spMkLst>
        </pc:spChg>
        <pc:spChg chg="mod">
          <ac:chgData name="Giacomo Secci" userId="5859caf09d8c73c5" providerId="LiveId" clId="{4517554C-C35C-4B7F-AE9B-A471F8E0A3A3}" dt="2026-03-20T10:48:39.406" v="8314" actId="14100"/>
          <ac:spMkLst>
            <pc:docMk/>
            <pc:sldMk cId="3280517517" sldId="295"/>
            <ac:spMk id="5" creationId="{059E2595-66DF-A70C-82C5-B447821C4A65}"/>
          </ac:spMkLst>
        </pc:spChg>
        <pc:spChg chg="mod">
          <ac:chgData name="Giacomo Secci" userId="5859caf09d8c73c5" providerId="LiveId" clId="{4517554C-C35C-4B7F-AE9B-A471F8E0A3A3}" dt="2026-03-20T10:46:37.842" v="8274" actId="113"/>
          <ac:spMkLst>
            <pc:docMk/>
            <pc:sldMk cId="3280517517" sldId="295"/>
            <ac:spMk id="6" creationId="{1452604B-6958-BBCF-63DA-B9D2D6B0BF73}"/>
          </ac:spMkLst>
        </pc:spChg>
        <pc:spChg chg="mod">
          <ac:chgData name="Giacomo Secci" userId="5859caf09d8c73c5" providerId="LiveId" clId="{4517554C-C35C-4B7F-AE9B-A471F8E0A3A3}" dt="2026-03-20T10:53:28.934" v="8318" actId="20577"/>
          <ac:spMkLst>
            <pc:docMk/>
            <pc:sldMk cId="3280517517" sldId="295"/>
            <ac:spMk id="10" creationId="{E05FF1A2-A0AD-CCD1-F2BA-5DD04D226041}"/>
          </ac:spMkLst>
        </pc:spChg>
        <pc:spChg chg="mod">
          <ac:chgData name="Giacomo Secci" userId="5859caf09d8c73c5" providerId="LiveId" clId="{4517554C-C35C-4B7F-AE9B-A471F8E0A3A3}" dt="2026-03-20T10:48:30.129" v="8312" actId="14100"/>
          <ac:spMkLst>
            <pc:docMk/>
            <pc:sldMk cId="3280517517" sldId="295"/>
            <ac:spMk id="12" creationId="{69B54FA6-3A97-F2AF-8FE3-C407849D0982}"/>
          </ac:spMkLst>
        </pc:spChg>
        <pc:spChg chg="mod">
          <ac:chgData name="Giacomo Secci" userId="5859caf09d8c73c5" providerId="LiveId" clId="{4517554C-C35C-4B7F-AE9B-A471F8E0A3A3}" dt="2026-03-20T10:55:19.676" v="8338" actId="113"/>
          <ac:spMkLst>
            <pc:docMk/>
            <pc:sldMk cId="3280517517" sldId="295"/>
            <ac:spMk id="14" creationId="{0B5C14ED-B959-AF61-4363-896F201F6A24}"/>
          </ac:spMkLst>
        </pc:spChg>
        <pc:picChg chg="add mod">
          <ac:chgData name="Giacomo Secci" userId="5859caf09d8c73c5" providerId="LiveId" clId="{4517554C-C35C-4B7F-AE9B-A471F8E0A3A3}" dt="2026-03-20T10:48:50.986" v="8317" actId="14100"/>
          <ac:picMkLst>
            <pc:docMk/>
            <pc:sldMk cId="3280517517" sldId="295"/>
            <ac:picMk id="8" creationId="{D9C539A9-12F8-723A-A150-681257C58B90}"/>
          </ac:picMkLst>
        </pc:picChg>
        <pc:picChg chg="del">
          <ac:chgData name="Giacomo Secci" userId="5859caf09d8c73c5" providerId="LiveId" clId="{4517554C-C35C-4B7F-AE9B-A471F8E0A3A3}" dt="2026-03-20T10:41:42.035" v="8240" actId="478"/>
          <ac:picMkLst>
            <pc:docMk/>
            <pc:sldMk cId="3280517517" sldId="295"/>
            <ac:picMk id="9" creationId="{03CA23CF-5535-51B9-E621-FD3DE0BD410C}"/>
          </ac:picMkLst>
        </pc:picChg>
      </pc:sldChg>
      <pc:sldChg chg="addSp delSp modSp add mod ord">
        <pc:chgData name="Giacomo Secci" userId="5859caf09d8c73c5" providerId="LiveId" clId="{4517554C-C35C-4B7F-AE9B-A471F8E0A3A3}" dt="2026-03-20T12:20:36.401" v="8415" actId="14100"/>
        <pc:sldMkLst>
          <pc:docMk/>
          <pc:sldMk cId="4294446605" sldId="296"/>
        </pc:sldMkLst>
        <pc:spChg chg="mod">
          <ac:chgData name="Giacomo Secci" userId="5859caf09d8c73c5" providerId="LiveId" clId="{4517554C-C35C-4B7F-AE9B-A471F8E0A3A3}" dt="2026-03-20T11:04:34.819" v="8376" actId="20577"/>
          <ac:spMkLst>
            <pc:docMk/>
            <pc:sldMk cId="4294446605" sldId="296"/>
            <ac:spMk id="4" creationId="{1C6803BF-657C-A6F3-A5EB-AE2450DB012F}"/>
          </ac:spMkLst>
        </pc:spChg>
        <pc:spChg chg="mod">
          <ac:chgData name="Giacomo Secci" userId="5859caf09d8c73c5" providerId="LiveId" clId="{4517554C-C35C-4B7F-AE9B-A471F8E0A3A3}" dt="2026-03-20T12:20:36.401" v="8415" actId="14100"/>
          <ac:spMkLst>
            <pc:docMk/>
            <pc:sldMk cId="4294446605" sldId="296"/>
            <ac:spMk id="5" creationId="{0DA5397B-B34A-9554-DF18-3FD573C3FD4C}"/>
          </ac:spMkLst>
        </pc:spChg>
        <pc:spChg chg="del">
          <ac:chgData name="Giacomo Secci" userId="5859caf09d8c73c5" providerId="LiveId" clId="{4517554C-C35C-4B7F-AE9B-A471F8E0A3A3}" dt="2026-03-20T11:05:15.855" v="8385" actId="478"/>
          <ac:spMkLst>
            <pc:docMk/>
            <pc:sldMk cId="4294446605" sldId="296"/>
            <ac:spMk id="6" creationId="{79CEFBCC-F0AE-CDD7-73D7-A1112FC33D1F}"/>
          </ac:spMkLst>
        </pc:spChg>
        <pc:spChg chg="del mod">
          <ac:chgData name="Giacomo Secci" userId="5859caf09d8c73c5" providerId="LiveId" clId="{4517554C-C35C-4B7F-AE9B-A471F8E0A3A3}" dt="2026-03-20T11:05:20.530" v="8387" actId="478"/>
          <ac:spMkLst>
            <pc:docMk/>
            <pc:sldMk cId="4294446605" sldId="296"/>
            <ac:spMk id="7" creationId="{3B1C644E-C9BA-CBA9-F4AE-9EBE256FF60F}"/>
          </ac:spMkLst>
        </pc:spChg>
        <pc:spChg chg="add del mod">
          <ac:chgData name="Giacomo Secci" userId="5859caf09d8c73c5" providerId="LiveId" clId="{4517554C-C35C-4B7F-AE9B-A471F8E0A3A3}" dt="2026-03-20T11:03:52.359" v="8350" actId="478"/>
          <ac:spMkLst>
            <pc:docMk/>
            <pc:sldMk cId="4294446605" sldId="296"/>
            <ac:spMk id="8" creationId="{D4622EBF-10EF-21EF-E840-3A1F211AF93C}"/>
          </ac:spMkLst>
        </pc:spChg>
        <pc:spChg chg="mod">
          <ac:chgData name="Giacomo Secci" userId="5859caf09d8c73c5" providerId="LiveId" clId="{4517554C-C35C-4B7F-AE9B-A471F8E0A3A3}" dt="2026-03-20T12:20:33.927" v="8414" actId="14100"/>
          <ac:spMkLst>
            <pc:docMk/>
            <pc:sldMk cId="4294446605" sldId="296"/>
            <ac:spMk id="10" creationId="{A3EF0F65-4184-3B5A-B66E-BF0CA9259E0D}"/>
          </ac:spMkLst>
        </pc:spChg>
        <pc:spChg chg="del">
          <ac:chgData name="Giacomo Secci" userId="5859caf09d8c73c5" providerId="LiveId" clId="{4517554C-C35C-4B7F-AE9B-A471F8E0A3A3}" dt="2026-03-20T11:05:21.878" v="8388" actId="478"/>
          <ac:spMkLst>
            <pc:docMk/>
            <pc:sldMk cId="4294446605" sldId="296"/>
            <ac:spMk id="12" creationId="{AEE4D273-2A2E-64E8-07C3-BE96F4ECE3AA}"/>
          </ac:spMkLst>
        </pc:spChg>
        <pc:picChg chg="del">
          <ac:chgData name="Giacomo Secci" userId="5859caf09d8c73c5" providerId="LiveId" clId="{4517554C-C35C-4B7F-AE9B-A471F8E0A3A3}" dt="2026-03-20T10:56:41.077" v="8342" actId="478"/>
          <ac:picMkLst>
            <pc:docMk/>
            <pc:sldMk cId="4294446605" sldId="296"/>
            <ac:picMk id="11" creationId="{B472E726-C364-3980-461A-F6995F074EEF}"/>
          </ac:picMkLst>
        </pc:picChg>
        <pc:picChg chg="del">
          <ac:chgData name="Giacomo Secci" userId="5859caf09d8c73c5" providerId="LiveId" clId="{4517554C-C35C-4B7F-AE9B-A471F8E0A3A3}" dt="2026-03-20T10:56:41.667" v="8343" actId="478"/>
          <ac:picMkLst>
            <pc:docMk/>
            <pc:sldMk cId="4294446605" sldId="296"/>
            <ac:picMk id="13" creationId="{52439FEE-8C2E-46BC-0976-38A34D1C5389}"/>
          </ac:picMkLst>
        </pc:picChg>
        <pc:picChg chg="add mod">
          <ac:chgData name="Giacomo Secci" userId="5859caf09d8c73c5" providerId="LiveId" clId="{4517554C-C35C-4B7F-AE9B-A471F8E0A3A3}" dt="2026-03-20T12:20:14.839" v="8411" actId="1076"/>
          <ac:picMkLst>
            <pc:docMk/>
            <pc:sldMk cId="4294446605" sldId="296"/>
            <ac:picMk id="14" creationId="{C4984080-E812-0B0E-EA82-4D537E4E66C8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4:32.427" v="10146"/>
        <pc:sldMkLst>
          <pc:docMk/>
          <pc:sldMk cId="249474377" sldId="297"/>
        </pc:sldMkLst>
        <pc:spChg chg="mod">
          <ac:chgData name="Giacomo Secci" userId="5859caf09d8c73c5" providerId="LiveId" clId="{4517554C-C35C-4B7F-AE9B-A471F8E0A3A3}" dt="2026-03-20T12:23:39.938" v="8441" actId="20577"/>
          <ac:spMkLst>
            <pc:docMk/>
            <pc:sldMk cId="249474377" sldId="297"/>
            <ac:spMk id="4" creationId="{CCE7AF7D-7DEC-9E36-8BF6-07DA03CEC256}"/>
          </ac:spMkLst>
        </pc:spChg>
        <pc:spChg chg="mod">
          <ac:chgData name="Giacomo Secci" userId="5859caf09d8c73c5" providerId="LiveId" clId="{4517554C-C35C-4B7F-AE9B-A471F8E0A3A3}" dt="2026-03-20T12:28:50.292" v="8479" actId="1035"/>
          <ac:spMkLst>
            <pc:docMk/>
            <pc:sldMk cId="249474377" sldId="297"/>
            <ac:spMk id="5" creationId="{3A897BD0-888E-1EF6-AE03-A7890BCF7F53}"/>
          </ac:spMkLst>
        </pc:spChg>
        <pc:spChg chg="add mod">
          <ac:chgData name="Giacomo Secci" userId="5859caf09d8c73c5" providerId="LiveId" clId="{4517554C-C35C-4B7F-AE9B-A471F8E0A3A3}" dt="2026-03-20T12:28:50.292" v="8479" actId="1035"/>
          <ac:spMkLst>
            <pc:docMk/>
            <pc:sldMk cId="249474377" sldId="297"/>
            <ac:spMk id="6" creationId="{1A774416-D9AE-B759-4989-201972B36540}"/>
          </ac:spMkLst>
        </pc:spChg>
        <pc:spChg chg="add del mod">
          <ac:chgData name="Giacomo Secci" userId="5859caf09d8c73c5" providerId="LiveId" clId="{4517554C-C35C-4B7F-AE9B-A471F8E0A3A3}" dt="2026-03-20T12:23:42.955" v="8442" actId="478"/>
          <ac:spMkLst>
            <pc:docMk/>
            <pc:sldMk cId="249474377" sldId="297"/>
            <ac:spMk id="7" creationId="{7963879B-6297-1CFF-E43C-7314D8AEFC2E}"/>
          </ac:spMkLst>
        </pc:spChg>
        <pc:spChg chg="mod">
          <ac:chgData name="Giacomo Secci" userId="5859caf09d8c73c5" providerId="LiveId" clId="{4517554C-C35C-4B7F-AE9B-A471F8E0A3A3}" dt="2026-03-20T12:28:50.292" v="8479" actId="1035"/>
          <ac:spMkLst>
            <pc:docMk/>
            <pc:sldMk cId="249474377" sldId="297"/>
            <ac:spMk id="10" creationId="{3187FD69-A9B7-6536-C649-B0D192719B3C}"/>
          </ac:spMkLst>
        </pc:spChg>
        <pc:picChg chg="add mod">
          <ac:chgData name="Giacomo Secci" userId="5859caf09d8c73c5" providerId="LiveId" clId="{4517554C-C35C-4B7F-AE9B-A471F8E0A3A3}" dt="2026-03-20T12:28:43.709" v="8475" actId="1035"/>
          <ac:picMkLst>
            <pc:docMk/>
            <pc:sldMk cId="249474377" sldId="297"/>
            <ac:picMk id="9" creationId="{890FEECD-AC27-2BF9-B22F-8359E84EE27F}"/>
          </ac:picMkLst>
        </pc:picChg>
        <pc:picChg chg="del">
          <ac:chgData name="Giacomo Secci" userId="5859caf09d8c73c5" providerId="LiveId" clId="{4517554C-C35C-4B7F-AE9B-A471F8E0A3A3}" dt="2026-03-20T12:21:51.104" v="8420" actId="478"/>
          <ac:picMkLst>
            <pc:docMk/>
            <pc:sldMk cId="249474377" sldId="297"/>
            <ac:picMk id="14" creationId="{7BEB1ECA-A081-A1A9-F7B3-7B280FB1DC56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4:52.621" v="10148"/>
        <pc:sldMkLst>
          <pc:docMk/>
          <pc:sldMk cId="2848909834" sldId="298"/>
        </pc:sldMkLst>
        <pc:spChg chg="mod">
          <ac:chgData name="Giacomo Secci" userId="5859caf09d8c73c5" providerId="LiveId" clId="{4517554C-C35C-4B7F-AE9B-A471F8E0A3A3}" dt="2026-03-20T12:30:48.594" v="8487"/>
          <ac:spMkLst>
            <pc:docMk/>
            <pc:sldMk cId="2848909834" sldId="298"/>
            <ac:spMk id="6" creationId="{57C7EA0A-2F2E-000A-5A7A-9B3135EF0708}"/>
          </ac:spMkLst>
        </pc:spChg>
        <pc:spChg chg="add mod">
          <ac:chgData name="Giacomo Secci" userId="5859caf09d8c73c5" providerId="LiveId" clId="{4517554C-C35C-4B7F-AE9B-A471F8E0A3A3}" dt="2026-03-20T12:37:50.421" v="8600" actId="1035"/>
          <ac:spMkLst>
            <pc:docMk/>
            <pc:sldMk cId="2848909834" sldId="298"/>
            <ac:spMk id="7" creationId="{A9A62DAE-8D59-FE0C-193D-1EE60D596329}"/>
          </ac:spMkLst>
        </pc:spChg>
        <pc:spChg chg="add mod ord">
          <ac:chgData name="Giacomo Secci" userId="5859caf09d8c73c5" providerId="LiveId" clId="{4517554C-C35C-4B7F-AE9B-A471F8E0A3A3}" dt="2026-03-20T12:37:50.421" v="8600" actId="1035"/>
          <ac:spMkLst>
            <pc:docMk/>
            <pc:sldMk cId="2848909834" sldId="298"/>
            <ac:spMk id="8" creationId="{8F151710-A9A4-E086-1487-FC8AC27E9059}"/>
          </ac:spMkLst>
        </pc:spChg>
        <pc:picChg chg="del">
          <ac:chgData name="Giacomo Secci" userId="5859caf09d8c73c5" providerId="LiveId" clId="{4517554C-C35C-4B7F-AE9B-A471F8E0A3A3}" dt="2026-03-20T12:35:39.925" v="8546" actId="478"/>
          <ac:picMkLst>
            <pc:docMk/>
            <pc:sldMk cId="2848909834" sldId="298"/>
            <ac:picMk id="9" creationId="{2E4A76EC-E636-FCF0-0B69-93131CA5BDEF}"/>
          </ac:picMkLst>
        </pc:picChg>
        <pc:picChg chg="add mod">
          <ac:chgData name="Giacomo Secci" userId="5859caf09d8c73c5" providerId="LiveId" clId="{4517554C-C35C-4B7F-AE9B-A471F8E0A3A3}" dt="2026-03-20T12:37:39.439" v="8592" actId="1076"/>
          <ac:picMkLst>
            <pc:docMk/>
            <pc:sldMk cId="2848909834" sldId="298"/>
            <ac:picMk id="12" creationId="{D764CC6F-0E18-5F6E-0DC1-FE43A2110AF6}"/>
          </ac:picMkLst>
        </pc:picChg>
        <pc:picChg chg="add del mod">
          <ac:chgData name="Giacomo Secci" userId="5859caf09d8c73c5" providerId="LiveId" clId="{4517554C-C35C-4B7F-AE9B-A471F8E0A3A3}" dt="2026-03-20T12:37:05.007" v="8585" actId="478"/>
          <ac:picMkLst>
            <pc:docMk/>
            <pc:sldMk cId="2848909834" sldId="298"/>
            <ac:picMk id="13" creationId="{0F5DE859-DD02-94A7-72A2-78037B872342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5:16.139" v="10151"/>
        <pc:sldMkLst>
          <pc:docMk/>
          <pc:sldMk cId="1410449618" sldId="299"/>
        </pc:sldMkLst>
        <pc:spChg chg="mod">
          <ac:chgData name="Giacomo Secci" userId="5859caf09d8c73c5" providerId="LiveId" clId="{4517554C-C35C-4B7F-AE9B-A471F8E0A3A3}" dt="2026-03-20T12:47:01.714" v="8628" actId="20577"/>
          <ac:spMkLst>
            <pc:docMk/>
            <pc:sldMk cId="1410449618" sldId="299"/>
            <ac:spMk id="4" creationId="{63175B7C-7F40-1669-A9FD-8888580F86DC}"/>
          </ac:spMkLst>
        </pc:spChg>
        <pc:spChg chg="mod">
          <ac:chgData name="Giacomo Secci" userId="5859caf09d8c73c5" providerId="LiveId" clId="{4517554C-C35C-4B7F-AE9B-A471F8E0A3A3}" dt="2026-03-20T12:52:53.628" v="8707" actId="1076"/>
          <ac:spMkLst>
            <pc:docMk/>
            <pc:sldMk cId="1410449618" sldId="299"/>
            <ac:spMk id="5" creationId="{F310129C-04D8-277F-394F-3B17B14792AD}"/>
          </ac:spMkLst>
        </pc:spChg>
        <pc:spChg chg="mod">
          <ac:chgData name="Giacomo Secci" userId="5859caf09d8c73c5" providerId="LiveId" clId="{4517554C-C35C-4B7F-AE9B-A471F8E0A3A3}" dt="2026-03-20T12:55:45.104" v="8723" actId="14100"/>
          <ac:spMkLst>
            <pc:docMk/>
            <pc:sldMk cId="1410449618" sldId="299"/>
            <ac:spMk id="6" creationId="{3625FFD7-6DE8-B4E0-32BE-EC2250104E22}"/>
          </ac:spMkLst>
        </pc:spChg>
        <pc:spChg chg="add del mod">
          <ac:chgData name="Giacomo Secci" userId="5859caf09d8c73c5" providerId="LiveId" clId="{4517554C-C35C-4B7F-AE9B-A471F8E0A3A3}" dt="2026-03-20T12:46:34.345" v="8609" actId="478"/>
          <ac:spMkLst>
            <pc:docMk/>
            <pc:sldMk cId="1410449618" sldId="299"/>
            <ac:spMk id="7" creationId="{38B6F17D-393C-127B-32A5-8A3822DCFF0D}"/>
          </ac:spMkLst>
        </pc:spChg>
        <pc:spChg chg="del">
          <ac:chgData name="Giacomo Secci" userId="5859caf09d8c73c5" providerId="LiveId" clId="{4517554C-C35C-4B7F-AE9B-A471F8E0A3A3}" dt="2026-03-20T12:46:36.189" v="8610" actId="478"/>
          <ac:spMkLst>
            <pc:docMk/>
            <pc:sldMk cId="1410449618" sldId="299"/>
            <ac:spMk id="8" creationId="{A96D7A73-3FEF-E1DD-1AD7-90D49DB1225A}"/>
          </ac:spMkLst>
        </pc:spChg>
        <pc:spChg chg="add del mod">
          <ac:chgData name="Giacomo Secci" userId="5859caf09d8c73c5" providerId="LiveId" clId="{4517554C-C35C-4B7F-AE9B-A471F8E0A3A3}" dt="2026-03-20T12:58:52.846" v="8747" actId="14100"/>
          <ac:spMkLst>
            <pc:docMk/>
            <pc:sldMk cId="1410449618" sldId="299"/>
            <ac:spMk id="10" creationId="{2148F457-9256-0EF7-FEEF-8B50E26496A8}"/>
          </ac:spMkLst>
        </pc:spChg>
        <pc:spChg chg="add del mod">
          <ac:chgData name="Giacomo Secci" userId="5859caf09d8c73c5" providerId="LiveId" clId="{4517554C-C35C-4B7F-AE9B-A471F8E0A3A3}" dt="2026-03-20T12:52:32.166" v="8703" actId="478"/>
          <ac:spMkLst>
            <pc:docMk/>
            <pc:sldMk cId="1410449618" sldId="299"/>
            <ac:spMk id="14" creationId="{47AC48EB-351D-18FB-76F7-9CBC605FE5CB}"/>
          </ac:spMkLst>
        </pc:spChg>
        <pc:spChg chg="add mod">
          <ac:chgData name="Giacomo Secci" userId="5859caf09d8c73c5" providerId="LiveId" clId="{4517554C-C35C-4B7F-AE9B-A471F8E0A3A3}" dt="2026-03-20T12:55:49.971" v="8725" actId="20577"/>
          <ac:spMkLst>
            <pc:docMk/>
            <pc:sldMk cId="1410449618" sldId="299"/>
            <ac:spMk id="15" creationId="{FD540DC1-274C-09F5-B17D-6A2E186D2FDB}"/>
          </ac:spMkLst>
        </pc:spChg>
        <pc:picChg chg="add mod">
          <ac:chgData name="Giacomo Secci" userId="5859caf09d8c73c5" providerId="LiveId" clId="{4517554C-C35C-4B7F-AE9B-A471F8E0A3A3}" dt="2026-03-20T12:49:59.299" v="8634" actId="14100"/>
          <ac:picMkLst>
            <pc:docMk/>
            <pc:sldMk cId="1410449618" sldId="299"/>
            <ac:picMk id="11" creationId="{A4746B53-1A0D-9F16-805A-78278A71873A}"/>
          </ac:picMkLst>
        </pc:picChg>
        <pc:picChg chg="del">
          <ac:chgData name="Giacomo Secci" userId="5859caf09d8c73c5" providerId="LiveId" clId="{4517554C-C35C-4B7F-AE9B-A471F8E0A3A3}" dt="2026-03-20T12:46:36.654" v="8611" actId="478"/>
          <ac:picMkLst>
            <pc:docMk/>
            <pc:sldMk cId="1410449618" sldId="299"/>
            <ac:picMk id="12" creationId="{D1D566AD-84C5-647F-4486-97A54C41B3BF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5:23.485" v="10152"/>
        <pc:sldMkLst>
          <pc:docMk/>
          <pc:sldMk cId="3568139864" sldId="300"/>
        </pc:sldMkLst>
        <pc:spChg chg="mod">
          <ac:chgData name="Giacomo Secci" userId="5859caf09d8c73c5" providerId="LiveId" clId="{4517554C-C35C-4B7F-AE9B-A471F8E0A3A3}" dt="2026-03-20T12:55:36.374" v="8719" actId="14100"/>
          <ac:spMkLst>
            <pc:docMk/>
            <pc:sldMk cId="3568139864" sldId="300"/>
            <ac:spMk id="6" creationId="{9E4FAE78-3CC3-FBEE-6BB7-61FB2A0CCF48}"/>
          </ac:spMkLst>
        </pc:spChg>
        <pc:spChg chg="add mod">
          <ac:chgData name="Giacomo Secci" userId="5859caf09d8c73c5" providerId="LiveId" clId="{4517554C-C35C-4B7F-AE9B-A471F8E0A3A3}" dt="2026-03-20T12:56:13.056" v="8728" actId="1582"/>
          <ac:spMkLst>
            <pc:docMk/>
            <pc:sldMk cId="3568139864" sldId="300"/>
            <ac:spMk id="7" creationId="{B5F8E6DC-FF38-6156-A6C9-05AAA819C823}"/>
          </ac:spMkLst>
        </pc:spChg>
        <pc:spChg chg="mod">
          <ac:chgData name="Giacomo Secci" userId="5859caf09d8c73c5" providerId="LiveId" clId="{4517554C-C35C-4B7F-AE9B-A471F8E0A3A3}" dt="2026-03-20T12:58:25.174" v="8734" actId="14100"/>
          <ac:spMkLst>
            <pc:docMk/>
            <pc:sldMk cId="3568139864" sldId="300"/>
            <ac:spMk id="10" creationId="{BDC24FD9-4FB1-9845-096B-8A7D47709EB9}"/>
          </ac:spMkLst>
        </pc:spChg>
        <pc:spChg chg="mod ord">
          <ac:chgData name="Giacomo Secci" userId="5859caf09d8c73c5" providerId="LiveId" clId="{4517554C-C35C-4B7F-AE9B-A471F8E0A3A3}" dt="2026-03-20T12:58:35.384" v="8737" actId="166"/>
          <ac:spMkLst>
            <pc:docMk/>
            <pc:sldMk cId="3568139864" sldId="300"/>
            <ac:spMk id="15" creationId="{86238FC3-CC8D-A54A-B161-83ABB62BE820}"/>
          </ac:spMkLst>
        </pc:spChg>
        <pc:picChg chg="add mod">
          <ac:chgData name="Giacomo Secci" userId="5859caf09d8c73c5" providerId="LiveId" clId="{4517554C-C35C-4B7F-AE9B-A471F8E0A3A3}" dt="2026-03-20T12:59:02.525" v="8760" actId="1036"/>
          <ac:picMkLst>
            <pc:docMk/>
            <pc:sldMk cId="3568139864" sldId="300"/>
            <ac:picMk id="9" creationId="{F8A55E91-E940-8A65-F183-79FD22CA7A5F}"/>
          </ac:picMkLst>
        </pc:picChg>
        <pc:picChg chg="del">
          <ac:chgData name="Giacomo Secci" userId="5859caf09d8c73c5" providerId="LiveId" clId="{4517554C-C35C-4B7F-AE9B-A471F8E0A3A3}" dt="2026-03-20T12:56:16.529" v="8729" actId="478"/>
          <ac:picMkLst>
            <pc:docMk/>
            <pc:sldMk cId="3568139864" sldId="300"/>
            <ac:picMk id="11" creationId="{108A2D0A-0640-FBE0-0475-FC05F338EB46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6:17.097" v="10160" actId="6549"/>
        <pc:sldMkLst>
          <pc:docMk/>
          <pc:sldMk cId="1215009549" sldId="301"/>
        </pc:sldMkLst>
        <pc:spChg chg="mod">
          <ac:chgData name="Giacomo Secci" userId="5859caf09d8c73c5" providerId="LiveId" clId="{4517554C-C35C-4B7F-AE9B-A471F8E0A3A3}" dt="2026-03-20T13:24:44.563" v="9187" actId="20577"/>
          <ac:spMkLst>
            <pc:docMk/>
            <pc:sldMk cId="1215009549" sldId="301"/>
            <ac:spMk id="4" creationId="{69195B3B-9FC9-DAB6-B572-6761ECACE07A}"/>
          </ac:spMkLst>
        </pc:spChg>
        <pc:spChg chg="del mod">
          <ac:chgData name="Giacomo Secci" userId="5859caf09d8c73c5" providerId="LiveId" clId="{4517554C-C35C-4B7F-AE9B-A471F8E0A3A3}" dt="2026-03-20T13:06:33.994" v="8794" actId="478"/>
          <ac:spMkLst>
            <pc:docMk/>
            <pc:sldMk cId="1215009549" sldId="301"/>
            <ac:spMk id="5" creationId="{13B31E87-E546-D919-BF52-B3C52888A7B0}"/>
          </ac:spMkLst>
        </pc:spChg>
        <pc:spChg chg="del mod">
          <ac:chgData name="Giacomo Secci" userId="5859caf09d8c73c5" providerId="LiveId" clId="{4517554C-C35C-4B7F-AE9B-A471F8E0A3A3}" dt="2026-03-20T13:05:58.106" v="8785" actId="478"/>
          <ac:spMkLst>
            <pc:docMk/>
            <pc:sldMk cId="1215009549" sldId="301"/>
            <ac:spMk id="6" creationId="{3ACAE8BB-A488-D010-E004-C630FD626D1A}"/>
          </ac:spMkLst>
        </pc:spChg>
        <pc:spChg chg="del mod">
          <ac:chgData name="Giacomo Secci" userId="5859caf09d8c73c5" providerId="LiveId" clId="{4517554C-C35C-4B7F-AE9B-A471F8E0A3A3}" dt="2026-03-20T13:05:54.849" v="8782" actId="478"/>
          <ac:spMkLst>
            <pc:docMk/>
            <pc:sldMk cId="1215009549" sldId="301"/>
            <ac:spMk id="7" creationId="{D61F10AA-9D4E-4007-D12B-61C21C7F20F9}"/>
          </ac:spMkLst>
        </pc:spChg>
        <pc:spChg chg="del mod">
          <ac:chgData name="Giacomo Secci" userId="5859caf09d8c73c5" providerId="LiveId" clId="{4517554C-C35C-4B7F-AE9B-A471F8E0A3A3}" dt="2026-03-20T13:06:00.914" v="8786" actId="478"/>
          <ac:spMkLst>
            <pc:docMk/>
            <pc:sldMk cId="1215009549" sldId="301"/>
            <ac:spMk id="10" creationId="{32F9CBCC-9A19-3E4B-6860-297A1AD2808E}"/>
          </ac:spMkLst>
        </pc:spChg>
        <pc:spChg chg="add mod">
          <ac:chgData name="Giacomo Secci" userId="5859caf09d8c73c5" providerId="LiveId" clId="{4517554C-C35C-4B7F-AE9B-A471F8E0A3A3}" dt="2026-03-20T13:11:36.117" v="8908" actId="20577"/>
          <ac:spMkLst>
            <pc:docMk/>
            <pc:sldMk cId="1215009549" sldId="301"/>
            <ac:spMk id="14" creationId="{0F4DFB6C-D4BE-9364-D629-DBA8B3E2BDA0}"/>
          </ac:spMkLst>
        </pc:spChg>
        <pc:spChg chg="del mod">
          <ac:chgData name="Giacomo Secci" userId="5859caf09d8c73c5" providerId="LiveId" clId="{4517554C-C35C-4B7F-AE9B-A471F8E0A3A3}" dt="2026-03-20T13:05:57.064" v="8784" actId="478"/>
          <ac:spMkLst>
            <pc:docMk/>
            <pc:sldMk cId="1215009549" sldId="301"/>
            <ac:spMk id="15" creationId="{FCFFA0E4-5C13-2E23-569C-0196EA4B1CF4}"/>
          </ac:spMkLst>
        </pc:spChg>
        <pc:spChg chg="add mod">
          <ac:chgData name="Giacomo Secci" userId="5859caf09d8c73c5" providerId="LiveId" clId="{4517554C-C35C-4B7F-AE9B-A471F8E0A3A3}" dt="2026-03-20T13:09:19.107" v="8866" actId="1076"/>
          <ac:spMkLst>
            <pc:docMk/>
            <pc:sldMk cId="1215009549" sldId="301"/>
            <ac:spMk id="16" creationId="{75A651C4-9E06-0493-B102-54DC630516FE}"/>
          </ac:spMkLst>
        </pc:spChg>
        <pc:spChg chg="add mod">
          <ac:chgData name="Giacomo Secci" userId="5859caf09d8c73c5" providerId="LiveId" clId="{4517554C-C35C-4B7F-AE9B-A471F8E0A3A3}" dt="2026-03-20T13:11:33.019" v="8907" actId="20577"/>
          <ac:spMkLst>
            <pc:docMk/>
            <pc:sldMk cId="1215009549" sldId="301"/>
            <ac:spMk id="17" creationId="{16A18D92-2A6F-9265-81B7-639796E6E5DF}"/>
          </ac:spMkLst>
        </pc:spChg>
        <pc:spChg chg="add mod">
          <ac:chgData name="Giacomo Secci" userId="5859caf09d8c73c5" providerId="LiveId" clId="{4517554C-C35C-4B7F-AE9B-A471F8E0A3A3}" dt="2026-03-20T13:10:48.455" v="8892" actId="20577"/>
          <ac:spMkLst>
            <pc:docMk/>
            <pc:sldMk cId="1215009549" sldId="301"/>
            <ac:spMk id="18" creationId="{21B18049-8E15-6879-7990-ABC26CE50334}"/>
          </ac:spMkLst>
        </pc:spChg>
        <pc:spChg chg="add mod">
          <ac:chgData name="Giacomo Secci" userId="5859caf09d8c73c5" providerId="LiveId" clId="{4517554C-C35C-4B7F-AE9B-A471F8E0A3A3}" dt="2026-03-20T13:18:40.386" v="9025" actId="14100"/>
          <ac:spMkLst>
            <pc:docMk/>
            <pc:sldMk cId="1215009549" sldId="301"/>
            <ac:spMk id="19" creationId="{C322886F-E44F-2494-2B5D-FD9F0A961B8F}"/>
          </ac:spMkLst>
        </pc:spChg>
        <pc:spChg chg="add mod">
          <ac:chgData name="Giacomo Secci" userId="5859caf09d8c73c5" providerId="LiveId" clId="{4517554C-C35C-4B7F-AE9B-A471F8E0A3A3}" dt="2026-03-20T13:17:01.407" v="9015" actId="1038"/>
          <ac:spMkLst>
            <pc:docMk/>
            <pc:sldMk cId="1215009549" sldId="301"/>
            <ac:spMk id="20" creationId="{B51C7024-AF64-816D-0DCF-BA5AF01721F1}"/>
          </ac:spMkLst>
        </pc:spChg>
        <pc:spChg chg="add mod">
          <ac:chgData name="Giacomo Secci" userId="5859caf09d8c73c5" providerId="LiveId" clId="{4517554C-C35C-4B7F-AE9B-A471F8E0A3A3}" dt="2026-03-20T13:17:27.706" v="9024" actId="20577"/>
          <ac:spMkLst>
            <pc:docMk/>
            <pc:sldMk cId="1215009549" sldId="301"/>
            <ac:spMk id="21" creationId="{7291A956-0088-ECF8-C731-BEABD4793684}"/>
          </ac:spMkLst>
        </pc:spChg>
        <pc:spChg chg="add mod">
          <ac:chgData name="Giacomo Secci" userId="5859caf09d8c73c5" providerId="LiveId" clId="{4517554C-C35C-4B7F-AE9B-A471F8E0A3A3}" dt="2026-03-20T13:22:17.757" v="9151" actId="20577"/>
          <ac:spMkLst>
            <pc:docMk/>
            <pc:sldMk cId="1215009549" sldId="301"/>
            <ac:spMk id="22" creationId="{810A42AA-B93C-FE35-9854-26B08223C47B}"/>
          </ac:spMkLst>
        </pc:spChg>
        <pc:spChg chg="add mod">
          <ac:chgData name="Giacomo Secci" userId="5859caf09d8c73c5" providerId="LiveId" clId="{4517554C-C35C-4B7F-AE9B-A471F8E0A3A3}" dt="2026-03-20T13:21:37.434" v="9128" actId="1037"/>
          <ac:spMkLst>
            <pc:docMk/>
            <pc:sldMk cId="1215009549" sldId="301"/>
            <ac:spMk id="23" creationId="{F079D09A-4305-95B8-3BFF-A74646DE20C4}"/>
          </ac:spMkLst>
        </pc:spChg>
        <pc:spChg chg="add mod">
          <ac:chgData name="Giacomo Secci" userId="5859caf09d8c73c5" providerId="LiveId" clId="{4517554C-C35C-4B7F-AE9B-A471F8E0A3A3}" dt="2026-03-20T15:46:17.097" v="10160" actId="6549"/>
          <ac:spMkLst>
            <pc:docMk/>
            <pc:sldMk cId="1215009549" sldId="301"/>
            <ac:spMk id="24" creationId="{507A199B-AE48-7D20-B86E-418B553878A8}"/>
          </ac:spMkLst>
        </pc:spChg>
        <pc:picChg chg="del">
          <ac:chgData name="Giacomo Secci" userId="5859caf09d8c73c5" providerId="LiveId" clId="{4517554C-C35C-4B7F-AE9B-A471F8E0A3A3}" dt="2026-03-20T12:59:28.931" v="8770" actId="478"/>
          <ac:picMkLst>
            <pc:docMk/>
            <pc:sldMk cId="1215009549" sldId="301"/>
            <ac:picMk id="9" creationId="{005303E2-3E0C-B1C6-D754-16DDE05984BF}"/>
          </ac:picMkLst>
        </pc:picChg>
        <pc:picChg chg="add del mod ord">
          <ac:chgData name="Giacomo Secci" userId="5859caf09d8c73c5" providerId="LiveId" clId="{4517554C-C35C-4B7F-AE9B-A471F8E0A3A3}" dt="2026-03-20T13:05:47.543" v="8780" actId="478"/>
          <ac:picMkLst>
            <pc:docMk/>
            <pc:sldMk cId="1215009549" sldId="301"/>
            <ac:picMk id="11" creationId="{67467648-1688-0B32-6891-994FC8A5BB6D}"/>
          </ac:picMkLst>
        </pc:picChg>
        <pc:picChg chg="add mod">
          <ac:chgData name="Giacomo Secci" userId="5859caf09d8c73c5" providerId="LiveId" clId="{4517554C-C35C-4B7F-AE9B-A471F8E0A3A3}" dt="2026-03-20T13:06:27.996" v="8792" actId="1076"/>
          <ac:picMkLst>
            <pc:docMk/>
            <pc:sldMk cId="1215009549" sldId="301"/>
            <ac:picMk id="13" creationId="{B4C12045-A2B8-37EE-0BD9-FD7DBD96B614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6:34.395" v="10162"/>
        <pc:sldMkLst>
          <pc:docMk/>
          <pc:sldMk cId="2586371813" sldId="302"/>
        </pc:sldMkLst>
        <pc:spChg chg="mod">
          <ac:chgData name="Giacomo Secci" userId="5859caf09d8c73c5" providerId="LiveId" clId="{4517554C-C35C-4B7F-AE9B-A471F8E0A3A3}" dt="2026-03-20T13:25:40.616" v="9226" actId="20577"/>
          <ac:spMkLst>
            <pc:docMk/>
            <pc:sldMk cId="2586371813" sldId="302"/>
            <ac:spMk id="4" creationId="{892AE04C-ED48-57E9-9F9A-42648ADC038F}"/>
          </ac:spMkLst>
        </pc:spChg>
        <pc:spChg chg="add mod">
          <ac:chgData name="Giacomo Secci" userId="5859caf09d8c73c5" providerId="LiveId" clId="{4517554C-C35C-4B7F-AE9B-A471F8E0A3A3}" dt="2026-03-20T13:43:14.816" v="9410" actId="1035"/>
          <ac:spMkLst>
            <pc:docMk/>
            <pc:sldMk cId="2586371813" sldId="302"/>
            <ac:spMk id="5" creationId="{DB600261-79CB-9272-6E5A-395914A0ADCF}"/>
          </ac:spMkLst>
        </pc:spChg>
        <pc:spChg chg="add mod">
          <ac:chgData name="Giacomo Secci" userId="5859caf09d8c73c5" providerId="LiveId" clId="{4517554C-C35C-4B7F-AE9B-A471F8E0A3A3}" dt="2026-03-20T13:43:14.816" v="9410" actId="1035"/>
          <ac:spMkLst>
            <pc:docMk/>
            <pc:sldMk cId="2586371813" sldId="302"/>
            <ac:spMk id="8" creationId="{E0657376-42E6-C9D0-18B2-750F6E4258C8}"/>
          </ac:spMkLst>
        </pc:spChg>
        <pc:spChg chg="add mod">
          <ac:chgData name="Giacomo Secci" userId="5859caf09d8c73c5" providerId="LiveId" clId="{4517554C-C35C-4B7F-AE9B-A471F8E0A3A3}" dt="2026-03-20T13:43:14.816" v="9410" actId="1035"/>
          <ac:spMkLst>
            <pc:docMk/>
            <pc:sldMk cId="2586371813" sldId="302"/>
            <ac:spMk id="9" creationId="{066F4BF4-CFD2-6DD7-84EA-001CE4F15515}"/>
          </ac:spMkLst>
        </pc:spChg>
        <pc:spChg chg="add del mod">
          <ac:chgData name="Giacomo Secci" userId="5859caf09d8c73c5" providerId="LiveId" clId="{4517554C-C35C-4B7F-AE9B-A471F8E0A3A3}" dt="2026-03-20T13:42:27.920" v="9361" actId="478"/>
          <ac:spMkLst>
            <pc:docMk/>
            <pc:sldMk cId="2586371813" sldId="302"/>
            <ac:spMk id="10" creationId="{9C474973-5AEE-6E08-FEE6-CA8488D0A1A7}"/>
          </ac:spMkLst>
        </pc:spChg>
        <pc:spChg chg="add del mod">
          <ac:chgData name="Giacomo Secci" userId="5859caf09d8c73c5" providerId="LiveId" clId="{4517554C-C35C-4B7F-AE9B-A471F8E0A3A3}" dt="2026-03-20T13:42:26.194" v="9360" actId="478"/>
          <ac:spMkLst>
            <pc:docMk/>
            <pc:sldMk cId="2586371813" sldId="302"/>
            <ac:spMk id="11" creationId="{370746F5-BC2C-D759-0EC2-5EFEFCE6E281}"/>
          </ac:spMkLst>
        </pc:spChg>
        <pc:spChg chg="mod">
          <ac:chgData name="Giacomo Secci" userId="5859caf09d8c73c5" providerId="LiveId" clId="{4517554C-C35C-4B7F-AE9B-A471F8E0A3A3}" dt="2026-03-20T13:43:14.816" v="9410" actId="1035"/>
          <ac:spMkLst>
            <pc:docMk/>
            <pc:sldMk cId="2586371813" sldId="302"/>
            <ac:spMk id="14" creationId="{9BEAB86C-F35D-E30A-0C80-C398366C9A41}"/>
          </ac:spMkLst>
        </pc:spChg>
        <pc:spChg chg="del mod">
          <ac:chgData name="Giacomo Secci" userId="5859caf09d8c73c5" providerId="LiveId" clId="{4517554C-C35C-4B7F-AE9B-A471F8E0A3A3}" dt="2026-03-20T13:24:57.001" v="9190" actId="478"/>
          <ac:spMkLst>
            <pc:docMk/>
            <pc:sldMk cId="2586371813" sldId="302"/>
            <ac:spMk id="16" creationId="{B9CC4EB9-4B31-C23F-1911-490BC9473367}"/>
          </ac:spMkLst>
        </pc:spChg>
        <pc:spChg chg="del mod">
          <ac:chgData name="Giacomo Secci" userId="5859caf09d8c73c5" providerId="LiveId" clId="{4517554C-C35C-4B7F-AE9B-A471F8E0A3A3}" dt="2026-03-20T13:29:32.686" v="9233" actId="478"/>
          <ac:spMkLst>
            <pc:docMk/>
            <pc:sldMk cId="2586371813" sldId="302"/>
            <ac:spMk id="17" creationId="{DB0C7643-7C73-7CBD-D26D-61C872FD392B}"/>
          </ac:spMkLst>
        </pc:spChg>
        <pc:spChg chg="del">
          <ac:chgData name="Giacomo Secci" userId="5859caf09d8c73c5" providerId="LiveId" clId="{4517554C-C35C-4B7F-AE9B-A471F8E0A3A3}" dt="2026-03-20T13:24:58.546" v="9191" actId="478"/>
          <ac:spMkLst>
            <pc:docMk/>
            <pc:sldMk cId="2586371813" sldId="302"/>
            <ac:spMk id="18" creationId="{52B2F363-3378-82F4-B38F-1418ED61E0D1}"/>
          </ac:spMkLst>
        </pc:spChg>
        <pc:spChg chg="del">
          <ac:chgData name="Giacomo Secci" userId="5859caf09d8c73c5" providerId="LiveId" clId="{4517554C-C35C-4B7F-AE9B-A471F8E0A3A3}" dt="2026-03-20T13:25:04.964" v="9193" actId="478"/>
          <ac:spMkLst>
            <pc:docMk/>
            <pc:sldMk cId="2586371813" sldId="302"/>
            <ac:spMk id="19" creationId="{A45475F4-B003-5B07-79FA-69AD2967DA47}"/>
          </ac:spMkLst>
        </pc:spChg>
        <pc:spChg chg="del">
          <ac:chgData name="Giacomo Secci" userId="5859caf09d8c73c5" providerId="LiveId" clId="{4517554C-C35C-4B7F-AE9B-A471F8E0A3A3}" dt="2026-03-20T13:25:02.127" v="9192" actId="478"/>
          <ac:spMkLst>
            <pc:docMk/>
            <pc:sldMk cId="2586371813" sldId="302"/>
            <ac:spMk id="20" creationId="{DB6F5DB3-CB0B-A9ED-6C43-715B7BC1AB34}"/>
          </ac:spMkLst>
        </pc:spChg>
        <pc:spChg chg="del">
          <ac:chgData name="Giacomo Secci" userId="5859caf09d8c73c5" providerId="LiveId" clId="{4517554C-C35C-4B7F-AE9B-A471F8E0A3A3}" dt="2026-03-20T13:25:02.127" v="9192" actId="478"/>
          <ac:spMkLst>
            <pc:docMk/>
            <pc:sldMk cId="2586371813" sldId="302"/>
            <ac:spMk id="21" creationId="{9F683E2A-DFAE-1D4D-9E45-0539BE968B50}"/>
          </ac:spMkLst>
        </pc:spChg>
        <pc:spChg chg="del">
          <ac:chgData name="Giacomo Secci" userId="5859caf09d8c73c5" providerId="LiveId" clId="{4517554C-C35C-4B7F-AE9B-A471F8E0A3A3}" dt="2026-03-20T13:25:07.574" v="9194" actId="478"/>
          <ac:spMkLst>
            <pc:docMk/>
            <pc:sldMk cId="2586371813" sldId="302"/>
            <ac:spMk id="22" creationId="{3248D46B-2A5F-4FB5-2122-8F7D4F01C11A}"/>
          </ac:spMkLst>
        </pc:spChg>
        <pc:spChg chg="del">
          <ac:chgData name="Giacomo Secci" userId="5859caf09d8c73c5" providerId="LiveId" clId="{4517554C-C35C-4B7F-AE9B-A471F8E0A3A3}" dt="2026-03-20T13:25:02.127" v="9192" actId="478"/>
          <ac:spMkLst>
            <pc:docMk/>
            <pc:sldMk cId="2586371813" sldId="302"/>
            <ac:spMk id="23" creationId="{4389B5A6-D081-0B4A-83F3-8A60A590BB65}"/>
          </ac:spMkLst>
        </pc:spChg>
        <pc:spChg chg="del">
          <ac:chgData name="Giacomo Secci" userId="5859caf09d8c73c5" providerId="LiveId" clId="{4517554C-C35C-4B7F-AE9B-A471F8E0A3A3}" dt="2026-03-20T13:25:07.574" v="9194" actId="478"/>
          <ac:spMkLst>
            <pc:docMk/>
            <pc:sldMk cId="2586371813" sldId="302"/>
            <ac:spMk id="24" creationId="{9DA4E294-5D52-36DE-0068-A181975768DC}"/>
          </ac:spMkLst>
        </pc:spChg>
        <pc:picChg chg="add mod">
          <ac:chgData name="Giacomo Secci" userId="5859caf09d8c73c5" providerId="LiveId" clId="{4517554C-C35C-4B7F-AE9B-A471F8E0A3A3}" dt="2026-03-20T13:43:14.816" v="9410" actId="1035"/>
          <ac:picMkLst>
            <pc:docMk/>
            <pc:sldMk cId="2586371813" sldId="302"/>
            <ac:picMk id="7" creationId="{3CC47673-23C5-8863-6452-DE4CE904440D}"/>
          </ac:picMkLst>
        </pc:picChg>
        <pc:picChg chg="del">
          <ac:chgData name="Giacomo Secci" userId="5859caf09d8c73c5" providerId="LiveId" clId="{4517554C-C35C-4B7F-AE9B-A471F8E0A3A3}" dt="2026-03-20T13:25:16.277" v="9197" actId="478"/>
          <ac:picMkLst>
            <pc:docMk/>
            <pc:sldMk cId="2586371813" sldId="302"/>
            <ac:picMk id="13" creationId="{3CD208C3-A5FE-3E41-6097-154B17F7AE1C}"/>
          </ac:picMkLst>
        </pc:picChg>
      </pc:sldChg>
      <pc:sldChg chg="addSp delSp modSp add mod">
        <pc:chgData name="Giacomo Secci" userId="5859caf09d8c73c5" providerId="LiveId" clId="{4517554C-C35C-4B7F-AE9B-A471F8E0A3A3}" dt="2026-03-20T13:48:26.906" v="9485" actId="1036"/>
        <pc:sldMkLst>
          <pc:docMk/>
          <pc:sldMk cId="1036752674" sldId="303"/>
        </pc:sldMkLst>
        <pc:spChg chg="del">
          <ac:chgData name="Giacomo Secci" userId="5859caf09d8c73c5" providerId="LiveId" clId="{4517554C-C35C-4B7F-AE9B-A471F8E0A3A3}" dt="2026-03-20T13:43:27.420" v="9413" actId="478"/>
          <ac:spMkLst>
            <pc:docMk/>
            <pc:sldMk cId="1036752674" sldId="303"/>
            <ac:spMk id="5" creationId="{561ABCBC-BC7A-6978-B59D-087D9EAE5288}"/>
          </ac:spMkLst>
        </pc:spChg>
        <pc:spChg chg="mod">
          <ac:chgData name="Giacomo Secci" userId="5859caf09d8c73c5" providerId="LiveId" clId="{4517554C-C35C-4B7F-AE9B-A471F8E0A3A3}" dt="2026-03-20T13:48:26.906" v="9485" actId="1036"/>
          <ac:spMkLst>
            <pc:docMk/>
            <pc:sldMk cId="1036752674" sldId="303"/>
            <ac:spMk id="8" creationId="{009E1817-B02C-B126-A0D2-2DC2D94885FE}"/>
          </ac:spMkLst>
        </pc:spChg>
        <pc:spChg chg="del mod">
          <ac:chgData name="Giacomo Secci" userId="5859caf09d8c73c5" providerId="LiveId" clId="{4517554C-C35C-4B7F-AE9B-A471F8E0A3A3}" dt="2026-03-20T13:47:54.516" v="9462" actId="478"/>
          <ac:spMkLst>
            <pc:docMk/>
            <pc:sldMk cId="1036752674" sldId="303"/>
            <ac:spMk id="9" creationId="{A863387C-8BB5-7430-3F7A-18DF4C72299E}"/>
          </ac:spMkLst>
        </pc:spChg>
        <pc:spChg chg="mod">
          <ac:chgData name="Giacomo Secci" userId="5859caf09d8c73c5" providerId="LiveId" clId="{4517554C-C35C-4B7F-AE9B-A471F8E0A3A3}" dt="2026-03-20T13:48:26.906" v="9485" actId="1036"/>
          <ac:spMkLst>
            <pc:docMk/>
            <pc:sldMk cId="1036752674" sldId="303"/>
            <ac:spMk id="14" creationId="{409D8F12-9142-4F43-C3B7-8B178CBDFE61}"/>
          </ac:spMkLst>
        </pc:spChg>
        <pc:picChg chg="del">
          <ac:chgData name="Giacomo Secci" userId="5859caf09d8c73c5" providerId="LiveId" clId="{4517554C-C35C-4B7F-AE9B-A471F8E0A3A3}" dt="2026-03-20T13:43:25.515" v="9412" actId="478"/>
          <ac:picMkLst>
            <pc:docMk/>
            <pc:sldMk cId="1036752674" sldId="303"/>
            <ac:picMk id="7" creationId="{9C073BC2-9680-E2E8-B558-895BAB4DE9AB}"/>
          </ac:picMkLst>
        </pc:picChg>
        <pc:picChg chg="add del mod">
          <ac:chgData name="Giacomo Secci" userId="5859caf09d8c73c5" providerId="LiveId" clId="{4517554C-C35C-4B7F-AE9B-A471F8E0A3A3}" dt="2026-03-20T13:46:33.184" v="9443" actId="478"/>
          <ac:picMkLst>
            <pc:docMk/>
            <pc:sldMk cId="1036752674" sldId="303"/>
            <ac:picMk id="10" creationId="{6CFBE96C-30D4-76C3-161B-06D01D7DF5A0}"/>
          </ac:picMkLst>
        </pc:picChg>
        <pc:picChg chg="add mod">
          <ac:chgData name="Giacomo Secci" userId="5859caf09d8c73c5" providerId="LiveId" clId="{4517554C-C35C-4B7F-AE9B-A471F8E0A3A3}" dt="2026-03-20T13:48:26.906" v="9485" actId="1036"/>
          <ac:picMkLst>
            <pc:docMk/>
            <pc:sldMk cId="1036752674" sldId="303"/>
            <ac:picMk id="12" creationId="{B04CF485-08A9-941F-A92F-AA47C57239C4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6:55.673" v="10165"/>
        <pc:sldMkLst>
          <pc:docMk/>
          <pc:sldMk cId="2028113374" sldId="304"/>
        </pc:sldMkLst>
        <pc:spChg chg="add mod">
          <ac:chgData name="Giacomo Secci" userId="5859caf09d8c73c5" providerId="LiveId" clId="{4517554C-C35C-4B7F-AE9B-A471F8E0A3A3}" dt="2026-03-20T13:56:04.956" v="9618" actId="1076"/>
          <ac:spMkLst>
            <pc:docMk/>
            <pc:sldMk cId="2028113374" sldId="304"/>
            <ac:spMk id="7" creationId="{B8B59F92-82A0-ABC8-EB1F-2BA7289D7937}"/>
          </ac:spMkLst>
        </pc:spChg>
        <pc:spChg chg="mod">
          <ac:chgData name="Giacomo Secci" userId="5859caf09d8c73c5" providerId="LiveId" clId="{4517554C-C35C-4B7F-AE9B-A471F8E0A3A3}" dt="2026-03-20T13:54:03.734" v="9607" actId="1036"/>
          <ac:spMkLst>
            <pc:docMk/>
            <pc:sldMk cId="2028113374" sldId="304"/>
            <ac:spMk id="8" creationId="{301EC269-ACE8-C08B-00EF-BAD182F9E36E}"/>
          </ac:spMkLst>
        </pc:spChg>
        <pc:spChg chg="add mod">
          <ac:chgData name="Giacomo Secci" userId="5859caf09d8c73c5" providerId="LiveId" clId="{4517554C-C35C-4B7F-AE9B-A471F8E0A3A3}" dt="2026-03-20T13:53:55.074" v="9559" actId="1036"/>
          <ac:spMkLst>
            <pc:docMk/>
            <pc:sldMk cId="2028113374" sldId="304"/>
            <ac:spMk id="9" creationId="{BF94A6D0-B240-514F-61CB-C3E9A4B9D437}"/>
          </ac:spMkLst>
        </pc:spChg>
        <pc:spChg chg="mod">
          <ac:chgData name="Giacomo Secci" userId="5859caf09d8c73c5" providerId="LiveId" clId="{4517554C-C35C-4B7F-AE9B-A471F8E0A3A3}" dt="2026-03-20T13:49:42.845" v="9494" actId="113"/>
          <ac:spMkLst>
            <pc:docMk/>
            <pc:sldMk cId="2028113374" sldId="304"/>
            <ac:spMk id="14" creationId="{A6E1E433-82FE-C799-575F-0B1C112342D2}"/>
          </ac:spMkLst>
        </pc:spChg>
        <pc:picChg chg="add mod">
          <ac:chgData name="Giacomo Secci" userId="5859caf09d8c73c5" providerId="LiveId" clId="{4517554C-C35C-4B7F-AE9B-A471F8E0A3A3}" dt="2026-03-20T13:50:01.025" v="9497" actId="1076"/>
          <ac:picMkLst>
            <pc:docMk/>
            <pc:sldMk cId="2028113374" sldId="304"/>
            <ac:picMk id="6" creationId="{B1A68014-9094-DAF0-0FCE-6EB28AA79AC0}"/>
          </ac:picMkLst>
        </pc:picChg>
        <pc:picChg chg="del">
          <ac:chgData name="Giacomo Secci" userId="5859caf09d8c73c5" providerId="LiveId" clId="{4517554C-C35C-4B7F-AE9B-A471F8E0A3A3}" dt="2026-03-20T13:48:50.184" v="9487" actId="478"/>
          <ac:picMkLst>
            <pc:docMk/>
            <pc:sldMk cId="2028113374" sldId="304"/>
            <ac:picMk id="12" creationId="{341AB630-F7BE-63EC-12E3-6B0CDE8C4951}"/>
          </ac:picMkLst>
        </pc:picChg>
      </pc:sldChg>
      <pc:sldChg chg="add del ord">
        <pc:chgData name="Giacomo Secci" userId="5859caf09d8c73c5" providerId="LiveId" clId="{4517554C-C35C-4B7F-AE9B-A471F8E0A3A3}" dt="2026-03-20T13:55:59.890" v="9616" actId="2890"/>
        <pc:sldMkLst>
          <pc:docMk/>
          <pc:sldMk cId="384739375" sldId="305"/>
        </pc:sldMkLst>
      </pc:sldChg>
      <pc:sldChg chg="addSp delSp modSp add mod modAnim">
        <pc:chgData name="Giacomo Secci" userId="5859caf09d8c73c5" providerId="LiveId" clId="{4517554C-C35C-4B7F-AE9B-A471F8E0A3A3}" dt="2026-03-20T15:45:28.067" v="10153"/>
        <pc:sldMkLst>
          <pc:docMk/>
          <pc:sldMk cId="3816904942" sldId="305"/>
        </pc:sldMkLst>
        <pc:spChg chg="mod">
          <ac:chgData name="Giacomo Secci" userId="5859caf09d8c73c5" providerId="LiveId" clId="{4517554C-C35C-4B7F-AE9B-A471F8E0A3A3}" dt="2026-03-20T13:56:59.572" v="9655" actId="20577"/>
          <ac:spMkLst>
            <pc:docMk/>
            <pc:sldMk cId="3816904942" sldId="305"/>
            <ac:spMk id="7" creationId="{D6710CD7-DBA1-9A1A-391A-99561F26F6ED}"/>
          </ac:spMkLst>
        </pc:spChg>
        <pc:picChg chg="del">
          <ac:chgData name="Giacomo Secci" userId="5859caf09d8c73c5" providerId="LiveId" clId="{4517554C-C35C-4B7F-AE9B-A471F8E0A3A3}" dt="2026-03-20T13:56:16.879" v="9620" actId="478"/>
          <ac:picMkLst>
            <pc:docMk/>
            <pc:sldMk cId="3816904942" sldId="305"/>
            <ac:picMk id="9" creationId="{25AE7B63-C77F-F9CE-74F5-0514F2ADA5B9}"/>
          </ac:picMkLst>
        </pc:picChg>
        <pc:picChg chg="add mod ord">
          <ac:chgData name="Giacomo Secci" userId="5859caf09d8c73c5" providerId="LiveId" clId="{4517554C-C35C-4B7F-AE9B-A471F8E0A3A3}" dt="2026-03-20T13:56:51.242" v="9647" actId="1038"/>
          <ac:picMkLst>
            <pc:docMk/>
            <pc:sldMk cId="3816904942" sldId="305"/>
            <ac:picMk id="11" creationId="{1F24D398-6C53-993B-B459-41602F4CFAC0}"/>
          </ac:picMkLst>
        </pc:picChg>
      </pc:sldChg>
      <pc:sldChg chg="addSp delSp modSp add mod ord">
        <pc:chgData name="Giacomo Secci" userId="5859caf09d8c73c5" providerId="LiveId" clId="{4517554C-C35C-4B7F-AE9B-A471F8E0A3A3}" dt="2026-03-20T14:13:49.834" v="9741" actId="20577"/>
        <pc:sldMkLst>
          <pc:docMk/>
          <pc:sldMk cId="873453016" sldId="306"/>
        </pc:sldMkLst>
        <pc:spChg chg="mod">
          <ac:chgData name="Giacomo Secci" userId="5859caf09d8c73c5" providerId="LiveId" clId="{4517554C-C35C-4B7F-AE9B-A471F8E0A3A3}" dt="2026-03-20T14:13:49.834" v="9741" actId="20577"/>
          <ac:spMkLst>
            <pc:docMk/>
            <pc:sldMk cId="873453016" sldId="306"/>
            <ac:spMk id="4" creationId="{BFDC60E4-6313-2A01-0AEC-C079D133D7EB}"/>
          </ac:spMkLst>
        </pc:spChg>
        <pc:spChg chg="del">
          <ac:chgData name="Giacomo Secci" userId="5859caf09d8c73c5" providerId="LiveId" clId="{4517554C-C35C-4B7F-AE9B-A471F8E0A3A3}" dt="2026-03-20T14:06:31.914" v="9661" actId="478"/>
          <ac:spMkLst>
            <pc:docMk/>
            <pc:sldMk cId="873453016" sldId="306"/>
            <ac:spMk id="5" creationId="{E5504FDE-2E48-B659-DCFA-124AAF254CC7}"/>
          </ac:spMkLst>
        </pc:spChg>
        <pc:spChg chg="del">
          <ac:chgData name="Giacomo Secci" userId="5859caf09d8c73c5" providerId="LiveId" clId="{4517554C-C35C-4B7F-AE9B-A471F8E0A3A3}" dt="2026-03-20T14:06:31.914" v="9661" actId="478"/>
          <ac:spMkLst>
            <pc:docMk/>
            <pc:sldMk cId="873453016" sldId="306"/>
            <ac:spMk id="6" creationId="{985DE6C1-9041-C378-6B77-3A909F4378C9}"/>
          </ac:spMkLst>
        </pc:spChg>
        <pc:spChg chg="del">
          <ac:chgData name="Giacomo Secci" userId="5859caf09d8c73c5" providerId="LiveId" clId="{4517554C-C35C-4B7F-AE9B-A471F8E0A3A3}" dt="2026-03-20T13:57:32.507" v="9660" actId="478"/>
          <ac:spMkLst>
            <pc:docMk/>
            <pc:sldMk cId="873453016" sldId="306"/>
            <ac:spMk id="7" creationId="{9CA6ECF3-7E56-3879-BB51-03F99EA96DFE}"/>
          </ac:spMkLst>
        </pc:spChg>
        <pc:spChg chg="del">
          <ac:chgData name="Giacomo Secci" userId="5859caf09d8c73c5" providerId="LiveId" clId="{4517554C-C35C-4B7F-AE9B-A471F8E0A3A3}" dt="2026-03-20T14:06:31.914" v="9661" actId="478"/>
          <ac:spMkLst>
            <pc:docMk/>
            <pc:sldMk cId="873453016" sldId="306"/>
            <ac:spMk id="10" creationId="{3146CFA6-A608-2118-967B-6E7605EC9FD0}"/>
          </ac:spMkLst>
        </pc:spChg>
        <pc:spChg chg="del">
          <ac:chgData name="Giacomo Secci" userId="5859caf09d8c73c5" providerId="LiveId" clId="{4517554C-C35C-4B7F-AE9B-A471F8E0A3A3}" dt="2026-03-20T14:06:31.914" v="9661" actId="478"/>
          <ac:spMkLst>
            <pc:docMk/>
            <pc:sldMk cId="873453016" sldId="306"/>
            <ac:spMk id="15" creationId="{FDFBE29F-D41E-418C-DE09-CDD9A48A4783}"/>
          </ac:spMkLst>
        </pc:spChg>
        <pc:picChg chg="add del mod">
          <ac:chgData name="Giacomo Secci" userId="5859caf09d8c73c5" providerId="LiveId" clId="{4517554C-C35C-4B7F-AE9B-A471F8E0A3A3}" dt="2026-03-20T14:07:14.944" v="9670" actId="478"/>
          <ac:picMkLst>
            <pc:docMk/>
            <pc:sldMk cId="873453016" sldId="306"/>
            <ac:picMk id="9" creationId="{8D04CF5B-18C9-CE3D-FC64-ACB13D9ADB6B}"/>
          </ac:picMkLst>
        </pc:picChg>
        <pc:picChg chg="del">
          <ac:chgData name="Giacomo Secci" userId="5859caf09d8c73c5" providerId="LiveId" clId="{4517554C-C35C-4B7F-AE9B-A471F8E0A3A3}" dt="2026-03-20T13:57:29.842" v="9659" actId="478"/>
          <ac:picMkLst>
            <pc:docMk/>
            <pc:sldMk cId="873453016" sldId="306"/>
            <ac:picMk id="11" creationId="{8E70FB7E-FC0C-819D-D7D6-0B9387D5CF47}"/>
          </ac:picMkLst>
        </pc:picChg>
        <pc:picChg chg="add mod">
          <ac:chgData name="Giacomo Secci" userId="5859caf09d8c73c5" providerId="LiveId" clId="{4517554C-C35C-4B7F-AE9B-A471F8E0A3A3}" dt="2026-03-20T14:09:12.968" v="9673" actId="1076"/>
          <ac:picMkLst>
            <pc:docMk/>
            <pc:sldMk cId="873453016" sldId="306"/>
            <ac:picMk id="13" creationId="{BBCEF438-945A-6B84-AB3B-C04D50A5B2AC}"/>
          </ac:picMkLst>
        </pc:picChg>
      </pc:sldChg>
      <pc:sldChg chg="addSp delSp modSp add mod">
        <pc:chgData name="Giacomo Secci" userId="5859caf09d8c73c5" providerId="LiveId" clId="{4517554C-C35C-4B7F-AE9B-A471F8E0A3A3}" dt="2026-03-20T14:13:56.463" v="9749" actId="20577"/>
        <pc:sldMkLst>
          <pc:docMk/>
          <pc:sldMk cId="296710302" sldId="307"/>
        </pc:sldMkLst>
        <pc:spChg chg="mod">
          <ac:chgData name="Giacomo Secci" userId="5859caf09d8c73c5" providerId="LiveId" clId="{4517554C-C35C-4B7F-AE9B-A471F8E0A3A3}" dt="2026-03-20T14:13:56.463" v="9749" actId="20577"/>
          <ac:spMkLst>
            <pc:docMk/>
            <pc:sldMk cId="296710302" sldId="307"/>
            <ac:spMk id="4" creationId="{D2B271D0-ECED-C428-6D95-F1A231705112}"/>
          </ac:spMkLst>
        </pc:spChg>
        <pc:picChg chg="add mod">
          <ac:chgData name="Giacomo Secci" userId="5859caf09d8c73c5" providerId="LiveId" clId="{4517554C-C35C-4B7F-AE9B-A471F8E0A3A3}" dt="2026-03-20T14:10:07.772" v="9711" actId="1035"/>
          <ac:picMkLst>
            <pc:docMk/>
            <pc:sldMk cId="296710302" sldId="307"/>
            <ac:picMk id="6" creationId="{FF9C4FCC-636F-0D40-C00F-23AB89C0D5D8}"/>
          </ac:picMkLst>
        </pc:picChg>
        <pc:picChg chg="del">
          <ac:chgData name="Giacomo Secci" userId="5859caf09d8c73c5" providerId="LiveId" clId="{4517554C-C35C-4B7F-AE9B-A471F8E0A3A3}" dt="2026-03-20T14:10:03.273" v="9701" actId="478"/>
          <ac:picMkLst>
            <pc:docMk/>
            <pc:sldMk cId="296710302" sldId="307"/>
            <ac:picMk id="13" creationId="{2F479289-8475-1D9C-4095-1AD275BEC546}"/>
          </ac:picMkLst>
        </pc:picChg>
      </pc:sldChg>
      <pc:sldChg chg="addSp delSp modSp add mod">
        <pc:chgData name="Giacomo Secci" userId="5859caf09d8c73c5" providerId="LiveId" clId="{4517554C-C35C-4B7F-AE9B-A471F8E0A3A3}" dt="2026-03-20T14:14:05.354" v="9766" actId="20577"/>
        <pc:sldMkLst>
          <pc:docMk/>
          <pc:sldMk cId="4211928590" sldId="308"/>
        </pc:sldMkLst>
        <pc:spChg chg="mod">
          <ac:chgData name="Giacomo Secci" userId="5859caf09d8c73c5" providerId="LiveId" clId="{4517554C-C35C-4B7F-AE9B-A471F8E0A3A3}" dt="2026-03-20T14:14:05.354" v="9766" actId="20577"/>
          <ac:spMkLst>
            <pc:docMk/>
            <pc:sldMk cId="4211928590" sldId="308"/>
            <ac:spMk id="4" creationId="{CAAEBD9A-A78C-3CFF-68A0-6ABDE7ADE291}"/>
          </ac:spMkLst>
        </pc:spChg>
        <pc:picChg chg="del">
          <ac:chgData name="Giacomo Secci" userId="5859caf09d8c73c5" providerId="LiveId" clId="{4517554C-C35C-4B7F-AE9B-A471F8E0A3A3}" dt="2026-03-20T14:12:53.223" v="9713" actId="478"/>
          <ac:picMkLst>
            <pc:docMk/>
            <pc:sldMk cId="4211928590" sldId="308"/>
            <ac:picMk id="6" creationId="{3BD4726C-736A-9BEF-91E8-EBFF9FAA4907}"/>
          </ac:picMkLst>
        </pc:picChg>
        <pc:picChg chg="add mod">
          <ac:chgData name="Giacomo Secci" userId="5859caf09d8c73c5" providerId="LiveId" clId="{4517554C-C35C-4B7F-AE9B-A471F8E0A3A3}" dt="2026-03-20T14:13:15.095" v="9716" actId="1076"/>
          <ac:picMkLst>
            <pc:docMk/>
            <pc:sldMk cId="4211928590" sldId="308"/>
            <ac:picMk id="7" creationId="{411B3186-A7EC-DF9A-C9E3-CF7C368C7A6C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7:33.541" v="10172"/>
        <pc:sldMkLst>
          <pc:docMk/>
          <pc:sldMk cId="3422441515" sldId="309"/>
        </pc:sldMkLst>
        <pc:spChg chg="mod">
          <ac:chgData name="Giacomo Secci" userId="5859caf09d8c73c5" providerId="LiveId" clId="{4517554C-C35C-4B7F-AE9B-A471F8E0A3A3}" dt="2026-03-20T14:18:25.902" v="9810" actId="20577"/>
          <ac:spMkLst>
            <pc:docMk/>
            <pc:sldMk cId="3422441515" sldId="309"/>
            <ac:spMk id="4" creationId="{494BB2B2-AB45-9DBD-158C-8093FE230BD4}"/>
          </ac:spMkLst>
        </pc:spChg>
        <pc:spChg chg="add mod">
          <ac:chgData name="Giacomo Secci" userId="5859caf09d8c73c5" providerId="LiveId" clId="{4517554C-C35C-4B7F-AE9B-A471F8E0A3A3}" dt="2026-03-20T14:18:50.718" v="9814" actId="113"/>
          <ac:spMkLst>
            <pc:docMk/>
            <pc:sldMk cId="3422441515" sldId="309"/>
            <ac:spMk id="8" creationId="{9F343E5E-61DA-982E-1C5F-799B81BAA13A}"/>
          </ac:spMkLst>
        </pc:spChg>
        <pc:spChg chg="add mod">
          <ac:chgData name="Giacomo Secci" userId="5859caf09d8c73c5" providerId="LiveId" clId="{4517554C-C35C-4B7F-AE9B-A471F8E0A3A3}" dt="2026-03-20T14:20:09.123" v="9856" actId="113"/>
          <ac:spMkLst>
            <pc:docMk/>
            <pc:sldMk cId="3422441515" sldId="309"/>
            <ac:spMk id="9" creationId="{24FD8EE5-4F7E-5F0F-E2D5-8E5551CBA72E}"/>
          </ac:spMkLst>
        </pc:spChg>
        <pc:spChg chg="add mod">
          <ac:chgData name="Giacomo Secci" userId="5859caf09d8c73c5" providerId="LiveId" clId="{4517554C-C35C-4B7F-AE9B-A471F8E0A3A3}" dt="2026-03-20T14:25:33.163" v="9912" actId="20577"/>
          <ac:spMkLst>
            <pc:docMk/>
            <pc:sldMk cId="3422441515" sldId="309"/>
            <ac:spMk id="10" creationId="{87491135-BD2E-632B-F77A-90AAE7F5A9AB}"/>
          </ac:spMkLst>
        </pc:spChg>
        <pc:spChg chg="add mod">
          <ac:chgData name="Giacomo Secci" userId="5859caf09d8c73c5" providerId="LiveId" clId="{4517554C-C35C-4B7F-AE9B-A471F8E0A3A3}" dt="2026-03-20T14:25:36.318" v="9913" actId="20577"/>
          <ac:spMkLst>
            <pc:docMk/>
            <pc:sldMk cId="3422441515" sldId="309"/>
            <ac:spMk id="11" creationId="{0DDA15DF-2507-46FB-52CE-AED420AB11DC}"/>
          </ac:spMkLst>
        </pc:spChg>
        <pc:spChg chg="add mod">
          <ac:chgData name="Giacomo Secci" userId="5859caf09d8c73c5" providerId="LiveId" clId="{4517554C-C35C-4B7F-AE9B-A471F8E0A3A3}" dt="2026-03-20T14:25:38.874" v="9915" actId="20577"/>
          <ac:spMkLst>
            <pc:docMk/>
            <pc:sldMk cId="3422441515" sldId="309"/>
            <ac:spMk id="12" creationId="{9AC517AC-C3A1-A76F-A652-02B5462CF298}"/>
          </ac:spMkLst>
        </pc:spChg>
        <pc:picChg chg="add mod ord">
          <ac:chgData name="Giacomo Secci" userId="5859caf09d8c73c5" providerId="LiveId" clId="{4517554C-C35C-4B7F-AE9B-A471F8E0A3A3}" dt="2026-03-20T14:19:01.573" v="9815" actId="167"/>
          <ac:picMkLst>
            <pc:docMk/>
            <pc:sldMk cId="3422441515" sldId="309"/>
            <ac:picMk id="6" creationId="{08CD22CA-36C0-EF5B-00D5-5855660C2CE0}"/>
          </ac:picMkLst>
        </pc:picChg>
        <pc:picChg chg="del">
          <ac:chgData name="Giacomo Secci" userId="5859caf09d8c73c5" providerId="LiveId" clId="{4517554C-C35C-4B7F-AE9B-A471F8E0A3A3}" dt="2026-03-20T14:15:37.321" v="9768" actId="478"/>
          <ac:picMkLst>
            <pc:docMk/>
            <pc:sldMk cId="3422441515" sldId="309"/>
            <ac:picMk id="7" creationId="{E46E7E1B-1EC4-7459-327D-3F715D468545}"/>
          </ac:picMkLst>
        </pc:picChg>
      </pc:sldChg>
      <pc:sldChg chg="addSp delSp modSp add mod modAnim">
        <pc:chgData name="Giacomo Secci" userId="5859caf09d8c73c5" providerId="LiveId" clId="{4517554C-C35C-4B7F-AE9B-A471F8E0A3A3}" dt="2026-03-20T15:48:20.666" v="10180"/>
        <pc:sldMkLst>
          <pc:docMk/>
          <pc:sldMk cId="929635094" sldId="310"/>
        </pc:sldMkLst>
        <pc:spChg chg="add mod">
          <ac:chgData name="Giacomo Secci" userId="5859caf09d8c73c5" providerId="LiveId" clId="{4517554C-C35C-4B7F-AE9B-A471F8E0A3A3}" dt="2026-03-20T14:26:14.067" v="9926" actId="20577"/>
          <ac:spMkLst>
            <pc:docMk/>
            <pc:sldMk cId="929635094" sldId="310"/>
            <ac:spMk id="5" creationId="{2448D084-E93C-9B05-44DD-ADC077688DCD}"/>
          </ac:spMkLst>
        </pc:spChg>
        <pc:spChg chg="add mod">
          <ac:chgData name="Giacomo Secci" userId="5859caf09d8c73c5" providerId="LiveId" clId="{4517554C-C35C-4B7F-AE9B-A471F8E0A3A3}" dt="2026-03-20T14:26:40.433" v="9929"/>
          <ac:spMkLst>
            <pc:docMk/>
            <pc:sldMk cId="929635094" sldId="310"/>
            <ac:spMk id="7" creationId="{0953325F-A945-A992-BC0C-3D92C6829A33}"/>
          </ac:spMkLst>
        </pc:spChg>
        <pc:spChg chg="mod">
          <ac:chgData name="Giacomo Secci" userId="5859caf09d8c73c5" providerId="LiveId" clId="{4517554C-C35C-4B7F-AE9B-A471F8E0A3A3}" dt="2026-03-20T14:25:46.077" v="9917" actId="113"/>
          <ac:spMkLst>
            <pc:docMk/>
            <pc:sldMk cId="929635094" sldId="310"/>
            <ac:spMk id="8" creationId="{B3B08B39-834D-AF3E-13E7-439A2A714695}"/>
          </ac:spMkLst>
        </pc:spChg>
        <pc:spChg chg="del mod">
          <ac:chgData name="Giacomo Secci" userId="5859caf09d8c73c5" providerId="LiveId" clId="{4517554C-C35C-4B7F-AE9B-A471F8E0A3A3}" dt="2026-03-20T14:24:38.293" v="9907" actId="478"/>
          <ac:spMkLst>
            <pc:docMk/>
            <pc:sldMk cId="929635094" sldId="310"/>
            <ac:spMk id="9" creationId="{467DB247-35E4-19D6-7CD7-19AADDF5A294}"/>
          </ac:spMkLst>
        </pc:spChg>
        <pc:spChg chg="del">
          <ac:chgData name="Giacomo Secci" userId="5859caf09d8c73c5" providerId="LiveId" clId="{4517554C-C35C-4B7F-AE9B-A471F8E0A3A3}" dt="2026-03-20T14:26:55.528" v="9932" actId="478"/>
          <ac:spMkLst>
            <pc:docMk/>
            <pc:sldMk cId="929635094" sldId="310"/>
            <ac:spMk id="10" creationId="{80B81093-FEFD-D2F0-D5BC-0C8BF86CECFD}"/>
          </ac:spMkLst>
        </pc:spChg>
        <pc:spChg chg="del">
          <ac:chgData name="Giacomo Secci" userId="5859caf09d8c73c5" providerId="LiveId" clId="{4517554C-C35C-4B7F-AE9B-A471F8E0A3A3}" dt="2026-03-20T14:27:12.353" v="9934" actId="478"/>
          <ac:spMkLst>
            <pc:docMk/>
            <pc:sldMk cId="929635094" sldId="310"/>
            <ac:spMk id="11" creationId="{2666716F-C073-0733-A0B8-B45A508A8759}"/>
          </ac:spMkLst>
        </pc:spChg>
        <pc:spChg chg="del">
          <ac:chgData name="Giacomo Secci" userId="5859caf09d8c73c5" providerId="LiveId" clId="{4517554C-C35C-4B7F-AE9B-A471F8E0A3A3}" dt="2026-03-20T14:28:10.543" v="9948" actId="478"/>
          <ac:spMkLst>
            <pc:docMk/>
            <pc:sldMk cId="929635094" sldId="310"/>
            <ac:spMk id="12" creationId="{E69EB989-7F25-944C-36EA-10D8F627F70D}"/>
          </ac:spMkLst>
        </pc:spChg>
        <pc:spChg chg="add mod">
          <ac:chgData name="Giacomo Secci" userId="5859caf09d8c73c5" providerId="LiveId" clId="{4517554C-C35C-4B7F-AE9B-A471F8E0A3A3}" dt="2026-03-20T14:27:24.519" v="9938" actId="20577"/>
          <ac:spMkLst>
            <pc:docMk/>
            <pc:sldMk cId="929635094" sldId="310"/>
            <ac:spMk id="13" creationId="{E0799C8E-4D30-2224-EA31-26B9E1AAE1C3}"/>
          </ac:spMkLst>
        </pc:spChg>
        <pc:spChg chg="add mod">
          <ac:chgData name="Giacomo Secci" userId="5859caf09d8c73c5" providerId="LiveId" clId="{4517554C-C35C-4B7F-AE9B-A471F8E0A3A3}" dt="2026-03-20T14:28:01.333" v="9945" actId="208"/>
          <ac:spMkLst>
            <pc:docMk/>
            <pc:sldMk cId="929635094" sldId="310"/>
            <ac:spMk id="14" creationId="{CC4ECD2F-2D27-3BED-A7A0-306AC596F9FB}"/>
          </ac:spMkLst>
        </pc:spChg>
        <pc:spChg chg="add mod">
          <ac:chgData name="Giacomo Secci" userId="5859caf09d8c73c5" providerId="LiveId" clId="{4517554C-C35C-4B7F-AE9B-A471F8E0A3A3}" dt="2026-03-20T14:28:37.544" v="9954" actId="208"/>
          <ac:spMkLst>
            <pc:docMk/>
            <pc:sldMk cId="929635094" sldId="310"/>
            <ac:spMk id="15" creationId="{CE95C885-45CD-797F-A572-2852C4A745FA}"/>
          </ac:spMkLst>
        </pc:spChg>
        <pc:spChg chg="add mod">
          <ac:chgData name="Giacomo Secci" userId="5859caf09d8c73c5" providerId="LiveId" clId="{4517554C-C35C-4B7F-AE9B-A471F8E0A3A3}" dt="2026-03-20T14:29:11.943" v="9963" actId="113"/>
          <ac:spMkLst>
            <pc:docMk/>
            <pc:sldMk cId="929635094" sldId="310"/>
            <ac:spMk id="16" creationId="{754C4F1E-B4A3-550D-E09F-6A08872F957F}"/>
          </ac:spMkLst>
        </pc:spChg>
        <pc:picChg chg="del">
          <ac:chgData name="Giacomo Secci" userId="5859caf09d8c73c5" providerId="LiveId" clId="{4517554C-C35C-4B7F-AE9B-A471F8E0A3A3}" dt="2026-03-20T14:24:21.889" v="9903" actId="478"/>
          <ac:picMkLst>
            <pc:docMk/>
            <pc:sldMk cId="929635094" sldId="310"/>
            <ac:picMk id="6" creationId="{CA77237D-CA5D-2209-2FBE-75DD31CE07C3}"/>
          </ac:picMkLst>
        </pc:picChg>
      </pc:sldChg>
      <pc:sldChg chg="add del">
        <pc:chgData name="Giacomo Secci" userId="5859caf09d8c73c5" providerId="LiveId" clId="{4517554C-C35C-4B7F-AE9B-A471F8E0A3A3}" dt="2026-03-20T14:29:47.255" v="9965" actId="47"/>
        <pc:sldMkLst>
          <pc:docMk/>
          <pc:sldMk cId="455624651" sldId="311"/>
        </pc:sldMkLst>
      </pc:sldChg>
    </pc:docChg>
  </pc:docChgLst>
  <pc:docChgLst>
    <pc:chgData name="Alessandro Scordo" userId="92ed46d9-721c-4ca3-b215-7b0cdbd44082" providerId="ADAL" clId="{7C644492-0C3A-4799-B451-D2688D4274C9}"/>
    <pc:docChg chg="undo custSel addSld delSld modSld">
      <pc:chgData name="Alessandro Scordo" userId="92ed46d9-721c-4ca3-b215-7b0cdbd44082" providerId="ADAL" clId="{7C644492-0C3A-4799-B451-D2688D4274C9}" dt="2026-03-17T12:49:11.796" v="230" actId="207"/>
      <pc:docMkLst>
        <pc:docMk/>
      </pc:docMkLst>
      <pc:sldChg chg="modSp mod">
        <pc:chgData name="Alessandro Scordo" userId="92ed46d9-721c-4ca3-b215-7b0cdbd44082" providerId="ADAL" clId="{7C644492-0C3A-4799-B451-D2688D4274C9}" dt="2026-03-17T12:48:59.956" v="227" actId="207"/>
        <pc:sldMkLst>
          <pc:docMk/>
          <pc:sldMk cId="1986158067" sldId="257"/>
        </pc:sldMkLst>
        <pc:spChg chg="mod">
          <ac:chgData name="Alessandro Scordo" userId="92ed46d9-721c-4ca3-b215-7b0cdbd44082" providerId="ADAL" clId="{7C644492-0C3A-4799-B451-D2688D4274C9}" dt="2026-03-17T12:48:59.956" v="227" actId="207"/>
          <ac:spMkLst>
            <pc:docMk/>
            <pc:sldMk cId="1986158067" sldId="257"/>
            <ac:spMk id="2" creationId="{927FEC2C-AD3B-0746-8B40-3C5441A51D5B}"/>
          </ac:spMkLst>
        </pc:spChg>
        <pc:spChg chg="mod">
          <ac:chgData name="Alessandro Scordo" userId="92ed46d9-721c-4ca3-b215-7b0cdbd44082" providerId="ADAL" clId="{7C644492-0C3A-4799-B451-D2688D4274C9}" dt="2026-03-17T12:42:22.425" v="105" actId="1076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Alessandro Scordo" userId="92ed46d9-721c-4ca3-b215-7b0cdbd44082" providerId="ADAL" clId="{7C644492-0C3A-4799-B451-D2688D4274C9}" dt="2026-03-17T12:42:19.906" v="104" actId="1076"/>
          <ac:spMkLst>
            <pc:docMk/>
            <pc:sldMk cId="1986158067" sldId="257"/>
            <ac:spMk id="11" creationId="{6273D96D-9251-2F5B-D4DF-6BCC3221047A}"/>
          </ac:spMkLst>
        </pc:spChg>
      </pc:sldChg>
      <pc:sldChg chg="addSp modSp mod">
        <pc:chgData name="Alessandro Scordo" userId="92ed46d9-721c-4ca3-b215-7b0cdbd44082" providerId="ADAL" clId="{7C644492-0C3A-4799-B451-D2688D4274C9}" dt="2026-03-17T12:49:04.002" v="228" actId="207"/>
        <pc:sldMkLst>
          <pc:docMk/>
          <pc:sldMk cId="3842374352" sldId="258"/>
        </pc:sldMkLst>
        <pc:spChg chg="mod">
          <ac:chgData name="Alessandro Scordo" userId="92ed46d9-721c-4ca3-b215-7b0cdbd44082" providerId="ADAL" clId="{7C644492-0C3A-4799-B451-D2688D4274C9}" dt="2026-03-17T12:49:04.002" v="228" actId="207"/>
          <ac:spMkLst>
            <pc:docMk/>
            <pc:sldMk cId="3842374352" sldId="258"/>
            <ac:spMk id="2" creationId="{8F3C923A-68AC-A314-6FBD-25B3F23D4B92}"/>
          </ac:spMkLst>
        </pc:spChg>
        <pc:spChg chg="mod">
          <ac:chgData name="Alessandro Scordo" userId="92ed46d9-721c-4ca3-b215-7b0cdbd44082" providerId="ADAL" clId="{7C644492-0C3A-4799-B451-D2688D4274C9}" dt="2026-03-17T12:45:00.570" v="144" actId="404"/>
          <ac:spMkLst>
            <pc:docMk/>
            <pc:sldMk cId="3842374352" sldId="258"/>
            <ac:spMk id="3" creationId="{31CE0798-ABB3-D4DD-18B1-B956FC450A1F}"/>
          </ac:spMkLst>
        </pc:spChg>
        <pc:spChg chg="add mod">
          <ac:chgData name="Alessandro Scordo" userId="92ed46d9-721c-4ca3-b215-7b0cdbd44082" providerId="ADAL" clId="{7C644492-0C3A-4799-B451-D2688D4274C9}" dt="2026-03-17T12:48:22.915" v="214" actId="14100"/>
          <ac:spMkLst>
            <pc:docMk/>
            <pc:sldMk cId="3842374352" sldId="258"/>
            <ac:spMk id="6" creationId="{F4C5C470-A7BB-8A60-D594-BB4EE51C94BE}"/>
          </ac:spMkLst>
        </pc:spChg>
      </pc:sldChg>
      <pc:sldChg chg="modSp mod">
        <pc:chgData name="Alessandro Scordo" userId="92ed46d9-721c-4ca3-b215-7b0cdbd44082" providerId="ADAL" clId="{7C644492-0C3A-4799-B451-D2688D4274C9}" dt="2026-03-17T12:49:11.796" v="230" actId="207"/>
        <pc:sldMkLst>
          <pc:docMk/>
          <pc:sldMk cId="1773074974" sldId="263"/>
        </pc:sldMkLst>
      </pc:sldChg>
      <pc:sldChg chg="addSp modSp add mod">
        <pc:chgData name="Alessandro Scordo" userId="92ed46d9-721c-4ca3-b215-7b0cdbd44082" providerId="ADAL" clId="{7C644492-0C3A-4799-B451-D2688D4274C9}" dt="2026-03-17T12:49:08.513" v="229" actId="207"/>
        <pc:sldMkLst>
          <pc:docMk/>
          <pc:sldMk cId="54336300" sldId="264"/>
        </pc:sldMkLst>
        <pc:spChg chg="mod">
          <ac:chgData name="Alessandro Scordo" userId="92ed46d9-721c-4ca3-b215-7b0cdbd44082" providerId="ADAL" clId="{7C644492-0C3A-4799-B451-D2688D4274C9}" dt="2026-03-17T12:49:08.513" v="229" actId="207"/>
          <ac:spMkLst>
            <pc:docMk/>
            <pc:sldMk cId="54336300" sldId="264"/>
            <ac:spMk id="2" creationId="{156DEE67-913C-0C2F-3133-FD97C1C2A209}"/>
          </ac:spMkLst>
        </pc:spChg>
        <pc:spChg chg="add mod">
          <ac:chgData name="Alessandro Scordo" userId="92ed46d9-721c-4ca3-b215-7b0cdbd44082" providerId="ADAL" clId="{7C644492-0C3A-4799-B451-D2688D4274C9}" dt="2026-03-17T12:48:34.875" v="226" actId="20577"/>
          <ac:spMkLst>
            <pc:docMk/>
            <pc:sldMk cId="54336300" sldId="264"/>
            <ac:spMk id="4" creationId="{8D82C24D-BA7F-B008-378B-5CBFE556A2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21/03/2026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9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1B6DD-6C0F-2384-C513-376C620AA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AA08FC9-7BEA-EC29-7379-53B2D108B5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D339514-A5BB-133C-65AE-0A590F556D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DF865C6-B973-36A1-A1ED-664048A355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197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1C0E-646D-14EB-5414-EDC841D7C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9923D8F-D6A1-03E2-F8C3-ECF516038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276B462-EAD2-4FF9-FE51-FA3B3CFA2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8F4736-F79C-485B-C2F1-B562997950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547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46DC3-6DF7-C2DD-EA4C-5D0D3F8FC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F4744B-4FDD-9A44-709B-3678966DC9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205D9B3-F81D-0CE1-6FDF-9F82C642AA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C1DCB6-AEA2-5C53-8A4B-D21B41935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521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7724F-3AE9-08A9-C683-392ADBF21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966CAE4-1E2E-A41F-4687-8FC5A37245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BC2CD6A-BE73-8819-3BC2-25D7F0306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9009183-E448-B8E7-A441-CFAD94464A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355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3B1C3-728D-3C3D-993E-76F685B03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E40B615-EAB2-1A4F-C94B-BFA6D04694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BBD18C0-8AEB-D397-13A5-29BC3FD6E0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A48222-F6CA-8C01-B8BC-22A1AD9C6F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3326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A2139-D05A-A1AD-3ECD-C01C9D298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3DD427-9613-F87B-B606-C6928C050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4D7A9F2-3CFB-B51C-077C-B5D163F5C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D03488-75AC-55B5-E3AC-5BF4696C12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4839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1119F-E0EB-59AD-062F-63D1C09D2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895BFC5-0753-09D0-6387-FC2D9FBD7C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1AFB35C-5453-00BF-83CC-A03C7E55BA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20D3FEA-94BC-3478-4362-EE0B35CEF3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870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961AE-B78F-AB90-32DD-53260AC2B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6334D25-04C8-CB6F-58D3-CE38F134BA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7ABD66F-9813-5790-2C24-93EA6A891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7B3EF8-5738-7F85-0816-F1D55101A5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47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DA4FC-3387-8895-63BC-DB6F55E1E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BD0F190-AC69-B1DE-B382-38DD7427B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1351C32-4AD5-AF18-24A0-88DF4E6E7E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E8CAA4-BFDA-5AC1-C358-06EF948D91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4016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B034C-84A2-3552-4A22-97BF60A27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4B5F988-F58D-D453-8F95-CAAE47B79A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D791F9D-0FC4-C07F-5E85-63ECBAACA0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73FC9D-01A5-7A63-888E-86BE162FA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958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3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E21CD-8197-95C3-09DF-8C1525F71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4E0A256-19A9-E8CB-F389-2E57659569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030C287-E69F-4649-F20C-94D17EC7B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427679-B971-27A5-01C5-FC27C74E54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47935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A3EC3-283D-9CCB-44DE-B79F98BBC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9E027F4-D0B4-EF66-0F18-B85C7D352B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F34F358-F2F7-32E5-8282-8BD22155BB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378AC2-4749-14D5-374F-52F1726BCF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278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6F9C9-7BD2-F0EF-0430-03B77378A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72C597B-7E56-2FB1-639C-1FAC900173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82B0DC-273F-F851-D908-A44A5DB427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89802-A89C-4145-36CC-7B53A9DC9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4812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288D4-EF5F-A692-6C56-883E5751E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395D83-13F6-A9B1-B8B3-290ED03C43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2D3FAB7-1359-D756-EB08-BBBC16537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9DE871-5BF9-2F40-ED4D-00AB443A48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4532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ABE77-C492-11F7-D8AB-A732FCEE2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6ED9292-172F-8954-FCA0-59D3D87F20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D86518C-6A19-D125-67C0-2B29F723C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E0B86D-C889-2824-E074-A3F48BF1E0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2475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12566-9B29-BDE1-F302-48EF20804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8873466-B292-D2A0-DC84-671BE9CB1E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19BD53B-F698-1295-1461-9662E9789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F29137-E278-ED1F-17C3-7BA3D99D44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0931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CF98B-BA74-BF87-F7C6-004E50A1F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67AC88D-2005-919A-02D1-71A1DA2FB8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F9F7FE1-56EC-B76A-A52D-76420E1244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E67300-79A8-38A5-5DD9-AC5588AEB1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01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C8B3F-DB87-8F40-83EF-BE1D64BA0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951A9F4-8036-B11F-FFF1-274B4AB900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1294816-5066-89C6-C633-070913F31A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7C67C5-ADCA-1F1F-7B6F-2F0E94DC02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757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AC732-ABB6-09C9-5308-59697A78D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4644382-A21B-0076-F97A-15FFE6764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E0022F9-B028-959A-7C14-C0DBA0872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0FFE35-C801-D03F-0853-18D0D04886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114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F1411-0432-9CC7-0B0A-E136E4771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5F67FC5-7E40-8151-EDED-E33D3FDF2F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EE2D9C4-C0DE-0A38-4193-759D69F131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BA0735-0AD8-C0EB-5D49-391BE58917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128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419443-7BE0-56B0-8F28-6ADB459EE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1E4640E-084D-B865-1DC9-23D5C127E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100CF40-337A-DE5D-9CAD-1C35940D1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38E731-3696-BD99-2B46-C662AA2212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4981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EBDC7-0CDC-147C-977E-135269649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82FD3B3-1B62-1D8A-6528-76E535C9E3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435A532-186A-D81B-6A32-2B81DC390C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96173A-7840-466A-7C0D-8B655B39E2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296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558B6-9BE1-742B-29C1-479950B45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F528073-B902-50F4-8314-9A23939630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12187AC-69B9-0C39-2A7D-545F2F163B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0B3EF8-6B4E-8632-D295-DD3F042BF6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843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448D4-65D4-5B32-0CBE-F4B6B6BA4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FBF96AA-1493-2C52-483B-4EA31AE130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A810CA0-89FA-5158-55E3-CB7D72EF4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496C9A9-3616-35EB-6FE9-E86BD1260F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318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21/03/2026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21/03/2026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21/03/2026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92D131-1186-85FE-7570-D1F06C5F5E85}"/>
              </a:ext>
            </a:extLst>
          </p:cNvPr>
          <p:cNvSpPr txBox="1"/>
          <p:nvPr/>
        </p:nvSpPr>
        <p:spPr>
          <a:xfrm>
            <a:off x="4800600" y="2482103"/>
            <a:ext cx="723274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Design, Fabrication and Qualification of Cryogenic High-Vacuum Enclosures for HPGe Detectors </a:t>
            </a:r>
            <a:endParaRPr lang="it-IT" sz="3600" b="1" dirty="0">
              <a:latin typeface="Cocomat Pro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9450E2-50F5-6990-4069-9C770C729D1A}"/>
              </a:ext>
            </a:extLst>
          </p:cNvPr>
          <p:cNvSpPr txBox="1"/>
          <p:nvPr/>
        </p:nvSpPr>
        <p:spPr>
          <a:xfrm>
            <a:off x="6190958" y="126745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Giacomo Secci</a:t>
            </a:r>
            <a:endParaRPr lang="it-IT" sz="2800" dirty="0">
              <a:latin typeface="Cocomat Pro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7547770-0A4D-D4C4-C322-3CE65917925D}"/>
              </a:ext>
            </a:extLst>
          </p:cNvPr>
          <p:cNvSpPr txBox="1"/>
          <p:nvPr/>
        </p:nvSpPr>
        <p:spPr>
          <a:xfrm>
            <a:off x="6096000" y="1792713"/>
            <a:ext cx="476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INFN Milano,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Italy</a:t>
            </a:r>
            <a:endParaRPr lang="it-IT" dirty="0">
              <a:latin typeface="Cocomat Pro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73D96D-9251-2F5B-D4DF-6BCC3221047A}"/>
              </a:ext>
            </a:extLst>
          </p:cNvPr>
          <p:cNvSpPr txBox="1"/>
          <p:nvPr/>
        </p:nvSpPr>
        <p:spPr>
          <a:xfrm>
            <a:off x="5109471" y="4942740"/>
            <a:ext cx="69592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Advances in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X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-ray and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G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amma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RA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y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DE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tectors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and applications (XGRADE 2026)</a:t>
            </a:r>
          </a:p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24-26/03/2026, Palermo</a:t>
            </a:r>
            <a:endParaRPr lang="it-IT" sz="1600" dirty="0"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7FEC2C-AD3B-0746-8B40-3C5441A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145" y="6405213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98615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9080F-03F2-A577-0C56-1E72625B9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E4A18BE-0061-1605-F748-88D6F7E7EEF4}"/>
              </a:ext>
            </a:extLst>
          </p:cNvPr>
          <p:cNvSpPr txBox="1"/>
          <p:nvPr/>
        </p:nvSpPr>
        <p:spPr>
          <a:xfrm>
            <a:off x="692244" y="1519185"/>
            <a:ext cx="111191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High-performance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metal seal 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designed for extreme environments (aerospace, vacuum, nuclear)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F081F6-7104-01D4-7B01-53D81AFBBA2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BE34E09-EEAF-F61D-7B7F-7559C8992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71A75E6-42F0-C512-D543-E3EDC435E939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Helicoflex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Gaskets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C37E7F5-756A-CE69-A2F8-5F58AAFF0D36}"/>
              </a:ext>
            </a:extLst>
          </p:cNvPr>
          <p:cNvSpPr txBox="1"/>
          <p:nvPr/>
        </p:nvSpPr>
        <p:spPr>
          <a:xfrm>
            <a:off x="692244" y="2375865"/>
            <a:ext cx="61467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Soft outer metallic layer</a:t>
            </a:r>
            <a:r>
              <a:rPr lang="en-GB" sz="2400" dirty="0">
                <a:latin typeface="Cocomat Pro" pitchFamily="2" charset="0"/>
              </a:rPr>
              <a:t>: intentionally softer than flange material to ensure tight sealing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27CA949-BADB-60C6-E90D-EF275DA644EF}"/>
              </a:ext>
            </a:extLst>
          </p:cNvPr>
          <p:cNvSpPr txBox="1"/>
          <p:nvPr/>
        </p:nvSpPr>
        <p:spPr>
          <a:xfrm>
            <a:off x="692244" y="3232545"/>
            <a:ext cx="61467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Viscoplastic deformation: </a:t>
            </a:r>
            <a:r>
              <a:rPr lang="en-GB" sz="2400" dirty="0">
                <a:latin typeface="Cocomat Pro" pitchFamily="2" charset="0"/>
              </a:rPr>
              <a:t>material flows into surface micro-asperities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32FB999-308E-95B9-6528-B862E9083397}"/>
              </a:ext>
            </a:extLst>
          </p:cNvPr>
          <p:cNvSpPr txBox="1"/>
          <p:nvPr/>
        </p:nvSpPr>
        <p:spPr>
          <a:xfrm>
            <a:off x="654459" y="5046043"/>
            <a:ext cx="107697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Long-term reliability: </a:t>
            </a:r>
            <a:r>
              <a:rPr lang="en-GB" sz="2400" dirty="0">
                <a:latin typeface="Cocomat Pro" pitchFamily="2" charset="0"/>
              </a:rPr>
              <a:t>accommodates tolerances, surface imperfections, and operational variations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D10EFCE-9C8E-484C-6C88-BF59EC6712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75" y="2541424"/>
            <a:ext cx="4660780" cy="216120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CC77965-2C5B-1CAF-1C1D-CE7903D824BD}"/>
              </a:ext>
            </a:extLst>
          </p:cNvPr>
          <p:cNvSpPr txBox="1"/>
          <p:nvPr/>
        </p:nvSpPr>
        <p:spPr>
          <a:xfrm>
            <a:off x="692243" y="4089225"/>
            <a:ext cx="61467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Internal helical spring</a:t>
            </a:r>
            <a:r>
              <a:rPr lang="en-GB" sz="2400" dirty="0">
                <a:latin typeface="Cocomat Pro" pitchFamily="2" charset="0"/>
              </a:rPr>
              <a:t>: provides elasticity and maintains consistent contact pressure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089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9A7209-D64E-4467-7499-24888C358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9E2595-66DF-A70C-82C5-B447821C4A65}"/>
              </a:ext>
            </a:extLst>
          </p:cNvPr>
          <p:cNvSpPr txBox="1"/>
          <p:nvPr/>
        </p:nvSpPr>
        <p:spPr>
          <a:xfrm>
            <a:off x="692244" y="1519185"/>
            <a:ext cx="85262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Non-evaporable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getters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reactive metallic materials (Zr, Ti, V) that remove gases via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chemisorption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639FE04-6439-114F-DD7B-ACF6DDD6941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36E3F45-7914-245C-7175-ECE2CBF43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AAA767-9A94-C2C1-E9BA-40B323F86A23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Porous Getter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05FF1A2-A0AD-CCD1-F2BA-5DD04D226041}"/>
              </a:ext>
            </a:extLst>
          </p:cNvPr>
          <p:cNvSpPr txBox="1"/>
          <p:nvPr/>
        </p:nvSpPr>
        <p:spPr>
          <a:xfrm>
            <a:off x="692244" y="2375865"/>
            <a:ext cx="85262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Thermal activation </a:t>
            </a:r>
            <a:r>
              <a:rPr lang="en-GB" sz="2400" dirty="0">
                <a:latin typeface="Cocomat Pro" pitchFamily="2" charset="0"/>
              </a:rPr>
              <a:t>required (≈450–900 °C): removes oxide layer and exposes reactive surface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452604B-6958-BBCF-63DA-B9D2D6B0BF73}"/>
              </a:ext>
            </a:extLst>
          </p:cNvPr>
          <p:cNvSpPr txBox="1"/>
          <p:nvPr/>
        </p:nvSpPr>
        <p:spPr>
          <a:xfrm>
            <a:off x="692244" y="3232545"/>
            <a:ext cx="78748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Selective gas </a:t>
            </a:r>
            <a:r>
              <a:rPr lang="en-GB" sz="2400" b="1" dirty="0">
                <a:latin typeface="Cocomat Pro" pitchFamily="2" charset="0"/>
              </a:rPr>
              <a:t>sorption</a:t>
            </a:r>
            <a:r>
              <a:rPr lang="en-GB" sz="2400" dirty="0">
                <a:latin typeface="Cocomat Pro" pitchFamily="2" charset="0"/>
              </a:rPr>
              <a:t>: effective for O₂, N₂, H₂, CO, CO₂ , ineffective for noble gases and light hydrocarbons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9B54FA6-3A97-F2AF-8FE3-C407849D0982}"/>
              </a:ext>
            </a:extLst>
          </p:cNvPr>
          <p:cNvSpPr txBox="1"/>
          <p:nvPr/>
        </p:nvSpPr>
        <p:spPr>
          <a:xfrm>
            <a:off x="654458" y="5046043"/>
            <a:ext cx="108452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Regenerable performance: pumping speed decreases with use but can be restored through thermal reactivation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5C14ED-B959-AF61-4363-896F201F6A24}"/>
              </a:ext>
            </a:extLst>
          </p:cNvPr>
          <p:cNvSpPr txBox="1"/>
          <p:nvPr/>
        </p:nvSpPr>
        <p:spPr>
          <a:xfrm>
            <a:off x="692243" y="4089225"/>
            <a:ext cx="85262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ST 172 porous getters: high surface area, enhanced </a:t>
            </a:r>
            <a:r>
              <a:rPr lang="en-GB" sz="2400" dirty="0" err="1">
                <a:latin typeface="Cocomat Pro" pitchFamily="2" charset="0"/>
              </a:rPr>
              <a:t>pum</a:t>
            </a:r>
            <a:r>
              <a:rPr lang="en-GB" sz="2400" dirty="0">
                <a:latin typeface="Cocomat Pro" pitchFamily="2" charset="0"/>
              </a:rPr>
              <a:t>-ping efficiency and low-temperature activation (~450–500 °C)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9C539A9-12F8-723A-A150-681257C58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0148" y="1525688"/>
            <a:ext cx="2586841" cy="352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17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C3A371-DF38-4460-46D5-D84C00F0E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DA5397B-B34A-9554-DF18-3FD573C3FD4C}"/>
              </a:ext>
            </a:extLst>
          </p:cNvPr>
          <p:cNvSpPr txBox="1"/>
          <p:nvPr/>
        </p:nvSpPr>
        <p:spPr>
          <a:xfrm>
            <a:off x="539844" y="2183213"/>
            <a:ext cx="73305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Tracer gas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leak detection 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(mass spectrometry): high sensitivity and fast </a:t>
            </a:r>
            <a:r>
              <a:rPr kumimoji="0" lang="en-GB" sz="2400" b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respons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; independent, self-contained system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30249E5-14E2-9F1F-04EB-370B3EF4BCE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DDF57B1-E032-CB9A-9EED-0DF1F72D2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6803BF-657C-A6F3-A5EB-AE2450DB012F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Leak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Detection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3EF0F65-4184-3B5A-B66E-BF0CA9259E0D}"/>
              </a:ext>
            </a:extLst>
          </p:cNvPr>
          <p:cNvSpPr txBox="1"/>
          <p:nvPr/>
        </p:nvSpPr>
        <p:spPr>
          <a:xfrm>
            <a:off x="539844" y="3700422"/>
            <a:ext cx="71781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Helium</a:t>
            </a:r>
            <a:r>
              <a:rPr lang="en-GB" sz="2400" dirty="0">
                <a:latin typeface="Cocomat Pro" pitchFamily="2" charset="0"/>
              </a:rPr>
              <a:t> as tracer gas: sensitivity down to ~10⁻¹¹ mbar·L/s; limitations include memory effects and material permeation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C4984080-E812-0B0E-EA82-4D537E4E6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3143" y="1383903"/>
            <a:ext cx="2760200" cy="463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4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4E4993-BE12-C919-7CBD-18BC97FDD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897BD0-888E-1EF6-AE03-A7890BCF7F53}"/>
              </a:ext>
            </a:extLst>
          </p:cNvPr>
          <p:cNvSpPr txBox="1"/>
          <p:nvPr/>
        </p:nvSpPr>
        <p:spPr>
          <a:xfrm>
            <a:off x="539844" y="1382164"/>
            <a:ext cx="109119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Components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cleaned 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with isopropyl alcohol before sealing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83CA3A8-FA75-D1DD-E41C-337D7192035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3C149ED-41E6-265D-DD48-2F74EF74E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E7AF7D-7DEC-9E36-8BF6-07DA03CEC256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Leak Test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187FD69-A9B7-6536-C649-B0D192719B3C}"/>
              </a:ext>
            </a:extLst>
          </p:cNvPr>
          <p:cNvSpPr txBox="1"/>
          <p:nvPr/>
        </p:nvSpPr>
        <p:spPr>
          <a:xfrm>
            <a:off x="539843" y="1914883"/>
            <a:ext cx="109119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Leak-test configuration optimized to </a:t>
            </a:r>
            <a:r>
              <a:rPr lang="en-GB" sz="2400" b="1" dirty="0">
                <a:latin typeface="Cocomat Pro" pitchFamily="2" charset="0"/>
              </a:rPr>
              <a:t>minimize parasitic leaks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A774416-D9AE-B759-4989-201972B36540}"/>
              </a:ext>
            </a:extLst>
          </p:cNvPr>
          <p:cNvSpPr txBox="1"/>
          <p:nvPr/>
        </p:nvSpPr>
        <p:spPr>
          <a:xfrm>
            <a:off x="539842" y="2448868"/>
            <a:ext cx="112715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Helicoflex® gaskets installed according to datasheet specifications: analytical tightening torque calculation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90FEECD-AC27-2BF9-B22F-8359E84EE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029" y="3211654"/>
            <a:ext cx="8577942" cy="299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548F94-B1E5-8577-32FF-CBC7E4D77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774D23E-4092-851F-7112-95AF4A1F9BFC}"/>
              </a:ext>
            </a:extLst>
          </p:cNvPr>
          <p:cNvSpPr txBox="1"/>
          <p:nvPr/>
        </p:nvSpPr>
        <p:spPr>
          <a:xfrm>
            <a:off x="539844" y="1382164"/>
            <a:ext cx="109119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Components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cleaned 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with isopropyl alcohol before sealing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DB1B7F8-50E7-63AD-37B3-9669F979CB36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5D2D254-4504-9321-F9D4-FCB2A920B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4E3FB57-FCD5-62D7-1670-E9EEAAAF7493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Leak Test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9B1417F-837E-A746-9832-1C735126EC7C}"/>
              </a:ext>
            </a:extLst>
          </p:cNvPr>
          <p:cNvSpPr txBox="1"/>
          <p:nvPr/>
        </p:nvSpPr>
        <p:spPr>
          <a:xfrm>
            <a:off x="539843" y="1914883"/>
            <a:ext cx="109119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Leak-test configuration optimized to </a:t>
            </a:r>
            <a:r>
              <a:rPr lang="en-GB" sz="2400" b="1" dirty="0">
                <a:latin typeface="Cocomat Pro" pitchFamily="2" charset="0"/>
              </a:rPr>
              <a:t>minimize parasitic leaks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C7EA0A-2F2E-000A-5A7A-9B3135EF0708}"/>
              </a:ext>
            </a:extLst>
          </p:cNvPr>
          <p:cNvSpPr txBox="1"/>
          <p:nvPr/>
        </p:nvSpPr>
        <p:spPr>
          <a:xfrm>
            <a:off x="539842" y="2448868"/>
            <a:ext cx="112715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+</a:t>
            </a:r>
            <a:r>
              <a:rPr lang="en-GB" sz="2400" b="1" dirty="0">
                <a:latin typeface="Cocomat Pro" pitchFamily="2" charset="0"/>
              </a:rPr>
              <a:t>10% tightening torque </a:t>
            </a:r>
            <a:r>
              <a:rPr lang="en-GB" sz="2400" dirty="0">
                <a:latin typeface="Cocomat Pro" pitchFamily="2" charset="0"/>
              </a:rPr>
              <a:t>applied to flange screws: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A9A62DAE-8D59-FE0C-193D-1EE60D596329}"/>
                  </a:ext>
                </a:extLst>
              </p:cNvPr>
              <p:cNvSpPr txBox="1"/>
              <p:nvPr/>
            </p:nvSpPr>
            <p:spPr>
              <a:xfrm>
                <a:off x="7576531" y="2385951"/>
                <a:ext cx="3283848" cy="307777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A9A62DAE-8D59-FE0C-193D-1EE60D596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531" y="2385951"/>
                <a:ext cx="3283848" cy="307777"/>
              </a:xfrm>
              <a:prstGeom prst="rect">
                <a:avLst/>
              </a:prstGeom>
              <a:blipFill>
                <a:blip r:embed="rId4"/>
                <a:stretch>
                  <a:fillRect l="-1654" b="-17857"/>
                </a:stretch>
              </a:blipFill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D764CC6F-0E18-5F6E-0DC1-FE43A2110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1531" y="3113304"/>
            <a:ext cx="8938544" cy="31371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F151710-A9A4-E086-1487-FC8AC27E9059}"/>
                  </a:ext>
                </a:extLst>
              </p:cNvPr>
              <p:cNvSpPr txBox="1"/>
              <p:nvPr/>
            </p:nvSpPr>
            <p:spPr>
              <a:xfrm>
                <a:off x="7443546" y="2792524"/>
                <a:ext cx="3549818" cy="311304"/>
              </a:xfrm>
              <a:prstGeom prst="rect">
                <a:avLst/>
              </a:prstGeom>
              <a:noFill/>
              <a:ln w="28575">
                <a:solidFill>
                  <a:srgbClr val="FF5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F151710-A9A4-E086-1487-FC8AC27E9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546" y="2792524"/>
                <a:ext cx="3549818" cy="311304"/>
              </a:xfrm>
              <a:prstGeom prst="rect">
                <a:avLst/>
              </a:prstGeom>
              <a:blipFill>
                <a:blip r:embed="rId6"/>
                <a:stretch>
                  <a:fillRect l="-852" r="-852" b="-1786"/>
                </a:stretch>
              </a:blipFill>
              <a:ln w="28575">
                <a:solidFill>
                  <a:srgbClr val="FF5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90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6685CF-A960-70C1-7907-84A4B80D0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310129C-04D8-277F-394F-3B17B14792AD}"/>
              </a:ext>
            </a:extLst>
          </p:cNvPr>
          <p:cNvSpPr txBox="1"/>
          <p:nvPr/>
        </p:nvSpPr>
        <p:spPr>
          <a:xfrm>
            <a:off x="550731" y="2234077"/>
            <a:ext cx="6274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</a:t>
            </a:r>
            <a:r>
              <a:rPr kumimoji="0" lang="en-GB" sz="24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etter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activation is essential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A68B98A-3AB3-711B-EA77-EBDDF7A7F64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F2D05C6-E54E-9452-E19C-8C15261E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3175B7C-7F40-1669-A9FD-8888580F86DC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Getter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Activation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148F457-9256-0EF7-FEEF-8B50E26496A8}"/>
              </a:ext>
            </a:extLst>
          </p:cNvPr>
          <p:cNvSpPr txBox="1"/>
          <p:nvPr/>
        </p:nvSpPr>
        <p:spPr>
          <a:xfrm>
            <a:off x="550727" y="2794618"/>
            <a:ext cx="62746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Dedicated manipulator: capsule evacuation and sealing plug opening/closing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625FFD7-6DE8-B4E0-32BE-EC2250104E22}"/>
              </a:ext>
            </a:extLst>
          </p:cNvPr>
          <p:cNvSpPr txBox="1"/>
          <p:nvPr/>
        </p:nvSpPr>
        <p:spPr>
          <a:xfrm>
            <a:off x="550727" y="3724491"/>
            <a:ext cx="65058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PT100</a:t>
            </a:r>
            <a:r>
              <a:rPr lang="en-GB" sz="2400" dirty="0">
                <a:latin typeface="Cocomat Pro" pitchFamily="2" charset="0"/>
              </a:rPr>
              <a:t> temperature sensor </a:t>
            </a:r>
            <a:r>
              <a:rPr lang="en-GB" sz="2400" b="1" dirty="0">
                <a:latin typeface="Cocomat Pro" pitchFamily="2" charset="0"/>
              </a:rPr>
              <a:t>installation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4746B53-1A0D-9F16-805A-78278A718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6597" y="1889536"/>
            <a:ext cx="4395174" cy="336826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D540DC1-274C-09F5-B17D-6A2E186D2FDB}"/>
              </a:ext>
            </a:extLst>
          </p:cNvPr>
          <p:cNvSpPr txBox="1"/>
          <p:nvPr/>
        </p:nvSpPr>
        <p:spPr>
          <a:xfrm>
            <a:off x="550727" y="4285032"/>
            <a:ext cx="65058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Getter activation</a:t>
            </a:r>
            <a:r>
              <a:rPr lang="en-GB" sz="2400" dirty="0">
                <a:latin typeface="Cocomat Pro" pitchFamily="2" charset="0"/>
              </a:rPr>
              <a:t>: 6 A current over ∆t = 10 min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44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E46C2E-E262-2B08-DB57-9317FA4CF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86B60A-0977-A48C-EF5A-E1E8406E4FC9}"/>
              </a:ext>
            </a:extLst>
          </p:cNvPr>
          <p:cNvSpPr txBox="1"/>
          <p:nvPr/>
        </p:nvSpPr>
        <p:spPr>
          <a:xfrm>
            <a:off x="550731" y="2234077"/>
            <a:ext cx="6274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</a:t>
            </a:r>
            <a:r>
              <a:rPr kumimoji="0" lang="en-GB" sz="24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etter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activation is essential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B1A4AB-EE6C-9623-0808-00E1BDB66A4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E268A23-F4F1-8A80-DCFB-DDB6FAF2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B3CF135-F903-3457-73C2-52A032BD5160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Getter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Activation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C24FD9-4FB1-9845-096B-8A7D47709EB9}"/>
              </a:ext>
            </a:extLst>
          </p:cNvPr>
          <p:cNvSpPr txBox="1"/>
          <p:nvPr/>
        </p:nvSpPr>
        <p:spPr>
          <a:xfrm>
            <a:off x="550728" y="2794618"/>
            <a:ext cx="60133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Dedicated manipulator: capsule evacuation and sealing plug opening/closing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E4FAE78-3CC3-FBEE-6BB7-61FB2A0CCF48}"/>
              </a:ext>
            </a:extLst>
          </p:cNvPr>
          <p:cNvSpPr txBox="1"/>
          <p:nvPr/>
        </p:nvSpPr>
        <p:spPr>
          <a:xfrm>
            <a:off x="550727" y="3724491"/>
            <a:ext cx="6505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PT100</a:t>
            </a:r>
            <a:r>
              <a:rPr lang="en-GB" sz="2400" dirty="0">
                <a:latin typeface="Cocomat Pro" pitchFamily="2" charset="0"/>
              </a:rPr>
              <a:t> temperature sensor </a:t>
            </a:r>
            <a:r>
              <a:rPr lang="en-GB" sz="2400" b="1" dirty="0">
                <a:latin typeface="Cocomat Pro" pitchFamily="2" charset="0"/>
              </a:rPr>
              <a:t>installation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5F8E6DC-FF38-6156-A6C9-05AAA819C823}"/>
              </a:ext>
            </a:extLst>
          </p:cNvPr>
          <p:cNvSpPr txBox="1"/>
          <p:nvPr/>
        </p:nvSpPr>
        <p:spPr>
          <a:xfrm>
            <a:off x="550726" y="4845573"/>
            <a:ext cx="3847103" cy="46166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Temperature monitoring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8A55E91-E940-8A65-F183-79FD22CA7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399" y="1809115"/>
            <a:ext cx="5277826" cy="402461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6238FC3-CC8D-A54A-B161-83ABB62BE820}"/>
              </a:ext>
            </a:extLst>
          </p:cNvPr>
          <p:cNvSpPr txBox="1"/>
          <p:nvPr/>
        </p:nvSpPr>
        <p:spPr>
          <a:xfrm>
            <a:off x="550727" y="4285032"/>
            <a:ext cx="63459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Getter activation</a:t>
            </a:r>
            <a:r>
              <a:rPr lang="en-GB" sz="2400" dirty="0">
                <a:latin typeface="Cocomat Pro" pitchFamily="2" charset="0"/>
              </a:rPr>
              <a:t>: 6 A current over ∆t = 10 min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13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2A8407-C252-5192-B7D2-BBEDD858C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1F24D398-6C53-993B-B459-41602F4CF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492" y="1664231"/>
            <a:ext cx="5378576" cy="416225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F6D3D8C-0B2D-AB4A-6D53-7840489E8075}"/>
              </a:ext>
            </a:extLst>
          </p:cNvPr>
          <p:cNvSpPr txBox="1"/>
          <p:nvPr/>
        </p:nvSpPr>
        <p:spPr>
          <a:xfrm>
            <a:off x="550731" y="2234077"/>
            <a:ext cx="6274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</a:t>
            </a:r>
            <a:r>
              <a:rPr kumimoji="0" lang="en-GB" sz="24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etter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activation is essential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9953070-B639-43E2-C6F4-A351D243A366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5F5AF78-28A6-5FDB-2DE4-5D7D4B38F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4DCA58-A7B6-27F3-B9A7-77F434166F26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Getter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Activation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432A91-092D-A4E3-A8C8-5F57E7FF67E4}"/>
              </a:ext>
            </a:extLst>
          </p:cNvPr>
          <p:cNvSpPr txBox="1"/>
          <p:nvPr/>
        </p:nvSpPr>
        <p:spPr>
          <a:xfrm>
            <a:off x="550728" y="2794618"/>
            <a:ext cx="60133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Dedicated manipulator: capsule evacuation and sealing plug opening/closing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4997C33-3A48-92DA-11F3-0F2AE66B5F8C}"/>
              </a:ext>
            </a:extLst>
          </p:cNvPr>
          <p:cNvSpPr txBox="1"/>
          <p:nvPr/>
        </p:nvSpPr>
        <p:spPr>
          <a:xfrm>
            <a:off x="550727" y="3724491"/>
            <a:ext cx="6505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PT100</a:t>
            </a:r>
            <a:r>
              <a:rPr lang="en-GB" sz="2400" dirty="0">
                <a:latin typeface="Cocomat Pro" pitchFamily="2" charset="0"/>
              </a:rPr>
              <a:t> temperature sensor </a:t>
            </a:r>
            <a:r>
              <a:rPr lang="en-GB" sz="2400" b="1" dirty="0">
                <a:latin typeface="Cocomat Pro" pitchFamily="2" charset="0"/>
              </a:rPr>
              <a:t>installation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6710CD7-DBA1-9A1A-391A-99561F26F6ED}"/>
              </a:ext>
            </a:extLst>
          </p:cNvPr>
          <p:cNvSpPr txBox="1"/>
          <p:nvPr/>
        </p:nvSpPr>
        <p:spPr>
          <a:xfrm>
            <a:off x="550726" y="4845573"/>
            <a:ext cx="3847103" cy="46166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Pressure monitoring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5E38A1-76F2-6107-95E8-9F8075B276D0}"/>
              </a:ext>
            </a:extLst>
          </p:cNvPr>
          <p:cNvSpPr txBox="1"/>
          <p:nvPr/>
        </p:nvSpPr>
        <p:spPr>
          <a:xfrm>
            <a:off x="550727" y="4285032"/>
            <a:ext cx="63459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Getter activation</a:t>
            </a:r>
            <a:r>
              <a:rPr lang="en-GB" sz="2400" dirty="0">
                <a:latin typeface="Cocomat Pro" pitchFamily="2" charset="0"/>
              </a:rPr>
              <a:t>: 6 A current over ∆t = 10 min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90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35C796-4BC8-889E-0A9A-8140A4B1D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3072C65-958E-00A3-6FA1-A3AB87BBA0E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1B8C0FA-36DE-329F-E21D-E31687AC0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195B3B-9FC9-DAB6-B572-6761ECACE07A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Validation</a:t>
            </a:r>
            <a:endParaRPr lang="en-GB" sz="28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4C12045-A2B8-37EE-0BD9-FD7DBD96B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1123821"/>
            <a:ext cx="6400800" cy="246021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F4DFB6C-D4BE-9364-D629-DBA8B3E2BDA0}"/>
              </a:ext>
            </a:extLst>
          </p:cNvPr>
          <p:cNvSpPr txBox="1"/>
          <p:nvPr/>
        </p:nvSpPr>
        <p:spPr>
          <a:xfrm>
            <a:off x="550728" y="3632820"/>
            <a:ext cx="5630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Pressure measured at the cap tightening: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5A651C4-9E06-0493-B102-54DC630516FE}"/>
                  </a:ext>
                </a:extLst>
              </p:cNvPr>
              <p:cNvSpPr txBox="1"/>
              <p:nvPr/>
            </p:nvSpPr>
            <p:spPr>
              <a:xfrm>
                <a:off x="6180769" y="3708000"/>
                <a:ext cx="2400657" cy="31130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5A651C4-9E06-0493-B102-54DC63051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769" y="3708000"/>
                <a:ext cx="2400657" cy="311304"/>
              </a:xfrm>
              <a:prstGeom prst="rect">
                <a:avLst/>
              </a:prstGeom>
              <a:blipFill>
                <a:blip r:embed="rId5"/>
                <a:stretch>
                  <a:fillRect l="-2284" r="-2030" b="-17647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6A18D92-2A6F-9265-81B7-639796E6E5DF}"/>
              </a:ext>
            </a:extLst>
          </p:cNvPr>
          <p:cNvSpPr txBox="1"/>
          <p:nvPr/>
        </p:nvSpPr>
        <p:spPr>
          <a:xfrm>
            <a:off x="550726" y="4094484"/>
            <a:ext cx="69821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Cocomat Pro" pitchFamily="2" charset="0"/>
              </a:rPr>
              <a:t>Pressure measured at the cap reopening (∆t = 5d):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1B18049-8E15-6879-7990-ABC26CE50334}"/>
                  </a:ext>
                </a:extLst>
              </p:cNvPr>
              <p:cNvSpPr txBox="1"/>
              <p:nvPr/>
            </p:nvSpPr>
            <p:spPr>
              <a:xfrm>
                <a:off x="7381097" y="4180986"/>
                <a:ext cx="2511457" cy="34304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=2.2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1B18049-8E15-6879-7990-ABC26CE50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1097" y="4180986"/>
                <a:ext cx="2511457" cy="343043"/>
              </a:xfrm>
              <a:prstGeom prst="rect">
                <a:avLst/>
              </a:prstGeom>
              <a:blipFill>
                <a:blip r:embed="rId6"/>
                <a:stretch>
                  <a:fillRect l="-485" r="-485" b="-23214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322886F-E44F-2494-2B5D-FD9F0A961B8F}"/>
              </a:ext>
            </a:extLst>
          </p:cNvPr>
          <p:cNvSpPr txBox="1"/>
          <p:nvPr/>
        </p:nvSpPr>
        <p:spPr>
          <a:xfrm>
            <a:off x="550726" y="4610531"/>
            <a:ext cx="40068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Cocomat Pro" pitchFamily="2" charset="0"/>
              </a:rPr>
              <a:t>Effective capsule pressure: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B51C7024-AF64-816D-0DCF-BA5AF01721F1}"/>
                  </a:ext>
                </a:extLst>
              </p:cNvPr>
              <p:cNvSpPr txBox="1"/>
              <p:nvPr/>
            </p:nvSpPr>
            <p:spPr>
              <a:xfrm>
                <a:off x="8664323" y="4670322"/>
                <a:ext cx="2731453" cy="342081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𝑐𝑎𝑝𝑠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=3.4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B51C7024-AF64-816D-0DCF-BA5AF0172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323" y="4670322"/>
                <a:ext cx="2731453" cy="342081"/>
              </a:xfrm>
              <a:prstGeom prst="rect">
                <a:avLst/>
              </a:prstGeom>
              <a:blipFill>
                <a:blip r:embed="rId7"/>
                <a:stretch>
                  <a:fillRect l="-1325" r="-1104" b="-13115"/>
                </a:stretch>
              </a:blipFill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291A956-0088-ECF8-C731-BEABD4793684}"/>
                  </a:ext>
                </a:extLst>
              </p:cNvPr>
              <p:cNvSpPr txBox="1"/>
              <p:nvPr/>
            </p:nvSpPr>
            <p:spPr>
              <a:xfrm>
                <a:off x="4518154" y="4685961"/>
                <a:ext cx="4006866" cy="3323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𝑓𝑖𝑡𝑡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𝑓𝑖𝑡𝑡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𝑐𝑎𝑝𝑠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𝑐𝑎𝑝𝑠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291A956-0088-ECF8-C731-BEABD4793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154" y="4685961"/>
                <a:ext cx="4006866" cy="332399"/>
              </a:xfrm>
              <a:prstGeom prst="rect">
                <a:avLst/>
              </a:prstGeom>
              <a:blipFill>
                <a:blip r:embed="rId8"/>
                <a:stretch>
                  <a:fillRect b="-27778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10A42AA-B93C-FE35-9854-26B08223C47B}"/>
              </a:ext>
            </a:extLst>
          </p:cNvPr>
          <p:cNvSpPr txBox="1"/>
          <p:nvPr/>
        </p:nvSpPr>
        <p:spPr>
          <a:xfrm>
            <a:off x="550726" y="5119751"/>
            <a:ext cx="114109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Cocomat Pro" pitchFamily="2" charset="0"/>
              </a:rPr>
              <a:t>Over 5 days</a:t>
            </a:r>
            <a:r>
              <a:rPr lang="en-GB" sz="2400" dirty="0">
                <a:latin typeface="Cocomat Pro" pitchFamily="2" charset="0"/>
              </a:rPr>
              <a:t>:                                             (from 10</a:t>
            </a:r>
            <a:r>
              <a:rPr lang="en-GB" sz="2400" baseline="30000" dirty="0">
                <a:latin typeface="Cocomat Pro" pitchFamily="2" charset="0"/>
              </a:rPr>
              <a:t>−6</a:t>
            </a:r>
            <a:r>
              <a:rPr lang="en-GB" sz="2400" dirty="0">
                <a:latin typeface="Cocomat Pro" pitchFamily="2" charset="0"/>
              </a:rPr>
              <a:t> mbar to 10</a:t>
            </a:r>
            <a:r>
              <a:rPr lang="en-GB" sz="2400" baseline="30000" dirty="0">
                <a:latin typeface="Cocomat Pro" pitchFamily="2" charset="0"/>
              </a:rPr>
              <a:t>−4 </a:t>
            </a:r>
            <a:r>
              <a:rPr lang="en-GB" sz="2400" dirty="0">
                <a:latin typeface="Cocomat Pro" pitchFamily="2" charset="0"/>
              </a:rPr>
              <a:t>mbar in one month)</a:t>
            </a:r>
            <a:r>
              <a:rPr lang="en-GB" sz="2400" b="1" dirty="0">
                <a:latin typeface="Cocomat Pro" pitchFamily="2" charset="0"/>
              </a:rPr>
              <a:t> 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079D09A-4305-95B8-3BFF-A74646DE20C4}"/>
                  </a:ext>
                </a:extLst>
              </p:cNvPr>
              <p:cNvSpPr txBox="1"/>
              <p:nvPr/>
            </p:nvSpPr>
            <p:spPr>
              <a:xfrm>
                <a:off x="2611603" y="5193169"/>
                <a:ext cx="2812501" cy="342081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𝑐𝑎𝑝𝑠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=2.2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079D09A-4305-95B8-3BFF-A74646DE2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603" y="5193169"/>
                <a:ext cx="2812501" cy="342081"/>
              </a:xfrm>
              <a:prstGeom prst="rect">
                <a:avLst/>
              </a:prstGeom>
              <a:blipFill>
                <a:blip r:embed="rId9"/>
                <a:stretch>
                  <a:fillRect l="-1285" r="-1071" b="-13115"/>
                </a:stretch>
              </a:blipFill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07A199B-AE48-7D20-B86E-418B553878A8}"/>
              </a:ext>
            </a:extLst>
          </p:cNvPr>
          <p:cNvSpPr txBox="1"/>
          <p:nvPr/>
        </p:nvSpPr>
        <p:spPr>
          <a:xfrm>
            <a:off x="550726" y="5628971"/>
            <a:ext cx="115324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Cocomat Pro" pitchFamily="2" charset="0"/>
              </a:rPr>
              <a:t>Cryogenic vacuum operation improves long-term vacuum stability (capsule in cryostat)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00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333E33-B222-6306-DBC3-E5232468E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BAC251C-1BB7-7AB6-3475-999E8719A90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9E8815E-6D8D-E0AA-6500-4063E9F8A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2AE04C-ED48-57E9-9F9A-42648ADC038F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Inside the Capsule: Support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Structure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BEAB86C-F35D-E30A-0C80-C398366C9A41}"/>
              </a:ext>
            </a:extLst>
          </p:cNvPr>
          <p:cNvSpPr txBox="1"/>
          <p:nvPr/>
        </p:nvSpPr>
        <p:spPr>
          <a:xfrm>
            <a:off x="550728" y="1793134"/>
            <a:ext cx="108901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Coaxial HPGe detector mounted within enclosure using a dedicated mechanical support system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B600261-79CB-9272-6E5A-395914A0ADCF}"/>
              </a:ext>
            </a:extLst>
          </p:cNvPr>
          <p:cNvSpPr txBox="1"/>
          <p:nvPr/>
        </p:nvSpPr>
        <p:spPr>
          <a:xfrm>
            <a:off x="550727" y="2879645"/>
            <a:ext cx="58283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Alumina hollow conical support:</a:t>
            </a:r>
            <a:r>
              <a:rPr lang="en-GB" sz="2400" dirty="0">
                <a:latin typeface="Cocomat Pro" pitchFamily="2" charset="0"/>
              </a:rPr>
              <a:t> provides structural stability and precise alignment of the crystal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CC47673-23C5-8863-6452-DE4CE9044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655" y="2357228"/>
            <a:ext cx="4931231" cy="204751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0657376-42E6-C9D0-18B2-750F6E4258C8}"/>
              </a:ext>
            </a:extLst>
          </p:cNvPr>
          <p:cNvSpPr txBox="1"/>
          <p:nvPr/>
        </p:nvSpPr>
        <p:spPr>
          <a:xfrm>
            <a:off x="550727" y="4418651"/>
            <a:ext cx="108901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Indium: </a:t>
            </a:r>
            <a:r>
              <a:rPr lang="en-GB" sz="2400" dirty="0">
                <a:latin typeface="Cocomat Pro" pitchFamily="2" charset="0"/>
              </a:rPr>
              <a:t>conductive contact while preventing mechanical stress and friction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66F4BF4-CFD2-6DD7-84EA-001CE4F15515}"/>
              </a:ext>
            </a:extLst>
          </p:cNvPr>
          <p:cNvSpPr txBox="1"/>
          <p:nvPr/>
        </p:nvSpPr>
        <p:spPr>
          <a:xfrm>
            <a:off x="550727" y="5045868"/>
            <a:ext cx="108901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Central </a:t>
            </a:r>
            <a:r>
              <a:rPr lang="en-GB" sz="2400" b="1" dirty="0">
                <a:latin typeface="Cocomat Pro" pitchFamily="2" charset="0"/>
              </a:rPr>
              <a:t>electrical rod</a:t>
            </a:r>
            <a:r>
              <a:rPr lang="en-GB" sz="2400" dirty="0">
                <a:latin typeface="Cocomat Pro" pitchFamily="2" charset="0"/>
              </a:rPr>
              <a:t>: high negative bias voltage (3–5 kV) for detector polarization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37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CE0798-ABB3-D4DD-18B1-B956FC450A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G. Secci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F3C923A-68AC-A314-6FBD-25B3F23D4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C5C470-A7BB-8A60-D594-BB4EE51C94BE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Content</a:t>
            </a:r>
            <a:endParaRPr lang="en-GB" sz="28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37F4FF4-6A62-3518-DEE5-3713922AA289}"/>
              </a:ext>
            </a:extLst>
          </p:cNvPr>
          <p:cNvSpPr txBox="1"/>
          <p:nvPr/>
        </p:nvSpPr>
        <p:spPr>
          <a:xfrm>
            <a:off x="616045" y="2128789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State-of-the-Art HPGe Detectors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415F3B-40CE-D121-4B38-4161E395B83B}"/>
              </a:ext>
            </a:extLst>
          </p:cNvPr>
          <p:cNvSpPr txBox="1"/>
          <p:nvPr/>
        </p:nvSpPr>
        <p:spPr>
          <a:xfrm>
            <a:off x="616045" y="2683962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The N3G Projects (Next Generation Germanium Gamma detectors)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5125EE6-DA56-C040-FF4F-0A7BA0669237}"/>
              </a:ext>
            </a:extLst>
          </p:cNvPr>
          <p:cNvSpPr txBox="1"/>
          <p:nvPr/>
        </p:nvSpPr>
        <p:spPr>
          <a:xfrm>
            <a:off x="616045" y="3239135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Mechanical Solutions for HPGe Detectors: Vacuum-Tight Capsules Design and Validation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8D5AE3E-95C9-5456-797F-1435F55E43CD}"/>
              </a:ext>
            </a:extLst>
          </p:cNvPr>
          <p:cNvSpPr txBox="1"/>
          <p:nvPr/>
        </p:nvSpPr>
        <p:spPr>
          <a:xfrm>
            <a:off x="616045" y="4163640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Inside the Capsule: Innovative Detector Support Architecture and Mounting Strategies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37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E62BEC-A9C1-29B9-F32D-252915915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BB8C602-FA5E-D945-2877-85981CAA874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BAB030-59EA-F569-1CE9-13CA9792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10DF04-CA8C-1BC4-7979-15501BC5664F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Inside the Capsule: Support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Structure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09D8F12-9142-4F43-C3B7-8B178CBDFE61}"/>
              </a:ext>
            </a:extLst>
          </p:cNvPr>
          <p:cNvSpPr txBox="1"/>
          <p:nvPr/>
        </p:nvSpPr>
        <p:spPr>
          <a:xfrm>
            <a:off x="550728" y="1684275"/>
            <a:ext cx="110436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Spring-supported base</a:t>
            </a:r>
            <a:r>
              <a:rPr lang="en-GB" sz="2400" dirty="0">
                <a:latin typeface="Cocomat Pro" pitchFamily="2" charset="0"/>
              </a:rPr>
              <a:t>: alumina cone rests on a </a:t>
            </a:r>
            <a:r>
              <a:rPr lang="en-GB" sz="2400" b="1" dirty="0">
                <a:latin typeface="Cocomat Pro" pitchFamily="2" charset="0"/>
              </a:rPr>
              <a:t>single-wave</a:t>
            </a:r>
            <a:r>
              <a:rPr lang="en-GB" sz="2400" dirty="0">
                <a:latin typeface="Cocomat Pro" pitchFamily="2" charset="0"/>
              </a:rPr>
              <a:t> annular spring (Inconel) housed in an </a:t>
            </a:r>
            <a:r>
              <a:rPr lang="en-GB" sz="2400" b="1" dirty="0" err="1">
                <a:latin typeface="Cocomat Pro" pitchFamily="2" charset="0"/>
              </a:rPr>
              <a:t>aluminum</a:t>
            </a:r>
            <a:r>
              <a:rPr lang="en-GB" sz="2400" b="1" dirty="0">
                <a:latin typeface="Cocomat Pro" pitchFamily="2" charset="0"/>
              </a:rPr>
              <a:t> holder </a:t>
            </a:r>
            <a:r>
              <a:rPr lang="en-GB" sz="2400" dirty="0">
                <a:latin typeface="Cocomat Pro" pitchFamily="2" charset="0"/>
              </a:rPr>
              <a:t>fixed to the flange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09E1817-B02C-B126-A0D2-2DC2D94885FE}"/>
              </a:ext>
            </a:extLst>
          </p:cNvPr>
          <p:cNvSpPr txBox="1"/>
          <p:nvPr/>
        </p:nvSpPr>
        <p:spPr>
          <a:xfrm>
            <a:off x="550728" y="4745586"/>
            <a:ext cx="108901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Cryogenic compatibility</a:t>
            </a:r>
            <a:r>
              <a:rPr lang="en-GB" sz="2400" dirty="0">
                <a:latin typeface="Cocomat Pro" pitchFamily="2" charset="0"/>
              </a:rPr>
              <a:t>: Inconel spring ensures elasticity and mechanical stability at liquid-nitrogen temperatures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04CF485-08A9-941F-A92F-AA47C5723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741" y="2606018"/>
            <a:ext cx="6489714" cy="201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52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602F42-4EF3-6A8B-6C5A-DD13BDA86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2E559F3-0897-D644-99D8-5AA21C4CA26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870951B-69C2-EFBD-0D76-FB33FF271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4A3C5B0-8304-A53D-4E02-E3AE7D2ACBDD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Inside the Capsule: Support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Structure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6E1E433-82FE-C799-575F-0B1C112342D2}"/>
              </a:ext>
            </a:extLst>
          </p:cNvPr>
          <p:cNvSpPr txBox="1"/>
          <p:nvPr/>
        </p:nvSpPr>
        <p:spPr>
          <a:xfrm>
            <a:off x="550728" y="1684275"/>
            <a:ext cx="110436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Detector, cone, spring and spring-holder closed by a </a:t>
            </a:r>
            <a:r>
              <a:rPr lang="en-GB" sz="2400" b="1" dirty="0">
                <a:latin typeface="Cocomat Pro" pitchFamily="2" charset="0"/>
              </a:rPr>
              <a:t>PEEK cylindrical case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01EC269-ACE8-C08B-00EF-BAD182F9E36E}"/>
              </a:ext>
            </a:extLst>
          </p:cNvPr>
          <p:cNvSpPr txBox="1"/>
          <p:nvPr/>
        </p:nvSpPr>
        <p:spPr>
          <a:xfrm>
            <a:off x="550728" y="2508614"/>
            <a:ext cx="7961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Clamping system</a:t>
            </a:r>
            <a:r>
              <a:rPr lang="en-GB" sz="2400" dirty="0">
                <a:latin typeface="Cocomat Pro" pitchFamily="2" charset="0"/>
              </a:rPr>
              <a:t>: </a:t>
            </a:r>
            <a:r>
              <a:rPr lang="en-GB" sz="2400" dirty="0" err="1">
                <a:latin typeface="Cocomat Pro" pitchFamily="2" charset="0"/>
              </a:rPr>
              <a:t>aluminum</a:t>
            </a:r>
            <a:r>
              <a:rPr lang="en-GB" sz="2400" dirty="0">
                <a:latin typeface="Cocomat Pro" pitchFamily="2" charset="0"/>
              </a:rPr>
              <a:t> ring + M2.5 steel screws fix the PEEK case to the spring-holder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1A68014-9094-DAF0-0FCE-6EB28AA79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628" y="2269251"/>
            <a:ext cx="2416273" cy="312287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8B59F92-82A0-ABC8-EB1F-2BA7289D7937}"/>
              </a:ext>
            </a:extLst>
          </p:cNvPr>
          <p:cNvSpPr txBox="1"/>
          <p:nvPr/>
        </p:nvSpPr>
        <p:spPr>
          <a:xfrm>
            <a:off x="550728" y="3578974"/>
            <a:ext cx="7961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Controlled tightening force: </a:t>
            </a:r>
            <a:r>
              <a:rPr lang="en-GB" sz="2400" dirty="0">
                <a:latin typeface="Cocomat Pro" pitchFamily="2" charset="0"/>
              </a:rPr>
              <a:t>4.4 N mm tightening torque (half the torque to unwrap a candy!) 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F94A6D0-B240-514F-61CB-C3E9A4B9D437}"/>
              </a:ext>
            </a:extLst>
          </p:cNvPr>
          <p:cNvSpPr txBox="1"/>
          <p:nvPr/>
        </p:nvSpPr>
        <p:spPr>
          <a:xfrm>
            <a:off x="550728" y="4603206"/>
            <a:ext cx="7961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Crystal position independent </a:t>
            </a:r>
            <a:r>
              <a:rPr lang="en-GB" sz="2400" dirty="0">
                <a:latin typeface="Cocomat Pro" pitchFamily="2" charset="0"/>
              </a:rPr>
              <a:t>from the container absolute orientation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1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2AB9D6-F6CC-6220-373F-E461AB834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5EC4C3-EAA1-90AE-C9F9-1D62DEFB531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28D0C83-CB9D-74B5-AE6C-2C36C5E7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FDC60E4-6313-2A01-0AEC-C079D133D7EB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Assembly</a:t>
            </a:r>
            <a:endParaRPr lang="en-GB" sz="28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BCEF438-945A-6B84-AB3B-C04D50A5B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957" y="1491477"/>
            <a:ext cx="9612086" cy="405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53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F0ADD5-FC5E-92C1-4BC4-4BF2F8B06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10CDBA-BD14-14B1-ADCD-E7C9AF498A7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2A299AF-A934-2853-8C6A-167AA567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B271D0-ECED-C428-6D95-F1A23170511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Assembly</a:t>
            </a:r>
            <a:endParaRPr lang="en-GB" sz="28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F9C4FCC-636F-0D40-C00F-23AB89C0D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957" y="1479445"/>
            <a:ext cx="9612086" cy="40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0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5D6591-A8A6-59F3-ABDB-B53867954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C96F57E-0C22-7F5C-7973-1442A588E01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E4B64D5-D986-4643-DDFC-657181005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AAEBD9A-A78C-3CFF-68A0-6ABDE7ADE291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Assembly</a:t>
            </a:r>
            <a:endParaRPr lang="en-GB" sz="28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11B3186-A7EC-DF9A-C9E3-CF7C368C7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191" y="1123821"/>
            <a:ext cx="8135617" cy="509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28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F5047F-37A8-BAD3-733B-9CC4D2A81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08CD22CA-36C0-EF5B-00D5-5855660C2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674" y="1380648"/>
            <a:ext cx="6382762" cy="464746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F617F94-D7EC-B227-B12A-39F6866F4BF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01F605E-CFC6-A1AD-0503-CFD18BB8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4BB2B2-AB45-9DBD-158C-8093FE230BD4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Assembly and Test</a:t>
            </a:r>
            <a:endParaRPr lang="en-GB" sz="28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F343E5E-61DA-982E-1C5F-799B81BAA13A}"/>
              </a:ext>
            </a:extLst>
          </p:cNvPr>
          <p:cNvSpPr txBox="1"/>
          <p:nvPr/>
        </p:nvSpPr>
        <p:spPr>
          <a:xfrm>
            <a:off x="550731" y="1646249"/>
            <a:ext cx="6274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Liquid nitrogen </a:t>
            </a:r>
            <a:r>
              <a:rPr lang="en-GB" sz="2400" b="1" dirty="0">
                <a:latin typeface="Cocomat Pro" pitchFamily="2" charset="0"/>
              </a:rPr>
              <a:t>cooling down and test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FD8EE5-4F7E-5F0F-E2D5-8E5551CBA72E}"/>
              </a:ext>
            </a:extLst>
          </p:cNvPr>
          <p:cNvSpPr txBox="1"/>
          <p:nvPr/>
        </p:nvSpPr>
        <p:spPr>
          <a:xfrm>
            <a:off x="550731" y="2142682"/>
            <a:ext cx="54037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I-V characterization:</a:t>
            </a:r>
            <a:br>
              <a:rPr lang="en-GB" sz="2400" b="1" dirty="0">
                <a:latin typeface="Cocomat Pro" pitchFamily="2" charset="0"/>
              </a:rPr>
            </a:br>
            <a:r>
              <a:rPr lang="en-GB" sz="2400" dirty="0">
                <a:latin typeface="Cocomat Pro" pitchFamily="2" charset="0"/>
              </a:rPr>
              <a:t>leakage current measured with a precision ammeter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7491135-BD2E-632B-F77A-90AAE7F5A9AB}"/>
              </a:ext>
            </a:extLst>
          </p:cNvPr>
          <p:cNvSpPr txBox="1"/>
          <p:nvPr/>
        </p:nvSpPr>
        <p:spPr>
          <a:xfrm>
            <a:off x="550731" y="3377779"/>
            <a:ext cx="47723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C00000"/>
                </a:solidFill>
                <a:latin typeface="Cocomat Pro" pitchFamily="2" charset="0"/>
              </a:rPr>
              <a:t>Upper segment</a:t>
            </a:r>
            <a:r>
              <a:rPr lang="en-GB" sz="2400" dirty="0">
                <a:solidFill>
                  <a:srgbClr val="C00000"/>
                </a:solidFill>
                <a:latin typeface="Cocomat Pro" pitchFamily="2" charset="0"/>
              </a:rPr>
              <a:t>: high leakage current … issues during etching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DDA15DF-2507-46FB-52CE-AED420AB11DC}"/>
              </a:ext>
            </a:extLst>
          </p:cNvPr>
          <p:cNvSpPr txBox="1"/>
          <p:nvPr/>
        </p:nvSpPr>
        <p:spPr>
          <a:xfrm>
            <a:off x="550730" y="4243544"/>
            <a:ext cx="47723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C00000"/>
                </a:solidFill>
                <a:latin typeface="Cocomat Pro" pitchFamily="2" charset="0"/>
              </a:rPr>
              <a:t>Bottom segments: </a:t>
            </a:r>
            <a:r>
              <a:rPr lang="en-GB" sz="2400" dirty="0">
                <a:solidFill>
                  <a:srgbClr val="C00000"/>
                </a:solidFill>
                <a:latin typeface="Cocomat Pro" pitchFamily="2" charset="0"/>
              </a:rPr>
              <a:t>high leakage current … gold on passivation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AC517AC-C3A1-A76F-A652-02B5462CF298}"/>
              </a:ext>
            </a:extLst>
          </p:cNvPr>
          <p:cNvSpPr txBox="1"/>
          <p:nvPr/>
        </p:nvSpPr>
        <p:spPr>
          <a:xfrm>
            <a:off x="550730" y="5109309"/>
            <a:ext cx="4772383" cy="830997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B050"/>
                </a:solidFill>
                <a:latin typeface="Cocomat Pro" pitchFamily="2" charset="0"/>
              </a:rPr>
              <a:t>Middle segments: leakage current in the picoampere range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244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build="allAtOnce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A4C68B-8EFE-EF06-F608-620B6E381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FF86B13-6E73-B039-D21A-CBE9521B527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BB4F607-A4BE-DA43-4E95-A42128889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2660FE-94F3-58C8-FEBE-21E9004FA71E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Assembly and Test</a:t>
            </a:r>
            <a:endParaRPr lang="en-GB" sz="28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3B08B39-834D-AF3E-13E7-439A2A714695}"/>
              </a:ext>
            </a:extLst>
          </p:cNvPr>
          <p:cNvSpPr txBox="1"/>
          <p:nvPr/>
        </p:nvSpPr>
        <p:spPr>
          <a:xfrm>
            <a:off x="550730" y="1646249"/>
            <a:ext cx="10890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Resistance measurements </a:t>
            </a:r>
            <a:r>
              <a:rPr lang="en-GB" sz="2400" dirty="0">
                <a:latin typeface="Cocomat Pro" pitchFamily="2" charset="0"/>
              </a:rPr>
              <a:t>between adjacent segments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448D084-E93C-9B05-44DD-ADC077688DCD}"/>
              </a:ext>
            </a:extLst>
          </p:cNvPr>
          <p:cNvSpPr txBox="1"/>
          <p:nvPr/>
        </p:nvSpPr>
        <p:spPr>
          <a:xfrm>
            <a:off x="550729" y="2142682"/>
            <a:ext cx="10890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Measurements performed in the middle region to minimize leakage current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953325F-A945-A992-BC0C-3D92C6829A33}"/>
              </a:ext>
            </a:extLst>
          </p:cNvPr>
          <p:cNvSpPr txBox="1"/>
          <p:nvPr/>
        </p:nvSpPr>
        <p:spPr>
          <a:xfrm>
            <a:off x="550729" y="2639115"/>
            <a:ext cx="10890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10 TΩ between adjacent lateral segments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0799C8E-4D30-2224-EA31-26B9E1AAE1C3}"/>
              </a:ext>
            </a:extLst>
          </p:cNvPr>
          <p:cNvSpPr txBox="1"/>
          <p:nvPr/>
        </p:nvSpPr>
        <p:spPr>
          <a:xfrm>
            <a:off x="550728" y="3129563"/>
            <a:ext cx="10890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Few TΩ between middle and top/bottom segments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C4ECD2F-2D27-3BED-A7A0-306AC596F9FB}"/>
              </a:ext>
            </a:extLst>
          </p:cNvPr>
          <p:cNvSpPr txBox="1"/>
          <p:nvPr/>
        </p:nvSpPr>
        <p:spPr>
          <a:xfrm>
            <a:off x="550728" y="3628988"/>
            <a:ext cx="10890155" cy="461665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High resistance confirms effective </a:t>
            </a:r>
            <a:r>
              <a:rPr lang="en-GB" sz="2400" b="1" dirty="0">
                <a:latin typeface="Cocomat Pro" pitchFamily="2" charset="0"/>
              </a:rPr>
              <a:t>electrical isolation </a:t>
            </a:r>
            <a:r>
              <a:rPr lang="en-GB" sz="2400" dirty="0">
                <a:latin typeface="Cocomat Pro" pitchFamily="2" charset="0"/>
              </a:rPr>
              <a:t>from trenching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95C885-45CD-797F-A572-2852C4A745FA}"/>
              </a:ext>
            </a:extLst>
          </p:cNvPr>
          <p:cNvSpPr txBox="1"/>
          <p:nvPr/>
        </p:nvSpPr>
        <p:spPr>
          <a:xfrm>
            <a:off x="550727" y="4206064"/>
            <a:ext cx="10890155" cy="830997"/>
          </a:xfrm>
          <a:prstGeom prst="rect">
            <a:avLst/>
          </a:prstGeom>
          <a:noFill/>
          <a:ln w="28575">
            <a:solidFill>
              <a:srgbClr val="FF5050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Low breakdown voltage and surface damage prevented charge collection measurements</a:t>
            </a:r>
            <a:endParaRPr kumimoji="0" lang="it-IT" sz="240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54C4F1E-B4A3-550D-E09F-6A08872F957F}"/>
              </a:ext>
            </a:extLst>
          </p:cNvPr>
          <p:cNvSpPr txBox="1"/>
          <p:nvPr/>
        </p:nvSpPr>
        <p:spPr>
          <a:xfrm>
            <a:off x="550726" y="5188348"/>
            <a:ext cx="10890155" cy="461665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Connection system and </a:t>
            </a:r>
            <a:r>
              <a:rPr lang="en-GB" sz="2400" b="1" dirty="0">
                <a:latin typeface="Cocomat Pro" pitchFamily="2" charset="0"/>
              </a:rPr>
              <a:t>mechanical support proved reliable and efficient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63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build="allAtOnce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9A1682-6142-D827-8D32-6154919E1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9D393F-D71B-8675-15C2-D534E2F64FC5}"/>
              </a:ext>
            </a:extLst>
          </p:cNvPr>
          <p:cNvSpPr txBox="1"/>
          <p:nvPr/>
        </p:nvSpPr>
        <p:spPr>
          <a:xfrm>
            <a:off x="692245" y="1628046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A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reliable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 design for cryogenic vacuum enclosures has been developed and validated for operation at liquid nitrogen temperatures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B483A7B-AEE0-752B-0023-49EEAACFE80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B6ED098-EC04-B351-7F2C-2B93E769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2FF9C7C-E885-F56D-1DB5-8B7E0F1FD3AE}"/>
              </a:ext>
            </a:extLst>
          </p:cNvPr>
          <p:cNvSpPr txBox="1"/>
          <p:nvPr/>
        </p:nvSpPr>
        <p:spPr>
          <a:xfrm>
            <a:off x="3690257" y="600601"/>
            <a:ext cx="42563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Conclusion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D1EA2BD-EB96-AA27-8FFD-89C43FA62E74}"/>
              </a:ext>
            </a:extLst>
          </p:cNvPr>
          <p:cNvSpPr txBox="1"/>
          <p:nvPr/>
        </p:nvSpPr>
        <p:spPr>
          <a:xfrm>
            <a:off x="692245" y="2459043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Sealing and vacuum stability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are effectively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ensured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 through HelicoFlex technology and NEG-based chemical pumping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2CBF7FA-BC96-0D8C-7532-BFC6DAB2449B}"/>
              </a:ext>
            </a:extLst>
          </p:cNvPr>
          <p:cNvSpPr txBox="1"/>
          <p:nvPr/>
        </p:nvSpPr>
        <p:spPr>
          <a:xfrm>
            <a:off x="692245" y="3318837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Leak detection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methodologies based on mass spectrometry and helium tracing proved essential for system validation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D49C5FC-C36B-8CEA-6D3D-12B2214A512D}"/>
              </a:ext>
            </a:extLst>
          </p:cNvPr>
          <p:cNvSpPr txBox="1"/>
          <p:nvPr/>
        </p:nvSpPr>
        <p:spPr>
          <a:xfrm>
            <a:off x="692245" y="4171606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Experimental results confirm excellent performance, with minimal pressure increase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E155432-B82C-6B01-A990-FE716DA030DB}"/>
              </a:ext>
            </a:extLst>
          </p:cNvPr>
          <p:cNvSpPr txBox="1"/>
          <p:nvPr/>
        </p:nvSpPr>
        <p:spPr>
          <a:xfrm>
            <a:off x="692245" y="5002603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Mechanical integration of the detector guarantees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stable operation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, proper biasing and reproducible assembly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36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1B0EB4-12D4-9675-2A10-9AA4281AE526}"/>
              </a:ext>
            </a:extLst>
          </p:cNvPr>
          <p:cNvSpPr txBox="1"/>
          <p:nvPr/>
        </p:nvSpPr>
        <p:spPr>
          <a:xfrm>
            <a:off x="7587343" y="2253343"/>
            <a:ext cx="44087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002060"/>
                </a:solidFill>
              </a:rPr>
              <a:t>Thank You for</a:t>
            </a:r>
          </a:p>
          <a:p>
            <a:pPr algn="ctr"/>
            <a:r>
              <a:rPr lang="it-IT" sz="4400" b="1" dirty="0">
                <a:solidFill>
                  <a:srgbClr val="002060"/>
                </a:solidFill>
              </a:rPr>
              <a:t>Your Attention !</a:t>
            </a:r>
          </a:p>
          <a:p>
            <a:pPr algn="ctr"/>
            <a:endParaRPr lang="it-IT" sz="4400" b="1" dirty="0"/>
          </a:p>
          <a:p>
            <a:pPr algn="ctr"/>
            <a:r>
              <a:rPr lang="it-IT" sz="2800" dirty="0">
                <a:solidFill>
                  <a:srgbClr val="002060"/>
                </a:solidFill>
              </a:rPr>
              <a:t>giacomo.secci@mi.infn.it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7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92245" y="1976385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High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Purity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Germanium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(HPGe) detectors: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impurity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concentration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of 10</a:t>
            </a:r>
            <a:r>
              <a:rPr kumimoji="0" lang="it-IT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10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cm</a:t>
            </a:r>
            <a:r>
              <a:rPr kumimoji="0" lang="it-IT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-3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FFDAE3-B9E6-DE5F-A2D5-CD160E8EF6E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1A8BA23-2E91-E4FB-AFFD-3825A5499CE5}"/>
              </a:ext>
            </a:extLst>
          </p:cNvPr>
          <p:cNvSpPr txBox="1"/>
          <p:nvPr/>
        </p:nvSpPr>
        <p:spPr>
          <a:xfrm>
            <a:off x="692241" y="2487883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Remarkable energy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resolution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2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@ 1.33 MeV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BF7E12-23A4-02D0-ECEC-FB783B011DC9}"/>
              </a:ext>
            </a:extLst>
          </p:cNvPr>
          <p:cNvSpPr txBox="1"/>
          <p:nvPr/>
        </p:nvSpPr>
        <p:spPr>
          <a:xfrm>
            <a:off x="692241" y="2977873"/>
            <a:ext cx="10465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Interaction points identification through detector segmentation and Pulse Shape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Anaysis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(PSA)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EED7687-CD74-58C8-EFEC-7C40B5D80D83}"/>
              </a:ext>
            </a:extLst>
          </p:cNvPr>
          <p:cNvSpPr txBox="1"/>
          <p:nvPr/>
        </p:nvSpPr>
        <p:spPr>
          <a:xfrm>
            <a:off x="692237" y="3870377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γ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trajectories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reconstruction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tracking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algorithms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AD57CB-F23F-4C88-7BD3-F0AB3EDF4FD6}"/>
              </a:ext>
            </a:extLst>
          </p:cNvPr>
          <p:cNvSpPr txBox="1"/>
          <p:nvPr/>
        </p:nvSpPr>
        <p:spPr>
          <a:xfrm>
            <a:off x="692235" y="4447321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AGATA (Avanced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GAmma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Tracking Array)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6088F68-F02A-9FF2-0C61-73339CA29007}"/>
              </a:ext>
            </a:extLst>
          </p:cNvPr>
          <p:cNvSpPr txBox="1"/>
          <p:nvPr/>
        </p:nvSpPr>
        <p:spPr>
          <a:xfrm>
            <a:off x="692233" y="5002493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GRETA (Gamma-Ray Energy Tracking Array)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026" name="Picture 2" descr="Detektor för kärnstrukturforskning.">
            <a:extLst>
              <a:ext uri="{FF2B5EF4-FFF2-40B4-BE49-F238E27FC236}">
                <a16:creationId xmlns:a16="http://schemas.microsoft.com/office/drawing/2014/main" id="{F5C96B9C-E5E1-7FC5-0BB3-BEBBDACBC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143" y="3486843"/>
            <a:ext cx="2966358" cy="197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4142BE-A5C0-97BA-4A3B-D6C21DAA9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4E4AB5-D429-823E-044D-B4EACD26535D}"/>
              </a:ext>
            </a:extLst>
          </p:cNvPr>
          <p:cNvSpPr txBox="1"/>
          <p:nvPr/>
        </p:nvSpPr>
        <p:spPr>
          <a:xfrm>
            <a:off x="692245" y="4022893"/>
            <a:ext cx="10803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n-type HPGe germanium crystals, featuring an external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p-type boron implantation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3A04D6-D4B6-9042-8AF9-45F0DC93BF5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1DD16D9-AB0C-16BB-2D3C-D872294F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BAE002-68FA-6398-4F0C-E53C166A502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D9216B-FB51-A7E4-AD9A-7D1ECB60029E}"/>
              </a:ext>
            </a:extLst>
          </p:cNvPr>
          <p:cNvSpPr txBox="1"/>
          <p:nvPr/>
        </p:nvSpPr>
        <p:spPr>
          <a:xfrm>
            <a:off x="692241" y="4545277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H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eavily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n-doped cavity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realized by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lithium evaporation and diffusion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099821D-757A-8E00-4FA3-2EBC15C18C40}"/>
              </a:ext>
            </a:extLst>
          </p:cNvPr>
          <p:cNvSpPr txBox="1"/>
          <p:nvPr/>
        </p:nvSpPr>
        <p:spPr>
          <a:xfrm>
            <a:off x="692241" y="5089695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70C0"/>
                </a:solidFill>
                <a:latin typeface="Cocomat Pro" pitchFamily="2" charset="0"/>
              </a:rPr>
              <a:t>P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assivation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layer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to prevent electrical discharges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AE8E843-9EBF-11A6-4BB2-84240C49E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707" y="1360965"/>
            <a:ext cx="8278586" cy="239036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E5F4704-CD3A-65CB-8FAC-6DA28FE696D6}"/>
              </a:ext>
            </a:extLst>
          </p:cNvPr>
          <p:cNvSpPr txBox="1"/>
          <p:nvPr/>
        </p:nvSpPr>
        <p:spPr>
          <a:xfrm>
            <a:off x="692240" y="5601323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Tapered hexagonal geometry with asymmetric shape: 4</a:t>
            </a:r>
            <a:r>
              <a:rPr lang="el-GR" sz="2400" dirty="0">
                <a:latin typeface="Cocomat Pro" pitchFamily="2" charset="0"/>
              </a:rPr>
              <a:t>π </a:t>
            </a:r>
            <a:r>
              <a:rPr lang="en-GB" sz="2400" dirty="0">
                <a:latin typeface="Cocomat Pro" pitchFamily="2" charset="0"/>
              </a:rPr>
              <a:t>configuration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94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7EAB7D-2216-59C5-ADE5-48A50CB45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86CEA9-B303-BA04-0DDE-131F323B4041}"/>
              </a:ext>
            </a:extLst>
          </p:cNvPr>
          <p:cNvSpPr txBox="1"/>
          <p:nvPr/>
        </p:nvSpPr>
        <p:spPr>
          <a:xfrm>
            <a:off x="692245" y="1606273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State-of-the-art HPGe detectors are supplied to scientific collaborations by industry, and their technical and manufacturing specifications are not known.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E0BE7F-7A61-E3BE-2CAD-BD7E6D4F4B9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1A4B6D3-C328-F071-7260-066FE8E3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0F4C10C-BDA8-00EE-CD83-5D02844840D7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Next Generation HPGe Detectors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CDB4DF7-EE05-6FC6-3336-2499CB93D46F}"/>
              </a:ext>
            </a:extLst>
          </p:cNvPr>
          <p:cNvSpPr txBox="1"/>
          <p:nvPr/>
        </p:nvSpPr>
        <p:spPr>
          <a:xfrm>
            <a:off x="692241" y="2509787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N3G Project: Next Generation Germanium Gamma Detector (INFN)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9BD44DB-E708-B9BD-CCBA-38BC3FAC3810}"/>
              </a:ext>
            </a:extLst>
          </p:cNvPr>
          <p:cNvSpPr txBox="1"/>
          <p:nvPr/>
        </p:nvSpPr>
        <p:spPr>
          <a:xfrm>
            <a:off x="692237" y="3064834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GOAL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developing new HPGe detectors while acquiring the know-how about their management and maintenance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F88CC23-9639-9CCF-8E70-257F19EBB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20" y="3724151"/>
            <a:ext cx="2603446" cy="260344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C9D0094-9F9E-F932-5903-7C53570C127E}"/>
              </a:ext>
            </a:extLst>
          </p:cNvPr>
          <p:cNvSpPr txBox="1"/>
          <p:nvPr/>
        </p:nvSpPr>
        <p:spPr>
          <a:xfrm>
            <a:off x="1839982" y="4523395"/>
            <a:ext cx="2783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Physics of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Semiconductors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doping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photolithography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EDF251-649A-0459-FBAD-E4EA1609C562}"/>
              </a:ext>
            </a:extLst>
          </p:cNvPr>
          <p:cNvSpPr txBox="1"/>
          <p:nvPr/>
        </p:nvSpPr>
        <p:spPr>
          <a:xfrm>
            <a:off x="7516918" y="3956854"/>
            <a:ext cx="2313904" cy="7386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enclosures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25570FB-FE55-3B67-8584-95E3A1AFD7CF}"/>
              </a:ext>
            </a:extLst>
          </p:cNvPr>
          <p:cNvSpPr txBox="1"/>
          <p:nvPr/>
        </p:nvSpPr>
        <p:spPr>
          <a:xfrm>
            <a:off x="7282201" y="5121702"/>
            <a:ext cx="2783338" cy="73866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Electronics: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detector connection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sensitive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preamplifiers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1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B7DB5D-3C5D-DB4F-3632-6144F877E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54EEEF0-8E34-598B-1A39-3790ABFE7858}"/>
              </a:ext>
            </a:extLst>
          </p:cNvPr>
          <p:cNvSpPr txBox="1"/>
          <p:nvPr/>
        </p:nvSpPr>
        <p:spPr>
          <a:xfrm>
            <a:off x="692245" y="1421214"/>
            <a:ext cx="112694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...once upon a time, in a faraway factory, a hyper-pure germanium crystal was born...</a:t>
            </a:r>
            <a:endParaRPr kumimoji="0" lang="it-IT" sz="2400" b="0" i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85DD34-079F-97DB-D128-C3BCD7FDDC9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37C6BC7-5BE2-F269-8BAD-7ADFF793E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D170EF-056C-F5C6-62C2-3F2C15EC3567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Fabrication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E4A865E-D1D2-B293-7230-092B55685FA1}"/>
              </a:ext>
            </a:extLst>
          </p:cNvPr>
          <p:cNvSpPr txBox="1"/>
          <p:nvPr/>
        </p:nvSpPr>
        <p:spPr>
          <a:xfrm>
            <a:off x="692241" y="1911073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cleaning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polishing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F538F6F-083A-2F3C-CCDB-2B56ED60AC86}"/>
              </a:ext>
            </a:extLst>
          </p:cNvPr>
          <p:cNvSpPr txBox="1"/>
          <p:nvPr/>
        </p:nvSpPr>
        <p:spPr>
          <a:xfrm>
            <a:off x="692237" y="2455230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RFMS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Radio Frequency Magnetron Sputtering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dopant precursor film deposition (e.g.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aluminum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antimony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...)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53C687A-93D2-88B3-E7A9-16C9B58F5A98}"/>
              </a:ext>
            </a:extLst>
          </p:cNvPr>
          <p:cNvSpPr txBox="1"/>
          <p:nvPr/>
        </p:nvSpPr>
        <p:spPr>
          <a:xfrm>
            <a:off x="692233" y="3353629"/>
            <a:ext cx="67899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PLM process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the laser pulse is directed onto the surface of the rotating sample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DDD3F40-1EFA-8288-511A-47F7417DA969}"/>
              </a:ext>
            </a:extLst>
          </p:cNvPr>
          <p:cNvSpPr txBox="1"/>
          <p:nvPr/>
        </p:nvSpPr>
        <p:spPr>
          <a:xfrm>
            <a:off x="692233" y="4262914"/>
            <a:ext cx="67899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UV laser makes the dopant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diffuse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in germanium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7434800-639B-EA6A-87D6-7D5C8FAE2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151" y="2936807"/>
            <a:ext cx="4017612" cy="273124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35F33D0-F539-3EB1-1053-B4EB00DDAFD4}"/>
              </a:ext>
            </a:extLst>
          </p:cNvPr>
          <p:cNvSpPr txBox="1"/>
          <p:nvPr/>
        </p:nvSpPr>
        <p:spPr>
          <a:xfrm>
            <a:off x="692233" y="4800521"/>
            <a:ext cx="67899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rapid regrowth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rebuilds the crystalline structure that tightly incorporates the dopant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F0AFF-AEA7-F81F-8128-CE599271D825}"/>
              </a:ext>
            </a:extLst>
          </p:cNvPr>
          <p:cNvSpPr txBox="1"/>
          <p:nvPr/>
        </p:nvSpPr>
        <p:spPr>
          <a:xfrm>
            <a:off x="692233" y="5707460"/>
            <a:ext cx="67899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layer thickness: 100 nm-300 nm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02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CE71FD-B58C-E3CB-5918-EA2C06249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C896060-2E45-8C43-1B8A-106EA379CFAC}"/>
              </a:ext>
            </a:extLst>
          </p:cNvPr>
          <p:cNvSpPr txBox="1"/>
          <p:nvPr/>
        </p:nvSpPr>
        <p:spPr>
          <a:xfrm>
            <a:off x="692245" y="1421214"/>
            <a:ext cx="108075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100 nm gold deposition through RF sputtering: lower contact resistance and junction protection</a:t>
            </a:r>
            <a:endParaRPr kumimoji="0" lang="it-IT" sz="2400" b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661CF4-B1B3-F620-9EDD-EE969765A0A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C2BA054-E78F-843F-1FC9-D12F1DBA2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5B611F-5887-2E46-B0DB-C74E710AD62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Fabrication</a:t>
            </a:r>
            <a:endParaRPr lang="en-GB" sz="28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D8E334A-2A86-FE0E-54F0-DBCEBCE2ACF2}"/>
              </a:ext>
            </a:extLst>
          </p:cNvPr>
          <p:cNvSpPr txBox="1"/>
          <p:nvPr/>
        </p:nvSpPr>
        <p:spPr>
          <a:xfrm>
            <a:off x="692237" y="2291942"/>
            <a:ext cx="81836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Photolithography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28CFE2-C745-DB64-E780-5ABE98D9AE63}"/>
              </a:ext>
            </a:extLst>
          </p:cNvPr>
          <p:cNvSpPr txBox="1"/>
          <p:nvPr/>
        </p:nvSpPr>
        <p:spPr>
          <a:xfrm>
            <a:off x="692233" y="2770287"/>
            <a:ext cx="81836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(positive)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photo-resist deposition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and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soft bake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13E209-0DF1-7501-D166-A485B0C5A40C}"/>
              </a:ext>
            </a:extLst>
          </p:cNvPr>
          <p:cNvSpPr txBox="1"/>
          <p:nvPr/>
        </p:nvSpPr>
        <p:spPr>
          <a:xfrm>
            <a:off x="692233" y="3310135"/>
            <a:ext cx="81836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light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exposure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photo-resist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development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95F66B8-C9B9-EC62-FBA5-2E1B79E14F97}"/>
              </a:ext>
            </a:extLst>
          </p:cNvPr>
          <p:cNvSpPr txBox="1"/>
          <p:nvPr/>
        </p:nvSpPr>
        <p:spPr>
          <a:xfrm>
            <a:off x="692234" y="3847742"/>
            <a:ext cx="81836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baking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and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drying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04A70B3-F60A-DE8B-2B46-66BF6A4C4E89}"/>
              </a:ext>
            </a:extLst>
          </p:cNvPr>
          <p:cNvSpPr txBox="1"/>
          <p:nvPr/>
        </p:nvSpPr>
        <p:spPr>
          <a:xfrm>
            <a:off x="692233" y="5445355"/>
            <a:ext cx="108075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trench passivation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 methanol baths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27B19A6-04D0-2531-8089-381197C82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5906" y="2027207"/>
            <a:ext cx="2623853" cy="3500285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2C16D3A-9882-C602-14FE-AF4FB1D20808}"/>
              </a:ext>
            </a:extLst>
          </p:cNvPr>
          <p:cNvSpPr txBox="1"/>
          <p:nvPr/>
        </p:nvSpPr>
        <p:spPr>
          <a:xfrm>
            <a:off x="692235" y="4359331"/>
            <a:ext cx="81836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etching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electrodes isolation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F535019-290B-F434-9A13-7085A80919B4}"/>
              </a:ext>
            </a:extLst>
          </p:cNvPr>
          <p:cNvSpPr txBox="1"/>
          <p:nvPr/>
        </p:nvSpPr>
        <p:spPr>
          <a:xfrm>
            <a:off x="692235" y="4899179"/>
            <a:ext cx="81836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cleaning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photo-resist stripping with acetone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39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67D119-6EB9-95A1-602D-E91571950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9A8C775-60BA-005B-DAE2-15C2ECC92E6D}"/>
              </a:ext>
            </a:extLst>
          </p:cNvPr>
          <p:cNvSpPr txBox="1"/>
          <p:nvPr/>
        </p:nvSpPr>
        <p:spPr>
          <a:xfrm>
            <a:off x="692245" y="1421214"/>
            <a:ext cx="10807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HPGe detectors require operation in:</a:t>
            </a:r>
            <a:endParaRPr kumimoji="0" lang="it-IT" sz="2400" b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F077B7A-06D3-D4B7-E47C-BF0C42B5AE6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4F1A475-0A98-69C3-7030-AE9B827E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0B8DD57-D2C2-7781-156D-73CE2BFF9845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Detectors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Operation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Conditions</a:t>
            </a:r>
            <a:endParaRPr lang="en-GB" sz="28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3D99EBC-BDE4-B98D-B48F-D46206909244}"/>
              </a:ext>
            </a:extLst>
          </p:cNvPr>
          <p:cNvSpPr txBox="1"/>
          <p:nvPr/>
        </p:nvSpPr>
        <p:spPr>
          <a:xfrm>
            <a:off x="692249" y="1971577"/>
            <a:ext cx="81836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C00000"/>
                </a:solidFill>
                <a:latin typeface="Cocomat Pro" pitchFamily="2" charset="0"/>
              </a:rPr>
              <a:t>H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igh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-vacuum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environment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B8328B2-BFF9-E44D-DF65-51FCDE4E1F7D}"/>
              </a:ext>
            </a:extLst>
          </p:cNvPr>
          <p:cNvSpPr txBox="1"/>
          <p:nvPr/>
        </p:nvSpPr>
        <p:spPr>
          <a:xfrm>
            <a:off x="692245" y="2449922"/>
            <a:ext cx="81836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comat Pro" pitchFamily="2" charset="0"/>
              </a:rPr>
              <a:t>C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ryogenic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environment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DC6EDD5-B657-B675-3BE3-BF988AFE464F}"/>
              </a:ext>
            </a:extLst>
          </p:cNvPr>
          <p:cNvSpPr txBox="1"/>
          <p:nvPr/>
        </p:nvSpPr>
        <p:spPr>
          <a:xfrm>
            <a:off x="692245" y="2989770"/>
            <a:ext cx="81836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Moisture and oxygen can react with the detector surface 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degrade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its electrical properties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00757F0-F0FC-7577-774D-6B3849731A4B}"/>
              </a:ext>
            </a:extLst>
          </p:cNvPr>
          <p:cNvSpPr txBox="1"/>
          <p:nvPr/>
        </p:nvSpPr>
        <p:spPr>
          <a:xfrm>
            <a:off x="692247" y="3837556"/>
            <a:ext cx="81836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Germanium narrow band-gap (0.66 eV)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74D7E40-131E-7EAE-D045-40205B2ED6C2}"/>
              </a:ext>
            </a:extLst>
          </p:cNvPr>
          <p:cNvSpPr txBox="1"/>
          <p:nvPr/>
        </p:nvSpPr>
        <p:spPr>
          <a:xfrm>
            <a:off x="692245" y="4420571"/>
            <a:ext cx="725432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latin typeface="Cocomat Pro" pitchFamily="2" charset="0"/>
              </a:rPr>
              <a:t>C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ryostat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vacuum-insulated structure designed to provide both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mechanical support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efficient thermal coupling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to a cryogenic reservoir of liquid nitrogen (77 K)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20224BC-A001-408C-635B-671DD6DC6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743" y="1971577"/>
            <a:ext cx="3411670" cy="417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F6B37E-C35D-162E-2B2C-73F0B4CB9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6CCB69B-E8CA-1CCE-F428-A0552C0301A2}"/>
              </a:ext>
            </a:extLst>
          </p:cNvPr>
          <p:cNvSpPr txBox="1"/>
          <p:nvPr/>
        </p:nvSpPr>
        <p:spPr>
          <a:xfrm>
            <a:off x="692244" y="1682470"/>
            <a:ext cx="111191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vacuum-tight capsule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contains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protects</a:t>
            </a:r>
            <a:r>
              <a:rPr kumimoji="0" lang="en-GB" sz="24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the HPGe crystal: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cylindrical </a:t>
            </a:r>
            <a:r>
              <a:rPr kumimoji="0" lang="en-GB" sz="24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aluminum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case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stainless steel flange</a:t>
            </a:r>
            <a:endParaRPr kumimoji="0" lang="it-IT" sz="2400" b="1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47715D-6454-BCA9-9A3F-46D2C651C93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AFC5CD4-2359-84E3-F501-B995E0C6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041E8C5-0D93-239E-4E8D-ED958B662933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Capsule: Design</a:t>
            </a:r>
            <a:endParaRPr lang="en-GB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7611AC9-A5CE-A323-8E3D-22D7EC14FFDC}"/>
              </a:ext>
            </a:extLst>
          </p:cNvPr>
          <p:cNvSpPr txBox="1"/>
          <p:nvPr/>
        </p:nvSpPr>
        <p:spPr>
          <a:xfrm>
            <a:off x="692246" y="3084720"/>
            <a:ext cx="4717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dirty="0">
                <a:latin typeface="Cocomat Pro" pitchFamily="2" charset="0"/>
              </a:rPr>
              <a:t>Electrical </a:t>
            </a:r>
            <a:r>
              <a:rPr lang="it-IT" sz="2400" b="1" dirty="0">
                <a:latin typeface="Cocomat Pro" pitchFamily="2" charset="0"/>
              </a:rPr>
              <a:t>feed-</a:t>
            </a:r>
            <a:r>
              <a:rPr lang="it-IT" sz="2400" b="1" dirty="0" err="1">
                <a:latin typeface="Cocomat Pro" pitchFamily="2" charset="0"/>
              </a:rPr>
              <a:t>trough</a:t>
            </a:r>
            <a:r>
              <a:rPr lang="it-IT" sz="2400" dirty="0">
                <a:latin typeface="Cocomat Pro" pitchFamily="2" charset="0"/>
              </a:rPr>
              <a:t> </a:t>
            </a:r>
            <a:r>
              <a:rPr lang="it-IT" sz="2400" dirty="0" err="1">
                <a:latin typeface="Cocomat Pro" pitchFamily="2" charset="0"/>
              </a:rPr>
              <a:t>connectors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A719EC1-4F9C-9806-26C6-8BBFC8693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1" y="2301097"/>
            <a:ext cx="2609782" cy="310564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AEACAD4-DFF8-F4A4-5814-6E1FB366F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9883" y="2301097"/>
            <a:ext cx="3735396" cy="310564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9B841C5-3BB2-D58D-190E-5CA18B0B4DF5}"/>
              </a:ext>
            </a:extLst>
          </p:cNvPr>
          <p:cNvSpPr txBox="1"/>
          <p:nvPr/>
        </p:nvSpPr>
        <p:spPr>
          <a:xfrm>
            <a:off x="692246" y="3661219"/>
            <a:ext cx="5597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latin typeface="Cocomat Pro" pitchFamily="2" charset="0"/>
              </a:rPr>
              <a:t>Vacuum port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A2DC8CF-83A4-40D9-1F5B-07235DAEE33A}"/>
              </a:ext>
            </a:extLst>
          </p:cNvPr>
          <p:cNvSpPr txBox="1"/>
          <p:nvPr/>
        </p:nvSpPr>
        <p:spPr>
          <a:xfrm>
            <a:off x="692246" y="4226828"/>
            <a:ext cx="5597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 err="1">
                <a:latin typeface="Cocomat Pro" pitchFamily="2" charset="0"/>
              </a:rPr>
              <a:t>Helicoflex</a:t>
            </a:r>
            <a:r>
              <a:rPr lang="it-IT" sz="2400" b="1" dirty="0">
                <a:latin typeface="Cocomat Pro" pitchFamily="2" charset="0"/>
              </a:rPr>
              <a:t> </a:t>
            </a:r>
            <a:r>
              <a:rPr lang="it-IT" sz="2400" b="1" dirty="0" err="1">
                <a:latin typeface="Cocomat Pro" pitchFamily="2" charset="0"/>
              </a:rPr>
              <a:t>Gasket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810FBBA-DD3C-67D7-6F37-2484B0B7E157}"/>
              </a:ext>
            </a:extLst>
          </p:cNvPr>
          <p:cNvSpPr txBox="1"/>
          <p:nvPr/>
        </p:nvSpPr>
        <p:spPr>
          <a:xfrm>
            <a:off x="692246" y="4825101"/>
            <a:ext cx="5597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latin typeface="Cocomat Pro" pitchFamily="2" charset="0"/>
              </a:rPr>
              <a:t>Porous Getter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273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1898</Words>
  <Application>Microsoft Office PowerPoint</Application>
  <PresentationFormat>Widescreen</PresentationFormat>
  <Paragraphs>233</Paragraphs>
  <Slides>28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5" baseType="lpstr">
      <vt:lpstr>Aptos</vt:lpstr>
      <vt:lpstr>Aptos Display</vt:lpstr>
      <vt:lpstr>Arial</vt:lpstr>
      <vt:lpstr>Calibri</vt:lpstr>
      <vt:lpstr>Cambria Math</vt:lpstr>
      <vt:lpstr>Cocomat Pro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Giacomo Secci</cp:lastModifiedBy>
  <cp:revision>5</cp:revision>
  <dcterms:created xsi:type="dcterms:W3CDTF">2026-03-13T14:53:59Z</dcterms:created>
  <dcterms:modified xsi:type="dcterms:W3CDTF">2026-03-21T20:12:11Z</dcterms:modified>
</cp:coreProperties>
</file>