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64" r:id="rId4"/>
    <p:sldId id="265" r:id="rId5"/>
    <p:sldId id="267" r:id="rId6"/>
    <p:sldId id="290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63" r:id="rId3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298BC7-6D6A-4D3B-8A26-DE3F7BC0CC48}" v="580" dt="2026-03-19T10:34:50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62"/>
    <p:restoredTop sz="94601"/>
  </p:normalViewPr>
  <p:slideViewPr>
    <p:cSldViewPr snapToGrid="0">
      <p:cViewPr varScale="1">
        <p:scale>
          <a:sx n="70" d="100"/>
          <a:sy n="70" d="100"/>
        </p:scale>
        <p:origin x="595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Secci" userId="5859caf09d8c73c5" providerId="LiveId" clId="{4517554C-C35C-4B7F-AE9B-A471F8E0A3A3}"/>
    <pc:docChg chg="undo redo custSel addSld delSld modSld sldOrd">
      <pc:chgData name="Giacomo Secci" userId="5859caf09d8c73c5" providerId="LiveId" clId="{4517554C-C35C-4B7F-AE9B-A471F8E0A3A3}" dt="2026-03-21T11:33:35.799" v="7051" actId="14100"/>
      <pc:docMkLst>
        <pc:docMk/>
      </pc:docMkLst>
      <pc:sldChg chg="addSp delSp modSp mod">
        <pc:chgData name="Giacomo Secci" userId="5859caf09d8c73c5" providerId="LiveId" clId="{4517554C-C35C-4B7F-AE9B-A471F8E0A3A3}" dt="2026-03-18T08:07:22.415" v="101" actId="1035"/>
        <pc:sldMkLst>
          <pc:docMk/>
          <pc:sldMk cId="1986158067" sldId="257"/>
        </pc:sldMkLst>
        <pc:spChg chg="mod">
          <ac:chgData name="Giacomo Secci" userId="5859caf09d8c73c5" providerId="LiveId" clId="{4517554C-C35C-4B7F-AE9B-A471F8E0A3A3}" dt="2026-03-18T08:07:22.415" v="101" actId="1035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Giacomo Secci" userId="5859caf09d8c73c5" providerId="LiveId" clId="{4517554C-C35C-4B7F-AE9B-A471F8E0A3A3}" dt="2026-03-18T08:07:14.804" v="72" actId="1035"/>
          <ac:spMkLst>
            <pc:docMk/>
            <pc:sldMk cId="1986158067" sldId="257"/>
            <ac:spMk id="7" creationId="{E59450E2-50F5-6990-4069-9C770C729D1A}"/>
          </ac:spMkLst>
        </pc:spChg>
        <pc:spChg chg="mod">
          <ac:chgData name="Giacomo Secci" userId="5859caf09d8c73c5" providerId="LiveId" clId="{4517554C-C35C-4B7F-AE9B-A471F8E0A3A3}" dt="2026-03-18T08:07:18.120" v="86" actId="1036"/>
          <ac:spMkLst>
            <pc:docMk/>
            <pc:sldMk cId="1986158067" sldId="257"/>
            <ac:spMk id="9" creationId="{77547770-0A4D-D4C4-C322-3CE65917925D}"/>
          </ac:spMkLst>
        </pc:spChg>
      </pc:sldChg>
      <pc:sldChg chg="addSp delSp modSp mod modAnim">
        <pc:chgData name="Giacomo Secci" userId="5859caf09d8c73c5" providerId="LiveId" clId="{4517554C-C35C-4B7F-AE9B-A471F8E0A3A3}" dt="2026-03-19T10:33:08.012" v="7020"/>
        <pc:sldMkLst>
          <pc:docMk/>
          <pc:sldMk cId="3842374352" sldId="258"/>
        </pc:sldMkLst>
        <pc:spChg chg="mod">
          <ac:chgData name="Giacomo Secci" userId="5859caf09d8c73c5" providerId="LiveId" clId="{4517554C-C35C-4B7F-AE9B-A471F8E0A3A3}" dt="2026-03-18T08:10:11.044" v="112" actId="20577"/>
          <ac:spMkLst>
            <pc:docMk/>
            <pc:sldMk cId="3842374352" sldId="258"/>
            <ac:spMk id="3" creationId="{31CE0798-ABB3-D4DD-18B1-B956FC450A1F}"/>
          </ac:spMkLst>
        </pc:spChg>
        <pc:spChg chg="add mod">
          <ac:chgData name="Giacomo Secci" userId="5859caf09d8c73c5" providerId="LiveId" clId="{4517554C-C35C-4B7F-AE9B-A471F8E0A3A3}" dt="2026-03-19T09:43:26.464" v="6897" actId="1076"/>
          <ac:spMkLst>
            <pc:docMk/>
            <pc:sldMk cId="3842374352" sldId="258"/>
            <ac:spMk id="4" creationId="{A37F4FF4-6A62-3518-DEE5-3713922AA289}"/>
          </ac:spMkLst>
        </pc:spChg>
        <pc:spChg chg="add mod">
          <ac:chgData name="Giacomo Secci" userId="5859caf09d8c73c5" providerId="LiveId" clId="{4517554C-C35C-4B7F-AE9B-A471F8E0A3A3}" dt="2026-03-19T09:43:26.464" v="6897" actId="1076"/>
          <ac:spMkLst>
            <pc:docMk/>
            <pc:sldMk cId="3842374352" sldId="258"/>
            <ac:spMk id="7" creationId="{8C415F3B-40CE-D121-4B38-4161E395B83B}"/>
          </ac:spMkLst>
        </pc:spChg>
        <pc:spChg chg="add mod">
          <ac:chgData name="Giacomo Secci" userId="5859caf09d8c73c5" providerId="LiveId" clId="{4517554C-C35C-4B7F-AE9B-A471F8E0A3A3}" dt="2026-03-19T09:43:26.464" v="6897" actId="1076"/>
          <ac:spMkLst>
            <pc:docMk/>
            <pc:sldMk cId="3842374352" sldId="258"/>
            <ac:spMk id="8" creationId="{55125EE6-DA56-C040-FF4F-0A7BA0669237}"/>
          </ac:spMkLst>
        </pc:spChg>
        <pc:spChg chg="add mod">
          <ac:chgData name="Giacomo Secci" userId="5859caf09d8c73c5" providerId="LiveId" clId="{4517554C-C35C-4B7F-AE9B-A471F8E0A3A3}" dt="2026-03-19T09:43:26.464" v="6897" actId="1076"/>
          <ac:spMkLst>
            <pc:docMk/>
            <pc:sldMk cId="3842374352" sldId="258"/>
            <ac:spMk id="9" creationId="{18D5AE3E-95C9-5456-797F-1435F55E43CD}"/>
          </ac:spMkLst>
        </pc:spChg>
      </pc:sldChg>
      <pc:sldChg chg="addSp delSp modSp mod">
        <pc:chgData name="Giacomo Secci" userId="5859caf09d8c73c5" providerId="LiveId" clId="{4517554C-C35C-4B7F-AE9B-A471F8E0A3A3}" dt="2026-03-19T09:39:11.165" v="6629" actId="1076"/>
        <pc:sldMkLst>
          <pc:docMk/>
          <pc:sldMk cId="1773074974" sldId="263"/>
        </pc:sldMkLst>
        <pc:spChg chg="add mod">
          <ac:chgData name="Giacomo Secci" userId="5859caf09d8c73c5" providerId="LiveId" clId="{4517554C-C35C-4B7F-AE9B-A471F8E0A3A3}" dt="2026-03-19T09:39:11.165" v="6629" actId="1076"/>
          <ac:spMkLst>
            <pc:docMk/>
            <pc:sldMk cId="1773074974" sldId="263"/>
            <ac:spMk id="3" creationId="{C11B0EB4-12D4-9675-2A10-9AA4281AE526}"/>
          </ac:spMkLst>
        </pc:spChg>
      </pc:sldChg>
      <pc:sldChg chg="addSp delSp modSp mod delAnim modAnim">
        <pc:chgData name="Giacomo Secci" userId="5859caf09d8c73c5" providerId="LiveId" clId="{4517554C-C35C-4B7F-AE9B-A471F8E0A3A3}" dt="2026-03-19T10:21:13.647" v="6907"/>
        <pc:sldMkLst>
          <pc:docMk/>
          <pc:sldMk cId="54336300" sldId="264"/>
        </pc:sldMkLst>
        <pc:spChg chg="mod">
          <ac:chgData name="Giacomo Secci" userId="5859caf09d8c73c5" providerId="LiveId" clId="{4517554C-C35C-4B7F-AE9B-A471F8E0A3A3}" dt="2026-03-18T08:10:30.752" v="121" actId="20577"/>
          <ac:spMkLst>
            <pc:docMk/>
            <pc:sldMk cId="54336300" sldId="264"/>
            <ac:spMk id="3" creationId="{F2FFDAE3-B9E6-DE5F-A2D5-CD160E8EF6E0}"/>
          </ac:spMkLst>
        </pc:spChg>
        <pc:spChg chg="mod">
          <ac:chgData name="Giacomo Secci" userId="5859caf09d8c73c5" providerId="LiveId" clId="{4517554C-C35C-4B7F-AE9B-A471F8E0A3A3}" dt="2026-03-18T08:35:40.803" v="764" actId="20577"/>
          <ac:spMkLst>
            <pc:docMk/>
            <pc:sldMk cId="54336300" sldId="264"/>
            <ac:spMk id="4" creationId="{8D82C24D-BA7F-B008-378B-5CBFE556A21E}"/>
          </ac:spMkLst>
        </pc:spChg>
        <pc:spChg chg="mod">
          <ac:chgData name="Giacomo Secci" userId="5859caf09d8c73c5" providerId="LiveId" clId="{4517554C-C35C-4B7F-AE9B-A471F8E0A3A3}" dt="2026-03-18T08:34:08.242" v="722" actId="14100"/>
          <ac:spMkLst>
            <pc:docMk/>
            <pc:sldMk cId="54336300" sldId="264"/>
            <ac:spMk id="5" creationId="{5B9F318D-252A-68E1-02C6-ABEC78F7A78C}"/>
          </ac:spMkLst>
        </pc:spChg>
        <pc:spChg chg="add mod">
          <ac:chgData name="Giacomo Secci" userId="5859caf09d8c73c5" providerId="LiveId" clId="{4517554C-C35C-4B7F-AE9B-A471F8E0A3A3}" dt="2026-03-18T08:34:13.891" v="723" actId="14100"/>
          <ac:spMkLst>
            <pc:docMk/>
            <pc:sldMk cId="54336300" sldId="264"/>
            <ac:spMk id="6" creationId="{91A8BA23-2E91-E4FB-AFFD-3825A5499CE5}"/>
          </ac:spMkLst>
        </pc:spChg>
        <pc:spChg chg="add mod">
          <ac:chgData name="Giacomo Secci" userId="5859caf09d8c73c5" providerId="LiveId" clId="{4517554C-C35C-4B7F-AE9B-A471F8E0A3A3}" dt="2026-03-18T08:34:05.242" v="721" actId="14100"/>
          <ac:spMkLst>
            <pc:docMk/>
            <pc:sldMk cId="54336300" sldId="264"/>
            <ac:spMk id="7" creationId="{10BF7E12-23A4-02D0-ECEC-FB783B011DC9}"/>
          </ac:spMkLst>
        </pc:spChg>
        <pc:spChg chg="add mod">
          <ac:chgData name="Giacomo Secci" userId="5859caf09d8c73c5" providerId="LiveId" clId="{4517554C-C35C-4B7F-AE9B-A471F8E0A3A3}" dt="2026-03-18T08:34:18.940" v="724" actId="14100"/>
          <ac:spMkLst>
            <pc:docMk/>
            <pc:sldMk cId="54336300" sldId="264"/>
            <ac:spMk id="8" creationId="{BEED7687-CD74-58C8-EFEC-7C40B5D80D83}"/>
          </ac:spMkLst>
        </pc:spChg>
        <pc:spChg chg="add mod">
          <ac:chgData name="Giacomo Secci" userId="5859caf09d8c73c5" providerId="LiveId" clId="{4517554C-C35C-4B7F-AE9B-A471F8E0A3A3}" dt="2026-03-18T08:34:32.732" v="728" actId="1036"/>
          <ac:spMkLst>
            <pc:docMk/>
            <pc:sldMk cId="54336300" sldId="264"/>
            <ac:spMk id="9" creationId="{38AD57CB-F23F-4C88-7BD3-F0AB3EDF4FD6}"/>
          </ac:spMkLst>
        </pc:spChg>
        <pc:spChg chg="add mod">
          <ac:chgData name="Giacomo Secci" userId="5859caf09d8c73c5" providerId="LiveId" clId="{4517554C-C35C-4B7F-AE9B-A471F8E0A3A3}" dt="2026-03-18T08:34:34.200" v="730" actId="1036"/>
          <ac:spMkLst>
            <pc:docMk/>
            <pc:sldMk cId="54336300" sldId="264"/>
            <ac:spMk id="10" creationId="{E6088F68-F02A-9FF2-0C61-73339CA29007}"/>
          </ac:spMkLst>
        </pc:spChg>
        <pc:picChg chg="add mod">
          <ac:chgData name="Giacomo Secci" userId="5859caf09d8c73c5" providerId="LiveId" clId="{4517554C-C35C-4B7F-AE9B-A471F8E0A3A3}" dt="2026-03-18T08:34:41.490" v="731" actId="14100"/>
          <ac:picMkLst>
            <pc:docMk/>
            <pc:sldMk cId="54336300" sldId="264"/>
            <ac:picMk id="1026" creationId="{F5C96B9C-E5E1-7FC5-0BB3-BEBBDACBCE87}"/>
          </ac:picMkLst>
        </pc:picChg>
      </pc:sldChg>
      <pc:sldChg chg="addSp delSp modSp add mod">
        <pc:chgData name="Giacomo Secci" userId="5859caf09d8c73c5" providerId="LiveId" clId="{4517554C-C35C-4B7F-AE9B-A471F8E0A3A3}" dt="2026-03-18T08:49:34.212" v="1112" actId="1036"/>
        <pc:sldMkLst>
          <pc:docMk/>
          <pc:sldMk cId="410794411" sldId="265"/>
        </pc:sldMkLst>
        <pc:spChg chg="mod">
          <ac:chgData name="Giacomo Secci" userId="5859caf09d8c73c5" providerId="LiveId" clId="{4517554C-C35C-4B7F-AE9B-A471F8E0A3A3}" dt="2026-03-18T08:48:21.163" v="1048" actId="1035"/>
          <ac:spMkLst>
            <pc:docMk/>
            <pc:sldMk cId="410794411" sldId="265"/>
            <ac:spMk id="5" creationId="{134E4AB5-D429-823E-044D-B4EACD26535D}"/>
          </ac:spMkLst>
        </pc:spChg>
        <pc:spChg chg="mod">
          <ac:chgData name="Giacomo Secci" userId="5859caf09d8c73c5" providerId="LiveId" clId="{4517554C-C35C-4B7F-AE9B-A471F8E0A3A3}" dt="2026-03-18T08:49:21.594" v="1099" actId="1035"/>
          <ac:spMkLst>
            <pc:docMk/>
            <pc:sldMk cId="410794411" sldId="265"/>
            <ac:spMk id="6" creationId="{71D9216B-FB51-A7E4-AD9A-7D1ECB60029E}"/>
          </ac:spMkLst>
        </pc:spChg>
        <pc:spChg chg="mod">
          <ac:chgData name="Giacomo Secci" userId="5859caf09d8c73c5" providerId="LiveId" clId="{4517554C-C35C-4B7F-AE9B-A471F8E0A3A3}" dt="2026-03-18T08:49:25.608" v="1104" actId="1035"/>
          <ac:spMkLst>
            <pc:docMk/>
            <pc:sldMk cId="410794411" sldId="265"/>
            <ac:spMk id="7" creationId="{C099821D-757A-8E00-4FA3-2EBC15C18C40}"/>
          </ac:spMkLst>
        </pc:spChg>
        <pc:spChg chg="add mod">
          <ac:chgData name="Giacomo Secci" userId="5859caf09d8c73c5" providerId="LiveId" clId="{4517554C-C35C-4B7F-AE9B-A471F8E0A3A3}" dt="2026-03-18T08:49:34.212" v="1112" actId="1036"/>
          <ac:spMkLst>
            <pc:docMk/>
            <pc:sldMk cId="410794411" sldId="265"/>
            <ac:spMk id="13" creationId="{2E5F4704-CD3A-65CB-8FAC-6DA28FE696D6}"/>
          </ac:spMkLst>
        </pc:spChg>
        <pc:picChg chg="add mod">
          <ac:chgData name="Giacomo Secci" userId="5859caf09d8c73c5" providerId="LiveId" clId="{4517554C-C35C-4B7F-AE9B-A471F8E0A3A3}" dt="2026-03-18T08:39:58.107" v="873" actId="1076"/>
          <ac:picMkLst>
            <pc:docMk/>
            <pc:sldMk cId="410794411" sldId="265"/>
            <ac:picMk id="12" creationId="{9AE8E843-9EBF-11A6-4BB2-84240C49E41C}"/>
          </ac:picMkLst>
        </pc:picChg>
      </pc:sldChg>
      <pc:sldChg chg="addSp delSp modSp add mod ord delAnim modAnim">
        <pc:chgData name="Giacomo Secci" userId="5859caf09d8c73c5" providerId="LiveId" clId="{4517554C-C35C-4B7F-AE9B-A471F8E0A3A3}" dt="2026-03-19T10:22:12.402" v="6911"/>
        <pc:sldMkLst>
          <pc:docMk/>
          <pc:sldMk cId="2465211283" sldId="266"/>
        </pc:sldMkLst>
        <pc:spChg chg="mod">
          <ac:chgData name="Giacomo Secci" userId="5859caf09d8c73c5" providerId="LiveId" clId="{4517554C-C35C-4B7F-AE9B-A471F8E0A3A3}" dt="2026-03-18T08:44:05.391" v="1005" actId="20577"/>
          <ac:spMkLst>
            <pc:docMk/>
            <pc:sldMk cId="2465211283" sldId="266"/>
            <ac:spMk id="4" creationId="{20F4C10C-BDA8-00EE-CD83-5D02844840D7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5" creationId="{D386CEA9-B303-BA04-0DDE-131F323B4041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7" creationId="{1CDB4DF7-EE05-6FC6-3336-2499CB93D46F}"/>
          </ac:spMkLst>
        </pc:spChg>
        <pc:spChg chg="mod">
          <ac:chgData name="Giacomo Secci" userId="5859caf09d8c73c5" providerId="LiveId" clId="{4517554C-C35C-4B7F-AE9B-A471F8E0A3A3}" dt="2026-03-18T08:58:50.097" v="1447" actId="1036"/>
          <ac:spMkLst>
            <pc:docMk/>
            <pc:sldMk cId="2465211283" sldId="266"/>
            <ac:spMk id="8" creationId="{C9BD44DB-E708-B9BD-CCBA-38BC3FAC3810}"/>
          </ac:spMkLst>
        </pc:spChg>
        <pc:spChg chg="add mod">
          <ac:chgData name="Giacomo Secci" userId="5859caf09d8c73c5" providerId="LiveId" clId="{4517554C-C35C-4B7F-AE9B-A471F8E0A3A3}" dt="2026-03-18T09:00:32.756" v="1481" actId="113"/>
          <ac:spMkLst>
            <pc:docMk/>
            <pc:sldMk cId="2465211283" sldId="266"/>
            <ac:spMk id="12" creationId="{8C9D0094-9F9E-F932-5903-7C53570C127E}"/>
          </ac:spMkLst>
        </pc:spChg>
        <pc:spChg chg="add mod">
          <ac:chgData name="Giacomo Secci" userId="5859caf09d8c73c5" providerId="LiveId" clId="{4517554C-C35C-4B7F-AE9B-A471F8E0A3A3}" dt="2026-03-18T09:00:37.703" v="1482" actId="113"/>
          <ac:spMkLst>
            <pc:docMk/>
            <pc:sldMk cId="2465211283" sldId="266"/>
            <ac:spMk id="13" creationId="{B8EDF251-649A-0459-FBAD-E4EA1609C562}"/>
          </ac:spMkLst>
        </pc:spChg>
        <pc:spChg chg="add mod">
          <ac:chgData name="Giacomo Secci" userId="5859caf09d8c73c5" providerId="LiveId" clId="{4517554C-C35C-4B7F-AE9B-A471F8E0A3A3}" dt="2026-03-18T09:00:41.462" v="1483" actId="113"/>
          <ac:spMkLst>
            <pc:docMk/>
            <pc:sldMk cId="2465211283" sldId="266"/>
            <ac:spMk id="14" creationId="{725570FB-FE55-3B67-8584-95E3A1AFD7CF}"/>
          </ac:spMkLst>
        </pc:spChg>
        <pc:picChg chg="add mod">
          <ac:chgData name="Giacomo Secci" userId="5859caf09d8c73c5" providerId="LiveId" clId="{4517554C-C35C-4B7F-AE9B-A471F8E0A3A3}" dt="2026-03-18T08:58:54.620" v="1458" actId="1035"/>
          <ac:picMkLst>
            <pc:docMk/>
            <pc:sldMk cId="2465211283" sldId="266"/>
            <ac:picMk id="11" creationId="{9F88CC23-9639-9CCF-8E70-257F19EBB2EA}"/>
          </ac:picMkLst>
        </pc:picChg>
      </pc:sldChg>
      <pc:sldChg chg="addSp delSp modSp add mod">
        <pc:chgData name="Giacomo Secci" userId="5859caf09d8c73c5" providerId="LiveId" clId="{4517554C-C35C-4B7F-AE9B-A471F8E0A3A3}" dt="2026-03-21T11:31:32.946" v="7031" actId="478"/>
        <pc:sldMkLst>
          <pc:docMk/>
          <pc:sldMk cId="4088854095" sldId="267"/>
        </pc:sldMkLst>
        <pc:spChg chg="mod">
          <ac:chgData name="Giacomo Secci" userId="5859caf09d8c73c5" providerId="LiveId" clId="{4517554C-C35C-4B7F-AE9B-A471F8E0A3A3}" dt="2026-03-18T08:53:03.380" v="1217" actId="20577"/>
          <ac:spMkLst>
            <pc:docMk/>
            <pc:sldMk cId="4088854095" sldId="267"/>
            <ac:spMk id="7" creationId="{218B7C42-2028-F0B8-4C9F-0C165AFECAC0}"/>
          </ac:spMkLst>
        </pc:spChg>
        <pc:spChg chg="mod">
          <ac:chgData name="Giacomo Secci" userId="5859caf09d8c73c5" providerId="LiveId" clId="{4517554C-C35C-4B7F-AE9B-A471F8E0A3A3}" dt="2026-03-18T08:54:13.746" v="1326" actId="207"/>
          <ac:spMkLst>
            <pc:docMk/>
            <pc:sldMk cId="4088854095" sldId="267"/>
            <ac:spMk id="13" creationId="{CCF83830-6CE5-FB85-4251-2EB951359EB2}"/>
          </ac:spMkLst>
        </pc:spChg>
        <pc:picChg chg="add del mod">
          <ac:chgData name="Giacomo Secci" userId="5859caf09d8c73c5" providerId="LiveId" clId="{4517554C-C35C-4B7F-AE9B-A471F8E0A3A3}" dt="2026-03-21T11:31:32.946" v="7031" actId="478"/>
          <ac:picMkLst>
            <pc:docMk/>
            <pc:sldMk cId="4088854095" sldId="267"/>
            <ac:picMk id="9" creationId="{2DE3FD33-4936-87B0-D286-2988C3F7DF8C}"/>
          </ac:picMkLst>
        </pc:picChg>
      </pc:sldChg>
      <pc:sldChg chg="addSp delSp modSp add mod ord modAnim">
        <pc:chgData name="Giacomo Secci" userId="5859caf09d8c73c5" providerId="LiveId" clId="{4517554C-C35C-4B7F-AE9B-A471F8E0A3A3}" dt="2026-03-19T10:22:23.997" v="6912"/>
        <pc:sldMkLst>
          <pc:docMk/>
          <pc:sldMk cId="619820613" sldId="268"/>
        </pc:sldMkLst>
        <pc:spChg chg="mod">
          <ac:chgData name="Giacomo Secci" userId="5859caf09d8c73c5" providerId="LiveId" clId="{4517554C-C35C-4B7F-AE9B-A471F8E0A3A3}" dt="2026-03-18T09:16:10.346" v="1634" actId="1036"/>
          <ac:spMkLst>
            <pc:docMk/>
            <pc:sldMk cId="619820613" sldId="268"/>
            <ac:spMk id="5" creationId="{CE89BA45-5CBC-AA17-797A-C1F80F085625}"/>
          </ac:spMkLst>
        </pc:spChg>
        <pc:spChg chg="mod">
          <ac:chgData name="Giacomo Secci" userId="5859caf09d8c73c5" providerId="LiveId" clId="{4517554C-C35C-4B7F-AE9B-A471F8E0A3A3}" dt="2026-03-18T09:16:10.346" v="1634" actId="1036"/>
          <ac:spMkLst>
            <pc:docMk/>
            <pc:sldMk cId="619820613" sldId="268"/>
            <ac:spMk id="6" creationId="{3D7A5640-8B1B-6937-2078-5F786C123CC3}"/>
          </ac:spMkLst>
        </pc:spChg>
        <pc:spChg chg="mod">
          <ac:chgData name="Giacomo Secci" userId="5859caf09d8c73c5" providerId="LiveId" clId="{4517554C-C35C-4B7F-AE9B-A471F8E0A3A3}" dt="2026-03-18T09:16:10.346" v="1634" actId="1036"/>
          <ac:spMkLst>
            <pc:docMk/>
            <pc:sldMk cId="619820613" sldId="268"/>
            <ac:spMk id="8" creationId="{A25471C1-1AC9-00AB-31CD-42F88DFED7B3}"/>
          </ac:spMkLst>
        </pc:spChg>
        <pc:spChg chg="mod">
          <ac:chgData name="Giacomo Secci" userId="5859caf09d8c73c5" providerId="LiveId" clId="{4517554C-C35C-4B7F-AE9B-A471F8E0A3A3}" dt="2026-03-18T09:16:10.346" v="1634" actId="1036"/>
          <ac:spMkLst>
            <pc:docMk/>
            <pc:sldMk cId="619820613" sldId="268"/>
            <ac:spMk id="9" creationId="{552787B3-39CD-6B18-8EA2-7164A5138A01}"/>
          </ac:spMkLst>
        </pc:spChg>
        <pc:spChg chg="add mod">
          <ac:chgData name="Giacomo Secci" userId="5859caf09d8c73c5" providerId="LiveId" clId="{4517554C-C35C-4B7F-AE9B-A471F8E0A3A3}" dt="2026-03-18T09:06:26.580" v="1553"/>
          <ac:spMkLst>
            <pc:docMk/>
            <pc:sldMk cId="619820613" sldId="268"/>
            <ac:spMk id="11" creationId="{DDE44F29-BFDF-087C-5776-B528319DDEDD}"/>
          </ac:spMkLst>
        </pc:spChg>
      </pc:sldChg>
      <pc:sldChg chg="addSp delSp modSp add mod modAnim">
        <pc:chgData name="Giacomo Secci" userId="5859caf09d8c73c5" providerId="LiveId" clId="{4517554C-C35C-4B7F-AE9B-A471F8E0A3A3}" dt="2026-03-19T10:22:40.876" v="6913"/>
        <pc:sldMkLst>
          <pc:docMk/>
          <pc:sldMk cId="1626646643" sldId="269"/>
        </pc:sldMkLst>
        <pc:spChg chg="mod">
          <ac:chgData name="Giacomo Secci" userId="5859caf09d8c73c5" providerId="LiveId" clId="{4517554C-C35C-4B7F-AE9B-A471F8E0A3A3}" dt="2026-03-18T09:41:43.855" v="1800" actId="1035"/>
          <ac:spMkLst>
            <pc:docMk/>
            <pc:sldMk cId="1626646643" sldId="269"/>
            <ac:spMk id="5" creationId="{763E9982-721F-2A3A-D49C-85AD25AD2044}"/>
          </ac:spMkLst>
        </pc:spChg>
        <pc:spChg chg="mod">
          <ac:chgData name="Giacomo Secci" userId="5859caf09d8c73c5" providerId="LiveId" clId="{4517554C-C35C-4B7F-AE9B-A471F8E0A3A3}" dt="2026-03-18T09:43:48.328" v="1825" actId="1035"/>
          <ac:spMkLst>
            <pc:docMk/>
            <pc:sldMk cId="1626646643" sldId="269"/>
            <ac:spMk id="8" creationId="{5CDAFD47-A7C0-C659-9F31-ECBBC1BEB01C}"/>
          </ac:spMkLst>
        </pc:spChg>
        <pc:spChg chg="mod">
          <ac:chgData name="Giacomo Secci" userId="5859caf09d8c73c5" providerId="LiveId" clId="{4517554C-C35C-4B7F-AE9B-A471F8E0A3A3}" dt="2026-03-18T09:43:55.794" v="1830" actId="1035"/>
          <ac:spMkLst>
            <pc:docMk/>
            <pc:sldMk cId="1626646643" sldId="269"/>
            <ac:spMk id="9" creationId="{F7EC4E32-207B-8879-E90D-FF3EC4CC2A47}"/>
          </ac:spMkLst>
        </pc:spChg>
        <pc:spChg chg="mod">
          <ac:chgData name="Giacomo Secci" userId="5859caf09d8c73c5" providerId="LiveId" clId="{4517554C-C35C-4B7F-AE9B-A471F8E0A3A3}" dt="2026-03-18T09:42:21.611" v="1813" actId="20577"/>
          <ac:spMkLst>
            <pc:docMk/>
            <pc:sldMk cId="1626646643" sldId="269"/>
            <ac:spMk id="11" creationId="{BF6A4283-3974-9BEE-DF6B-1520466F5E87}"/>
          </ac:spMkLst>
        </pc:spChg>
        <pc:picChg chg="add mod">
          <ac:chgData name="Giacomo Secci" userId="5859caf09d8c73c5" providerId="LiveId" clId="{4517554C-C35C-4B7F-AE9B-A471F8E0A3A3}" dt="2026-03-18T09:41:51.069" v="1810" actId="1035"/>
          <ac:picMkLst>
            <pc:docMk/>
            <pc:sldMk cId="1626646643" sldId="269"/>
            <ac:picMk id="7" creationId="{F1B4EA79-1BB1-3544-DC5B-FCC4BE053EFA}"/>
          </ac:picMkLst>
        </pc:picChg>
        <pc:picChg chg="add mod">
          <ac:chgData name="Giacomo Secci" userId="5859caf09d8c73c5" providerId="LiveId" clId="{4517554C-C35C-4B7F-AE9B-A471F8E0A3A3}" dt="2026-03-18T09:41:51.069" v="1810" actId="1035"/>
          <ac:picMkLst>
            <pc:docMk/>
            <pc:sldMk cId="1626646643" sldId="269"/>
            <ac:picMk id="12" creationId="{15854E33-D3CE-CAEB-B88A-BF5BE8195CB5}"/>
          </ac:picMkLst>
        </pc:picChg>
      </pc:sldChg>
      <pc:sldChg chg="addSp delSp modSp add mod modAnim">
        <pc:chgData name="Giacomo Secci" userId="5859caf09d8c73c5" providerId="LiveId" clId="{4517554C-C35C-4B7F-AE9B-A471F8E0A3A3}" dt="2026-03-19T10:22:58.996" v="6915"/>
        <pc:sldMkLst>
          <pc:docMk/>
          <pc:sldMk cId="3391573190" sldId="270"/>
        </pc:sldMkLst>
        <pc:spChg chg="mod">
          <ac:chgData name="Giacomo Secci" userId="5859caf09d8c73c5" providerId="LiveId" clId="{4517554C-C35C-4B7F-AE9B-A471F8E0A3A3}" dt="2026-03-18T09:44:17.526" v="1846" actId="20577"/>
          <ac:spMkLst>
            <pc:docMk/>
            <pc:sldMk cId="3391573190" sldId="270"/>
            <ac:spMk id="5" creationId="{BDE55A10-0022-EB17-8896-19753FD6B363}"/>
          </ac:spMkLst>
        </pc:spChg>
        <pc:spChg chg="mod">
          <ac:chgData name="Giacomo Secci" userId="5859caf09d8c73c5" providerId="LiveId" clId="{4517554C-C35C-4B7F-AE9B-A471F8E0A3A3}" dt="2026-03-18T09:45:06.209" v="1858" actId="113"/>
          <ac:spMkLst>
            <pc:docMk/>
            <pc:sldMk cId="3391573190" sldId="270"/>
            <ac:spMk id="8" creationId="{6BB88A53-DDA9-7E75-4098-298A40654A8B}"/>
          </ac:spMkLst>
        </pc:spChg>
        <pc:spChg chg="mod">
          <ac:chgData name="Giacomo Secci" userId="5859caf09d8c73c5" providerId="LiveId" clId="{4517554C-C35C-4B7F-AE9B-A471F8E0A3A3}" dt="2026-03-18T09:49:30.945" v="1971" actId="113"/>
          <ac:spMkLst>
            <pc:docMk/>
            <pc:sldMk cId="3391573190" sldId="270"/>
            <ac:spMk id="9" creationId="{9EB1D388-1025-E95B-2FE2-DAF8CB821A7F}"/>
          </ac:spMkLst>
        </pc:spChg>
        <pc:spChg chg="mod">
          <ac:chgData name="Giacomo Secci" userId="5859caf09d8c73c5" providerId="LiveId" clId="{4517554C-C35C-4B7F-AE9B-A471F8E0A3A3}" dt="2026-03-18T09:42:18.465" v="1812" actId="20577"/>
          <ac:spMkLst>
            <pc:docMk/>
            <pc:sldMk cId="3391573190" sldId="270"/>
            <ac:spMk id="11" creationId="{D80A19DC-6EF6-76E8-5602-3B5CDD0B3AF1}"/>
          </ac:spMkLst>
        </pc:spChg>
        <pc:spChg chg="add mod">
          <ac:chgData name="Giacomo Secci" userId="5859caf09d8c73c5" providerId="LiveId" clId="{4517554C-C35C-4B7F-AE9B-A471F8E0A3A3}" dt="2026-03-18T09:48:12.189" v="1958" actId="1076"/>
          <ac:spMkLst>
            <pc:docMk/>
            <pc:sldMk cId="3391573190" sldId="270"/>
            <ac:spMk id="14" creationId="{12DBC227-0726-FE1D-344D-92432450D90B}"/>
          </ac:spMkLst>
        </pc:spChg>
        <pc:spChg chg="add mod">
          <ac:chgData name="Giacomo Secci" userId="5859caf09d8c73c5" providerId="LiveId" clId="{4517554C-C35C-4B7F-AE9B-A471F8E0A3A3}" dt="2026-03-18T09:50:01.206" v="2003" actId="1076"/>
          <ac:spMkLst>
            <pc:docMk/>
            <pc:sldMk cId="3391573190" sldId="270"/>
            <ac:spMk id="15" creationId="{71160CEA-1306-21F5-0159-81DB8CCE71E6}"/>
          </ac:spMkLst>
        </pc:spChg>
        <pc:picChg chg="add mod">
          <ac:chgData name="Giacomo Secci" userId="5859caf09d8c73c5" providerId="LiveId" clId="{4517554C-C35C-4B7F-AE9B-A471F8E0A3A3}" dt="2026-03-18T09:49:47.524" v="1992" actId="1037"/>
          <ac:picMkLst>
            <pc:docMk/>
            <pc:sldMk cId="3391573190" sldId="270"/>
            <ac:picMk id="6" creationId="{AC9C5F1E-0685-18D5-AB56-E8C45EB791AF}"/>
          </ac:picMkLst>
        </pc:picChg>
        <pc:picChg chg="add mod">
          <ac:chgData name="Giacomo Secci" userId="5859caf09d8c73c5" providerId="LiveId" clId="{4517554C-C35C-4B7F-AE9B-A471F8E0A3A3}" dt="2026-03-18T09:49:58.214" v="2002" actId="1076"/>
          <ac:picMkLst>
            <pc:docMk/>
            <pc:sldMk cId="3391573190" sldId="270"/>
            <ac:picMk id="10" creationId="{36015F44-B8C9-A9D7-96CB-830BAF815B63}"/>
          </ac:picMkLst>
        </pc:picChg>
        <pc:picChg chg="add mod">
          <ac:chgData name="Giacomo Secci" userId="5859caf09d8c73c5" providerId="LiveId" clId="{4517554C-C35C-4B7F-AE9B-A471F8E0A3A3}" dt="2026-03-18T09:47:28.238" v="1939" actId="1036"/>
          <ac:picMkLst>
            <pc:docMk/>
            <pc:sldMk cId="3391573190" sldId="270"/>
            <ac:picMk id="13" creationId="{723D7479-33D0-B721-CF68-15E81413F8FB}"/>
          </ac:picMkLst>
        </pc:picChg>
      </pc:sldChg>
      <pc:sldChg chg="addSp delSp modSp add mod ord modAnim">
        <pc:chgData name="Giacomo Secci" userId="5859caf09d8c73c5" providerId="LiveId" clId="{4517554C-C35C-4B7F-AE9B-A471F8E0A3A3}" dt="2026-03-19T10:24:22.213" v="6923"/>
        <pc:sldMkLst>
          <pc:docMk/>
          <pc:sldMk cId="2321312330" sldId="271"/>
        </pc:sldMkLst>
        <pc:spChg chg="mod">
          <ac:chgData name="Giacomo Secci" userId="5859caf09d8c73c5" providerId="LiveId" clId="{4517554C-C35C-4B7F-AE9B-A471F8E0A3A3}" dt="2026-03-18T09:55:34.863" v="2059" actId="14100"/>
          <ac:spMkLst>
            <pc:docMk/>
            <pc:sldMk cId="2321312330" sldId="271"/>
            <ac:spMk id="4" creationId="{D50EDBFC-2E69-3A89-6727-D5DE1F7D34EB}"/>
          </ac:spMkLst>
        </pc:spChg>
        <pc:spChg chg="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5" creationId="{4F9CDA2F-C78C-B36D-D025-03C5115A009B}"/>
          </ac:spMkLst>
        </pc:spChg>
        <pc:spChg chg="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6" creationId="{6080A868-F4C7-2377-4177-03DFAB2EA98A}"/>
          </ac:spMkLst>
        </pc:spChg>
        <pc:spChg chg="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7" creationId="{066300BD-5BA7-DB4F-DD34-F53E621833A3}"/>
          </ac:spMkLst>
        </pc:spChg>
        <pc:spChg chg="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10" creationId="{23401648-0D64-B5C6-746F-2344F2CC2F75}"/>
          </ac:spMkLst>
        </pc:spChg>
        <pc:spChg chg="add 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11" creationId="{7CC81676-B464-7E5A-8A43-0C55FBAEA523}"/>
          </ac:spMkLst>
        </pc:spChg>
        <pc:spChg chg="add 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15" creationId="{0524FC46-2D43-0ABD-60CD-1356591A74C0}"/>
          </ac:spMkLst>
        </pc:spChg>
        <pc:spChg chg="add mod">
          <ac:chgData name="Giacomo Secci" userId="5859caf09d8c73c5" providerId="LiveId" clId="{4517554C-C35C-4B7F-AE9B-A471F8E0A3A3}" dt="2026-03-18T10:05:51.868" v="2294" actId="1036"/>
          <ac:spMkLst>
            <pc:docMk/>
            <pc:sldMk cId="2321312330" sldId="271"/>
            <ac:spMk id="16" creationId="{3EB02D44-F9B5-9762-B035-67218A351E2E}"/>
          </ac:spMkLst>
        </pc:spChg>
        <pc:picChg chg="add mod">
          <ac:chgData name="Giacomo Secci" userId="5859caf09d8c73c5" providerId="LiveId" clId="{4517554C-C35C-4B7F-AE9B-A471F8E0A3A3}" dt="2026-03-18T10:04:56.757" v="2195" actId="1076"/>
          <ac:picMkLst>
            <pc:docMk/>
            <pc:sldMk cId="2321312330" sldId="271"/>
            <ac:picMk id="18" creationId="{9AFA055C-A861-DECB-170C-C634C0067EC3}"/>
          </ac:picMkLst>
        </pc:picChg>
        <pc:picChg chg="add mod">
          <ac:chgData name="Giacomo Secci" userId="5859caf09d8c73c5" providerId="LiveId" clId="{4517554C-C35C-4B7F-AE9B-A471F8E0A3A3}" dt="2026-03-18T10:05:00.678" v="2196" actId="1076"/>
          <ac:picMkLst>
            <pc:docMk/>
            <pc:sldMk cId="2321312330" sldId="271"/>
            <ac:picMk id="20" creationId="{D1C1CF50-8D67-3948-BD45-434594DB7914}"/>
          </ac:picMkLst>
        </pc:picChg>
        <pc:picChg chg="add mod">
          <ac:chgData name="Giacomo Secci" userId="5859caf09d8c73c5" providerId="LiveId" clId="{4517554C-C35C-4B7F-AE9B-A471F8E0A3A3}" dt="2026-03-18T10:05:27.999" v="2275" actId="1038"/>
          <ac:picMkLst>
            <pc:docMk/>
            <pc:sldMk cId="2321312330" sldId="271"/>
            <ac:picMk id="22" creationId="{5AB8ADE4-BC30-45BD-5DE2-60151B911585}"/>
          </ac:picMkLst>
        </pc:picChg>
      </pc:sldChg>
      <pc:sldChg chg="addSp delSp modSp add mod modAnim">
        <pc:chgData name="Giacomo Secci" userId="5859caf09d8c73c5" providerId="LiveId" clId="{4517554C-C35C-4B7F-AE9B-A471F8E0A3A3}" dt="2026-03-18T10:11:57.025" v="2429"/>
        <pc:sldMkLst>
          <pc:docMk/>
          <pc:sldMk cId="3304840125" sldId="272"/>
        </pc:sldMkLst>
        <pc:spChg chg="mod">
          <ac:chgData name="Giacomo Secci" userId="5859caf09d8c73c5" providerId="LiveId" clId="{4517554C-C35C-4B7F-AE9B-A471F8E0A3A3}" dt="2026-03-18T10:11:36.613" v="2427"/>
          <ac:spMkLst>
            <pc:docMk/>
            <pc:sldMk cId="3304840125" sldId="272"/>
            <ac:spMk id="10" creationId="{EC6E5BE4-360E-3045-BD65-5DDF6D712349}"/>
          </ac:spMkLst>
        </pc:spChg>
        <pc:picChg chg="add mod">
          <ac:chgData name="Giacomo Secci" userId="5859caf09d8c73c5" providerId="LiveId" clId="{4517554C-C35C-4B7F-AE9B-A471F8E0A3A3}" dt="2026-03-18T10:10:18.528" v="2426" actId="1076"/>
          <ac:picMkLst>
            <pc:docMk/>
            <pc:sldMk cId="3304840125" sldId="272"/>
            <ac:picMk id="9" creationId="{D5A9261C-AEAA-BC83-4D2F-4406D2F16A6D}"/>
          </ac:picMkLst>
        </pc:picChg>
      </pc:sldChg>
      <pc:sldChg chg="addSp delSp modSp add mod">
        <pc:chgData name="Giacomo Secci" userId="5859caf09d8c73c5" providerId="LiveId" clId="{4517554C-C35C-4B7F-AE9B-A471F8E0A3A3}" dt="2026-03-19T08:39:06.454" v="5434" actId="113"/>
        <pc:sldMkLst>
          <pc:docMk/>
          <pc:sldMk cId="1604831556" sldId="273"/>
        </pc:sldMkLst>
        <pc:spChg chg="mod">
          <ac:chgData name="Giacomo Secci" userId="5859caf09d8c73c5" providerId="LiveId" clId="{4517554C-C35C-4B7F-AE9B-A471F8E0A3A3}" dt="2026-03-19T08:39:06.454" v="5434" actId="113"/>
          <ac:spMkLst>
            <pc:docMk/>
            <pc:sldMk cId="1604831556" sldId="273"/>
            <ac:spMk id="5" creationId="{01B6E51D-7D08-B2E8-50B3-BE220A6702D2}"/>
          </ac:spMkLst>
        </pc:spChg>
        <pc:picChg chg="add mod">
          <ac:chgData name="Giacomo Secci" userId="5859caf09d8c73c5" providerId="LiveId" clId="{4517554C-C35C-4B7F-AE9B-A471F8E0A3A3}" dt="2026-03-18T10:28:02.668" v="2483" actId="1036"/>
          <ac:picMkLst>
            <pc:docMk/>
            <pc:sldMk cId="1604831556" sldId="273"/>
            <ac:picMk id="12" creationId="{5E22A598-A499-32CD-0C63-06B902F58DF6}"/>
          </ac:picMkLst>
        </pc:picChg>
      </pc:sldChg>
      <pc:sldChg chg="addSp delSp modSp add mod ord modAnim">
        <pc:chgData name="Giacomo Secci" userId="5859caf09d8c73c5" providerId="LiveId" clId="{4517554C-C35C-4B7F-AE9B-A471F8E0A3A3}" dt="2026-03-19T10:25:05.637" v="6927"/>
        <pc:sldMkLst>
          <pc:docMk/>
          <pc:sldMk cId="143376672" sldId="274"/>
        </pc:sldMkLst>
        <pc:spChg chg="mod">
          <ac:chgData name="Giacomo Secci" userId="5859caf09d8c73c5" providerId="LiveId" clId="{4517554C-C35C-4B7F-AE9B-A471F8E0A3A3}" dt="2026-03-18T12:19:26.633" v="3390" actId="20577"/>
          <ac:spMkLst>
            <pc:docMk/>
            <pc:sldMk cId="143376672" sldId="274"/>
            <ac:spMk id="4" creationId="{51FC2538-E2D1-4BD2-E625-C3979375A9B5}"/>
          </ac:spMkLst>
        </pc:spChg>
        <pc:spChg chg="mod">
          <ac:chgData name="Giacomo Secci" userId="5859caf09d8c73c5" providerId="LiveId" clId="{4517554C-C35C-4B7F-AE9B-A471F8E0A3A3}" dt="2026-03-18T10:45:32.315" v="2633" actId="113"/>
          <ac:spMkLst>
            <pc:docMk/>
            <pc:sldMk cId="143376672" sldId="274"/>
            <ac:spMk id="5" creationId="{0DB7FF13-BFD3-C4B3-2FF8-0C7B45CD6077}"/>
          </ac:spMkLst>
        </pc:spChg>
        <pc:spChg chg="mod">
          <ac:chgData name="Giacomo Secci" userId="5859caf09d8c73c5" providerId="LiveId" clId="{4517554C-C35C-4B7F-AE9B-A471F8E0A3A3}" dt="2026-03-18T12:17:13.243" v="3330" actId="113"/>
          <ac:spMkLst>
            <pc:docMk/>
            <pc:sldMk cId="143376672" sldId="274"/>
            <ac:spMk id="7" creationId="{EA6DB90F-D85D-D91D-90DD-56BD14B6DE78}"/>
          </ac:spMkLst>
        </pc:spChg>
        <pc:spChg chg="mod">
          <ac:chgData name="Giacomo Secci" userId="5859caf09d8c73c5" providerId="LiveId" clId="{4517554C-C35C-4B7F-AE9B-A471F8E0A3A3}" dt="2026-03-18T11:24:06.628" v="3130" actId="20577"/>
          <ac:spMkLst>
            <pc:docMk/>
            <pc:sldMk cId="143376672" sldId="274"/>
            <ac:spMk id="8" creationId="{4A2CE7ED-EEC6-F77C-B9C9-0BDA26BD6A6D}"/>
          </ac:spMkLst>
        </pc:spChg>
        <pc:spChg chg="mod">
          <ac:chgData name="Giacomo Secci" userId="5859caf09d8c73c5" providerId="LiveId" clId="{4517554C-C35C-4B7F-AE9B-A471F8E0A3A3}" dt="2026-03-18T11:27:09.137" v="3329" actId="1076"/>
          <ac:spMkLst>
            <pc:docMk/>
            <pc:sldMk cId="143376672" sldId="274"/>
            <ac:spMk id="10" creationId="{FB456018-4A31-1AD6-BF43-4EDBB693504D}"/>
          </ac:spMkLst>
        </pc:spChg>
        <pc:spChg chg="add mod">
          <ac:chgData name="Giacomo Secci" userId="5859caf09d8c73c5" providerId="LiveId" clId="{4517554C-C35C-4B7F-AE9B-A471F8E0A3A3}" dt="2026-03-18T11:22:51.302" v="3026" actId="1037"/>
          <ac:spMkLst>
            <pc:docMk/>
            <pc:sldMk cId="143376672" sldId="274"/>
            <ac:spMk id="13" creationId="{715CAFA2-6152-BEC7-B48B-BDDDE4786CCB}"/>
          </ac:spMkLst>
        </pc:spChg>
        <pc:spChg chg="add mod">
          <ac:chgData name="Giacomo Secci" userId="5859caf09d8c73c5" providerId="LiveId" clId="{4517554C-C35C-4B7F-AE9B-A471F8E0A3A3}" dt="2026-03-18T11:23:00.493" v="3043" actId="1038"/>
          <ac:spMkLst>
            <pc:docMk/>
            <pc:sldMk cId="143376672" sldId="274"/>
            <ac:spMk id="14" creationId="{02AC22C4-BE75-F5B0-97B6-5AA05DA376D5}"/>
          </ac:spMkLst>
        </pc:spChg>
        <pc:spChg chg="add mod">
          <ac:chgData name="Giacomo Secci" userId="5859caf09d8c73c5" providerId="LiveId" clId="{4517554C-C35C-4B7F-AE9B-A471F8E0A3A3}" dt="2026-03-18T11:23:07.925" v="3066" actId="1038"/>
          <ac:spMkLst>
            <pc:docMk/>
            <pc:sldMk cId="143376672" sldId="274"/>
            <ac:spMk id="15" creationId="{678307A1-7970-630D-7E3C-3A3911F73C80}"/>
          </ac:spMkLst>
        </pc:spChg>
        <pc:spChg chg="add mod">
          <ac:chgData name="Giacomo Secci" userId="5859caf09d8c73c5" providerId="LiveId" clId="{4517554C-C35C-4B7F-AE9B-A471F8E0A3A3}" dt="2026-03-18T11:23:13.655" v="3091" actId="1038"/>
          <ac:spMkLst>
            <pc:docMk/>
            <pc:sldMk cId="143376672" sldId="274"/>
            <ac:spMk id="16" creationId="{5E1AF87C-511E-6AB5-4988-62845C52C9F7}"/>
          </ac:spMkLst>
        </pc:spChg>
        <pc:spChg chg="add mod">
          <ac:chgData name="Giacomo Secci" userId="5859caf09d8c73c5" providerId="LiveId" clId="{4517554C-C35C-4B7F-AE9B-A471F8E0A3A3}" dt="2026-03-18T11:24:57.857" v="3205" actId="20577"/>
          <ac:spMkLst>
            <pc:docMk/>
            <pc:sldMk cId="143376672" sldId="274"/>
            <ac:spMk id="17" creationId="{BE619295-21CA-C9C9-966D-0237E32A2B4B}"/>
          </ac:spMkLst>
        </pc:spChg>
        <pc:spChg chg="add mod">
          <ac:chgData name="Giacomo Secci" userId="5859caf09d8c73c5" providerId="LiveId" clId="{4517554C-C35C-4B7F-AE9B-A471F8E0A3A3}" dt="2026-03-18T12:17:42.582" v="3338" actId="20577"/>
          <ac:spMkLst>
            <pc:docMk/>
            <pc:sldMk cId="143376672" sldId="274"/>
            <ac:spMk id="18" creationId="{9C3CA339-1EA4-F371-3498-1C67E1844EB3}"/>
          </ac:spMkLst>
        </pc:spChg>
        <pc:picChg chg="add mod">
          <ac:chgData name="Giacomo Secci" userId="5859caf09d8c73c5" providerId="LiveId" clId="{4517554C-C35C-4B7F-AE9B-A471F8E0A3A3}" dt="2026-03-18T11:18:37.541" v="2728" actId="1076"/>
          <ac:picMkLst>
            <pc:docMk/>
            <pc:sldMk cId="143376672" sldId="274"/>
            <ac:picMk id="12" creationId="{2EB7DCBF-0868-1ECC-1380-432F923A6F4B}"/>
          </ac:picMkLst>
        </pc:picChg>
      </pc:sldChg>
      <pc:sldChg chg="addSp delSp modSp add mod modAnim">
        <pc:chgData name="Giacomo Secci" userId="5859caf09d8c73c5" providerId="LiveId" clId="{4517554C-C35C-4B7F-AE9B-A471F8E0A3A3}" dt="2026-03-19T10:25:40.570" v="6931"/>
        <pc:sldMkLst>
          <pc:docMk/>
          <pc:sldMk cId="1857689442" sldId="275"/>
        </pc:sldMkLst>
        <pc:spChg chg="mod">
          <ac:chgData name="Giacomo Secci" userId="5859caf09d8c73c5" providerId="LiveId" clId="{4517554C-C35C-4B7F-AE9B-A471F8E0A3A3}" dt="2026-03-18T12:19:41.248" v="3439" actId="20577"/>
          <ac:spMkLst>
            <pc:docMk/>
            <pc:sldMk cId="1857689442" sldId="275"/>
            <ac:spMk id="4" creationId="{0D80A324-45BA-B949-53DB-D4195DB06741}"/>
          </ac:spMkLst>
        </pc:spChg>
        <pc:spChg chg="add mod">
          <ac:chgData name="Giacomo Secci" userId="5859caf09d8c73c5" providerId="LiveId" clId="{4517554C-C35C-4B7F-AE9B-A471F8E0A3A3}" dt="2026-03-18T12:24:46.887" v="3653" actId="14100"/>
          <ac:spMkLst>
            <pc:docMk/>
            <pc:sldMk cId="1857689442" sldId="275"/>
            <ac:spMk id="6" creationId="{A29B8703-E96F-8411-BD75-968117E498D5}"/>
          </ac:spMkLst>
        </pc:spChg>
        <pc:spChg chg="mod">
          <ac:chgData name="Giacomo Secci" userId="5859caf09d8c73c5" providerId="LiveId" clId="{4517554C-C35C-4B7F-AE9B-A471F8E0A3A3}" dt="2026-03-18T12:21:54.947" v="3470" actId="20577"/>
          <ac:spMkLst>
            <pc:docMk/>
            <pc:sldMk cId="1857689442" sldId="275"/>
            <ac:spMk id="7" creationId="{C2DB217D-16FD-0462-2EA5-F99FF2E2D127}"/>
          </ac:spMkLst>
        </pc:spChg>
        <pc:spChg chg="mod">
          <ac:chgData name="Giacomo Secci" userId="5859caf09d8c73c5" providerId="LiveId" clId="{4517554C-C35C-4B7F-AE9B-A471F8E0A3A3}" dt="2026-03-18T12:22:22.683" v="3493" actId="113"/>
          <ac:spMkLst>
            <pc:docMk/>
            <pc:sldMk cId="1857689442" sldId="275"/>
            <ac:spMk id="8" creationId="{FCF9E764-1716-CBBA-0352-9D35AF1E7A3A}"/>
          </ac:spMkLst>
        </pc:spChg>
        <pc:spChg chg="add mod">
          <ac:chgData name="Giacomo Secci" userId="5859caf09d8c73c5" providerId="LiveId" clId="{4517554C-C35C-4B7F-AE9B-A471F8E0A3A3}" dt="2026-03-18T12:26:07.082" v="3700" actId="20577"/>
          <ac:spMkLst>
            <pc:docMk/>
            <pc:sldMk cId="1857689442" sldId="275"/>
            <ac:spMk id="9" creationId="{CB11C524-C68D-66FA-11C5-530C46D82307}"/>
          </ac:spMkLst>
        </pc:spChg>
        <pc:spChg chg="mod">
          <ac:chgData name="Giacomo Secci" userId="5859caf09d8c73c5" providerId="LiveId" clId="{4517554C-C35C-4B7F-AE9B-A471F8E0A3A3}" dt="2026-03-18T12:24:30.880" v="3650" actId="20577"/>
          <ac:spMkLst>
            <pc:docMk/>
            <pc:sldMk cId="1857689442" sldId="275"/>
            <ac:spMk id="10" creationId="{C55D7F57-6C14-7872-567D-190BD6700252}"/>
          </ac:spMkLst>
        </pc:spChg>
      </pc:sldChg>
      <pc:sldChg chg="addSp delSp modSp add mod modAnim">
        <pc:chgData name="Giacomo Secci" userId="5859caf09d8c73c5" providerId="LiveId" clId="{4517554C-C35C-4B7F-AE9B-A471F8E0A3A3}" dt="2026-03-19T10:25:50.224" v="6932"/>
        <pc:sldMkLst>
          <pc:docMk/>
          <pc:sldMk cId="14317448" sldId="276"/>
        </pc:sldMkLst>
        <pc:spChg chg="mod">
          <ac:chgData name="Giacomo Secci" userId="5859caf09d8c73c5" providerId="LiveId" clId="{4517554C-C35C-4B7F-AE9B-A471F8E0A3A3}" dt="2026-03-18T13:26:01.887" v="3876" actId="113"/>
          <ac:spMkLst>
            <pc:docMk/>
            <pc:sldMk cId="14317448" sldId="276"/>
            <ac:spMk id="5" creationId="{43ACDFCB-D37B-7EDD-738D-4AD91A128534}"/>
          </ac:spMkLst>
        </pc:spChg>
        <pc:spChg chg="mod">
          <ac:chgData name="Giacomo Secci" userId="5859caf09d8c73c5" providerId="LiveId" clId="{4517554C-C35C-4B7F-AE9B-A471F8E0A3A3}" dt="2026-03-18T13:27:07.616" v="3898" actId="1035"/>
          <ac:spMkLst>
            <pc:docMk/>
            <pc:sldMk cId="14317448" sldId="276"/>
            <ac:spMk id="7" creationId="{3258A2D1-7830-4D46-7E33-5D9D0F40B25C}"/>
          </ac:spMkLst>
        </pc:spChg>
        <pc:spChg chg="add mod">
          <ac:chgData name="Giacomo Secci" userId="5859caf09d8c73c5" providerId="LiveId" clId="{4517554C-C35C-4B7F-AE9B-A471F8E0A3A3}" dt="2026-03-18T13:27:45.378" v="3932" actId="6549"/>
          <ac:spMkLst>
            <pc:docMk/>
            <pc:sldMk cId="14317448" sldId="276"/>
            <ac:spMk id="13" creationId="{9351E312-4AC2-644C-9538-295028A70964}"/>
          </ac:spMkLst>
        </pc:spChg>
        <pc:picChg chg="add mod">
          <ac:chgData name="Giacomo Secci" userId="5859caf09d8c73c5" providerId="LiveId" clId="{4517554C-C35C-4B7F-AE9B-A471F8E0A3A3}" dt="2026-03-18T13:22:17.155" v="3761" actId="1035"/>
          <ac:picMkLst>
            <pc:docMk/>
            <pc:sldMk cId="14317448" sldId="276"/>
            <ac:picMk id="12" creationId="{C30CD19F-2AAF-9E42-F1F2-2D8F8F6652B7}"/>
          </ac:picMkLst>
        </pc:picChg>
      </pc:sldChg>
      <pc:sldChg chg="addSp delSp modSp add mod modAnim">
        <pc:chgData name="Giacomo Secci" userId="5859caf09d8c73c5" providerId="LiveId" clId="{4517554C-C35C-4B7F-AE9B-A471F8E0A3A3}" dt="2026-03-19T10:26:18.760" v="6937"/>
        <pc:sldMkLst>
          <pc:docMk/>
          <pc:sldMk cId="545504858" sldId="277"/>
        </pc:sldMkLst>
        <pc:spChg chg="mod">
          <ac:chgData name="Giacomo Secci" userId="5859caf09d8c73c5" providerId="LiveId" clId="{4517554C-C35C-4B7F-AE9B-A471F8E0A3A3}" dt="2026-03-19T08:37:56.066" v="5392" actId="20577"/>
          <ac:spMkLst>
            <pc:docMk/>
            <pc:sldMk cId="545504858" sldId="277"/>
            <ac:spMk id="4" creationId="{1CEC6918-6513-98D4-2CF8-56A60471BD35}"/>
          </ac:spMkLst>
        </pc:spChg>
        <pc:spChg chg="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7" creationId="{7EBBF9A6-197B-8607-1B33-B1801A8ADA37}"/>
          </ac:spMkLst>
        </pc:spChg>
        <pc:spChg chg="add 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9" creationId="{69B90D34-0AAE-25C4-8D35-19B3CB538682}"/>
          </ac:spMkLst>
        </pc:spChg>
        <pc:spChg chg="add 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10" creationId="{6A278429-DFF3-360A-859F-EF4BB35C5457}"/>
          </ac:spMkLst>
        </pc:spChg>
        <pc:spChg chg="add 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11" creationId="{3DE430BB-A24E-158F-8C08-2F0563B8DD96}"/>
          </ac:spMkLst>
        </pc:spChg>
        <pc:spChg chg="add 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14" creationId="{D99AF93B-8A0D-4138-191A-AEA3957E54E6}"/>
          </ac:spMkLst>
        </pc:spChg>
        <pc:spChg chg="add mod">
          <ac:chgData name="Giacomo Secci" userId="5859caf09d8c73c5" providerId="LiveId" clId="{4517554C-C35C-4B7F-AE9B-A471F8E0A3A3}" dt="2026-03-18T13:40:36.652" v="4220" actId="1036"/>
          <ac:spMkLst>
            <pc:docMk/>
            <pc:sldMk cId="545504858" sldId="277"/>
            <ac:spMk id="15" creationId="{4AA5AEBE-2D98-415D-E528-FBC5B72C81F7}"/>
          </ac:spMkLst>
        </pc:spChg>
        <pc:picChg chg="add mod">
          <ac:chgData name="Giacomo Secci" userId="5859caf09d8c73c5" providerId="LiveId" clId="{4517554C-C35C-4B7F-AE9B-A471F8E0A3A3}" dt="2026-03-18T13:40:36.652" v="4220" actId="1036"/>
          <ac:picMkLst>
            <pc:docMk/>
            <pc:sldMk cId="545504858" sldId="277"/>
            <ac:picMk id="6" creationId="{08CBFB86-EE1D-2959-D0E9-5C1CFF68245E}"/>
          </ac:picMkLst>
        </pc:picChg>
        <pc:picChg chg="add mod">
          <ac:chgData name="Giacomo Secci" userId="5859caf09d8c73c5" providerId="LiveId" clId="{4517554C-C35C-4B7F-AE9B-A471F8E0A3A3}" dt="2026-03-18T13:40:36.652" v="4220" actId="1036"/>
          <ac:picMkLst>
            <pc:docMk/>
            <pc:sldMk cId="545504858" sldId="277"/>
            <ac:picMk id="8" creationId="{E651C56D-D346-E503-67D3-04F4E2996CC4}"/>
          </ac:picMkLst>
        </pc:picChg>
      </pc:sldChg>
      <pc:sldChg chg="addSp delSp modSp add mod ord modAnim">
        <pc:chgData name="Giacomo Secci" userId="5859caf09d8c73c5" providerId="LiveId" clId="{4517554C-C35C-4B7F-AE9B-A471F8E0A3A3}" dt="2026-03-19T10:26:27.227" v="6938"/>
        <pc:sldMkLst>
          <pc:docMk/>
          <pc:sldMk cId="2180028877" sldId="278"/>
        </pc:sldMkLst>
        <pc:spChg chg="mod">
          <ac:chgData name="Giacomo Secci" userId="5859caf09d8c73c5" providerId="LiveId" clId="{4517554C-C35C-4B7F-AE9B-A471F8E0A3A3}" dt="2026-03-19T08:38:08.697" v="5397"/>
          <ac:spMkLst>
            <pc:docMk/>
            <pc:sldMk cId="2180028877" sldId="278"/>
            <ac:spMk id="4" creationId="{5091E70E-A120-C6DA-7EA7-E3681FFB1F50}"/>
          </ac:spMkLst>
        </pc:spChg>
        <pc:spChg chg="mod">
          <ac:chgData name="Giacomo Secci" userId="5859caf09d8c73c5" providerId="LiveId" clId="{4517554C-C35C-4B7F-AE9B-A471F8E0A3A3}" dt="2026-03-18T17:24:37.338" v="4292"/>
          <ac:spMkLst>
            <pc:docMk/>
            <pc:sldMk cId="2180028877" sldId="278"/>
            <ac:spMk id="5" creationId="{FB81BC0C-674B-1D3F-30A0-EE410C705663}"/>
          </ac:spMkLst>
        </pc:spChg>
        <pc:spChg chg="add mod">
          <ac:chgData name="Giacomo Secci" userId="5859caf09d8c73c5" providerId="LiveId" clId="{4517554C-C35C-4B7F-AE9B-A471F8E0A3A3}" dt="2026-03-18T17:27:43.304" v="4437" actId="1076"/>
          <ac:spMkLst>
            <pc:docMk/>
            <pc:sldMk cId="2180028877" sldId="278"/>
            <ac:spMk id="20" creationId="{05BB6E4E-4289-16C5-64B7-8D2DD85737C0}"/>
          </ac:spMkLst>
        </pc:spChg>
        <pc:picChg chg="add mod">
          <ac:chgData name="Giacomo Secci" userId="5859caf09d8c73c5" providerId="LiveId" clId="{4517554C-C35C-4B7F-AE9B-A471F8E0A3A3}" dt="2026-03-18T17:27:52.331" v="4504" actId="1038"/>
          <ac:picMkLst>
            <pc:docMk/>
            <pc:sldMk cId="2180028877" sldId="278"/>
            <ac:picMk id="9" creationId="{787EE006-EFB8-EF15-475D-1D8203718F27}"/>
          </ac:picMkLst>
        </pc:picChg>
        <pc:picChg chg="add mod">
          <ac:chgData name="Giacomo Secci" userId="5859caf09d8c73c5" providerId="LiveId" clId="{4517554C-C35C-4B7F-AE9B-A471F8E0A3A3}" dt="2026-03-18T17:24:08.664" v="4290" actId="1076"/>
          <ac:picMkLst>
            <pc:docMk/>
            <pc:sldMk cId="2180028877" sldId="278"/>
            <ac:picMk id="19" creationId="{46419C95-39ED-3CEA-159B-B0CD42FE7D3E}"/>
          </ac:picMkLst>
        </pc:picChg>
      </pc:sldChg>
      <pc:sldChg chg="addSp delSp modSp add mod ord delAnim modAnim">
        <pc:chgData name="Giacomo Secci" userId="5859caf09d8c73c5" providerId="LiveId" clId="{4517554C-C35C-4B7F-AE9B-A471F8E0A3A3}" dt="2026-03-19T08:38:14.066" v="5398"/>
        <pc:sldMkLst>
          <pc:docMk/>
          <pc:sldMk cId="1511370830" sldId="279"/>
        </pc:sldMkLst>
        <pc:spChg chg="mod">
          <ac:chgData name="Giacomo Secci" userId="5859caf09d8c73c5" providerId="LiveId" clId="{4517554C-C35C-4B7F-AE9B-A471F8E0A3A3}" dt="2026-03-19T08:38:14.066" v="5398"/>
          <ac:spMkLst>
            <pc:docMk/>
            <pc:sldMk cId="1511370830" sldId="279"/>
            <ac:spMk id="4" creationId="{2C08F4C8-3B4B-ACA1-0220-994232C31A1A}"/>
          </ac:spMkLst>
        </pc:spChg>
        <pc:spChg chg="mod">
          <ac:chgData name="Giacomo Secci" userId="5859caf09d8c73c5" providerId="LiveId" clId="{4517554C-C35C-4B7F-AE9B-A471F8E0A3A3}" dt="2026-03-18T17:31:00.177" v="4547" actId="123"/>
          <ac:spMkLst>
            <pc:docMk/>
            <pc:sldMk cId="1511370830" sldId="279"/>
            <ac:spMk id="9" creationId="{0B206F83-4C5F-D3A2-7679-179D0B763E08}"/>
          </ac:spMkLst>
        </pc:spChg>
        <pc:spChg chg="add mod">
          <ac:chgData name="Giacomo Secci" userId="5859caf09d8c73c5" providerId="LiveId" clId="{4517554C-C35C-4B7F-AE9B-A471F8E0A3A3}" dt="2026-03-18T17:49:01.012" v="4693" actId="1582"/>
          <ac:spMkLst>
            <pc:docMk/>
            <pc:sldMk cId="1511370830" sldId="279"/>
            <ac:spMk id="16" creationId="{F4D31BCF-DA58-3D05-DAF2-6E08B22E07BB}"/>
          </ac:spMkLst>
        </pc:spChg>
        <pc:picChg chg="add mod">
          <ac:chgData name="Giacomo Secci" userId="5859caf09d8c73c5" providerId="LiveId" clId="{4517554C-C35C-4B7F-AE9B-A471F8E0A3A3}" dt="2026-03-18T17:34:50.663" v="4572" actId="1076"/>
          <ac:picMkLst>
            <pc:docMk/>
            <pc:sldMk cId="1511370830" sldId="279"/>
            <ac:picMk id="5" creationId="{2AFD4BE1-57CE-4AB7-9668-30B751F75D5F}"/>
          </ac:picMkLst>
        </pc:picChg>
        <pc:picChg chg="add mod">
          <ac:chgData name="Giacomo Secci" userId="5859caf09d8c73c5" providerId="LiveId" clId="{4517554C-C35C-4B7F-AE9B-A471F8E0A3A3}" dt="2026-03-18T17:48:16.799" v="4690" actId="1038"/>
          <ac:picMkLst>
            <pc:docMk/>
            <pc:sldMk cId="1511370830" sldId="279"/>
            <ac:picMk id="13" creationId="{400932D3-8FA4-73AC-5C49-9C84005D210F}"/>
          </ac:picMkLst>
        </pc:picChg>
      </pc:sldChg>
      <pc:sldChg chg="addSp delSp modSp add mod addAnim delAnim modAnim">
        <pc:chgData name="Giacomo Secci" userId="5859caf09d8c73c5" providerId="LiveId" clId="{4517554C-C35C-4B7F-AE9B-A471F8E0A3A3}" dt="2026-03-19T10:34:56.960" v="7028"/>
        <pc:sldMkLst>
          <pc:docMk/>
          <pc:sldMk cId="2738691910" sldId="280"/>
        </pc:sldMkLst>
        <pc:spChg chg="mod">
          <ac:chgData name="Giacomo Secci" userId="5859caf09d8c73c5" providerId="LiveId" clId="{4517554C-C35C-4B7F-AE9B-A471F8E0A3A3}" dt="2026-03-19T08:38:17.319" v="5399"/>
          <ac:spMkLst>
            <pc:docMk/>
            <pc:sldMk cId="2738691910" sldId="280"/>
            <ac:spMk id="4" creationId="{62972E92-F922-FCFE-DF6D-A44241FF1D01}"/>
          </ac:spMkLst>
        </pc:spChg>
        <pc:spChg chg="add 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6" creationId="{C26E93CF-2DA2-8E0D-920B-D65CDE42F31C}"/>
          </ac:spMkLst>
        </pc:spChg>
        <pc:spChg chg="add 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7" creationId="{3D51A743-32D9-8F8A-9EA7-AC6B7BF76642}"/>
          </ac:spMkLst>
        </pc:spChg>
        <pc:spChg chg="add 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8" creationId="{55690189-BC3A-DF93-0E79-238C0B265FDD}"/>
          </ac:spMkLst>
        </pc:spChg>
        <pc:spChg chg="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9" creationId="{8F50C82D-D071-6226-A3DF-140866D05217}"/>
          </ac:spMkLst>
        </pc:spChg>
        <pc:spChg chg="add 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10" creationId="{87722CC5-4CF9-8795-2E56-1491D09BEC43}"/>
          </ac:spMkLst>
        </pc:spChg>
        <pc:spChg chg="add mod">
          <ac:chgData name="Giacomo Secci" userId="5859caf09d8c73c5" providerId="LiveId" clId="{4517554C-C35C-4B7F-AE9B-A471F8E0A3A3}" dt="2026-03-18T18:03:59.677" v="5280" actId="1036"/>
          <ac:spMkLst>
            <pc:docMk/>
            <pc:sldMk cId="2738691910" sldId="280"/>
            <ac:spMk id="14" creationId="{06E2960F-64E3-DD31-E797-9500CA9B0893}"/>
          </ac:spMkLst>
        </pc:spChg>
        <pc:picChg chg="add mod">
          <ac:chgData name="Giacomo Secci" userId="5859caf09d8c73c5" providerId="LiveId" clId="{4517554C-C35C-4B7F-AE9B-A471F8E0A3A3}" dt="2026-03-18T18:03:59.677" v="5280" actId="1036"/>
          <ac:picMkLst>
            <pc:docMk/>
            <pc:sldMk cId="2738691910" sldId="280"/>
            <ac:picMk id="12" creationId="{BFC8FFD8-4881-2D78-508F-CB7E0E831030}"/>
          </ac:picMkLst>
        </pc:picChg>
      </pc:sldChg>
      <pc:sldChg chg="addSp delSp modSp add mod">
        <pc:chgData name="Giacomo Secci" userId="5859caf09d8c73c5" providerId="LiveId" clId="{4517554C-C35C-4B7F-AE9B-A471F8E0A3A3}" dt="2026-03-19T08:38:21.428" v="5400"/>
        <pc:sldMkLst>
          <pc:docMk/>
          <pc:sldMk cId="2279849459" sldId="281"/>
        </pc:sldMkLst>
        <pc:spChg chg="mod">
          <ac:chgData name="Giacomo Secci" userId="5859caf09d8c73c5" providerId="LiveId" clId="{4517554C-C35C-4B7F-AE9B-A471F8E0A3A3}" dt="2026-03-19T08:38:21.428" v="5400"/>
          <ac:spMkLst>
            <pc:docMk/>
            <pc:sldMk cId="2279849459" sldId="281"/>
            <ac:spMk id="4" creationId="{3081586C-B5D0-D5F4-2697-20FA5532D8BC}"/>
          </ac:spMkLst>
        </pc:spChg>
        <pc:spChg chg="ord">
          <ac:chgData name="Giacomo Secci" userId="5859caf09d8c73c5" providerId="LiveId" clId="{4517554C-C35C-4B7F-AE9B-A471F8E0A3A3}" dt="2026-03-18T18:05:59.581" v="5294" actId="166"/>
          <ac:spMkLst>
            <pc:docMk/>
            <pc:sldMk cId="2279849459" sldId="281"/>
            <ac:spMk id="9" creationId="{72468E00-5026-C1B8-728D-9F4BDEE81F65}"/>
          </ac:spMkLst>
        </pc:spChg>
        <pc:picChg chg="add mod">
          <ac:chgData name="Giacomo Secci" userId="5859caf09d8c73c5" providerId="LiveId" clId="{4517554C-C35C-4B7F-AE9B-A471F8E0A3A3}" dt="2026-03-19T08:32:56.226" v="5304" actId="1036"/>
          <ac:picMkLst>
            <pc:docMk/>
            <pc:sldMk cId="2279849459" sldId="281"/>
            <ac:picMk id="11" creationId="{190AB1B0-56CF-83D6-A4AF-F2F6DA727E2B}"/>
          </ac:picMkLst>
        </pc:picChg>
      </pc:sldChg>
      <pc:sldChg chg="addSp delSp modSp add mod">
        <pc:chgData name="Giacomo Secci" userId="5859caf09d8c73c5" providerId="LiveId" clId="{4517554C-C35C-4B7F-AE9B-A471F8E0A3A3}" dt="2026-03-19T08:38:24.282" v="5401"/>
        <pc:sldMkLst>
          <pc:docMk/>
          <pc:sldMk cId="1480609094" sldId="282"/>
        </pc:sldMkLst>
        <pc:spChg chg="mod">
          <ac:chgData name="Giacomo Secci" userId="5859caf09d8c73c5" providerId="LiveId" clId="{4517554C-C35C-4B7F-AE9B-A471F8E0A3A3}" dt="2026-03-19T08:38:24.282" v="5401"/>
          <ac:spMkLst>
            <pc:docMk/>
            <pc:sldMk cId="1480609094" sldId="282"/>
            <ac:spMk id="4" creationId="{BFFE0142-6D01-CA44-19DC-679F8A506C7B}"/>
          </ac:spMkLst>
        </pc:spChg>
        <pc:spChg chg="mod">
          <ac:chgData name="Giacomo Secci" userId="5859caf09d8c73c5" providerId="LiveId" clId="{4517554C-C35C-4B7F-AE9B-A471F8E0A3A3}" dt="2026-03-19T08:33:29.327" v="5361" actId="20577"/>
          <ac:spMkLst>
            <pc:docMk/>
            <pc:sldMk cId="1480609094" sldId="282"/>
            <ac:spMk id="9" creationId="{BC4C880E-BB71-E8FB-F827-642A1B9BCBE9}"/>
          </ac:spMkLst>
        </pc:spChg>
        <pc:spChg chg="mod">
          <ac:chgData name="Giacomo Secci" userId="5859caf09d8c73c5" providerId="LiveId" clId="{4517554C-C35C-4B7F-AE9B-A471F8E0A3A3}" dt="2026-03-19T08:35:04.444" v="5385" actId="20577"/>
          <ac:spMkLst>
            <pc:docMk/>
            <pc:sldMk cId="1480609094" sldId="282"/>
            <ac:spMk id="14" creationId="{54C32061-7649-3EAA-A6C1-9EF90B36ADDA}"/>
          </ac:spMkLst>
        </pc:spChg>
        <pc:picChg chg="add mod">
          <ac:chgData name="Giacomo Secci" userId="5859caf09d8c73c5" providerId="LiveId" clId="{4517554C-C35C-4B7F-AE9B-A471F8E0A3A3}" dt="2026-03-19T08:34:03.732" v="5369" actId="1076"/>
          <ac:picMkLst>
            <pc:docMk/>
            <pc:sldMk cId="1480609094" sldId="282"/>
            <ac:picMk id="6" creationId="{A85EAB6F-40C9-5ABF-C429-E9AA38A66318}"/>
          </ac:picMkLst>
        </pc:picChg>
      </pc:sldChg>
      <pc:sldChg chg="addSp delSp modSp add mod modAnim">
        <pc:chgData name="Giacomo Secci" userId="5859caf09d8c73c5" providerId="LiveId" clId="{4517554C-C35C-4B7F-AE9B-A471F8E0A3A3}" dt="2026-03-19T10:27:38.318" v="6948"/>
        <pc:sldMkLst>
          <pc:docMk/>
          <pc:sldMk cId="2611984324" sldId="283"/>
        </pc:sldMkLst>
        <pc:spChg chg="mod">
          <ac:chgData name="Giacomo Secci" userId="5859caf09d8c73c5" providerId="LiveId" clId="{4517554C-C35C-4B7F-AE9B-A471F8E0A3A3}" dt="2026-03-19T08:41:34.635" v="5464" actId="20577"/>
          <ac:spMkLst>
            <pc:docMk/>
            <pc:sldMk cId="2611984324" sldId="283"/>
            <ac:spMk id="9" creationId="{B0775767-BDD0-7AD0-87B4-FDC990A1B5D3}"/>
          </ac:spMkLst>
        </pc:spChg>
        <pc:spChg chg="add mod">
          <ac:chgData name="Giacomo Secci" userId="5859caf09d8c73c5" providerId="LiveId" clId="{4517554C-C35C-4B7F-AE9B-A471F8E0A3A3}" dt="2026-03-19T08:46:31.222" v="5582" actId="1076"/>
          <ac:spMkLst>
            <pc:docMk/>
            <pc:sldMk cId="2611984324" sldId="283"/>
            <ac:spMk id="10" creationId="{815420E6-645C-D006-35E5-5EC333BE8E07}"/>
          </ac:spMkLst>
        </pc:spChg>
        <pc:spChg chg="add mod">
          <ac:chgData name="Giacomo Secci" userId="5859caf09d8c73c5" providerId="LiveId" clId="{4517554C-C35C-4B7F-AE9B-A471F8E0A3A3}" dt="2026-03-19T08:48:11.521" v="5678" actId="20577"/>
          <ac:spMkLst>
            <pc:docMk/>
            <pc:sldMk cId="2611984324" sldId="283"/>
            <ac:spMk id="11" creationId="{583171BF-458E-8454-0813-4161F5CA3ABE}"/>
          </ac:spMkLst>
        </pc:spChg>
        <pc:spChg chg="add mod">
          <ac:chgData name="Giacomo Secci" userId="5859caf09d8c73c5" providerId="LiveId" clId="{4517554C-C35C-4B7F-AE9B-A471F8E0A3A3}" dt="2026-03-19T08:48:41.916" v="5717" actId="20577"/>
          <ac:spMkLst>
            <pc:docMk/>
            <pc:sldMk cId="2611984324" sldId="283"/>
            <ac:spMk id="12" creationId="{7B9F4DE4-B432-5F86-6AF1-94411EB41920}"/>
          </ac:spMkLst>
        </pc:spChg>
        <pc:spChg chg="add mod">
          <ac:chgData name="Giacomo Secci" userId="5859caf09d8c73c5" providerId="LiveId" clId="{4517554C-C35C-4B7F-AE9B-A471F8E0A3A3}" dt="2026-03-19T08:49:45.238" v="5744" actId="20577"/>
          <ac:spMkLst>
            <pc:docMk/>
            <pc:sldMk cId="2611984324" sldId="283"/>
            <ac:spMk id="13" creationId="{4C9A26AE-A79A-6515-25BE-3639666E09BA}"/>
          </ac:spMkLst>
        </pc:spChg>
        <pc:spChg chg="mod">
          <ac:chgData name="Giacomo Secci" userId="5859caf09d8c73c5" providerId="LiveId" clId="{4517554C-C35C-4B7F-AE9B-A471F8E0A3A3}" dt="2026-03-19T08:48:14.635" v="5680" actId="20577"/>
          <ac:spMkLst>
            <pc:docMk/>
            <pc:sldMk cId="2611984324" sldId="283"/>
            <ac:spMk id="14" creationId="{1153CE26-4EE3-2D93-8E04-32608BC24194}"/>
          </ac:spMkLst>
        </pc:spChg>
        <pc:picChg chg="add mod">
          <ac:chgData name="Giacomo Secci" userId="5859caf09d8c73c5" providerId="LiveId" clId="{4517554C-C35C-4B7F-AE9B-A471F8E0A3A3}" dt="2026-03-19T08:41:54.555" v="5469" actId="1076"/>
          <ac:picMkLst>
            <pc:docMk/>
            <pc:sldMk cId="2611984324" sldId="283"/>
            <ac:picMk id="7" creationId="{81E81BFE-6A06-DE4E-C05B-EA14DCFB9D9D}"/>
          </ac:picMkLst>
        </pc:picChg>
      </pc:sldChg>
      <pc:sldChg chg="addSp delSp modSp add mod addAnim delAnim modAnim">
        <pc:chgData name="Giacomo Secci" userId="5859caf09d8c73c5" providerId="LiveId" clId="{4517554C-C35C-4B7F-AE9B-A471F8E0A3A3}" dt="2026-03-19T10:31:38.716" v="7001"/>
        <pc:sldMkLst>
          <pc:docMk/>
          <pc:sldMk cId="1336265565" sldId="284"/>
        </pc:sldMkLst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6" creationId="{F11E8357-1600-E5D7-4CD3-7DF2AAAA95AB}"/>
          </ac:spMkLst>
        </pc:spChg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8" creationId="{44C7BCF1-0DFD-23B3-4AD8-73767AAB6111}"/>
          </ac:spMkLst>
        </pc:spChg>
        <pc:spChg chg="mod">
          <ac:chgData name="Giacomo Secci" userId="5859caf09d8c73c5" providerId="LiveId" clId="{4517554C-C35C-4B7F-AE9B-A471F8E0A3A3}" dt="2026-03-19T08:53:31.592" v="5765" actId="947"/>
          <ac:spMkLst>
            <pc:docMk/>
            <pc:sldMk cId="1336265565" sldId="284"/>
            <ac:spMk id="9" creationId="{42C7BF1F-EF48-CC33-3CED-B86827BF60FC}"/>
          </ac:spMkLst>
        </pc:spChg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15" creationId="{2B96E525-0DDC-BC8F-B867-1230BBC77584}"/>
          </ac:spMkLst>
        </pc:spChg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16" creationId="{B907D72E-3E78-1F8C-A00D-F16A5128F09A}"/>
          </ac:spMkLst>
        </pc:spChg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17" creationId="{9D5FE766-16FE-6A5E-5321-B90FC0DA9482}"/>
          </ac:spMkLst>
        </pc:spChg>
        <pc:spChg chg="add mod">
          <ac:chgData name="Giacomo Secci" userId="5859caf09d8c73c5" providerId="LiveId" clId="{4517554C-C35C-4B7F-AE9B-A471F8E0A3A3}" dt="2026-03-19T08:57:51.246" v="5907" actId="1076"/>
          <ac:spMkLst>
            <pc:docMk/>
            <pc:sldMk cId="1336265565" sldId="284"/>
            <ac:spMk id="19" creationId="{8B1B7F94-66FE-9806-8587-15392C93A3A8}"/>
          </ac:spMkLst>
        </pc:spChg>
        <pc:spChg chg="add mod">
          <ac:chgData name="Giacomo Secci" userId="5859caf09d8c73c5" providerId="LiveId" clId="{4517554C-C35C-4B7F-AE9B-A471F8E0A3A3}" dt="2026-03-19T10:30:53.629" v="6998" actId="1037"/>
          <ac:spMkLst>
            <pc:docMk/>
            <pc:sldMk cId="1336265565" sldId="284"/>
            <ac:spMk id="20" creationId="{F922080A-FD66-E973-9D00-B91D72628195}"/>
          </ac:spMkLst>
        </pc:spChg>
        <pc:spChg chg="add mod">
          <ac:chgData name="Giacomo Secci" userId="5859caf09d8c73c5" providerId="LiveId" clId="{4517554C-C35C-4B7F-AE9B-A471F8E0A3A3}" dt="2026-03-19T08:59:43.946" v="5994" actId="1035"/>
          <ac:spMkLst>
            <pc:docMk/>
            <pc:sldMk cId="1336265565" sldId="284"/>
            <ac:spMk id="21" creationId="{5E636602-1CA9-BBB4-959D-1DF39401AC5B}"/>
          </ac:spMkLst>
        </pc:spChg>
        <pc:spChg chg="add mod">
          <ac:chgData name="Giacomo Secci" userId="5859caf09d8c73c5" providerId="LiveId" clId="{4517554C-C35C-4B7F-AE9B-A471F8E0A3A3}" dt="2026-03-19T08:59:39.626" v="5983" actId="1036"/>
          <ac:spMkLst>
            <pc:docMk/>
            <pc:sldMk cId="1336265565" sldId="284"/>
            <ac:spMk id="22" creationId="{0A35CC26-5AEB-E25E-42D6-1C755A8D027B}"/>
          </ac:spMkLst>
        </pc:spChg>
        <pc:spChg chg="add mod">
          <ac:chgData name="Giacomo Secci" userId="5859caf09d8c73c5" providerId="LiveId" clId="{4517554C-C35C-4B7F-AE9B-A471F8E0A3A3}" dt="2026-03-19T08:59:11.410" v="5968" actId="1076"/>
          <ac:spMkLst>
            <pc:docMk/>
            <pc:sldMk cId="1336265565" sldId="284"/>
            <ac:spMk id="24" creationId="{2B590C1C-4D06-FDE0-BD6C-68EC32D75C9B}"/>
          </ac:spMkLst>
        </pc:spChg>
        <pc:spChg chg="add mod">
          <ac:chgData name="Giacomo Secci" userId="5859caf09d8c73c5" providerId="LiveId" clId="{4517554C-C35C-4B7F-AE9B-A471F8E0A3A3}" dt="2026-03-19T09:00:01.660" v="6004" actId="1036"/>
          <ac:spMkLst>
            <pc:docMk/>
            <pc:sldMk cId="1336265565" sldId="284"/>
            <ac:spMk id="26" creationId="{2080117F-7F44-8D05-6D2F-FFB884E2AE30}"/>
          </ac:spMkLst>
        </pc:spChg>
        <pc:picChg chg="add mod">
          <ac:chgData name="Giacomo Secci" userId="5859caf09d8c73c5" providerId="LiveId" clId="{4517554C-C35C-4B7F-AE9B-A471F8E0A3A3}" dt="2026-03-19T08:52:20.229" v="5763" actId="14100"/>
          <ac:picMkLst>
            <pc:docMk/>
            <pc:sldMk cId="1336265565" sldId="284"/>
            <ac:picMk id="5" creationId="{D8AE0A23-B98A-8462-175F-559C376A18D8}"/>
          </ac:picMkLst>
        </pc:picChg>
        <pc:picChg chg="add mod">
          <ac:chgData name="Giacomo Secci" userId="5859caf09d8c73c5" providerId="LiveId" clId="{4517554C-C35C-4B7F-AE9B-A471F8E0A3A3}" dt="2026-03-19T08:59:11.410" v="5968" actId="1076"/>
          <ac:picMkLst>
            <pc:docMk/>
            <pc:sldMk cId="1336265565" sldId="284"/>
            <ac:picMk id="23" creationId="{C6DB38AA-600E-5CBD-E4CD-D53740DD2260}"/>
          </ac:picMkLst>
        </pc:picChg>
        <pc:picChg chg="add mod">
          <ac:chgData name="Giacomo Secci" userId="5859caf09d8c73c5" providerId="LiveId" clId="{4517554C-C35C-4B7F-AE9B-A471F8E0A3A3}" dt="2026-03-19T09:00:01.660" v="6004" actId="1036"/>
          <ac:picMkLst>
            <pc:docMk/>
            <pc:sldMk cId="1336265565" sldId="284"/>
            <ac:picMk id="25" creationId="{8AC5A88F-EFED-841A-1866-B327858A7FA2}"/>
          </ac:picMkLst>
        </pc:picChg>
      </pc:sldChg>
      <pc:sldChg chg="addSp delSp modSp add mod delAnim modAnim">
        <pc:chgData name="Giacomo Secci" userId="5859caf09d8c73c5" providerId="LiveId" clId="{4517554C-C35C-4B7F-AE9B-A471F8E0A3A3}" dt="2026-03-19T10:32:01.764" v="7004"/>
        <pc:sldMkLst>
          <pc:docMk/>
          <pc:sldMk cId="326885269" sldId="285"/>
        </pc:sldMkLst>
        <pc:spChg chg="mod">
          <ac:chgData name="Giacomo Secci" userId="5859caf09d8c73c5" providerId="LiveId" clId="{4517554C-C35C-4B7F-AE9B-A471F8E0A3A3}" dt="2026-03-19T09:01:58.937" v="6011" actId="113"/>
          <ac:spMkLst>
            <pc:docMk/>
            <pc:sldMk cId="326885269" sldId="285"/>
            <ac:spMk id="9" creationId="{A70112C6-0B95-A16C-2484-8684CCFAC0FD}"/>
          </ac:spMkLst>
        </pc:spChg>
        <pc:picChg chg="add mod">
          <ac:chgData name="Giacomo Secci" userId="5859caf09d8c73c5" providerId="LiveId" clId="{4517554C-C35C-4B7F-AE9B-A471F8E0A3A3}" dt="2026-03-19T09:04:41.834" v="6129" actId="1038"/>
          <ac:picMkLst>
            <pc:docMk/>
            <pc:sldMk cId="326885269" sldId="285"/>
            <ac:picMk id="10" creationId="{17088099-16AB-4BD8-FADD-7281EE9781DC}"/>
          </ac:picMkLst>
        </pc:picChg>
        <pc:picChg chg="add mod">
          <ac:chgData name="Giacomo Secci" userId="5859caf09d8c73c5" providerId="LiveId" clId="{4517554C-C35C-4B7F-AE9B-A471F8E0A3A3}" dt="2026-03-19T09:04:38.505" v="6119" actId="1038"/>
          <ac:picMkLst>
            <pc:docMk/>
            <pc:sldMk cId="326885269" sldId="285"/>
            <ac:picMk id="12" creationId="{76D9EDD2-20B5-D509-74DD-A04BCCF3CE98}"/>
          </ac:picMkLst>
        </pc:picChg>
      </pc:sldChg>
      <pc:sldChg chg="addSp delSp modSp add mod modAnim">
        <pc:chgData name="Giacomo Secci" userId="5859caf09d8c73c5" providerId="LiveId" clId="{4517554C-C35C-4B7F-AE9B-A471F8E0A3A3}" dt="2026-03-19T10:32:07.055" v="7005"/>
        <pc:sldMkLst>
          <pc:docMk/>
          <pc:sldMk cId="1575311830" sldId="286"/>
        </pc:sldMkLst>
        <pc:spChg chg="mod">
          <ac:chgData name="Giacomo Secci" userId="5859caf09d8c73c5" providerId="LiveId" clId="{4517554C-C35C-4B7F-AE9B-A471F8E0A3A3}" dt="2026-03-19T09:30:08.703" v="6347" actId="20577"/>
          <ac:spMkLst>
            <pc:docMk/>
            <pc:sldMk cId="1575311830" sldId="286"/>
            <ac:spMk id="4" creationId="{353350BD-4289-EAFF-0566-53266389A503}"/>
          </ac:spMkLst>
        </pc:spChg>
        <pc:spChg chg="mod">
          <ac:chgData name="Giacomo Secci" userId="5859caf09d8c73c5" providerId="LiveId" clId="{4517554C-C35C-4B7F-AE9B-A471F8E0A3A3}" dt="2026-03-19T09:06:05.469" v="6138" actId="113"/>
          <ac:spMkLst>
            <pc:docMk/>
            <pc:sldMk cId="1575311830" sldId="286"/>
            <ac:spMk id="9" creationId="{7EE4C374-DB0B-7F9B-5A1C-A6E1CB29D79B}"/>
          </ac:spMkLst>
        </pc:spChg>
        <pc:picChg chg="add mod">
          <ac:chgData name="Giacomo Secci" userId="5859caf09d8c73c5" providerId="LiveId" clId="{4517554C-C35C-4B7F-AE9B-A471F8E0A3A3}" dt="2026-03-19T09:15:23.756" v="6142" actId="1076"/>
          <ac:picMkLst>
            <pc:docMk/>
            <pc:sldMk cId="1575311830" sldId="286"/>
            <ac:picMk id="6" creationId="{83A7807D-F956-F989-A2D3-BA08A9BC41EA}"/>
          </ac:picMkLst>
        </pc:picChg>
      </pc:sldChg>
      <pc:sldChg chg="addSp delSp modSp add mod ord modAnim">
        <pc:chgData name="Giacomo Secci" userId="5859caf09d8c73c5" providerId="LiveId" clId="{4517554C-C35C-4B7F-AE9B-A471F8E0A3A3}" dt="2026-03-19T10:32:31.440" v="7011"/>
        <pc:sldMkLst>
          <pc:docMk/>
          <pc:sldMk cId="2142158691" sldId="287"/>
        </pc:sldMkLst>
        <pc:spChg chg="mod">
          <ac:chgData name="Giacomo Secci" userId="5859caf09d8c73c5" providerId="LiveId" clId="{4517554C-C35C-4B7F-AE9B-A471F8E0A3A3}" dt="2026-03-19T09:31:25.916" v="6428" actId="20577"/>
          <ac:spMkLst>
            <pc:docMk/>
            <pc:sldMk cId="2142158691" sldId="287"/>
            <ac:spMk id="4" creationId="{D230DFBC-1BC9-663C-999B-E8DDB42CF4DE}"/>
          </ac:spMkLst>
        </pc:spChg>
        <pc:spChg chg="mod">
          <ac:chgData name="Giacomo Secci" userId="5859caf09d8c73c5" providerId="LiveId" clId="{4517554C-C35C-4B7F-AE9B-A471F8E0A3A3}" dt="2026-03-19T09:21:15.161" v="6265" actId="1036"/>
          <ac:spMkLst>
            <pc:docMk/>
            <pc:sldMk cId="2142158691" sldId="287"/>
            <ac:spMk id="5" creationId="{2E1E80B2-8633-E298-7DDB-B8312A61EC7F}"/>
          </ac:spMkLst>
        </pc:spChg>
        <pc:spChg chg="add mod">
          <ac:chgData name="Giacomo Secci" userId="5859caf09d8c73c5" providerId="LiveId" clId="{4517554C-C35C-4B7F-AE9B-A471F8E0A3A3}" dt="2026-03-19T09:21:15.161" v="6265" actId="1036"/>
          <ac:spMkLst>
            <pc:docMk/>
            <pc:sldMk cId="2142158691" sldId="287"/>
            <ac:spMk id="6" creationId="{8C9D15C9-9760-AEBC-756F-51641A69E005}"/>
          </ac:spMkLst>
        </pc:spChg>
        <pc:spChg chg="add mod">
          <ac:chgData name="Giacomo Secci" userId="5859caf09d8c73c5" providerId="LiveId" clId="{4517554C-C35C-4B7F-AE9B-A471F8E0A3A3}" dt="2026-03-19T09:21:15.161" v="6265" actId="1036"/>
          <ac:spMkLst>
            <pc:docMk/>
            <pc:sldMk cId="2142158691" sldId="287"/>
            <ac:spMk id="7" creationId="{DE846580-DDCF-5E8D-8AC3-57136FEF9B81}"/>
          </ac:spMkLst>
        </pc:spChg>
        <pc:spChg chg="add mod">
          <ac:chgData name="Giacomo Secci" userId="5859caf09d8c73c5" providerId="LiveId" clId="{4517554C-C35C-4B7F-AE9B-A471F8E0A3A3}" dt="2026-03-19T09:21:15.161" v="6265" actId="1036"/>
          <ac:spMkLst>
            <pc:docMk/>
            <pc:sldMk cId="2142158691" sldId="287"/>
            <ac:spMk id="8" creationId="{BD7B533A-6643-C1EC-3BB5-B52F6349CC58}"/>
          </ac:spMkLst>
        </pc:spChg>
        <pc:spChg chg="add mod">
          <ac:chgData name="Giacomo Secci" userId="5859caf09d8c73c5" providerId="LiveId" clId="{4517554C-C35C-4B7F-AE9B-A471F8E0A3A3}" dt="2026-03-19T09:21:15.161" v="6265" actId="1036"/>
          <ac:spMkLst>
            <pc:docMk/>
            <pc:sldMk cId="2142158691" sldId="287"/>
            <ac:spMk id="9" creationId="{D1C7F225-F309-5DDC-9B36-D65A095A448D}"/>
          </ac:spMkLst>
        </pc:spChg>
        <pc:spChg chg="add mod">
          <ac:chgData name="Giacomo Secci" userId="5859caf09d8c73c5" providerId="LiveId" clId="{4517554C-C35C-4B7F-AE9B-A471F8E0A3A3}" dt="2026-03-19T09:21:28.109" v="6267" actId="14100"/>
          <ac:spMkLst>
            <pc:docMk/>
            <pc:sldMk cId="2142158691" sldId="287"/>
            <ac:spMk id="10" creationId="{4113B420-92AD-4183-00A9-082385CE412D}"/>
          </ac:spMkLst>
        </pc:spChg>
        <pc:picChg chg="add mod">
          <ac:chgData name="Giacomo Secci" userId="5859caf09d8c73c5" providerId="LiveId" clId="{4517554C-C35C-4B7F-AE9B-A471F8E0A3A3}" dt="2026-03-19T09:21:34.821" v="6284" actId="1036"/>
          <ac:picMkLst>
            <pc:docMk/>
            <pc:sldMk cId="2142158691" sldId="287"/>
            <ac:picMk id="13" creationId="{6850BB5F-E01A-5408-6097-D2BF922729EA}"/>
          </ac:picMkLst>
        </pc:picChg>
      </pc:sldChg>
      <pc:sldChg chg="addSp delSp modSp add mod modAnim">
        <pc:chgData name="Giacomo Secci" userId="5859caf09d8c73c5" providerId="LiveId" clId="{4517554C-C35C-4B7F-AE9B-A471F8E0A3A3}" dt="2026-03-19T10:32:36.397" v="7012"/>
        <pc:sldMkLst>
          <pc:docMk/>
          <pc:sldMk cId="3576309421" sldId="288"/>
        </pc:sldMkLst>
        <pc:spChg chg="mod">
          <ac:chgData name="Giacomo Secci" userId="5859caf09d8c73c5" providerId="LiveId" clId="{4517554C-C35C-4B7F-AE9B-A471F8E0A3A3}" dt="2026-03-19T09:31:52.870" v="6460" actId="20577"/>
          <ac:spMkLst>
            <pc:docMk/>
            <pc:sldMk cId="3576309421" sldId="288"/>
            <ac:spMk id="4" creationId="{FB03624A-2165-77CC-D7A4-4678DD861FB1}"/>
          </ac:spMkLst>
        </pc:spChg>
        <pc:spChg chg="mod">
          <ac:chgData name="Giacomo Secci" userId="5859caf09d8c73c5" providerId="LiveId" clId="{4517554C-C35C-4B7F-AE9B-A471F8E0A3A3}" dt="2026-03-19T09:31:54.713" v="6461" actId="20577"/>
          <ac:spMkLst>
            <pc:docMk/>
            <pc:sldMk cId="3576309421" sldId="288"/>
            <ac:spMk id="5" creationId="{05180CB9-A8F0-D0EB-E58A-6EA800C87856}"/>
          </ac:spMkLst>
        </pc:spChg>
        <pc:picChg chg="add mod">
          <ac:chgData name="Giacomo Secci" userId="5859caf09d8c73c5" providerId="LiveId" clId="{4517554C-C35C-4B7F-AE9B-A471F8E0A3A3}" dt="2026-03-19T09:27:20.658" v="6297" actId="1076"/>
          <ac:picMkLst>
            <pc:docMk/>
            <pc:sldMk cId="3576309421" sldId="288"/>
            <ac:picMk id="12" creationId="{873E91E7-044A-7E50-B029-12352CC78EF9}"/>
          </ac:picMkLst>
        </pc:picChg>
      </pc:sldChg>
      <pc:sldChg chg="addSp delSp modSp add mod modAnim">
        <pc:chgData name="Giacomo Secci" userId="5859caf09d8c73c5" providerId="LiveId" clId="{4517554C-C35C-4B7F-AE9B-A471F8E0A3A3}" dt="2026-03-19T10:32:50.149" v="7016"/>
        <pc:sldMkLst>
          <pc:docMk/>
          <pc:sldMk cId="3757361686" sldId="289"/>
        </pc:sldMkLst>
        <pc:spChg chg="mod">
          <ac:chgData name="Giacomo Secci" userId="5859caf09d8c73c5" providerId="LiveId" clId="{4517554C-C35C-4B7F-AE9B-A471F8E0A3A3}" dt="2026-03-19T09:32:55.577" v="6477" actId="1076"/>
          <ac:spMkLst>
            <pc:docMk/>
            <pc:sldMk cId="3757361686" sldId="289"/>
            <ac:spMk id="4" creationId="{82FF9C7C-E885-F56D-1DB5-8B7E0F1FD3AE}"/>
          </ac:spMkLst>
        </pc:spChg>
        <pc:spChg chg="mod">
          <ac:chgData name="Giacomo Secci" userId="5859caf09d8c73c5" providerId="LiveId" clId="{4517554C-C35C-4B7F-AE9B-A471F8E0A3A3}" dt="2026-03-19T09:36:43.085" v="6552" actId="1036"/>
          <ac:spMkLst>
            <pc:docMk/>
            <pc:sldMk cId="3757361686" sldId="289"/>
            <ac:spMk id="5" creationId="{F99D393F-D71B-8675-15C2-D534E2F64FC5}"/>
          </ac:spMkLst>
        </pc:spChg>
        <pc:spChg chg="add mod">
          <ac:chgData name="Giacomo Secci" userId="5859caf09d8c73c5" providerId="LiveId" clId="{4517554C-C35C-4B7F-AE9B-A471F8E0A3A3}" dt="2026-03-19T09:36:43.085" v="6552" actId="1036"/>
          <ac:spMkLst>
            <pc:docMk/>
            <pc:sldMk cId="3757361686" sldId="289"/>
            <ac:spMk id="6" creationId="{BD1EA2BD-EB96-AA27-8FFD-89C43FA62E74}"/>
          </ac:spMkLst>
        </pc:spChg>
        <pc:spChg chg="add mod">
          <ac:chgData name="Giacomo Secci" userId="5859caf09d8c73c5" providerId="LiveId" clId="{4517554C-C35C-4B7F-AE9B-A471F8E0A3A3}" dt="2026-03-19T09:36:43.085" v="6552" actId="1036"/>
          <ac:spMkLst>
            <pc:docMk/>
            <pc:sldMk cId="3757361686" sldId="289"/>
            <ac:spMk id="7" creationId="{E2CBF7FA-BC96-0D8C-7532-BFC6DAB2449B}"/>
          </ac:spMkLst>
        </pc:spChg>
        <pc:spChg chg="add mod">
          <ac:chgData name="Giacomo Secci" userId="5859caf09d8c73c5" providerId="LiveId" clId="{4517554C-C35C-4B7F-AE9B-A471F8E0A3A3}" dt="2026-03-19T09:36:43.085" v="6552" actId="1036"/>
          <ac:spMkLst>
            <pc:docMk/>
            <pc:sldMk cId="3757361686" sldId="289"/>
            <ac:spMk id="8" creationId="{3D49C5FC-C36B-8CEA-6D3D-12B2214A512D}"/>
          </ac:spMkLst>
        </pc:spChg>
      </pc:sldChg>
      <pc:sldChg chg="addSp delSp modSp add mod">
        <pc:chgData name="Giacomo Secci" userId="5859caf09d8c73c5" providerId="LiveId" clId="{4517554C-C35C-4B7F-AE9B-A471F8E0A3A3}" dt="2026-03-21T11:33:35.799" v="7051" actId="14100"/>
        <pc:sldMkLst>
          <pc:docMk/>
          <pc:sldMk cId="746879361" sldId="290"/>
        </pc:sldMkLst>
        <pc:spChg chg="mod">
          <ac:chgData name="Giacomo Secci" userId="5859caf09d8c73c5" providerId="LiveId" clId="{4517554C-C35C-4B7F-AE9B-A471F8E0A3A3}" dt="2026-03-21T11:32:37.112" v="7046" actId="207"/>
          <ac:spMkLst>
            <pc:docMk/>
            <pc:sldMk cId="746879361" sldId="290"/>
            <ac:spMk id="7" creationId="{807193B6-76C5-C1EA-0D30-818F85FCAA09}"/>
          </ac:spMkLst>
        </pc:spChg>
        <pc:spChg chg="mod">
          <ac:chgData name="Giacomo Secci" userId="5859caf09d8c73c5" providerId="LiveId" clId="{4517554C-C35C-4B7F-AE9B-A471F8E0A3A3}" dt="2026-03-21T11:33:13.737" v="7050" actId="113"/>
          <ac:spMkLst>
            <pc:docMk/>
            <pc:sldMk cId="746879361" sldId="290"/>
            <ac:spMk id="13" creationId="{FBE2F8C1-6B61-24B3-D393-CEDB047A41F5}"/>
          </ac:spMkLst>
        </pc:spChg>
        <pc:picChg chg="add mod">
          <ac:chgData name="Giacomo Secci" userId="5859caf09d8c73c5" providerId="LiveId" clId="{4517554C-C35C-4B7F-AE9B-A471F8E0A3A3}" dt="2026-03-21T11:33:35.799" v="7051" actId="14100"/>
          <ac:picMkLst>
            <pc:docMk/>
            <pc:sldMk cId="746879361" sldId="290"/>
            <ac:picMk id="6" creationId="{8FB4004E-19A9-9818-33E9-9D16ABC31495}"/>
          </ac:picMkLst>
        </pc:picChg>
        <pc:picChg chg="del">
          <ac:chgData name="Giacomo Secci" userId="5859caf09d8c73c5" providerId="LiveId" clId="{4517554C-C35C-4B7F-AE9B-A471F8E0A3A3}" dt="2026-03-21T11:31:36.444" v="7032" actId="478"/>
          <ac:picMkLst>
            <pc:docMk/>
            <pc:sldMk cId="746879361" sldId="290"/>
            <ac:picMk id="9" creationId="{F9EEF4F3-A816-7458-48F4-7132CA9B3329}"/>
          </ac:picMkLst>
        </pc:picChg>
      </pc:sldChg>
    </pc:docChg>
  </pc:docChgLst>
  <pc:docChgLst>
    <pc:chgData name="Alessandro Scordo" userId="92ed46d9-721c-4ca3-b215-7b0cdbd44082" providerId="ADAL" clId="{7C644492-0C3A-4799-B451-D2688D4274C9}"/>
    <pc:docChg chg="undo custSel addSld delSld modSld">
      <pc:chgData name="Alessandro Scordo" userId="92ed46d9-721c-4ca3-b215-7b0cdbd44082" providerId="ADAL" clId="{7C644492-0C3A-4799-B451-D2688D4274C9}" dt="2026-03-17T12:49:11.796" v="230" actId="207"/>
      <pc:docMkLst>
        <pc:docMk/>
      </pc:docMkLst>
      <pc:sldChg chg="modSp mod">
        <pc:chgData name="Alessandro Scordo" userId="92ed46d9-721c-4ca3-b215-7b0cdbd44082" providerId="ADAL" clId="{7C644492-0C3A-4799-B451-D2688D4274C9}" dt="2026-03-17T12:48:59.956" v="227" actId="207"/>
        <pc:sldMkLst>
          <pc:docMk/>
          <pc:sldMk cId="1986158067" sldId="257"/>
        </pc:sldMkLst>
        <pc:spChg chg="mod">
          <ac:chgData name="Alessandro Scordo" userId="92ed46d9-721c-4ca3-b215-7b0cdbd44082" providerId="ADAL" clId="{7C644492-0C3A-4799-B451-D2688D4274C9}" dt="2026-03-17T12:48:59.956" v="227" actId="207"/>
          <ac:spMkLst>
            <pc:docMk/>
            <pc:sldMk cId="1986158067" sldId="257"/>
            <ac:spMk id="2" creationId="{927FEC2C-AD3B-0746-8B40-3C5441A51D5B}"/>
          </ac:spMkLst>
        </pc:spChg>
        <pc:spChg chg="mod">
          <ac:chgData name="Alessandro Scordo" userId="92ed46d9-721c-4ca3-b215-7b0cdbd44082" providerId="ADAL" clId="{7C644492-0C3A-4799-B451-D2688D4274C9}" dt="2026-03-17T12:42:22.425" v="105" actId="1076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Alessandro Scordo" userId="92ed46d9-721c-4ca3-b215-7b0cdbd44082" providerId="ADAL" clId="{7C644492-0C3A-4799-B451-D2688D4274C9}" dt="2026-03-17T12:42:19.906" v="104" actId="1076"/>
          <ac:spMkLst>
            <pc:docMk/>
            <pc:sldMk cId="1986158067" sldId="257"/>
            <ac:spMk id="11" creationId="{6273D96D-9251-2F5B-D4DF-6BCC3221047A}"/>
          </ac:spMkLst>
        </pc:spChg>
      </pc:sldChg>
      <pc:sldChg chg="addSp modSp mod">
        <pc:chgData name="Alessandro Scordo" userId="92ed46d9-721c-4ca3-b215-7b0cdbd44082" providerId="ADAL" clId="{7C644492-0C3A-4799-B451-D2688D4274C9}" dt="2026-03-17T12:49:04.002" v="228" actId="207"/>
        <pc:sldMkLst>
          <pc:docMk/>
          <pc:sldMk cId="3842374352" sldId="258"/>
        </pc:sldMkLst>
        <pc:spChg chg="mod">
          <ac:chgData name="Alessandro Scordo" userId="92ed46d9-721c-4ca3-b215-7b0cdbd44082" providerId="ADAL" clId="{7C644492-0C3A-4799-B451-D2688D4274C9}" dt="2026-03-17T12:49:04.002" v="228" actId="207"/>
          <ac:spMkLst>
            <pc:docMk/>
            <pc:sldMk cId="3842374352" sldId="258"/>
            <ac:spMk id="2" creationId="{8F3C923A-68AC-A314-6FBD-25B3F23D4B92}"/>
          </ac:spMkLst>
        </pc:spChg>
        <pc:spChg chg="mod">
          <ac:chgData name="Alessandro Scordo" userId="92ed46d9-721c-4ca3-b215-7b0cdbd44082" providerId="ADAL" clId="{7C644492-0C3A-4799-B451-D2688D4274C9}" dt="2026-03-17T12:45:00.570" v="144" actId="404"/>
          <ac:spMkLst>
            <pc:docMk/>
            <pc:sldMk cId="3842374352" sldId="258"/>
            <ac:spMk id="3" creationId="{31CE0798-ABB3-D4DD-18B1-B956FC450A1F}"/>
          </ac:spMkLst>
        </pc:spChg>
        <pc:spChg chg="add mod">
          <ac:chgData name="Alessandro Scordo" userId="92ed46d9-721c-4ca3-b215-7b0cdbd44082" providerId="ADAL" clId="{7C644492-0C3A-4799-B451-D2688D4274C9}" dt="2026-03-17T12:48:22.915" v="214" actId="14100"/>
          <ac:spMkLst>
            <pc:docMk/>
            <pc:sldMk cId="3842374352" sldId="258"/>
            <ac:spMk id="6" creationId="{F4C5C470-A7BB-8A60-D594-BB4EE51C94BE}"/>
          </ac:spMkLst>
        </pc:spChg>
      </pc:sldChg>
      <pc:sldChg chg="modSp mod">
        <pc:chgData name="Alessandro Scordo" userId="92ed46d9-721c-4ca3-b215-7b0cdbd44082" providerId="ADAL" clId="{7C644492-0C3A-4799-B451-D2688D4274C9}" dt="2026-03-17T12:49:11.796" v="230" actId="207"/>
        <pc:sldMkLst>
          <pc:docMk/>
          <pc:sldMk cId="1773074974" sldId="263"/>
        </pc:sldMkLst>
      </pc:sldChg>
      <pc:sldChg chg="addSp modSp add mod">
        <pc:chgData name="Alessandro Scordo" userId="92ed46d9-721c-4ca3-b215-7b0cdbd44082" providerId="ADAL" clId="{7C644492-0C3A-4799-B451-D2688D4274C9}" dt="2026-03-17T12:49:08.513" v="229" actId="207"/>
        <pc:sldMkLst>
          <pc:docMk/>
          <pc:sldMk cId="54336300" sldId="264"/>
        </pc:sldMkLst>
        <pc:spChg chg="mod">
          <ac:chgData name="Alessandro Scordo" userId="92ed46d9-721c-4ca3-b215-7b0cdbd44082" providerId="ADAL" clId="{7C644492-0C3A-4799-B451-D2688D4274C9}" dt="2026-03-17T12:49:08.513" v="229" actId="207"/>
          <ac:spMkLst>
            <pc:docMk/>
            <pc:sldMk cId="54336300" sldId="264"/>
            <ac:spMk id="2" creationId="{156DEE67-913C-0C2F-3133-FD97C1C2A209}"/>
          </ac:spMkLst>
        </pc:spChg>
        <pc:spChg chg="add mod">
          <ac:chgData name="Alessandro Scordo" userId="92ed46d9-721c-4ca3-b215-7b0cdbd44082" providerId="ADAL" clId="{7C644492-0C3A-4799-B451-D2688D4274C9}" dt="2026-03-17T12:48:34.875" v="226" actId="20577"/>
          <ac:spMkLst>
            <pc:docMk/>
            <pc:sldMk cId="54336300" sldId="264"/>
            <ac:spMk id="4" creationId="{8D82C24D-BA7F-B008-378B-5CBFE556A2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9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85684-EECC-33F4-94F7-A96219658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49CA2F5-D087-1135-2233-67BC3E05E7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2A6CAD1-98A5-545A-9446-5861B70A88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D7DCC2-F726-28DF-B576-DE729F264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4602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D8C06-30FD-CF72-F3BE-FF42FC24D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5B3CF8-8CA1-4535-7FAB-5665343808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F886B96-C212-B8BB-05BD-EC7A777B73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235542-302D-21F6-F8D9-2F8259FBEC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621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CC826-646C-4E05-D5FF-B7878DED2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BD222A4-2195-3276-BF28-C10D54533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F66397E-5A23-2806-72CA-A8B201DAF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5933016-09FE-D5A6-C7D2-951207C96C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087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DF70F-C944-CA79-FAD6-A278B4FEB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BB05EEE-8D91-EB48-1945-06010F3DD1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7768B6-6265-A9FA-6962-2904D015F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A74034-6D10-5546-2F3D-9D25F2C863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555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492CD-8453-C9DE-703E-49A0AE473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4A1075F-E642-6C66-DF1D-4111DFD630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457D9D-46F6-044C-A293-889E9B6428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61B6A6-0D6A-40FB-2A6F-60517F6C67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7725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41F7A-FCCC-D17A-4E36-818110324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0CB7C6-955D-23B3-EB4A-7779627D5F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5D3034B-E016-CDA6-1298-53ACD4100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6BA0A6-8DE2-6C66-138D-EE25757BB3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364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F6258-01BD-114D-33C3-13991CDD9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F353588-B22F-EABC-4933-D07AC9005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0DE412-201C-587E-6D33-EF3BB95ED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6C85A2-8817-023A-64F2-10E3F942A1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29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7C493-0F15-EAA5-EBA8-619BFD145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11DDE73-7C83-BA77-AE93-C9E35C4CB8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1DC2CE4-6FCF-F1C8-78C2-06E4555BB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AEB68B-9A77-F124-7583-FD3ADD5F89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58741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4EED2-7802-D14D-0793-7B961E934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2BB7914-BA30-D02B-8CB9-7C1119B0C4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8682B5D-D37A-CD82-701E-A2F4248A3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089E6C9-F066-96F1-ED01-DD5C5EAA6D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4206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2F674-7E0C-A255-1473-BBF9510EB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549FB45-FADF-F5E2-12B0-424FA02411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C54287A-FD65-3F20-839B-3033B28E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453986E-D8CC-C03A-B059-F93FA6EA3C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0736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3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0DCAA-C7B2-AAAB-FCA9-222F99394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2F308EC-2891-D74E-5CD3-D4FF8B1AA3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FB47491-AE7D-E5DC-100A-499DAB505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9D2A9BD-BCF0-DD45-BA35-BAB6650F49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7328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C6E95-9C85-5A01-1B49-B9DFEA761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E9EEF78-3C42-9294-9715-5793B46E54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351C037-A238-076B-A6D1-F5180A0667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9BD27F-E8F4-A677-8C03-C08F95BB25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278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6B8EA-192C-D962-14BC-4434AD70F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F6A5F7E-1EF2-9F8E-A2A9-083BFFCE27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F850B08-CFB8-3102-C7D2-EE0B136F12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F99FDD-B739-98E4-80CC-E36535952F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25797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5A4C5-C45B-C71E-53D8-12A679D53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6AAA4A-1277-7C87-CA68-580E6A1FDE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E3BE378-65CF-F1BE-FC0C-E854E7585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04B8E0-432A-3034-BC02-BC5B57490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981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84AC1-A91C-895F-E5E9-EA7576F24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DEB1AB3-E514-D472-BED0-08C42E0DDE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57F57FF-6B7F-17B8-57A7-0723E0C02B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4BD0CF-291B-AE1B-B188-12D0922EBF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0615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2D634-3E63-64E2-0611-1A78C4AAF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C8E6F32-2A3E-40F1-FADD-9152BD0D70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9966339-22B1-A2E1-6707-99335FF0B4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AB0314-B6E9-8982-8D0E-4F473B63E6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0044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CD43F-DEAB-C04F-69AC-7E07903CE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FC80974-63C9-88D2-F486-4FE5E42A13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2219F1-4B5F-6F3D-4F9E-EC61D6522A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CD7AFD-36E9-CD03-B30C-047671EEFF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3148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D318D-A413-A9AB-C4FF-127BEB2AF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B8EA45C-3046-EF08-3EA8-EA1EEA3288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D591E9C-0538-9308-CA4D-9B4AABC8A5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0E08AD-1C25-049C-6D75-05FC2258AB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4341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CF98B-BA74-BF87-F7C6-004E50A1F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67AC88D-2005-919A-02D1-71A1DA2FB8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F9F7FE1-56EC-B76A-A52D-76420E1244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E67300-79A8-38A5-5DD9-AC5588AEB1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01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C8B3F-DB87-8F40-83EF-BE1D64BA0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951A9F4-8036-B11F-FFF1-274B4AB900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1294816-5066-89C6-C633-070913F31A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7C67C5-ADCA-1F1F-7B6F-2F0E94DC02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757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31104-8CD7-42E0-A656-4AC95E579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B9D8C6F-1F86-5560-1236-75803BA04A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505AE9F-7FD3-78D1-0D7B-90748619D1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F07DA5-094E-6702-3CD0-2A4A1133C0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561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519F0-BA16-11C6-D84C-BD35ADABB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E004B4B-74D8-BD9B-A272-62F3DFBB8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35818B6-B9FE-5B33-0598-5745D060B4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D372F1-3670-11E3-5283-9B2AD4CBB6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445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AC732-ABB6-09C9-5308-59697A78D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4644382-A21B-0076-F97A-15FFE6764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E0022F9-B028-959A-7C14-C0DBA0872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0FFE35-C801-D03F-0853-18D0D04886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114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1851B-5AB9-7BF6-F942-8B90CE0E1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3602C82-E94D-F671-6BEF-9E2E4CDBD8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F2D0ED7-897D-C15C-836E-957CC6D72F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0E8A7F-EA16-DEE2-3BB5-813D33C72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034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06479-619F-7633-2346-71605E38E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CDA954-E119-BFC8-A0FE-4AB62FB367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E9A82D7-CB8E-5861-A5A9-16B54719F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CA3F9BE-0B5A-1E42-7BF3-AE8492AC6E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909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652D4-5F97-B1C0-C922-D8623BFE1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5E54C70-16F3-6015-41E5-8FB4D5C11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08D41A4-1ED1-C17B-B1FA-57578F27DB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EBC2EE-C8D7-CF52-C6CD-4928268104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1138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25/03/2026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25/03/2026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25/03/2026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25/03/2026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25/03/2026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92D131-1186-85FE-7570-D1F06C5F5E85}"/>
              </a:ext>
            </a:extLst>
          </p:cNvPr>
          <p:cNvSpPr txBox="1"/>
          <p:nvPr/>
        </p:nvSpPr>
        <p:spPr>
          <a:xfrm>
            <a:off x="4920569" y="2340588"/>
            <a:ext cx="71127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Integrated Front-End Electronics and Flexible Interconnection Systems for Segmented High-Purity Germanium Detectors </a:t>
            </a:r>
            <a:endParaRPr lang="it-IT" sz="3600" b="1" dirty="0">
              <a:latin typeface="Cocomat Pro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9450E2-50F5-6990-4069-9C770C729D1A}"/>
              </a:ext>
            </a:extLst>
          </p:cNvPr>
          <p:cNvSpPr txBox="1"/>
          <p:nvPr/>
        </p:nvSpPr>
        <p:spPr>
          <a:xfrm>
            <a:off x="6190958" y="126745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Giacomo Secci</a:t>
            </a:r>
            <a:endParaRPr lang="it-IT" sz="2800" dirty="0">
              <a:latin typeface="Cocomat Pro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7547770-0A4D-D4C4-C322-3CE65917925D}"/>
              </a:ext>
            </a:extLst>
          </p:cNvPr>
          <p:cNvSpPr txBox="1"/>
          <p:nvPr/>
        </p:nvSpPr>
        <p:spPr>
          <a:xfrm>
            <a:off x="6096000" y="1792713"/>
            <a:ext cx="476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INFN Milano,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Italy</a:t>
            </a:r>
            <a:endParaRPr lang="it-IT" dirty="0">
              <a:latin typeface="Cocomat Pro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73D96D-9251-2F5B-D4DF-6BCC3221047A}"/>
              </a:ext>
            </a:extLst>
          </p:cNvPr>
          <p:cNvSpPr txBox="1"/>
          <p:nvPr/>
        </p:nvSpPr>
        <p:spPr>
          <a:xfrm>
            <a:off x="5109471" y="4942740"/>
            <a:ext cx="69592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Advances in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X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-ray and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G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amma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RA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y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DE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tectors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and applications (XGRADE 2026)</a:t>
            </a:r>
          </a:p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24-26/03/2026, Palermo</a:t>
            </a:r>
            <a:endParaRPr lang="it-IT" sz="1600" dirty="0"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7FEC2C-AD3B-0746-8B40-3C5441A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145" y="6405213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98615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4F3FD7-5590-EB2C-8919-4E4A81A1D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E55A10-0022-EB17-8896-19753FD6B363}"/>
              </a:ext>
            </a:extLst>
          </p:cNvPr>
          <p:cNvSpPr txBox="1"/>
          <p:nvPr/>
        </p:nvSpPr>
        <p:spPr>
          <a:xfrm>
            <a:off x="692245" y="1486526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Three models developed: one meets the stringent project requirements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0C1D8E-0F3C-5D47-3E07-E3D36169B5E7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6B27645-CED2-E523-C293-D03641D4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BB88A53-DDA9-7E75-4098-298A40654A8B}"/>
              </a:ext>
            </a:extLst>
          </p:cNvPr>
          <p:cNvSpPr txBox="1"/>
          <p:nvPr/>
        </p:nvSpPr>
        <p:spPr>
          <a:xfrm>
            <a:off x="692237" y="1943601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Digital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microscope inspection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no visible damage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EB1D388-1025-E95B-2FE2-DAF8CB821A7F}"/>
              </a:ext>
            </a:extLst>
          </p:cNvPr>
          <p:cNvSpPr txBox="1"/>
          <p:nvPr/>
        </p:nvSpPr>
        <p:spPr>
          <a:xfrm>
            <a:off x="692235" y="2379029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est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with a planar HPGe detector: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significant reduction of leakage current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compared to standard contact methodologies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80A19DC-6EF6-76E8-5602-3B5CDD0B3AF1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Electrical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Connections</a:t>
            </a:r>
            <a:endParaRPr lang="en-GB" sz="2800" dirty="0"/>
          </a:p>
        </p:txBody>
      </p:sp>
      <p:pic>
        <p:nvPicPr>
          <p:cNvPr id="6" name="Immagine 5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C9C5F1E-0685-18D5-AB56-E8C45EB791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84" y="3137833"/>
            <a:ext cx="4953000" cy="309053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6015F44-B8C9-A9D7-96CB-830BAF815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2343" y="3445311"/>
            <a:ext cx="1437109" cy="141644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23D7479-33D0-B721-CF68-15E81413F8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4" y="3679465"/>
            <a:ext cx="1450982" cy="122823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2DBC227-0726-FE1D-344D-92432450D90B}"/>
              </a:ext>
            </a:extLst>
          </p:cNvPr>
          <p:cNvSpPr txBox="1"/>
          <p:nvPr/>
        </p:nvSpPr>
        <p:spPr>
          <a:xfrm>
            <a:off x="3710535" y="5143299"/>
            <a:ext cx="145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micro-spring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1160CEA-1306-21F5-0159-81DB8CCE71E6}"/>
              </a:ext>
            </a:extLst>
          </p:cNvPr>
          <p:cNvSpPr txBox="1"/>
          <p:nvPr/>
        </p:nvSpPr>
        <p:spPr>
          <a:xfrm>
            <a:off x="1741716" y="5143299"/>
            <a:ext cx="1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flexible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-PCB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</a:p>
        </p:txBody>
      </p:sp>
    </p:spTree>
    <p:extLst>
      <p:ext uri="{BB962C8B-B14F-4D97-AF65-F5344CB8AC3E}">
        <p14:creationId xmlns:p14="http://schemas.microsoft.com/office/powerpoint/2010/main" val="339157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52E730-823A-3F3A-5E2B-50286833F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9CDA2F-C78C-B36D-D025-03C5115A009B}"/>
              </a:ext>
            </a:extLst>
          </p:cNvPr>
          <p:cNvSpPr txBox="1"/>
          <p:nvPr/>
        </p:nvSpPr>
        <p:spPr>
          <a:xfrm>
            <a:off x="692245" y="1323244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We consider any electrode as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current generator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with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parallel capacitance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FCB8AD0-BE50-29AA-5C21-A5E08B49EDF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3C7A67B-B630-1697-6C41-340611988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50EDBFC-2E69-3A89-6727-D5DE1F7D34EB}"/>
              </a:ext>
            </a:extLst>
          </p:cNvPr>
          <p:cNvSpPr txBox="1"/>
          <p:nvPr/>
        </p:nvSpPr>
        <p:spPr>
          <a:xfrm>
            <a:off x="4593772" y="600601"/>
            <a:ext cx="74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Read-Out: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Sensitive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Preamplifiers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080A868-F4C7-2377-4177-03DFAB2EA98A}"/>
              </a:ext>
            </a:extLst>
          </p:cNvPr>
          <p:cNvSpPr txBox="1"/>
          <p:nvPr/>
        </p:nvSpPr>
        <p:spPr>
          <a:xfrm>
            <a:off x="692241" y="1834742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We can describe the induced current with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delta-like pulse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66300BD-5BA7-DB4F-DD34-F53E621833A3}"/>
              </a:ext>
            </a:extLst>
          </p:cNvPr>
          <p:cNvSpPr txBox="1"/>
          <p:nvPr/>
        </p:nvSpPr>
        <p:spPr>
          <a:xfrm>
            <a:off x="692240" y="2324732"/>
            <a:ext cx="108139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CSP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is the active circuit that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integrates the current pulse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into a voltage signal: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3401648-0D64-B5C6-746F-2344F2CC2F75}"/>
              </a:ext>
            </a:extLst>
          </p:cNvPr>
          <p:cNvSpPr txBox="1"/>
          <p:nvPr/>
        </p:nvSpPr>
        <p:spPr>
          <a:xfrm>
            <a:off x="692233" y="3511150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amplitude of the signal is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proportional to the charge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released by the studied interaction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CC81676-B464-7E5A-8A43-0C55FBAEA523}"/>
                  </a:ext>
                </a:extLst>
              </p:cNvPr>
              <p:cNvSpPr txBox="1"/>
              <p:nvPr/>
            </p:nvSpPr>
            <p:spPr>
              <a:xfrm>
                <a:off x="8656503" y="1901933"/>
                <a:ext cx="143763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CC81676-B464-7E5A-8A43-0C55FBAEA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6503" y="1901933"/>
                <a:ext cx="1437638" cy="307777"/>
              </a:xfrm>
              <a:prstGeom prst="rect">
                <a:avLst/>
              </a:prstGeom>
              <a:blipFill>
                <a:blip r:embed="rId4"/>
                <a:stretch>
                  <a:fillRect l="-3814" t="-2000" r="-5932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0524FC46-2D43-0ABD-60CD-1356591A74C0}"/>
                  </a:ext>
                </a:extLst>
              </p:cNvPr>
              <p:cNvSpPr txBox="1"/>
              <p:nvPr/>
            </p:nvSpPr>
            <p:spPr>
              <a:xfrm>
                <a:off x="4230326" y="2794703"/>
                <a:ext cx="3389425" cy="6481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it-IT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0524FC46-2D43-0ABD-60CD-1356591A74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326" y="2794703"/>
                <a:ext cx="3389425" cy="6481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e 15">
            <a:extLst>
              <a:ext uri="{FF2B5EF4-FFF2-40B4-BE49-F238E27FC236}">
                <a16:creationId xmlns:a16="http://schemas.microsoft.com/office/drawing/2014/main" id="{3EB02D44-F9B5-9762-B035-67218A351E2E}"/>
              </a:ext>
            </a:extLst>
          </p:cNvPr>
          <p:cNvSpPr/>
          <p:nvPr/>
        </p:nvSpPr>
        <p:spPr>
          <a:xfrm>
            <a:off x="6019800" y="2702253"/>
            <a:ext cx="370115" cy="8742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9AFA055C-A861-DECB-170C-C634C0067E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0326" y="4089931"/>
            <a:ext cx="3341914" cy="1996943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D1C1CF50-8D67-3948-BD45-434594DB79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3360" y="4899168"/>
            <a:ext cx="1185332" cy="771788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5AB8ADE4-BC30-45BD-5DE2-60151B9115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4321" y="4925584"/>
            <a:ext cx="1382869" cy="75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1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B91400-F5E6-6A57-0AE2-CC932DAED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88C11C-4DD1-C12B-83C8-AD12114CA854}"/>
              </a:ext>
            </a:extLst>
          </p:cNvPr>
          <p:cNvSpPr txBox="1"/>
          <p:nvPr/>
        </p:nvSpPr>
        <p:spPr>
          <a:xfrm>
            <a:off x="692245" y="1323244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We consider any electrode as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current generator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with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parallel capacitance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F44BEF0-37D2-45B0-2532-6EE4825DF31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D3E56C4-32D8-60E2-92BD-4A5635AE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1E20AE-36E3-EB21-C42D-04B53DF48249}"/>
              </a:ext>
            </a:extLst>
          </p:cNvPr>
          <p:cNvSpPr txBox="1"/>
          <p:nvPr/>
        </p:nvSpPr>
        <p:spPr>
          <a:xfrm>
            <a:off x="4593772" y="600601"/>
            <a:ext cx="74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Read-Out: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Sensitive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Preamplifiers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ECF5492-CFB9-9589-2AE2-8D77640438BC}"/>
              </a:ext>
            </a:extLst>
          </p:cNvPr>
          <p:cNvSpPr txBox="1"/>
          <p:nvPr/>
        </p:nvSpPr>
        <p:spPr>
          <a:xfrm>
            <a:off x="692241" y="1834742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We can describe the induced current with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delta-like pulse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3DBE63F-7634-369F-2F06-DAEB22872CCF}"/>
              </a:ext>
            </a:extLst>
          </p:cNvPr>
          <p:cNvSpPr txBox="1"/>
          <p:nvPr/>
        </p:nvSpPr>
        <p:spPr>
          <a:xfrm>
            <a:off x="692240" y="2324732"/>
            <a:ext cx="108139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CSP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is the active circuit that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integrates the current pulse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into a voltage signal: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C6E5BE4-360E-3045-BD65-5DDF6D712349}"/>
              </a:ext>
            </a:extLst>
          </p:cNvPr>
          <p:cNvSpPr txBox="1"/>
          <p:nvPr/>
        </p:nvSpPr>
        <p:spPr>
          <a:xfrm>
            <a:off x="692233" y="3707097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signal can then be sent to a shaping amplifier or directly digitized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C01C66D-3FCC-1BD5-0612-A57C81227938}"/>
                  </a:ext>
                </a:extLst>
              </p:cNvPr>
              <p:cNvSpPr txBox="1"/>
              <p:nvPr/>
            </p:nvSpPr>
            <p:spPr>
              <a:xfrm>
                <a:off x="8656503" y="1901933"/>
                <a:ext cx="143763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C01C66D-3FCC-1BD5-0612-A57C81227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6503" y="1901933"/>
                <a:ext cx="1437638" cy="307777"/>
              </a:xfrm>
              <a:prstGeom prst="rect">
                <a:avLst/>
              </a:prstGeom>
              <a:blipFill>
                <a:blip r:embed="rId4"/>
                <a:stretch>
                  <a:fillRect l="-3814" t="-2000" r="-5932" b="-3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E3FADB1B-ACA9-6305-7B14-86E937D1FA66}"/>
                  </a:ext>
                </a:extLst>
              </p:cNvPr>
              <p:cNvSpPr txBox="1"/>
              <p:nvPr/>
            </p:nvSpPr>
            <p:spPr>
              <a:xfrm>
                <a:off x="4230326" y="2794703"/>
                <a:ext cx="3389425" cy="6481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it-IT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E3FADB1B-ACA9-6305-7B14-86E937D1F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326" y="2794703"/>
                <a:ext cx="3389425" cy="6481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e 15">
            <a:extLst>
              <a:ext uri="{FF2B5EF4-FFF2-40B4-BE49-F238E27FC236}">
                <a16:creationId xmlns:a16="http://schemas.microsoft.com/office/drawing/2014/main" id="{17C9AFCE-8B4A-A277-DE3B-D01EDF6BECC7}"/>
              </a:ext>
            </a:extLst>
          </p:cNvPr>
          <p:cNvSpPr/>
          <p:nvPr/>
        </p:nvSpPr>
        <p:spPr>
          <a:xfrm>
            <a:off x="6019800" y="2702253"/>
            <a:ext cx="370115" cy="8742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5A9261C-AEAA-BC83-4D2F-4406D2F16A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7827" y="4299393"/>
            <a:ext cx="7094060" cy="171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40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BBE853-D322-2C79-F143-67BCD9881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1B6E51D-7D08-B2E8-50B3-BE220A6702D2}"/>
              </a:ext>
            </a:extLst>
          </p:cNvPr>
          <p:cNvSpPr txBox="1"/>
          <p:nvPr/>
        </p:nvSpPr>
        <p:spPr>
          <a:xfrm>
            <a:off x="692245" y="1497416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I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ntegrated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charge sensitive preamplifiers for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holes-collecting electrodes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developed using the AMSC35B4C3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350 nm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process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4D1B39-9B4B-B3E5-069E-308C4C119F87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C52F99D-D4CA-0E87-B872-B16B08AF0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05131C9-A839-C3AB-0010-F32970743513}"/>
              </a:ext>
            </a:extLst>
          </p:cNvPr>
          <p:cNvSpPr txBox="1"/>
          <p:nvPr/>
        </p:nvSpPr>
        <p:spPr>
          <a:xfrm>
            <a:off x="4593772" y="600601"/>
            <a:ext cx="74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Read-Out: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Sensitive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Preamplifiers</a:t>
            </a:r>
            <a:endParaRPr lang="en-GB" sz="28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E22A598-A499-32CD-0C63-06B902F58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850" y="2351024"/>
            <a:ext cx="8088300" cy="361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31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5AFDF4-09A0-593A-087C-AAC439D57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DB7FF13-BFD3-C4B3-2FF8-0C7B45CD6077}"/>
              </a:ext>
            </a:extLst>
          </p:cNvPr>
          <p:cNvSpPr txBox="1"/>
          <p:nvPr/>
        </p:nvSpPr>
        <p:spPr>
          <a:xfrm>
            <a:off x="692244" y="1693355"/>
            <a:ext cx="11043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CSP architecture employs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four-stage configuration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comprising three common-source gain stages followed by a source follower buffer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3F2C9F-1F44-9C33-0E7E-FA9D8E2BF02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C43FA61-2C47-1A0B-5327-92CF49100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1FC2538-E2D1-4BD2-E625-C3979375A9B5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/>
              <a:t>The </a:t>
            </a:r>
            <a:r>
              <a:rPr lang="it-IT" sz="2800" dirty="0" err="1"/>
              <a:t>Integrated</a:t>
            </a:r>
            <a:r>
              <a:rPr lang="it-IT" sz="2800" dirty="0"/>
              <a:t> CSP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A6DB90F-D85D-D91D-90DD-56BD14B6DE78}"/>
              </a:ext>
            </a:extLst>
          </p:cNvPr>
          <p:cNvSpPr txBox="1"/>
          <p:nvPr/>
        </p:nvSpPr>
        <p:spPr>
          <a:xfrm>
            <a:off x="692241" y="2553331"/>
            <a:ext cx="85262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input transistor optimization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W and L influence noise in opposing ways: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A2CE7ED-EEC6-F77C-B9C9-0BDA26BD6A6D}"/>
              </a:ext>
            </a:extLst>
          </p:cNvPr>
          <p:cNvSpPr txBox="1"/>
          <p:nvPr/>
        </p:nvSpPr>
        <p:spPr>
          <a:xfrm>
            <a:off x="692233" y="3985399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Larger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area =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larger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capacitance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= more white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series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noise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456018-4A31-1AD6-BF43-4EDBB693504D}"/>
              </a:ext>
            </a:extLst>
          </p:cNvPr>
          <p:cNvSpPr txBox="1"/>
          <p:nvPr/>
        </p:nvSpPr>
        <p:spPr>
          <a:xfrm>
            <a:off x="692231" y="4999914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 trade-off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necessary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W/L = 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2500 µm / 0.7 µm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2EB7DCBF-0868-1ECC-1380-432F923A6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8455" y="2180280"/>
            <a:ext cx="1689692" cy="37296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15CAFA2-6152-BEC7-B48B-BDDDE4786CCB}"/>
                  </a:ext>
                </a:extLst>
              </p:cNvPr>
              <p:cNvSpPr txBox="1"/>
              <p:nvPr/>
            </p:nvSpPr>
            <p:spPr>
              <a:xfrm>
                <a:off x="860370" y="3487618"/>
                <a:ext cx="25267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𝑏𝑓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15CAFA2-6152-BEC7-B48B-BDDDE4786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370" y="3487618"/>
                <a:ext cx="2526782" cy="307777"/>
              </a:xfrm>
              <a:prstGeom prst="rect">
                <a:avLst/>
              </a:prstGeom>
              <a:blipFill>
                <a:blip r:embed="rId5"/>
                <a:stretch>
                  <a:fillRect l="-1928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02AC22C4-BE75-F5B0-97B6-5AA05DA376D5}"/>
                  </a:ext>
                </a:extLst>
              </p:cNvPr>
              <p:cNvSpPr txBox="1"/>
              <p:nvPr/>
            </p:nvSpPr>
            <p:spPr>
              <a:xfrm>
                <a:off x="3821287" y="3487614"/>
                <a:ext cx="137486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02AC22C4-BE75-F5B0-97B6-5AA05DA37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287" y="3487614"/>
                <a:ext cx="1374864" cy="332399"/>
              </a:xfrm>
              <a:prstGeom prst="rect">
                <a:avLst/>
              </a:prstGeom>
              <a:blipFill>
                <a:blip r:embed="rId6"/>
                <a:stretch>
                  <a:fillRect l="-2667" r="-2667" b="-2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678307A1-7970-630D-7E3C-3A3911F73C80}"/>
                  </a:ext>
                </a:extLst>
              </p:cNvPr>
              <p:cNvSpPr txBox="1"/>
              <p:nvPr/>
            </p:nvSpPr>
            <p:spPr>
              <a:xfrm>
                <a:off x="5486800" y="3487612"/>
                <a:ext cx="1864228" cy="3386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678307A1-7970-630D-7E3C-3A3911F73C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800" y="3487612"/>
                <a:ext cx="1864228" cy="338619"/>
              </a:xfrm>
              <a:prstGeom prst="rect">
                <a:avLst/>
              </a:prstGeom>
              <a:blipFill>
                <a:blip r:embed="rId7"/>
                <a:stretch>
                  <a:fillRect l="-2941" r="-1961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E1AF87C-511E-6AB5-4988-62845C52C9F7}"/>
                  </a:ext>
                </a:extLst>
              </p:cNvPr>
              <p:cNvSpPr txBox="1"/>
              <p:nvPr/>
            </p:nvSpPr>
            <p:spPr>
              <a:xfrm>
                <a:off x="7574262" y="3486192"/>
                <a:ext cx="155632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E1AF87C-511E-6AB5-4988-62845C52C9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4262" y="3486192"/>
                <a:ext cx="1556323" cy="307777"/>
              </a:xfrm>
              <a:prstGeom prst="rect">
                <a:avLst/>
              </a:prstGeom>
              <a:blipFill>
                <a:blip r:embed="rId8"/>
                <a:stretch>
                  <a:fillRect l="-1563" b="-3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E619295-21CA-C9C9-966D-0237E32A2B4B}"/>
              </a:ext>
            </a:extLst>
          </p:cNvPr>
          <p:cNvSpPr txBox="1"/>
          <p:nvPr/>
        </p:nvSpPr>
        <p:spPr>
          <a:xfrm>
            <a:off x="692231" y="4464370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Larger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area =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lower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</a:t>
            </a:r>
            <a:r>
              <a:rPr kumimoji="0" lang="it-IT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f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=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lower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flicker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noise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C3CA339-1EA4-F371-3498-1C67E1844EB3}"/>
              </a:ext>
            </a:extLst>
          </p:cNvPr>
          <p:cNvSpPr txBox="1"/>
          <p:nvPr/>
        </p:nvSpPr>
        <p:spPr>
          <a:xfrm>
            <a:off x="692231" y="5546780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gate must be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folded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multiple times!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7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06B8C9-5008-BAFD-E402-9FBAA3B21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D356319-B112-988C-C4DA-39055416E83A}"/>
              </a:ext>
            </a:extLst>
          </p:cNvPr>
          <p:cNvSpPr txBox="1"/>
          <p:nvPr/>
        </p:nvSpPr>
        <p:spPr>
          <a:xfrm>
            <a:off x="692244" y="1693355"/>
            <a:ext cx="11043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CSP architecture employs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four-stage configuration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comprising three common-source gain stages followed by a source follower buffer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E091EC-433B-AE14-6FFC-AEFD478C00D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319930A-C535-364E-C2DB-721F1A0A5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D80A324-45BA-B949-53DB-D4195DB06741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2DB217D-16FD-0462-2EA5-F99FF2E2D127}"/>
              </a:ext>
            </a:extLst>
          </p:cNvPr>
          <p:cNvSpPr txBox="1"/>
          <p:nvPr/>
        </p:nvSpPr>
        <p:spPr>
          <a:xfrm>
            <a:off x="692241" y="2553331"/>
            <a:ext cx="85262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input transistor optimization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W and L influence noise in opposing ways: 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W = 2500 µm and L = 0.7 µm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optimized values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CF9E764-1716-CBBA-0352-9D35AF1E7A3A}"/>
              </a:ext>
            </a:extLst>
          </p:cNvPr>
          <p:cNvSpPr txBox="1"/>
          <p:nvPr/>
        </p:nvSpPr>
        <p:spPr>
          <a:xfrm>
            <a:off x="692233" y="3441113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RC Miller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Compensation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55D7F57-6C14-7872-567D-190BD6700252}"/>
              </a:ext>
            </a:extLst>
          </p:cNvPr>
          <p:cNvSpPr txBox="1"/>
          <p:nvPr/>
        </p:nvSpPr>
        <p:spPr>
          <a:xfrm>
            <a:off x="692229" y="4807010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Line-driver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architecture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based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on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Operational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Transcionductance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Amplifier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29B8703-E96F-8411-BD75-968117E498D5}"/>
              </a:ext>
            </a:extLst>
          </p:cNvPr>
          <p:cNvSpPr txBox="1"/>
          <p:nvPr/>
        </p:nvSpPr>
        <p:spPr>
          <a:xfrm>
            <a:off x="692228" y="3930970"/>
            <a:ext cx="11043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2-stages line-driver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configured as non-inverting amplifier: operating point externally adjustable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B11C524-C68D-66FA-11C5-530C46D82307}"/>
              </a:ext>
            </a:extLst>
          </p:cNvPr>
          <p:cNvSpPr txBox="1"/>
          <p:nvPr/>
        </p:nvSpPr>
        <p:spPr>
          <a:xfrm>
            <a:off x="692228" y="5285982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50 Ω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terminated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line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driving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capability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6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DE655B-B7CF-CD7E-8DD4-D57F554E0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ACDFCB-D37B-7EDD-738D-4AD91A128534}"/>
              </a:ext>
            </a:extLst>
          </p:cNvPr>
          <p:cNvSpPr txBox="1"/>
          <p:nvPr/>
        </p:nvSpPr>
        <p:spPr>
          <a:xfrm>
            <a:off x="692244" y="4022895"/>
            <a:ext cx="11043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W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ire bond are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transmission lines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(r = 0.1 Ω mm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−1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l = 1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nH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mm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−1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c = 0.1 pF mm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−1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): they introduce 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high-frequency resonance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on the line-driver loop gain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0CD68CD-24CF-8834-4FF8-8C740955E55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BA340D1-DD70-5F9B-F471-16C9554E9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61D0614-1479-2543-243E-2D17B5E5AF56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258A2D1-7830-4D46-7E33-5D9D0F40B25C}"/>
              </a:ext>
            </a:extLst>
          </p:cNvPr>
          <p:cNvSpPr txBox="1"/>
          <p:nvPr/>
        </p:nvSpPr>
        <p:spPr>
          <a:xfrm>
            <a:off x="692240" y="4893757"/>
            <a:ext cx="11043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L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ocal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RC load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reduce this high-frequency resonance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30CD19F-2AAF-9E42-F1F2-2D8F8F665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743" y="1424356"/>
            <a:ext cx="8904514" cy="236323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351E312-4AC2-644C-9538-295028A70964}"/>
              </a:ext>
            </a:extLst>
          </p:cNvPr>
          <p:cNvSpPr txBox="1"/>
          <p:nvPr/>
        </p:nvSpPr>
        <p:spPr>
          <a:xfrm>
            <a:off x="692238" y="5438043"/>
            <a:ext cx="11043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Decoupling capacitors near power pads prevent resonance on supply lines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204830-FBE4-2B58-B044-89896DBB8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FD0917-725D-E764-AAE7-664AE8DA5AF7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0022D46-5EE3-C7DC-B6E5-0E4C3779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EC6918-6513-98D4-2CF8-56A60471BD35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EBBF9A6-197B-8607-1B33-B1801A8ADA37}"/>
              </a:ext>
            </a:extLst>
          </p:cNvPr>
          <p:cNvSpPr txBox="1"/>
          <p:nvPr/>
        </p:nvSpPr>
        <p:spPr>
          <a:xfrm>
            <a:off x="681354" y="4871985"/>
            <a:ext cx="11043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Unfortunately, we do not yet have a fully operational detector available and disassembling one would be too risky.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8CBFB86-EE1D-2959-D0E9-5C1CFF6824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5" y="1811893"/>
            <a:ext cx="1973114" cy="203098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651C56D-D346-E503-67D3-04F4E2996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79" y="1814418"/>
            <a:ext cx="2431280" cy="202389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69B90D34-0AAE-25C4-8D35-19B3CB538682}"/>
              </a:ext>
            </a:extLst>
          </p:cNvPr>
          <p:cNvSpPr txBox="1"/>
          <p:nvPr/>
        </p:nvSpPr>
        <p:spPr>
          <a:xfrm>
            <a:off x="692244" y="1628035"/>
            <a:ext cx="63181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ASIC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directly bonded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on a test PCB featuring a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PTFE substrate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A278429-DFF3-360A-859F-EF4BB35C5457}"/>
              </a:ext>
            </a:extLst>
          </p:cNvPr>
          <p:cNvSpPr txBox="1"/>
          <p:nvPr/>
        </p:nvSpPr>
        <p:spPr>
          <a:xfrm>
            <a:off x="692242" y="2466240"/>
            <a:ext cx="6318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900 µm x 475 µm area consumption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DE430BB-A24E-158F-8C08-2F0563B8DD96}"/>
              </a:ext>
            </a:extLst>
          </p:cNvPr>
          <p:cNvSpPr txBox="1"/>
          <p:nvPr/>
        </p:nvSpPr>
        <p:spPr>
          <a:xfrm>
            <a:off x="692240" y="2988756"/>
            <a:ext cx="6318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25.2 mW power consumption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99AF93B-8A0D-4138-191A-AEA3957E54E6}"/>
              </a:ext>
            </a:extLst>
          </p:cNvPr>
          <p:cNvSpPr txBox="1"/>
          <p:nvPr/>
        </p:nvSpPr>
        <p:spPr>
          <a:xfrm>
            <a:off x="692242" y="3489494"/>
            <a:ext cx="6318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21 MeV equivalent dynamic range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AA5AEBE-2D98-415D-E528-FBC5B72C81F7}"/>
              </a:ext>
            </a:extLst>
          </p:cNvPr>
          <p:cNvSpPr txBox="1"/>
          <p:nvPr/>
        </p:nvSpPr>
        <p:spPr>
          <a:xfrm>
            <a:off x="692239" y="4012010"/>
            <a:ext cx="108437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The detector capacitance was emulated by connecting a capacitor between the input-node and ground </a:t>
            </a:r>
          </a:p>
        </p:txBody>
      </p:sp>
    </p:spTree>
    <p:extLst>
      <p:ext uri="{BB962C8B-B14F-4D97-AF65-F5344CB8AC3E}">
        <p14:creationId xmlns:p14="http://schemas.microsoft.com/office/powerpoint/2010/main" val="54550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49E058-95D3-4403-EE98-7A0147924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B81BC0C-674B-1D3F-30A0-EE410C705663}"/>
              </a:ext>
            </a:extLst>
          </p:cNvPr>
          <p:cNvSpPr txBox="1"/>
          <p:nvPr/>
        </p:nvSpPr>
        <p:spPr>
          <a:xfrm>
            <a:off x="692241" y="4835646"/>
            <a:ext cx="11043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1 MeV-15 MeV range of interest for gamma spectroscopy experiments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1552D0F-4AF6-ED79-F01C-2DF38AC83E5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682DE8B-D250-4D85-4524-B71A99F06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091E70E-A120-C6DA-7EA7-E3681FFB1F50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/>
              <a:t>The </a:t>
            </a:r>
            <a:r>
              <a:rPr lang="it-IT" sz="2800" dirty="0" err="1"/>
              <a:t>Integrated</a:t>
            </a:r>
            <a:r>
              <a:rPr lang="it-IT" sz="2800" dirty="0"/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87EE006-EFB8-EF15-475D-1D8203718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350" y="5323882"/>
            <a:ext cx="4295485" cy="79097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46419C95-39ED-3CEA-159B-B0CD42FE7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7914" y="1532690"/>
            <a:ext cx="8876302" cy="3276385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5BB6E4E-4289-16C5-64B7-8D2DD85737C0}"/>
              </a:ext>
            </a:extLst>
          </p:cNvPr>
          <p:cNvSpPr txBox="1"/>
          <p:nvPr/>
        </p:nvSpPr>
        <p:spPr>
          <a:xfrm>
            <a:off x="692239" y="5499675"/>
            <a:ext cx="11043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22.8 ns rise time @ C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= 15 pF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02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934C98-66FD-9ECB-D551-CB7766407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503527A-A63C-3BED-EC07-2CC8AEEF910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57C4B47-5DFB-649E-091A-5384706E4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C08F4C8-3B4B-ACA1-0220-994232C31A1A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B206F83-4C5F-D3A2-7679-179D0B763E08}"/>
              </a:ext>
            </a:extLst>
          </p:cNvPr>
          <p:cNvSpPr txBox="1"/>
          <p:nvPr/>
        </p:nvSpPr>
        <p:spPr>
          <a:xfrm>
            <a:off x="692244" y="1628035"/>
            <a:ext cx="53275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Non-linearity analysis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CSP + shaping amplifier (ORTEC 572) + multi-channel </a:t>
            </a:r>
            <a:r>
              <a:rPr lang="en-GB" sz="2400" dirty="0" err="1">
                <a:solidFill>
                  <a:srgbClr val="002A48"/>
                </a:solidFill>
                <a:latin typeface="Cocomat Pro" pitchFamily="2" charset="0"/>
              </a:rPr>
              <a:t>analyzer</a:t>
            </a:r>
            <a:endParaRPr lang="en-GB" sz="2400" b="1" dirty="0">
              <a:solidFill>
                <a:srgbClr val="002A48"/>
              </a:solidFill>
              <a:latin typeface="Cocomat Pro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AFD4BE1-57CE-4AB7-9668-30B751F75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353785"/>
            <a:ext cx="5479699" cy="147457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00932D3-8FA4-73AC-5C49-9C84005D21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564" y="2905845"/>
            <a:ext cx="5539474" cy="3162228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D31BCF-DA58-3D05-DAF2-6E08B22E07BB}"/>
              </a:ext>
            </a:extLst>
          </p:cNvPr>
          <p:cNvSpPr txBox="1"/>
          <p:nvPr/>
        </p:nvSpPr>
        <p:spPr>
          <a:xfrm>
            <a:off x="6535010" y="3707206"/>
            <a:ext cx="5116891" cy="1200329"/>
          </a:xfrm>
          <a:prstGeom prst="rect">
            <a:avLst/>
          </a:prstGeom>
          <a:noFill/>
          <a:ln w="28575"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Integral non-linearity factor &lt; 0.3‰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on the 15 MeV equivalent dynamic range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1370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CE0798-ABB3-D4DD-18B1-B956FC450A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G. Secci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F3C923A-68AC-A314-6FBD-25B3F23D4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C5C470-A7BB-8A60-D594-BB4EE51C94BE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Content</a:t>
            </a:r>
            <a:endParaRPr lang="en-GB" sz="28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37F4FF4-6A62-3518-DEE5-3713922AA289}"/>
              </a:ext>
            </a:extLst>
          </p:cNvPr>
          <p:cNvSpPr txBox="1"/>
          <p:nvPr/>
        </p:nvSpPr>
        <p:spPr>
          <a:xfrm>
            <a:off x="616045" y="2128789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State-of-the-Art HPGe Detectors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415F3B-40CE-D121-4B38-4161E395B83B}"/>
              </a:ext>
            </a:extLst>
          </p:cNvPr>
          <p:cNvSpPr txBox="1"/>
          <p:nvPr/>
        </p:nvSpPr>
        <p:spPr>
          <a:xfrm>
            <a:off x="616045" y="2683962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N3G Projects (Next Generation Germanium Gamma detectors)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5125EE6-DA56-C040-FF4F-0A7BA0669237}"/>
              </a:ext>
            </a:extLst>
          </p:cNvPr>
          <p:cNvSpPr txBox="1"/>
          <p:nvPr/>
        </p:nvSpPr>
        <p:spPr>
          <a:xfrm>
            <a:off x="616045" y="3239135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Innovative Electrical Connections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8D5AE3E-95C9-5456-797F-1435F55E43CD}"/>
              </a:ext>
            </a:extLst>
          </p:cNvPr>
          <p:cNvSpPr txBox="1"/>
          <p:nvPr/>
        </p:nvSpPr>
        <p:spPr>
          <a:xfrm>
            <a:off x="616045" y="3794308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Integrated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Charge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Sensitive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Preamplifiers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for HPGe Detectors: Design and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Experimental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Validation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374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0C96FC-1A3E-0AAE-E24B-F4FDC6AF4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F28F747-4BD7-8FE4-6BEE-7FF4558569A5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8EF93C-3720-81C9-B817-A08A90529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2972E92-F922-FCFE-DF6D-A44241FF1D01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F50C82D-D071-6226-A3DF-140866D05217}"/>
              </a:ext>
            </a:extLst>
          </p:cNvPr>
          <p:cNvSpPr txBox="1"/>
          <p:nvPr/>
        </p:nvSpPr>
        <p:spPr>
          <a:xfrm>
            <a:off x="692244" y="14974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Noise analysis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pulser + CSP + shaping amplifier (ORTEC 572)</a:t>
            </a:r>
            <a:endParaRPr lang="en-GB" sz="2400" b="1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6E93CF-2DA2-8E0D-920B-D65CDE42F31C}"/>
              </a:ext>
            </a:extLst>
          </p:cNvPr>
          <p:cNvSpPr txBox="1"/>
          <p:nvPr/>
        </p:nvSpPr>
        <p:spPr>
          <a:xfrm>
            <a:off x="692242" y="19546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Equivalent Noise Charge (ENC):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D51A743-32D9-8F8A-9EA7-AC6B7BF76642}"/>
                  </a:ext>
                </a:extLst>
              </p:cNvPr>
              <p:cNvSpPr txBox="1"/>
              <p:nvPr/>
            </p:nvSpPr>
            <p:spPr>
              <a:xfrm>
                <a:off x="5269085" y="2033779"/>
                <a:ext cx="3991285" cy="332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𝑠𝑖𝑔𝑛𝑎𝑙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𝑛𝑜𝑖𝑠𝑒</m:t>
                          </m:r>
                          <m:d>
                            <m:d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𝑟𝑚𝑠</m:t>
                              </m:r>
                            </m:e>
                          </m:d>
                        </m:sub>
                      </m:sSub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𝑖𝑛𝑗𝑒𝑐𝑡𝑒𝑑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𝐸𝑁𝐶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D51A743-32D9-8F8A-9EA7-AC6B7BF76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085" y="2033779"/>
                <a:ext cx="3991285" cy="332720"/>
              </a:xfrm>
              <a:prstGeom prst="rect">
                <a:avLst/>
              </a:prstGeom>
              <a:blipFill>
                <a:blip r:embed="rId4"/>
                <a:stretch>
                  <a:fillRect l="-1069" r="-916" b="-2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55690189-BC3A-DF93-0E79-238C0B265FDD}"/>
              </a:ext>
            </a:extLst>
          </p:cNvPr>
          <p:cNvSpPr txBox="1"/>
          <p:nvPr/>
        </p:nvSpPr>
        <p:spPr>
          <a:xfrm>
            <a:off x="692241" y="2444462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FWHM Resolution: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7722CC5-4CF9-8795-2E56-1491D09BEC43}"/>
                  </a:ext>
                </a:extLst>
              </p:cNvPr>
              <p:cNvSpPr txBox="1"/>
              <p:nvPr/>
            </p:nvSpPr>
            <p:spPr>
              <a:xfrm>
                <a:off x="3777745" y="2545405"/>
                <a:ext cx="5062604" cy="332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𝑅𝐸𝑆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𝐹𝑊𝐻𝑀</m:t>
                        </m:r>
                      </m:sub>
                    </m:sSub>
                    <m:r>
                      <a:rPr lang="it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2.355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𝑖𝑛𝑗𝑒𝑐𝑡𝑒𝑑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𝑖𝑛𝑗𝑒𝑐𝑡𝑒𝑑</m:t>
                        </m:r>
                      </m:sub>
                    </m:sSub>
                  </m:oMath>
                </a14:m>
                <a:r>
                  <a:rPr lang="it-IT" sz="2000" dirty="0"/>
                  <a:t>)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𝐸𝑁𝐶</m:t>
                    </m:r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7722CC5-4CF9-8795-2E56-1491D09BE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745" y="2545405"/>
                <a:ext cx="5062604" cy="332463"/>
              </a:xfrm>
              <a:prstGeom prst="rect">
                <a:avLst/>
              </a:prstGeom>
              <a:blipFill>
                <a:blip r:embed="rId5"/>
                <a:stretch>
                  <a:fillRect l="-1807" t="-20370" r="-1566" b="-42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BFC8FFD8-4881-2D78-508F-CB7E0E8310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5554" y="3016599"/>
            <a:ext cx="6368143" cy="2452762"/>
          </a:xfrm>
          <a:prstGeom prst="rect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E2960F-64E3-DD31-E797-9500CA9B0893}"/>
              </a:ext>
            </a:extLst>
          </p:cNvPr>
          <p:cNvSpPr txBox="1"/>
          <p:nvPr/>
        </p:nvSpPr>
        <p:spPr>
          <a:xfrm>
            <a:off x="692239" y="5557780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Fano statistic limit: 209 e−</a:t>
            </a:r>
            <a:r>
              <a:rPr lang="en-GB" sz="2400" baseline="-25000" dirty="0">
                <a:solidFill>
                  <a:srgbClr val="002A48"/>
                </a:solidFill>
                <a:latin typeface="Cocomat Pro" pitchFamily="2" charset="0"/>
              </a:rPr>
              <a:t>rms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 (@ 1 MeV)</a:t>
            </a:r>
          </a:p>
        </p:txBody>
      </p:sp>
    </p:spTree>
    <p:extLst>
      <p:ext uri="{BB962C8B-B14F-4D97-AF65-F5344CB8AC3E}">
        <p14:creationId xmlns:p14="http://schemas.microsoft.com/office/powerpoint/2010/main" val="273869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B20042-CD72-9294-F7D9-DF62B34D1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C1D8E09-494E-D42D-3B23-E90437C6E2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82B36C9-EC59-C9B9-14F8-BCA4B863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81586C-B5D0-D5F4-2697-20FA5532D8BC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365052F-618A-651C-7855-7F3C50BA97AE}"/>
              </a:ext>
            </a:extLst>
          </p:cNvPr>
          <p:cNvSpPr txBox="1"/>
          <p:nvPr/>
        </p:nvSpPr>
        <p:spPr>
          <a:xfrm>
            <a:off x="692239" y="5557780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Fano statistic limit: 209 e−</a:t>
            </a:r>
            <a:r>
              <a:rPr lang="en-GB" sz="2400" baseline="-25000" dirty="0">
                <a:solidFill>
                  <a:srgbClr val="002A48"/>
                </a:solidFill>
                <a:latin typeface="Cocomat Pro" pitchFamily="2" charset="0"/>
              </a:rPr>
              <a:t>rms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 (@ 1 MeV)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90AB1B0-56CF-83D6-A4AF-F2F6DA727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3564" y="1873384"/>
            <a:ext cx="5436542" cy="375069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2468E00-5026-C1B8-728D-9F4BDEE81F65}"/>
              </a:ext>
            </a:extLst>
          </p:cNvPr>
          <p:cNvSpPr txBox="1"/>
          <p:nvPr/>
        </p:nvSpPr>
        <p:spPr>
          <a:xfrm>
            <a:off x="692244" y="14974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Noise analysis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pulser + CSP + shaping amplifier (ORTEC 572)</a:t>
            </a:r>
            <a:endParaRPr lang="en-GB" sz="2400" b="1" dirty="0">
              <a:solidFill>
                <a:srgbClr val="002A48"/>
              </a:solidFill>
              <a:latin typeface="Cocomat Pr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9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9166D6-E825-A521-7DD0-FCF355D73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52333D9-C433-9A5F-DA00-8AD749874FA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EDEBB2A-223C-5E20-7EAB-9E63D826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FFE0142-6D01-CA44-19DC-679F8A506C7B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4C32061-7649-3EAA-A6C1-9EF90B36ADDA}"/>
              </a:ext>
            </a:extLst>
          </p:cNvPr>
          <p:cNvSpPr txBox="1"/>
          <p:nvPr/>
        </p:nvSpPr>
        <p:spPr>
          <a:xfrm>
            <a:off x="692239" y="5557780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Fano statistic limit: 1.46 keV FWHM @ 1 MeV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C4C880E-BB71-E8FB-F827-642A1B9BCBE9}"/>
              </a:ext>
            </a:extLst>
          </p:cNvPr>
          <p:cNvSpPr txBox="1"/>
          <p:nvPr/>
        </p:nvSpPr>
        <p:spPr>
          <a:xfrm>
            <a:off x="692244" y="14974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Noise analysis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comparison with state-of-the art discrete-component CSPs</a:t>
            </a:r>
            <a:endParaRPr lang="en-GB" sz="2400" b="1" dirty="0">
              <a:solidFill>
                <a:srgbClr val="002A48"/>
              </a:solidFill>
              <a:latin typeface="Cocomat Pro" pitchFamily="2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85EAB6F-40C9-5ABF-C429-E9AA38A66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499" y="1906381"/>
            <a:ext cx="4953001" cy="365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609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6DA137-4935-F45F-3496-133C0AFC0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E313069-4135-8B93-1658-472EE523D7C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A044E05-433E-F830-D351-1F8C554AA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D90652A-ADF8-D559-2D14-B609295B18B0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153CE26-4EE3-2D93-8E04-32608BC24194}"/>
              </a:ext>
            </a:extLst>
          </p:cNvPr>
          <p:cNvSpPr txBox="1"/>
          <p:nvPr/>
        </p:nvSpPr>
        <p:spPr>
          <a:xfrm>
            <a:off x="692239" y="4501864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Frequency by frequency measurement of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0775767-BDD0-7AD0-87B4-FDC990A1B5D3}"/>
              </a:ext>
            </a:extLst>
          </p:cNvPr>
          <p:cNvSpPr txBox="1"/>
          <p:nvPr/>
        </p:nvSpPr>
        <p:spPr>
          <a:xfrm>
            <a:off x="692244" y="14974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Noise power spectral density analysis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1E81BFE-6A06-DE4E-C05B-EA14DCFB9D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5044" y="1959068"/>
            <a:ext cx="6521911" cy="24043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15420E6-645C-D006-35E5-5EC333BE8E07}"/>
                  </a:ext>
                </a:extLst>
              </p:cNvPr>
              <p:cNvSpPr txBox="1"/>
              <p:nvPr/>
            </p:nvSpPr>
            <p:spPr>
              <a:xfrm>
                <a:off x="6368541" y="4416615"/>
                <a:ext cx="3960443" cy="632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den>
                      </m:f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15420E6-645C-D006-35E5-5EC333BE8E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8541" y="4416615"/>
                <a:ext cx="3960443" cy="6321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83171BF-458E-8454-0813-4161F5CA3ABE}"/>
              </a:ext>
            </a:extLst>
          </p:cNvPr>
          <p:cNvSpPr txBox="1"/>
          <p:nvPr/>
        </p:nvSpPr>
        <p:spPr>
          <a:xfrm>
            <a:off x="692236" y="5035266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Frequency by frequency measurement of the output spectral density of noise: S</a:t>
            </a:r>
            <a:r>
              <a:rPr lang="en-GB" sz="2400" baseline="-25000" dirty="0">
                <a:solidFill>
                  <a:srgbClr val="002A48"/>
                </a:solidFill>
                <a:latin typeface="Cocomat Pro" pitchFamily="2" charset="0"/>
              </a:rPr>
              <a:t>out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(f)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B9F4DE4-B432-5F86-6AF1-94411EB41920}"/>
              </a:ext>
            </a:extLst>
          </p:cNvPr>
          <p:cNvSpPr txBox="1"/>
          <p:nvPr/>
        </p:nvSpPr>
        <p:spPr>
          <a:xfrm>
            <a:off x="692235" y="5579552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Input-referred power spectral density of noise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C9A26AE-A79A-6515-25BE-3639666E09BA}"/>
                  </a:ext>
                </a:extLst>
              </p:cNvPr>
              <p:cNvSpPr txBox="1"/>
              <p:nvPr/>
            </p:nvSpPr>
            <p:spPr>
              <a:xfrm>
                <a:off x="7238233" y="5494303"/>
                <a:ext cx="2032223" cy="658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  <m: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C9A26AE-A79A-6515-25BE-3639666E0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233" y="5494303"/>
                <a:ext cx="2032223" cy="6588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98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 build="allAtOnce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1281FA-F63A-4F7D-0FA7-E97136FA8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25E16A-6903-DF5F-5555-F7A1523658B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8D30644-091B-00D9-0C58-FCCAC5FF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48D1FA-2224-B064-5D56-BF63BDA5EC3F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2C7BF1F-EF48-CC33-3CED-B86827BF60FC}"/>
              </a:ext>
            </a:extLst>
          </p:cNvPr>
          <p:cNvSpPr txBox="1"/>
          <p:nvPr/>
        </p:nvSpPr>
        <p:spPr>
          <a:xfrm>
            <a:off x="692244" y="1497403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Noise power spectral density analysis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for</a:t>
            </a:r>
            <a:r>
              <a:rPr lang="de-DE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C</a:t>
            </a:r>
            <a:r>
              <a:rPr lang="de-DE" sz="2400" baseline="-25000" dirty="0" err="1">
                <a:solidFill>
                  <a:srgbClr val="002A48"/>
                </a:solidFill>
                <a:latin typeface="Cocomat Pro" pitchFamily="2" charset="0"/>
              </a:rPr>
              <a:t>d</a:t>
            </a:r>
            <a:r>
              <a:rPr lang="de-DE" sz="2400" dirty="0">
                <a:solidFill>
                  <a:srgbClr val="002A48"/>
                </a:solidFill>
                <a:latin typeface="Cocomat Pro" pitchFamily="2" charset="0"/>
              </a:rPr>
              <a:t> = 0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pF</a:t>
            </a:r>
            <a:r>
              <a:rPr lang="de-DE" sz="2400" dirty="0">
                <a:solidFill>
                  <a:srgbClr val="002A48"/>
                </a:solidFill>
                <a:latin typeface="Cocomat Pro" pitchFamily="2" charset="0"/>
              </a:rPr>
              <a:t>, 4.7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pF</a:t>
            </a:r>
            <a:r>
              <a:rPr lang="de-DE" sz="2400" dirty="0">
                <a:solidFill>
                  <a:srgbClr val="002A48"/>
                </a:solidFill>
                <a:latin typeface="Cocomat Pro" pitchFamily="2" charset="0"/>
              </a:rPr>
              <a:t>, 15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pF</a:t>
            </a:r>
            <a:r>
              <a:rPr lang="de-DE" sz="2400" dirty="0">
                <a:solidFill>
                  <a:srgbClr val="002A48"/>
                </a:solidFill>
                <a:latin typeface="Cocomat Pro" pitchFamily="2" charset="0"/>
              </a:rPr>
              <a:t>, 22 </a:t>
            </a:r>
            <a:r>
              <a:rPr lang="de-DE" sz="2400" dirty="0" err="1">
                <a:solidFill>
                  <a:srgbClr val="002A48"/>
                </a:solidFill>
                <a:latin typeface="Cocomat Pro" pitchFamily="2" charset="0"/>
              </a:rPr>
              <a:t>pF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 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8AE0A23-B98A-8462-175F-559C376A18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1" y="2054357"/>
            <a:ext cx="5556164" cy="40515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11E8357-1600-E5D7-4CD3-7DF2AAAA95AB}"/>
                  </a:ext>
                </a:extLst>
              </p:cNvPr>
              <p:cNvSpPr txBox="1"/>
              <p:nvPr/>
            </p:nvSpPr>
            <p:spPr>
              <a:xfrm>
                <a:off x="3105151" y="2271034"/>
                <a:ext cx="2526782" cy="30777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𝑏𝑓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11E8357-1600-E5D7-4CD3-7DF2AAAA9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51" y="2271034"/>
                <a:ext cx="2526782" cy="307777"/>
              </a:xfrm>
              <a:prstGeom prst="rect">
                <a:avLst/>
              </a:prstGeom>
              <a:blipFill>
                <a:blip r:embed="rId5"/>
                <a:stretch>
                  <a:fillRect l="-1429" b="-25455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44C7BCF1-0DFD-23B3-4AD8-73767AAB6111}"/>
                  </a:ext>
                </a:extLst>
              </p:cNvPr>
              <p:cNvSpPr txBox="1"/>
              <p:nvPr/>
            </p:nvSpPr>
            <p:spPr>
              <a:xfrm>
                <a:off x="762402" y="2839206"/>
                <a:ext cx="1374864" cy="332399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44C7BCF1-0DFD-23B3-4AD8-73767AAB6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02" y="2839206"/>
                <a:ext cx="1374864" cy="332399"/>
              </a:xfrm>
              <a:prstGeom prst="rect">
                <a:avLst/>
              </a:prstGeom>
              <a:blipFill>
                <a:blip r:embed="rId6"/>
                <a:stretch>
                  <a:fillRect l="-1299" r="-1299" b="-18644"/>
                </a:stretch>
              </a:blipFill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B96E525-0DDC-BC8F-B867-1230BBC77584}"/>
                  </a:ext>
                </a:extLst>
              </p:cNvPr>
              <p:cNvSpPr txBox="1"/>
              <p:nvPr/>
            </p:nvSpPr>
            <p:spPr>
              <a:xfrm>
                <a:off x="2264626" y="2839206"/>
                <a:ext cx="1864228" cy="33861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(2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B96E525-0DDC-BC8F-B867-1230BBC77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626" y="2839206"/>
                <a:ext cx="1864228" cy="338619"/>
              </a:xfrm>
              <a:prstGeom prst="rect">
                <a:avLst/>
              </a:prstGeom>
              <a:blipFill>
                <a:blip r:embed="rId7"/>
                <a:stretch>
                  <a:fillRect l="-2251" r="-965" b="-20000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907D72E-3E78-1F8C-A00D-F16A5128F09A}"/>
                  </a:ext>
                </a:extLst>
              </p:cNvPr>
              <p:cNvSpPr txBox="1"/>
              <p:nvPr/>
            </p:nvSpPr>
            <p:spPr>
              <a:xfrm>
                <a:off x="4194171" y="2851516"/>
                <a:ext cx="1556323" cy="307777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907D72E-3E78-1F8C-A00D-F16A5128F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171" y="2851516"/>
                <a:ext cx="1556323" cy="307777"/>
              </a:xfrm>
              <a:prstGeom prst="rect">
                <a:avLst/>
              </a:prstGeom>
              <a:blipFill>
                <a:blip r:embed="rId8"/>
                <a:stretch>
                  <a:fillRect l="-769" b="-25455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D5FE766-16FE-6A5E-5321-B90FC0DA9482}"/>
              </a:ext>
            </a:extLst>
          </p:cNvPr>
          <p:cNvSpPr txBox="1"/>
          <p:nvPr/>
        </p:nvSpPr>
        <p:spPr>
          <a:xfrm>
            <a:off x="692241" y="2194091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… from theory: </a:t>
            </a:r>
            <a:endParaRPr lang="en-GB" sz="24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8B1B7F94-66FE-9806-8587-15392C93A3A8}"/>
              </a:ext>
            </a:extLst>
          </p:cNvPr>
          <p:cNvSpPr/>
          <p:nvPr/>
        </p:nvSpPr>
        <p:spPr>
          <a:xfrm>
            <a:off x="7206342" y="4939675"/>
            <a:ext cx="307777" cy="30777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F922080A-FD66-E973-9D00-B91D72628195}"/>
              </a:ext>
            </a:extLst>
          </p:cNvPr>
          <p:cNvSpPr/>
          <p:nvPr/>
        </p:nvSpPr>
        <p:spPr>
          <a:xfrm>
            <a:off x="8435678" y="4370105"/>
            <a:ext cx="307777" cy="30777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5E636602-1CA9-BBB4-959D-1DF39401AC5B}"/>
              </a:ext>
            </a:extLst>
          </p:cNvPr>
          <p:cNvSpPr/>
          <p:nvPr/>
        </p:nvSpPr>
        <p:spPr>
          <a:xfrm>
            <a:off x="10112828" y="2705812"/>
            <a:ext cx="307777" cy="30777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A35CC26-5AEB-E25E-42D6-1C755A8D027B}"/>
              </a:ext>
            </a:extLst>
          </p:cNvPr>
          <p:cNvSpPr txBox="1"/>
          <p:nvPr/>
        </p:nvSpPr>
        <p:spPr>
          <a:xfrm>
            <a:off x="692240" y="3402407"/>
            <a:ext cx="11119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… to reality: </a:t>
            </a:r>
            <a:endParaRPr lang="en-GB" sz="2400" dirty="0">
              <a:solidFill>
                <a:srgbClr val="002A48"/>
              </a:solidFill>
              <a:latin typeface="Cocomat Pro" pitchFamily="2" charset="0"/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C6DB38AA-600E-5CBD-E4CD-D53740DD22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42" y="4143185"/>
            <a:ext cx="5346410" cy="512125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2B590C1C-4D06-FDE0-BD6C-68EC32D75C9B}"/>
              </a:ext>
            </a:extLst>
          </p:cNvPr>
          <p:cNvSpPr/>
          <p:nvPr/>
        </p:nvSpPr>
        <p:spPr>
          <a:xfrm>
            <a:off x="294941" y="4064139"/>
            <a:ext cx="5455553" cy="64633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8AC5A88F-EFED-841A-1866-B327858A7F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41" y="4968871"/>
            <a:ext cx="5881396" cy="390881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2080117F-7F44-8D05-6D2F-FFB884E2AE30}"/>
              </a:ext>
            </a:extLst>
          </p:cNvPr>
          <p:cNvSpPr/>
          <p:nvPr/>
        </p:nvSpPr>
        <p:spPr>
          <a:xfrm>
            <a:off x="294941" y="4910393"/>
            <a:ext cx="5881396" cy="4730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6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5" grpId="0" animBg="1"/>
      <p:bldP spid="16" grpId="0" animBg="1"/>
      <p:bldP spid="17" grpId="0"/>
      <p:bldP spid="19" grpId="0" animBg="1"/>
      <p:bldP spid="20" grpId="0" animBg="1"/>
      <p:bldP spid="21" grpId="0" animBg="1"/>
      <p:bldP spid="22" grpId="0"/>
      <p:bldP spid="24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543911-32AD-DE5C-59C1-7E93025E2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6BDB53-C960-9F3A-1CF7-4627C848F83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791A7ED-636D-B7C0-8D28-40CD94FE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68D6EE4-27E8-E787-5A06-E1595FC6A1D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Results</a:t>
            </a:r>
            <a:endParaRPr lang="en-GB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70112C6-0B95-A16C-2484-8684CCFAC0FD}"/>
              </a:ext>
            </a:extLst>
          </p:cNvPr>
          <p:cNvSpPr txBox="1"/>
          <p:nvPr/>
        </p:nvSpPr>
        <p:spPr>
          <a:xfrm>
            <a:off x="692244" y="1497403"/>
            <a:ext cx="11119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PCB substrate study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: FR4 and PTFE boards compared under identical conditions at zero detector capacitance to isolate substrate noise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7088099-16AB-4BD8-FADD-7281EE978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27" y="2328400"/>
            <a:ext cx="4994044" cy="371317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6D9EDD2-20B5-D509-74DD-A04BCCF3CE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973" y="2315752"/>
            <a:ext cx="6394802" cy="371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D47213-FFEA-1D70-62FF-0F556F048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857593D-3FC6-69B4-D396-DA2FB0C6959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EF7C17E-9366-9B24-0929-52E020408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53350BD-4289-EAFF-0566-53266389A503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The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Integrated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CSP: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Mounting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Strategies</a:t>
            </a:r>
            <a:endParaRPr lang="en-GB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EE4C374-DB0B-7F9B-5A1C-A6E1CB29D79B}"/>
              </a:ext>
            </a:extLst>
          </p:cNvPr>
          <p:cNvSpPr txBox="1"/>
          <p:nvPr/>
        </p:nvSpPr>
        <p:spPr>
          <a:xfrm>
            <a:off x="692244" y="1497403"/>
            <a:ext cx="11119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ASIC advantages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: low power consumption and compact area enable alternative mounting strategies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inside the cryostat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3A7807D-F956-F989-A2D3-BA08A9BC4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3983" y="2442217"/>
            <a:ext cx="7175714" cy="373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1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D3F326-B507-FBC9-F720-EF399856F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1E80B2-8633-E298-7DDB-B8312A61EC7F}"/>
              </a:ext>
            </a:extLst>
          </p:cNvPr>
          <p:cNvSpPr txBox="1"/>
          <p:nvPr/>
        </p:nvSpPr>
        <p:spPr>
          <a:xfrm>
            <a:off x="692245" y="1834874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I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ntegrated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charge sensitive preamplifiers for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electrons-collecting electrodes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E3DBA4-160E-2370-2CDF-E9D1D4C6EDF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0616165-085F-5AEB-0758-0A8AB0026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30DFBC-1BC9-663C-999B-E8DDB42CF4DE}"/>
              </a:ext>
            </a:extLst>
          </p:cNvPr>
          <p:cNvSpPr txBox="1"/>
          <p:nvPr/>
        </p:nvSpPr>
        <p:spPr>
          <a:xfrm>
            <a:off x="4593772" y="600601"/>
            <a:ext cx="74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Read-Out of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Electrons-Collecting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Electrodes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C9D15C9-9760-AEBC-756F-51641A69E005}"/>
              </a:ext>
            </a:extLst>
          </p:cNvPr>
          <p:cNvSpPr txBox="1"/>
          <p:nvPr/>
        </p:nvSpPr>
        <p:spPr>
          <a:xfrm>
            <a:off x="692245" y="2439301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Experimental validation: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E846580-DDCF-5E8D-8AC3-57136FEF9B81}"/>
              </a:ext>
            </a:extLst>
          </p:cNvPr>
          <p:cNvSpPr txBox="1"/>
          <p:nvPr/>
        </p:nvSpPr>
        <p:spPr>
          <a:xfrm>
            <a:off x="692245" y="2900966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35 mW power </a:t>
            </a:r>
            <a:r>
              <a:rPr kumimoji="0" lang="it-IT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consumption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D7B533A-6643-C1EC-3BB5-B52F6349CC58}"/>
              </a:ext>
            </a:extLst>
          </p:cNvPr>
          <p:cNvSpPr txBox="1"/>
          <p:nvPr/>
        </p:nvSpPr>
        <p:spPr>
          <a:xfrm>
            <a:off x="692245" y="3377492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21 MeV dynamic range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C7F225-F309-5DDC-9B36-D65A095A448D}"/>
              </a:ext>
            </a:extLst>
          </p:cNvPr>
          <p:cNvSpPr txBox="1"/>
          <p:nvPr/>
        </p:nvSpPr>
        <p:spPr>
          <a:xfrm>
            <a:off x="692245" y="3839157"/>
            <a:ext cx="47292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30 ns rise-time with Cd = 15 pF (stronger compensation)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113B420-92AD-4183-00A9-082385CE412D}"/>
              </a:ext>
            </a:extLst>
          </p:cNvPr>
          <p:cNvSpPr txBox="1"/>
          <p:nvPr/>
        </p:nvSpPr>
        <p:spPr>
          <a:xfrm>
            <a:off x="692245" y="4670154"/>
            <a:ext cx="4417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0.3 ‰ integral non-linearity factor (15 MeV dynamic range)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6850BB5F-E01A-5408-6097-D2BF92272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841" y="2555150"/>
            <a:ext cx="6389914" cy="248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15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F7A5DC-AFD2-8FBB-DE6F-437FB0357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180CB9-A8F0-D0EB-E58A-6EA800C87856}"/>
              </a:ext>
            </a:extLst>
          </p:cNvPr>
          <p:cNvSpPr txBox="1"/>
          <p:nvPr/>
        </p:nvSpPr>
        <p:spPr>
          <a:xfrm>
            <a:off x="692245" y="1345018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All preamplifiers are also available with </a:t>
            </a: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differential output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7499BEB-9E15-B17C-F945-19BA9F6A9A8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9B3D380-ACFC-1C03-4C14-92A8E3D21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B03624A-2165-77CC-D7A4-4678DD861FB1}"/>
              </a:ext>
            </a:extLst>
          </p:cNvPr>
          <p:cNvSpPr txBox="1"/>
          <p:nvPr/>
        </p:nvSpPr>
        <p:spPr>
          <a:xfrm>
            <a:off x="4593772" y="600601"/>
            <a:ext cx="74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CSP with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differential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output</a:t>
            </a:r>
            <a:endParaRPr lang="en-GB" sz="28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73E91E7-044A-7E50-B029-12352CC78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2885" y="1710064"/>
            <a:ext cx="6326229" cy="45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0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9A1682-6142-D827-8D32-6154919E1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9D393F-D71B-8675-15C2-D534E2F64FC5}"/>
              </a:ext>
            </a:extLst>
          </p:cNvPr>
          <p:cNvSpPr txBox="1"/>
          <p:nvPr/>
        </p:nvSpPr>
        <p:spPr>
          <a:xfrm>
            <a:off x="692245" y="1889303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Next generation HPGe detectors introduce new challenges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B483A7B-AEE0-752B-0023-49EEAACFE80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B6ED098-EC04-B351-7F2C-2B93E769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2FF9C7C-E885-F56D-1DB5-8B7E0F1FD3AE}"/>
              </a:ext>
            </a:extLst>
          </p:cNvPr>
          <p:cNvSpPr txBox="1"/>
          <p:nvPr/>
        </p:nvSpPr>
        <p:spPr>
          <a:xfrm>
            <a:off x="3690257" y="600601"/>
            <a:ext cx="42563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Conclusion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D1EA2BD-EB96-AA27-8FFD-89C43FA62E74}"/>
              </a:ext>
            </a:extLst>
          </p:cNvPr>
          <p:cNvSpPr txBox="1"/>
          <p:nvPr/>
        </p:nvSpPr>
        <p:spPr>
          <a:xfrm>
            <a:off x="692245" y="2444476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New flexible PCBs were engineered to realize a robust connection while ensuring mechanical and thermal integrity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2CBF7FA-BC96-0D8C-7532-BFC6DAB2449B}"/>
              </a:ext>
            </a:extLst>
          </p:cNvPr>
          <p:cNvSpPr txBox="1"/>
          <p:nvPr/>
        </p:nvSpPr>
        <p:spPr>
          <a:xfrm>
            <a:off x="692245" y="3342644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N</a:t>
            </a:r>
            <a:r>
              <a:rPr kumimoji="0" lang="en-GB" sz="240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ew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ASIC CSPs were designed and successfully tested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D49C5FC-C36B-8CEA-6D3D-12B2214A512D}"/>
              </a:ext>
            </a:extLst>
          </p:cNvPr>
          <p:cNvSpPr txBox="1"/>
          <p:nvPr/>
        </p:nvSpPr>
        <p:spPr>
          <a:xfrm>
            <a:off x="692245" y="3897817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new circuit architecture has demonstrated high reliability, excellent linearity and very low noise.</a:t>
            </a:r>
          </a:p>
        </p:txBody>
      </p:sp>
    </p:spTree>
    <p:extLst>
      <p:ext uri="{BB962C8B-B14F-4D97-AF65-F5344CB8AC3E}">
        <p14:creationId xmlns:p14="http://schemas.microsoft.com/office/powerpoint/2010/main" val="375736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92245" y="1976385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High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Purity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Germanium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(HPGe) detectors: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impurity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concentration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of 10</a:t>
            </a:r>
            <a:r>
              <a:rPr kumimoji="0" lang="it-IT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10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cm</a:t>
            </a:r>
            <a:r>
              <a:rPr kumimoji="0" lang="it-IT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-3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FFDAE3-B9E6-DE5F-A2D5-CD160E8EF6E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1A8BA23-2E91-E4FB-AFFD-3825A5499CE5}"/>
              </a:ext>
            </a:extLst>
          </p:cNvPr>
          <p:cNvSpPr txBox="1"/>
          <p:nvPr/>
        </p:nvSpPr>
        <p:spPr>
          <a:xfrm>
            <a:off x="692241" y="2487883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Remarkable energy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resolution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2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@ 1.33 MeV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BF7E12-23A4-02D0-ECEC-FB783B011DC9}"/>
              </a:ext>
            </a:extLst>
          </p:cNvPr>
          <p:cNvSpPr txBox="1"/>
          <p:nvPr/>
        </p:nvSpPr>
        <p:spPr>
          <a:xfrm>
            <a:off x="692241" y="2977873"/>
            <a:ext cx="10465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Interaction points identification through detector segmentation and Pulse Shape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Anaysis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(PSA)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EED7687-CD74-58C8-EFEC-7C40B5D80D83}"/>
              </a:ext>
            </a:extLst>
          </p:cNvPr>
          <p:cNvSpPr txBox="1"/>
          <p:nvPr/>
        </p:nvSpPr>
        <p:spPr>
          <a:xfrm>
            <a:off x="692237" y="3870377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γ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trajectories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reconstruction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tracking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algorithms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AD57CB-F23F-4C88-7BD3-F0AB3EDF4FD6}"/>
              </a:ext>
            </a:extLst>
          </p:cNvPr>
          <p:cNvSpPr txBox="1"/>
          <p:nvPr/>
        </p:nvSpPr>
        <p:spPr>
          <a:xfrm>
            <a:off x="692235" y="4447321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AGATA (Avanced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GAmma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Tracking Array)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6088F68-F02A-9FF2-0C61-73339CA29007}"/>
              </a:ext>
            </a:extLst>
          </p:cNvPr>
          <p:cNvSpPr txBox="1"/>
          <p:nvPr/>
        </p:nvSpPr>
        <p:spPr>
          <a:xfrm>
            <a:off x="692233" y="5002493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GRETA (Gamma-Ray Energy Tracking Array)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026" name="Picture 2" descr="Detektor för kärnstrukturforskning.">
            <a:extLst>
              <a:ext uri="{FF2B5EF4-FFF2-40B4-BE49-F238E27FC236}">
                <a16:creationId xmlns:a16="http://schemas.microsoft.com/office/drawing/2014/main" id="{F5C96B9C-E5E1-7FC5-0BB3-BEBBDACBC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143" y="3486843"/>
            <a:ext cx="2966358" cy="197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6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1B0EB4-12D4-9675-2A10-9AA4281AE526}"/>
              </a:ext>
            </a:extLst>
          </p:cNvPr>
          <p:cNvSpPr txBox="1"/>
          <p:nvPr/>
        </p:nvSpPr>
        <p:spPr>
          <a:xfrm>
            <a:off x="7587343" y="2253343"/>
            <a:ext cx="44087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002060"/>
                </a:solidFill>
              </a:rPr>
              <a:t>Thank You for</a:t>
            </a:r>
          </a:p>
          <a:p>
            <a:pPr algn="ctr"/>
            <a:r>
              <a:rPr lang="it-IT" sz="4400" b="1" dirty="0">
                <a:solidFill>
                  <a:srgbClr val="002060"/>
                </a:solidFill>
              </a:rPr>
              <a:t>Your Attention !</a:t>
            </a:r>
          </a:p>
          <a:p>
            <a:pPr algn="ctr"/>
            <a:endParaRPr lang="it-IT" sz="4400" b="1" dirty="0"/>
          </a:p>
          <a:p>
            <a:pPr algn="ctr"/>
            <a:r>
              <a:rPr lang="it-IT" sz="2800" dirty="0">
                <a:solidFill>
                  <a:srgbClr val="002060"/>
                </a:solidFill>
              </a:rPr>
              <a:t>giacomo.secci@mi.infn.it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7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4142BE-A5C0-97BA-4A3B-D6C21DAA9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4E4AB5-D429-823E-044D-B4EACD26535D}"/>
              </a:ext>
            </a:extLst>
          </p:cNvPr>
          <p:cNvSpPr txBox="1"/>
          <p:nvPr/>
        </p:nvSpPr>
        <p:spPr>
          <a:xfrm>
            <a:off x="692245" y="4022893"/>
            <a:ext cx="10803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n-type HPGe germanium crystals, featuring an external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p-type boron implantation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3A04D6-D4B6-9042-8AF9-45F0DC93BF5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1DD16D9-AB0C-16BB-2D3C-D872294F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BAE002-68FA-6398-4F0C-E53C166A502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D9216B-FB51-A7E4-AD9A-7D1ECB60029E}"/>
              </a:ext>
            </a:extLst>
          </p:cNvPr>
          <p:cNvSpPr txBox="1"/>
          <p:nvPr/>
        </p:nvSpPr>
        <p:spPr>
          <a:xfrm>
            <a:off x="692241" y="4545277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H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eavily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n-doped cavity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realized by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lithium evaporation and diffusion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099821D-757A-8E00-4FA3-2EBC15C18C40}"/>
              </a:ext>
            </a:extLst>
          </p:cNvPr>
          <p:cNvSpPr txBox="1"/>
          <p:nvPr/>
        </p:nvSpPr>
        <p:spPr>
          <a:xfrm>
            <a:off x="692241" y="5089695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70C0"/>
                </a:solidFill>
                <a:latin typeface="Cocomat Pro" pitchFamily="2" charset="0"/>
              </a:rPr>
              <a:t>P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assivation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layer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to prevent electrical discharges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AE8E843-9EBF-11A6-4BB2-84240C49E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707" y="1360965"/>
            <a:ext cx="8278586" cy="239036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E5F4704-CD3A-65CB-8FAC-6DA28FE696D6}"/>
              </a:ext>
            </a:extLst>
          </p:cNvPr>
          <p:cNvSpPr txBox="1"/>
          <p:nvPr/>
        </p:nvSpPr>
        <p:spPr>
          <a:xfrm>
            <a:off x="692240" y="5601323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Tapered hexagonal geometry with asymmetric shape: 4</a:t>
            </a:r>
            <a:r>
              <a:rPr lang="el-GR" sz="2400" dirty="0">
                <a:latin typeface="Cocomat Pro" pitchFamily="2" charset="0"/>
              </a:rPr>
              <a:t>π </a:t>
            </a:r>
            <a:r>
              <a:rPr lang="en-GB" sz="2400" dirty="0">
                <a:latin typeface="Cocomat Pro" pitchFamily="2" charset="0"/>
              </a:rPr>
              <a:t>configuration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94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6BD530-17EB-3515-6E77-049AC028D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4D5AF44-FF63-982C-0E90-8EA83FCDA9F6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D44FE7-54A6-C807-D9D6-24D2DBB2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7B95F5E-9843-EF36-8015-6DF71C395599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18B7C42-2028-F0B8-4C9F-0C165AFECAC0}"/>
              </a:ext>
            </a:extLst>
          </p:cNvPr>
          <p:cNvSpPr txBox="1"/>
          <p:nvPr/>
        </p:nvSpPr>
        <p:spPr>
          <a:xfrm>
            <a:off x="692241" y="4882864"/>
            <a:ext cx="10465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70C0"/>
                </a:solidFill>
                <a:latin typeface="Cocomat Pro" pitchFamily="2" charset="0"/>
              </a:rPr>
              <a:t>Cold stage: 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input FET (BF862-20 mW power consumption), feedback capacitor (1 pF) and feedback resistor (1 GΩ) → "block-</a:t>
            </a:r>
            <a:r>
              <a:rPr lang="en-GB" sz="2400" dirty="0" err="1">
                <a:solidFill>
                  <a:srgbClr val="002A48"/>
                </a:solidFill>
                <a:latin typeface="Cocomat Pro" pitchFamily="2" charset="0"/>
              </a:rPr>
              <a:t>fet</a:t>
            </a:r>
            <a:r>
              <a:rPr lang="en-GB" sz="2400" dirty="0">
                <a:solidFill>
                  <a:srgbClr val="002A48"/>
                </a:solidFill>
                <a:latin typeface="Cocomat Pro" pitchFamily="2" charset="0"/>
              </a:rPr>
              <a:t>" Faraday cage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CF83830-6CE5-FB85-4251-2EB951359EB2}"/>
              </a:ext>
            </a:extLst>
          </p:cNvPr>
          <p:cNvSpPr txBox="1"/>
          <p:nvPr/>
        </p:nvSpPr>
        <p:spPr>
          <a:xfrm>
            <a:off x="692240" y="5699297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C00000"/>
                </a:solidFill>
                <a:latin typeface="Cocomat Pro" pitchFamily="2" charset="0"/>
              </a:rPr>
              <a:t>Warm stage:</a:t>
            </a:r>
            <a:r>
              <a:rPr lang="en-GB" sz="2400" dirty="0">
                <a:latin typeface="Cocomat Pro" pitchFamily="2" charset="0"/>
              </a:rPr>
              <a:t> trans-impedance preamplifier with fast reset circuit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DE3FD33-4936-87B0-D286-2988C3F7D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843" y="1189280"/>
            <a:ext cx="7304314" cy="366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54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1C1C48-2C01-CDAA-FA52-BD12875A7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C2EA42-0789-2590-E468-978380264F7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57B7E02-CB08-A857-435F-30822AEE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CF0F5E-1450-814A-E990-3042C0884972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State-of-the-Art HPGe Detectors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07193B6-76C5-C1EA-0D30-818F85FCAA09}"/>
              </a:ext>
            </a:extLst>
          </p:cNvPr>
          <p:cNvSpPr txBox="1"/>
          <p:nvPr/>
        </p:nvSpPr>
        <p:spPr>
          <a:xfrm>
            <a:off x="692241" y="4882864"/>
            <a:ext cx="10465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Each block-</a:t>
            </a:r>
            <a:r>
              <a:rPr lang="en-GB" sz="2400" dirty="0" err="1">
                <a:latin typeface="Cocomat Pro" pitchFamily="2" charset="0"/>
              </a:rPr>
              <a:t>fet</a:t>
            </a:r>
            <a:r>
              <a:rPr lang="en-GB" sz="2400" dirty="0">
                <a:latin typeface="Cocomat Pro" pitchFamily="2" charset="0"/>
              </a:rPr>
              <a:t> includes the input FET and the feedback components of three preamplifier channels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BE2F8C1-6B61-24B3-D393-CEDB047A41F5}"/>
              </a:ext>
            </a:extLst>
          </p:cNvPr>
          <p:cNvSpPr txBox="1"/>
          <p:nvPr/>
        </p:nvSpPr>
        <p:spPr>
          <a:xfrm>
            <a:off x="692240" y="5699297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ocomat Pro" pitchFamily="2" charset="0"/>
              </a:rPr>
              <a:t>Each warm PCB implements three preamplifier channels</a:t>
            </a:r>
            <a:endParaRPr kumimoji="0" lang="it-IT" sz="240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FB4004E-19A9-9818-33E9-9D16ABC31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115" y="1122829"/>
            <a:ext cx="7119476" cy="375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7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7EAB7D-2216-59C5-ADE5-48A50CB45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86CEA9-B303-BA04-0DDE-131F323B4041}"/>
              </a:ext>
            </a:extLst>
          </p:cNvPr>
          <p:cNvSpPr txBox="1"/>
          <p:nvPr/>
        </p:nvSpPr>
        <p:spPr>
          <a:xfrm>
            <a:off x="692245" y="1606273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State-of-the-art HPGe detectors are supplied to scientific collaborations by industry, and their technical and manufacturing specifications are not known.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E0BE7F-7A61-E3BE-2CAD-BD7E6D4F4B9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1A4B6D3-C328-F071-7260-066FE8E3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0F4C10C-BDA8-00EE-CD83-5D02844840D7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Next Generation HPGe Detectors</a:t>
            </a:r>
            <a:endParaRPr lang="en-GB" sz="2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CDB4DF7-EE05-6FC6-3336-2499CB93D46F}"/>
              </a:ext>
            </a:extLst>
          </p:cNvPr>
          <p:cNvSpPr txBox="1"/>
          <p:nvPr/>
        </p:nvSpPr>
        <p:spPr>
          <a:xfrm>
            <a:off x="692241" y="2509787"/>
            <a:ext cx="104656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N3G Project: Next Generation Germanium Gamma Detector (INFN)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9BD44DB-E708-B9BD-CCBA-38BC3FAC3810}"/>
              </a:ext>
            </a:extLst>
          </p:cNvPr>
          <p:cNvSpPr txBox="1"/>
          <p:nvPr/>
        </p:nvSpPr>
        <p:spPr>
          <a:xfrm>
            <a:off x="692237" y="3064834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GOAL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developing new HPGe detectors while acquiring the know-how about their management and maintenance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F88CC23-9639-9CCF-8E70-257F19EBB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20" y="3724151"/>
            <a:ext cx="2603446" cy="260344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C9D0094-9F9E-F932-5903-7C53570C127E}"/>
              </a:ext>
            </a:extLst>
          </p:cNvPr>
          <p:cNvSpPr txBox="1"/>
          <p:nvPr/>
        </p:nvSpPr>
        <p:spPr>
          <a:xfrm>
            <a:off x="1839982" y="4523395"/>
            <a:ext cx="2783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Physics of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Semiconductors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doping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photolithography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EDF251-649A-0459-FBAD-E4EA1609C562}"/>
              </a:ext>
            </a:extLst>
          </p:cNvPr>
          <p:cNvSpPr txBox="1"/>
          <p:nvPr/>
        </p:nvSpPr>
        <p:spPr>
          <a:xfrm>
            <a:off x="7226766" y="3923014"/>
            <a:ext cx="27833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enclosures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25570FB-FE55-3B67-8584-95E3A1AFD7CF}"/>
              </a:ext>
            </a:extLst>
          </p:cNvPr>
          <p:cNvSpPr txBox="1"/>
          <p:nvPr/>
        </p:nvSpPr>
        <p:spPr>
          <a:xfrm>
            <a:off x="7282201" y="5121702"/>
            <a:ext cx="2783338" cy="7386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Electronics:</a:t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detector connection</a:t>
            </a:r>
            <a:b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sensitive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preamplifiers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1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F7EDE3-4BA8-4090-B949-07F758CA3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E89BA45-5CBC-AA17-797A-C1F80F085625}"/>
              </a:ext>
            </a:extLst>
          </p:cNvPr>
          <p:cNvSpPr txBox="1"/>
          <p:nvPr/>
        </p:nvSpPr>
        <p:spPr>
          <a:xfrm>
            <a:off x="692245" y="2128789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Innovative doping technique: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Pulsed Laser Melting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(PLM)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836CA2B-343C-9573-5E73-64EB9139CB4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2FD5E5-D458-841C-726D-8CAABA120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D7A5640-8B1B-6937-2078-5F786C123CC3}"/>
              </a:ext>
            </a:extLst>
          </p:cNvPr>
          <p:cNvSpPr txBox="1"/>
          <p:nvPr/>
        </p:nvSpPr>
        <p:spPr>
          <a:xfrm>
            <a:off x="692241" y="2640287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Junction depth on the order of 100 nm – 300 nm: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easier segmentation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dead-layer minimization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, BUT…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25471C1-1AC9-00AB-31CD-42F88DFED7B3}"/>
              </a:ext>
            </a:extLst>
          </p:cNvPr>
          <p:cNvSpPr txBox="1"/>
          <p:nvPr/>
        </p:nvSpPr>
        <p:spPr>
          <a:xfrm>
            <a:off x="692237" y="3554694"/>
            <a:ext cx="10465612" cy="461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difficult to be connected to the front-end electronics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52787B3-39CD-6B18-8EA2-7164A5138A01}"/>
              </a:ext>
            </a:extLst>
          </p:cNvPr>
          <p:cNvSpPr txBox="1"/>
          <p:nvPr/>
        </p:nvSpPr>
        <p:spPr>
          <a:xfrm>
            <a:off x="692235" y="4131639"/>
            <a:ext cx="10465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Surface scratches and excessive pressure may cause irreversible damage to the junction</a:t>
            </a:r>
            <a:endParaRPr kumimoji="0" lang="it-IT" sz="2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DE44F29-BFDF-087C-5776-B528319DDEDD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Next Generation HPGe Detectors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198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A106F5-9B87-A6C1-9192-1A0312D0B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63E9982-721F-2A3A-D49C-85AD25AD2044}"/>
              </a:ext>
            </a:extLst>
          </p:cNvPr>
          <p:cNvSpPr txBox="1"/>
          <p:nvPr/>
        </p:nvSpPr>
        <p:spPr>
          <a:xfrm>
            <a:off x="692245" y="1486526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GOAL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reliable electrical interface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for signals transmission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A548728-28AA-0DE7-8A10-8268D374E5C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G. Secci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A5B7C39-03B3-6814-BC32-3CEB37B1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CDAFD47-A7C0-C659-9F31-ECBBC1BEB01C}"/>
              </a:ext>
            </a:extLst>
          </p:cNvPr>
          <p:cNvSpPr txBox="1"/>
          <p:nvPr/>
        </p:nvSpPr>
        <p:spPr>
          <a:xfrm>
            <a:off x="692237" y="1954487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M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echanical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thermal integrity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without any structural or functional damage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7EC4E32-207B-8879-E90D-FF3EC4CC2A47}"/>
              </a:ext>
            </a:extLst>
          </p:cNvPr>
          <p:cNvSpPr txBox="1"/>
          <p:nvPr/>
        </p:nvSpPr>
        <p:spPr>
          <a:xfrm>
            <a:off x="692235" y="2411687"/>
            <a:ext cx="104656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2A48"/>
                </a:solidFill>
                <a:latin typeface="Cocomat Pro" pitchFamily="2" charset="0"/>
              </a:rPr>
              <a:t>F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lexible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PCBs to be wrapped around the detector</a:t>
            </a:r>
            <a:endParaRPr kumimoji="0" lang="it-IT" sz="24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6A4283-3974-9BEE-DF6B-1520466F5E87}"/>
              </a:ext>
            </a:extLst>
          </p:cNvPr>
          <p:cNvSpPr txBox="1"/>
          <p:nvPr/>
        </p:nvSpPr>
        <p:spPr>
          <a:xfrm>
            <a:off x="5593429" y="600601"/>
            <a:ext cx="6489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Detector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Electrical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Connections</a:t>
            </a:r>
            <a:endParaRPr lang="en-GB" sz="28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1B4EA79-1BB1-3544-DC5B-FCC4BE053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9514" y="3010280"/>
            <a:ext cx="3906486" cy="301704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5854E33-D3CE-CAEB-B88A-BF5BE8195C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3001" y="3010280"/>
            <a:ext cx="3511307" cy="301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4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1949</Words>
  <Application>Microsoft Office PowerPoint</Application>
  <PresentationFormat>Widescreen</PresentationFormat>
  <Paragraphs>238</Paragraphs>
  <Slides>30</Slides>
  <Notes>28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Aptos</vt:lpstr>
      <vt:lpstr>Aptos Display</vt:lpstr>
      <vt:lpstr>Arial</vt:lpstr>
      <vt:lpstr>Calibri</vt:lpstr>
      <vt:lpstr>Cambria Math</vt:lpstr>
      <vt:lpstr>Cocomat Pro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Giacomo Secci</cp:lastModifiedBy>
  <cp:revision>7</cp:revision>
  <dcterms:created xsi:type="dcterms:W3CDTF">2026-03-13T14:53:59Z</dcterms:created>
  <dcterms:modified xsi:type="dcterms:W3CDTF">2026-03-25T13:27:52Z</dcterms:modified>
</cp:coreProperties>
</file>