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8"/>
  </p:notesMasterIdLst>
  <p:sldIdLst>
    <p:sldId id="257" r:id="rId2"/>
    <p:sldId id="272" r:id="rId3"/>
    <p:sldId id="271" r:id="rId4"/>
    <p:sldId id="266" r:id="rId5"/>
    <p:sldId id="267" r:id="rId6"/>
    <p:sldId id="270" r:id="rId7"/>
    <p:sldId id="277" r:id="rId8"/>
    <p:sldId id="265" r:id="rId9"/>
    <p:sldId id="274" r:id="rId10"/>
    <p:sldId id="276" r:id="rId11"/>
    <p:sldId id="258" r:id="rId12"/>
    <p:sldId id="269" r:id="rId13"/>
    <p:sldId id="279" r:id="rId14"/>
    <p:sldId id="275" r:id="rId15"/>
    <p:sldId id="281" r:id="rId16"/>
    <p:sldId id="264" r:id="rId17"/>
    <p:sldId id="282" r:id="rId18"/>
    <p:sldId id="287" r:id="rId19"/>
    <p:sldId id="288" r:id="rId20"/>
    <p:sldId id="286" r:id="rId21"/>
    <p:sldId id="289" r:id="rId22"/>
    <p:sldId id="285" r:id="rId23"/>
    <p:sldId id="284" r:id="rId24"/>
    <p:sldId id="325" r:id="rId25"/>
    <p:sldId id="290" r:id="rId26"/>
    <p:sldId id="326" r:id="rId27"/>
    <p:sldId id="329" r:id="rId28"/>
    <p:sldId id="327" r:id="rId29"/>
    <p:sldId id="328" r:id="rId30"/>
    <p:sldId id="292" r:id="rId31"/>
    <p:sldId id="371" r:id="rId32"/>
    <p:sldId id="263" r:id="rId33"/>
    <p:sldId id="372" r:id="rId34"/>
    <p:sldId id="273" r:id="rId35"/>
    <p:sldId id="283" r:id="rId36"/>
    <p:sldId id="280" r:id="rId3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2DAE33-4ECC-4D16-B1AC-71B552E82626}" v="208" dt="2026-03-24T16:25:30.1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6" autoAdjust="0"/>
    <p:restoredTop sz="94601"/>
  </p:normalViewPr>
  <p:slideViewPr>
    <p:cSldViewPr snapToGrid="0">
      <p:cViewPr varScale="1">
        <p:scale>
          <a:sx n="76" d="100"/>
          <a:sy n="76" d="100"/>
        </p:scale>
        <p:origin x="43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ter Raniero" userId="cc5e56bc-7a7b-4349-8c69-a38170a99fb2" providerId="ADAL" clId="{D17E236B-32CF-4D4C-A10A-413EF71F9DFB}"/>
    <pc:docChg chg="undo custSel addSld delSld modSld sldOrd delMainMaster">
      <pc:chgData name="Walter Raniero" userId="cc5e56bc-7a7b-4349-8c69-a38170a99fb2" providerId="ADAL" clId="{D17E236B-32CF-4D4C-A10A-413EF71F9DFB}" dt="2026-03-24T17:06:11.714" v="4935" actId="47"/>
      <pc:docMkLst>
        <pc:docMk/>
      </pc:docMkLst>
      <pc:sldChg chg="addSp delSp modSp mod">
        <pc:chgData name="Walter Raniero" userId="cc5e56bc-7a7b-4349-8c69-a38170a99fb2" providerId="ADAL" clId="{D17E236B-32CF-4D4C-A10A-413EF71F9DFB}" dt="2026-03-23T10:49:14.021" v="4322" actId="21"/>
        <pc:sldMkLst>
          <pc:docMk/>
          <pc:sldMk cId="1986158067" sldId="257"/>
        </pc:sldMkLst>
        <pc:spChg chg="mod">
          <ac:chgData name="Walter Raniero" userId="cc5e56bc-7a7b-4349-8c69-a38170a99fb2" providerId="ADAL" clId="{D17E236B-32CF-4D4C-A10A-413EF71F9DFB}" dt="2026-03-18T20:30:53.533" v="306" actId="1076"/>
          <ac:spMkLst>
            <pc:docMk/>
            <pc:sldMk cId="1986158067" sldId="257"/>
            <ac:spMk id="5" creationId="{4392D131-1186-85FE-7570-D1F06C5F5E85}"/>
          </ac:spMkLst>
        </pc:spChg>
        <pc:spChg chg="mod">
          <ac:chgData name="Walter Raniero" userId="cc5e56bc-7a7b-4349-8c69-a38170a99fb2" providerId="ADAL" clId="{D17E236B-32CF-4D4C-A10A-413EF71F9DFB}" dt="2026-03-18T20:18:22.213" v="13" actId="20577"/>
          <ac:spMkLst>
            <pc:docMk/>
            <pc:sldMk cId="1986158067" sldId="257"/>
            <ac:spMk id="7" creationId="{E59450E2-50F5-6990-4069-9C770C729D1A}"/>
          </ac:spMkLst>
        </pc:spChg>
        <pc:spChg chg="mod">
          <ac:chgData name="Walter Raniero" userId="cc5e56bc-7a7b-4349-8c69-a38170a99fb2" providerId="ADAL" clId="{D17E236B-32CF-4D4C-A10A-413EF71F9DFB}" dt="2026-03-18T20:19:24.629" v="64" actId="255"/>
          <ac:spMkLst>
            <pc:docMk/>
            <pc:sldMk cId="1986158067" sldId="257"/>
            <ac:spMk id="9" creationId="{77547770-0A4D-D4C4-C322-3CE65917925D}"/>
          </ac:spMkLst>
        </pc:spChg>
        <pc:spChg chg="mod">
          <ac:chgData name="Walter Raniero" userId="cc5e56bc-7a7b-4349-8c69-a38170a99fb2" providerId="ADAL" clId="{D17E236B-32CF-4D4C-A10A-413EF71F9DFB}" dt="2026-03-18T20:31:02.897" v="307" actId="1076"/>
          <ac:spMkLst>
            <pc:docMk/>
            <pc:sldMk cId="1986158067" sldId="257"/>
            <ac:spMk id="11" creationId="{6273D96D-9251-2F5B-D4DF-6BCC3221047A}"/>
          </ac:spMkLst>
        </pc:spChg>
        <pc:picChg chg="add del mod">
          <ac:chgData name="Walter Raniero" userId="cc5e56bc-7a7b-4349-8c69-a38170a99fb2" providerId="ADAL" clId="{D17E236B-32CF-4D4C-A10A-413EF71F9DFB}" dt="2026-03-23T10:49:14.021" v="4322" actId="21"/>
          <ac:picMkLst>
            <pc:docMk/>
            <pc:sldMk cId="1986158067" sldId="257"/>
            <ac:picMk id="3" creationId="{D08E63BF-6588-CB73-E63C-CD756D85C7D3}"/>
          </ac:picMkLst>
        </pc:picChg>
      </pc:sldChg>
      <pc:sldChg chg="addSp delSp modSp mod ord addAnim delAnim modAnim">
        <pc:chgData name="Walter Raniero" userId="cc5e56bc-7a7b-4349-8c69-a38170a99fb2" providerId="ADAL" clId="{D17E236B-32CF-4D4C-A10A-413EF71F9DFB}" dt="2026-03-23T17:48:50.087" v="4533"/>
        <pc:sldMkLst>
          <pc:docMk/>
          <pc:sldMk cId="3842374352" sldId="258"/>
        </pc:sldMkLst>
        <pc:spChg chg="mod">
          <ac:chgData name="Walter Raniero" userId="cc5e56bc-7a7b-4349-8c69-a38170a99fb2" providerId="ADAL" clId="{D17E236B-32CF-4D4C-A10A-413EF71F9DFB}" dt="2026-03-18T20:32:38.472" v="337" actId="20577"/>
          <ac:spMkLst>
            <pc:docMk/>
            <pc:sldMk cId="3842374352" sldId="258"/>
            <ac:spMk id="3" creationId="{31CE0798-ABB3-D4DD-18B1-B956FC450A1F}"/>
          </ac:spMkLst>
        </pc:spChg>
        <pc:spChg chg="mod">
          <ac:chgData name="Walter Raniero" userId="cc5e56bc-7a7b-4349-8c69-a38170a99fb2" providerId="ADAL" clId="{D17E236B-32CF-4D4C-A10A-413EF71F9DFB}" dt="2026-03-22T00:25:34.842" v="635" actId="14100"/>
          <ac:spMkLst>
            <pc:docMk/>
            <pc:sldMk cId="3842374352" sldId="258"/>
            <ac:spMk id="6" creationId="{F4C5C470-A7BB-8A60-D594-BB4EE51C94BE}"/>
          </ac:spMkLst>
        </pc:spChg>
        <pc:spChg chg="add mod">
          <ac:chgData name="Walter Raniero" userId="cc5e56bc-7a7b-4349-8c69-a38170a99fb2" providerId="ADAL" clId="{D17E236B-32CF-4D4C-A10A-413EF71F9DFB}" dt="2026-03-22T00:24:13.569" v="625" actId="1076"/>
          <ac:spMkLst>
            <pc:docMk/>
            <pc:sldMk cId="3842374352" sldId="258"/>
            <ac:spMk id="7" creationId="{03EC6C50-DBF3-B2DC-210A-86B3A4AD0DE5}"/>
          </ac:spMkLst>
        </pc:spChg>
        <pc:spChg chg="add mod">
          <ac:chgData name="Walter Raniero" userId="cc5e56bc-7a7b-4349-8c69-a38170a99fb2" providerId="ADAL" clId="{D17E236B-32CF-4D4C-A10A-413EF71F9DFB}" dt="2026-03-22T00:23:14.997" v="610" actId="20577"/>
          <ac:spMkLst>
            <pc:docMk/>
            <pc:sldMk cId="3842374352" sldId="258"/>
            <ac:spMk id="9" creationId="{2BAA7CA4-6928-D594-0C89-4DF0CCE7B43E}"/>
          </ac:spMkLst>
        </pc:spChg>
        <pc:spChg chg="add mod">
          <ac:chgData name="Walter Raniero" userId="cc5e56bc-7a7b-4349-8c69-a38170a99fb2" providerId="ADAL" clId="{D17E236B-32CF-4D4C-A10A-413EF71F9DFB}" dt="2026-03-22T00:24:06.512" v="623" actId="1076"/>
          <ac:spMkLst>
            <pc:docMk/>
            <pc:sldMk cId="3842374352" sldId="258"/>
            <ac:spMk id="10" creationId="{7D61157C-A94E-D9AB-9452-BED36C36698E}"/>
          </ac:spMkLst>
        </pc:spChg>
        <pc:spChg chg="add mod">
          <ac:chgData name="Walter Raniero" userId="cc5e56bc-7a7b-4349-8c69-a38170a99fb2" providerId="ADAL" clId="{D17E236B-32CF-4D4C-A10A-413EF71F9DFB}" dt="2026-03-22T00:11:16.545" v="510" actId="207"/>
          <ac:spMkLst>
            <pc:docMk/>
            <pc:sldMk cId="3842374352" sldId="258"/>
            <ac:spMk id="11" creationId="{D85C3220-EDDD-5B8B-B4CB-A460A6B62314}"/>
          </ac:spMkLst>
        </pc:spChg>
        <pc:spChg chg="add mod">
          <ac:chgData name="Walter Raniero" userId="cc5e56bc-7a7b-4349-8c69-a38170a99fb2" providerId="ADAL" clId="{D17E236B-32CF-4D4C-A10A-413EF71F9DFB}" dt="2026-03-22T00:11:48.208" v="516" actId="207"/>
          <ac:spMkLst>
            <pc:docMk/>
            <pc:sldMk cId="3842374352" sldId="258"/>
            <ac:spMk id="13" creationId="{442DC9C0-57EF-FC50-0FDE-63754E0D625A}"/>
          </ac:spMkLst>
        </pc:spChg>
        <pc:spChg chg="add mod">
          <ac:chgData name="Walter Raniero" userId="cc5e56bc-7a7b-4349-8c69-a38170a99fb2" providerId="ADAL" clId="{D17E236B-32CF-4D4C-A10A-413EF71F9DFB}" dt="2026-03-22T00:11:16.545" v="510" actId="207"/>
          <ac:spMkLst>
            <pc:docMk/>
            <pc:sldMk cId="3842374352" sldId="258"/>
            <ac:spMk id="15" creationId="{A217DDC9-7689-FBAA-A7B3-1A9E9696968D}"/>
          </ac:spMkLst>
        </pc:spChg>
        <pc:spChg chg="add mod">
          <ac:chgData name="Walter Raniero" userId="cc5e56bc-7a7b-4349-8c69-a38170a99fb2" providerId="ADAL" clId="{D17E236B-32CF-4D4C-A10A-413EF71F9DFB}" dt="2026-03-22T00:12:32.454" v="528" actId="1076"/>
          <ac:spMkLst>
            <pc:docMk/>
            <pc:sldMk cId="3842374352" sldId="258"/>
            <ac:spMk id="17" creationId="{EC140783-CA73-1919-1F63-0D826BCD277B}"/>
          </ac:spMkLst>
        </pc:spChg>
        <pc:spChg chg="add mod">
          <ac:chgData name="Walter Raniero" userId="cc5e56bc-7a7b-4349-8c69-a38170a99fb2" providerId="ADAL" clId="{D17E236B-32CF-4D4C-A10A-413EF71F9DFB}" dt="2026-03-22T00:23:27.263" v="614" actId="1076"/>
          <ac:spMkLst>
            <pc:docMk/>
            <pc:sldMk cId="3842374352" sldId="258"/>
            <ac:spMk id="18" creationId="{E337A0DF-CA74-5C7D-D9A8-E7A685CC2379}"/>
          </ac:spMkLst>
        </pc:spChg>
        <pc:spChg chg="add mod">
          <ac:chgData name="Walter Raniero" userId="cc5e56bc-7a7b-4349-8c69-a38170a99fb2" providerId="ADAL" clId="{D17E236B-32CF-4D4C-A10A-413EF71F9DFB}" dt="2026-03-22T00:26:00.643" v="644" actId="1035"/>
          <ac:spMkLst>
            <pc:docMk/>
            <pc:sldMk cId="3842374352" sldId="258"/>
            <ac:spMk id="21" creationId="{0D80E298-C86C-A61E-B582-B402B3F12E62}"/>
          </ac:spMkLst>
        </pc:spChg>
        <pc:picChg chg="add mod">
          <ac:chgData name="Walter Raniero" userId="cc5e56bc-7a7b-4349-8c69-a38170a99fb2" providerId="ADAL" clId="{D17E236B-32CF-4D4C-A10A-413EF71F9DFB}" dt="2026-03-22T00:11:08.582" v="508"/>
          <ac:picMkLst>
            <pc:docMk/>
            <pc:sldMk cId="3842374352" sldId="258"/>
            <ac:picMk id="4" creationId="{D3D60F65-4638-2520-1889-80960138CBC4}"/>
          </ac:picMkLst>
        </pc:picChg>
        <pc:picChg chg="mod">
          <ac:chgData name="Walter Raniero" userId="cc5e56bc-7a7b-4349-8c69-a38170a99fb2" providerId="ADAL" clId="{D17E236B-32CF-4D4C-A10A-413EF71F9DFB}" dt="2026-03-22T00:23:46.162" v="621" actId="14100"/>
          <ac:picMkLst>
            <pc:docMk/>
            <pc:sldMk cId="3842374352" sldId="258"/>
            <ac:picMk id="8" creationId="{69569182-8D5F-FDE9-B3D6-42194AB06DBE}"/>
          </ac:picMkLst>
        </pc:picChg>
        <pc:picChg chg="add mod">
          <ac:chgData name="Walter Raniero" userId="cc5e56bc-7a7b-4349-8c69-a38170a99fb2" providerId="ADAL" clId="{D17E236B-32CF-4D4C-A10A-413EF71F9DFB}" dt="2026-03-22T00:12:29.315" v="527" actId="1076"/>
          <ac:picMkLst>
            <pc:docMk/>
            <pc:sldMk cId="3842374352" sldId="258"/>
            <ac:picMk id="16" creationId="{C296677F-BD9F-0109-84E4-54B6A2DE3843}"/>
          </ac:picMkLst>
        </pc:picChg>
        <pc:picChg chg="add mod ord">
          <ac:chgData name="Walter Raniero" userId="cc5e56bc-7a7b-4349-8c69-a38170a99fb2" providerId="ADAL" clId="{D17E236B-32CF-4D4C-A10A-413EF71F9DFB}" dt="2026-03-22T00:26:11.980" v="654" actId="1036"/>
          <ac:picMkLst>
            <pc:docMk/>
            <pc:sldMk cId="3842374352" sldId="258"/>
            <ac:picMk id="19" creationId="{7AECEDEB-E292-C38F-5C7B-B3F467FA24A8}"/>
          </ac:picMkLst>
        </pc:picChg>
      </pc:sldChg>
      <pc:sldChg chg="addSp modSp mod">
        <pc:chgData name="Walter Raniero" userId="cc5e56bc-7a7b-4349-8c69-a38170a99fb2" providerId="ADAL" clId="{D17E236B-32CF-4D4C-A10A-413EF71F9DFB}" dt="2026-03-23T10:49:29.805" v="4324" actId="1076"/>
        <pc:sldMkLst>
          <pc:docMk/>
          <pc:sldMk cId="1773074974" sldId="263"/>
        </pc:sldMkLst>
        <pc:spChg chg="add mod">
          <ac:chgData name="Walter Raniero" userId="cc5e56bc-7a7b-4349-8c69-a38170a99fb2" providerId="ADAL" clId="{D17E236B-32CF-4D4C-A10A-413EF71F9DFB}" dt="2026-03-21T17:30:16.446" v="442" actId="20577"/>
          <ac:spMkLst>
            <pc:docMk/>
            <pc:sldMk cId="1773074974" sldId="263"/>
            <ac:spMk id="3" creationId="{49E3134B-B202-6F13-FFB8-57A65DA87449}"/>
          </ac:spMkLst>
        </pc:spChg>
        <pc:picChg chg="add mod">
          <ac:chgData name="Walter Raniero" userId="cc5e56bc-7a7b-4349-8c69-a38170a99fb2" providerId="ADAL" clId="{D17E236B-32CF-4D4C-A10A-413EF71F9DFB}" dt="2026-03-23T10:49:29.805" v="4324" actId="1076"/>
          <ac:picMkLst>
            <pc:docMk/>
            <pc:sldMk cId="1773074974" sldId="263"/>
            <ac:picMk id="4" creationId="{D08E63BF-6588-CB73-E63C-CD756D85C7D3}"/>
          </ac:picMkLst>
        </pc:picChg>
      </pc:sldChg>
      <pc:sldChg chg="addSp delSp modSp mod">
        <pc:chgData name="Walter Raniero" userId="cc5e56bc-7a7b-4349-8c69-a38170a99fb2" providerId="ADAL" clId="{D17E236B-32CF-4D4C-A10A-413EF71F9DFB}" dt="2026-03-23T10:54:12.867" v="4343" actId="113"/>
        <pc:sldMkLst>
          <pc:docMk/>
          <pc:sldMk cId="54336300" sldId="264"/>
        </pc:sldMkLst>
        <pc:spChg chg="mod">
          <ac:chgData name="Walter Raniero" userId="cc5e56bc-7a7b-4349-8c69-a38170a99fb2" providerId="ADAL" clId="{D17E236B-32CF-4D4C-A10A-413EF71F9DFB}" dt="2026-03-18T20:34:19.699" v="379" actId="20577"/>
          <ac:spMkLst>
            <pc:docMk/>
            <pc:sldMk cId="54336300" sldId="264"/>
            <ac:spMk id="3" creationId="{F2FFDAE3-B9E6-DE5F-A2D5-CD160E8EF6E0}"/>
          </ac:spMkLst>
        </pc:spChg>
        <pc:spChg chg="add mod">
          <ac:chgData name="Walter Raniero" userId="cc5e56bc-7a7b-4349-8c69-a38170a99fb2" providerId="ADAL" clId="{D17E236B-32CF-4D4C-A10A-413EF71F9DFB}" dt="2026-03-22T02:34:32.506" v="2252" actId="2085"/>
          <ac:spMkLst>
            <pc:docMk/>
            <pc:sldMk cId="54336300" sldId="264"/>
            <ac:spMk id="7" creationId="{AAF6B962-68FE-F5E8-383D-FDB9742B9DDD}"/>
          </ac:spMkLst>
        </pc:spChg>
        <pc:spChg chg="add mod">
          <ac:chgData name="Walter Raniero" userId="cc5e56bc-7a7b-4349-8c69-a38170a99fb2" providerId="ADAL" clId="{D17E236B-32CF-4D4C-A10A-413EF71F9DFB}" dt="2026-03-23T10:54:12.867" v="4343" actId="113"/>
          <ac:spMkLst>
            <pc:docMk/>
            <pc:sldMk cId="54336300" sldId="264"/>
            <ac:spMk id="9" creationId="{F17D5DB4-9D94-629C-CA5F-9C506E9223E4}"/>
          </ac:spMkLst>
        </pc:spChg>
        <pc:spChg chg="add mod">
          <ac:chgData name="Walter Raniero" userId="cc5e56bc-7a7b-4349-8c69-a38170a99fb2" providerId="ADAL" clId="{D17E236B-32CF-4D4C-A10A-413EF71F9DFB}" dt="2026-03-22T02:29:05.075" v="2187" actId="1076"/>
          <ac:spMkLst>
            <pc:docMk/>
            <pc:sldMk cId="54336300" sldId="264"/>
            <ac:spMk id="10" creationId="{DA23395E-3AF5-D8FC-B172-B9866F4F02DC}"/>
          </ac:spMkLst>
        </pc:spChg>
        <pc:spChg chg="add mod">
          <ac:chgData name="Walter Raniero" userId="cc5e56bc-7a7b-4349-8c69-a38170a99fb2" providerId="ADAL" clId="{D17E236B-32CF-4D4C-A10A-413EF71F9DFB}" dt="2026-03-22T02:29:10.907" v="2189" actId="1076"/>
          <ac:spMkLst>
            <pc:docMk/>
            <pc:sldMk cId="54336300" sldId="264"/>
            <ac:spMk id="11" creationId="{44B18F63-73DE-7E7A-D1BC-6A14A0F6CA3A}"/>
          </ac:spMkLst>
        </pc:spChg>
        <pc:spChg chg="add mod">
          <ac:chgData name="Walter Raniero" userId="cc5e56bc-7a7b-4349-8c69-a38170a99fb2" providerId="ADAL" clId="{D17E236B-32CF-4D4C-A10A-413EF71F9DFB}" dt="2026-03-22T02:40:53.650" v="2350" actId="1076"/>
          <ac:spMkLst>
            <pc:docMk/>
            <pc:sldMk cId="54336300" sldId="264"/>
            <ac:spMk id="14" creationId="{0FF5EF21-6D03-22DB-7407-7D5291053237}"/>
          </ac:spMkLst>
        </pc:spChg>
        <pc:picChg chg="add mod">
          <ac:chgData name="Walter Raniero" userId="cc5e56bc-7a7b-4349-8c69-a38170a99fb2" providerId="ADAL" clId="{D17E236B-32CF-4D4C-A10A-413EF71F9DFB}" dt="2026-03-22T02:29:07.652" v="2188" actId="1076"/>
          <ac:picMkLst>
            <pc:docMk/>
            <pc:sldMk cId="54336300" sldId="264"/>
            <ac:picMk id="6" creationId="{1013CDEE-1870-1B97-2383-D2000FA67C3E}"/>
          </ac:picMkLst>
        </pc:picChg>
        <pc:picChg chg="add mod">
          <ac:chgData name="Walter Raniero" userId="cc5e56bc-7a7b-4349-8c69-a38170a99fb2" providerId="ADAL" clId="{D17E236B-32CF-4D4C-A10A-413EF71F9DFB}" dt="2026-03-22T02:26:20.467" v="2152"/>
          <ac:picMkLst>
            <pc:docMk/>
            <pc:sldMk cId="54336300" sldId="264"/>
            <ac:picMk id="8" creationId="{6E1F588D-7087-DB48-F53A-2C9C8C26C60D}"/>
          </ac:picMkLst>
        </pc:picChg>
        <pc:picChg chg="add mod">
          <ac:chgData name="Walter Raniero" userId="cc5e56bc-7a7b-4349-8c69-a38170a99fb2" providerId="ADAL" clId="{D17E236B-32CF-4D4C-A10A-413EF71F9DFB}" dt="2026-03-22T02:28:48.760" v="2182" actId="1076"/>
          <ac:picMkLst>
            <pc:docMk/>
            <pc:sldMk cId="54336300" sldId="264"/>
            <ac:picMk id="12" creationId="{6486D475-38E4-17EC-6252-77B541EB328B}"/>
          </ac:picMkLst>
        </pc:picChg>
      </pc:sldChg>
      <pc:sldChg chg="addSp delSp modSp add mod">
        <pc:chgData name="Walter Raniero" userId="cc5e56bc-7a7b-4349-8c69-a38170a99fb2" providerId="ADAL" clId="{D17E236B-32CF-4D4C-A10A-413EF71F9DFB}" dt="2026-03-23T17:37:01.923" v="4530" actId="20577"/>
        <pc:sldMkLst>
          <pc:docMk/>
          <pc:sldMk cId="531548946" sldId="265"/>
        </pc:sldMkLst>
        <pc:spChg chg="mod">
          <ac:chgData name="Walter Raniero" userId="cc5e56bc-7a7b-4349-8c69-a38170a99fb2" providerId="ADAL" clId="{D17E236B-32CF-4D4C-A10A-413EF71F9DFB}" dt="2026-03-18T20:34:05.129" v="360" actId="20577"/>
          <ac:spMkLst>
            <pc:docMk/>
            <pc:sldMk cId="531548946" sldId="265"/>
            <ac:spMk id="3" creationId="{9CF7728E-B7E5-DA18-41FD-2F53BEFE6E4D}"/>
          </ac:spMkLst>
        </pc:spChg>
        <pc:spChg chg="mod">
          <ac:chgData name="Walter Raniero" userId="cc5e56bc-7a7b-4349-8c69-a38170a99fb2" providerId="ADAL" clId="{D17E236B-32CF-4D4C-A10A-413EF71F9DFB}" dt="2026-03-22T01:34:11.302" v="1467" actId="20577"/>
          <ac:spMkLst>
            <pc:docMk/>
            <pc:sldMk cId="531548946" sldId="265"/>
            <ac:spMk id="6" creationId="{44596834-E3F0-CF9F-3C13-09803EE9F93D}"/>
          </ac:spMkLst>
        </pc:spChg>
        <pc:spChg chg="mod">
          <ac:chgData name="Walter Raniero" userId="cc5e56bc-7a7b-4349-8c69-a38170a99fb2" providerId="ADAL" clId="{D17E236B-32CF-4D4C-A10A-413EF71F9DFB}" dt="2026-03-22T01:30:51.560" v="1422" actId="1076"/>
          <ac:spMkLst>
            <pc:docMk/>
            <pc:sldMk cId="531548946" sldId="265"/>
            <ac:spMk id="9" creationId="{EBB683B2-F432-B3B6-5DFB-124C34A4AF65}"/>
          </ac:spMkLst>
        </pc:spChg>
        <pc:spChg chg="mod">
          <ac:chgData name="Walter Raniero" userId="cc5e56bc-7a7b-4349-8c69-a38170a99fb2" providerId="ADAL" clId="{D17E236B-32CF-4D4C-A10A-413EF71F9DFB}" dt="2026-03-22T01:33:24.689" v="1455" actId="1076"/>
          <ac:spMkLst>
            <pc:docMk/>
            <pc:sldMk cId="531548946" sldId="265"/>
            <ac:spMk id="10" creationId="{DC993CC7-D71A-2863-247C-5887E41CBC75}"/>
          </ac:spMkLst>
        </pc:spChg>
        <pc:spChg chg="mod">
          <ac:chgData name="Walter Raniero" userId="cc5e56bc-7a7b-4349-8c69-a38170a99fb2" providerId="ADAL" clId="{D17E236B-32CF-4D4C-A10A-413EF71F9DFB}" dt="2026-03-22T01:30:39.463" v="1421" actId="1076"/>
          <ac:spMkLst>
            <pc:docMk/>
            <pc:sldMk cId="531548946" sldId="265"/>
            <ac:spMk id="11" creationId="{0B77D2F3-B76C-5FDF-3BA5-1B0B6E9180AC}"/>
          </ac:spMkLst>
        </pc:spChg>
        <pc:spChg chg="mod">
          <ac:chgData name="Walter Raniero" userId="cc5e56bc-7a7b-4349-8c69-a38170a99fb2" providerId="ADAL" clId="{D17E236B-32CF-4D4C-A10A-413EF71F9DFB}" dt="2026-03-22T01:30:01.246" v="1404" actId="255"/>
          <ac:spMkLst>
            <pc:docMk/>
            <pc:sldMk cId="531548946" sldId="265"/>
            <ac:spMk id="12" creationId="{FE2FBE64-197C-0245-2B6D-D5F62381DD18}"/>
          </ac:spMkLst>
        </pc:spChg>
        <pc:spChg chg="add mod">
          <ac:chgData name="Walter Raniero" userId="cc5e56bc-7a7b-4349-8c69-a38170a99fb2" providerId="ADAL" clId="{D17E236B-32CF-4D4C-A10A-413EF71F9DFB}" dt="2026-03-23T17:37:01.923" v="4530" actId="20577"/>
          <ac:spMkLst>
            <pc:docMk/>
            <pc:sldMk cId="531548946" sldId="265"/>
            <ac:spMk id="13" creationId="{5A504F35-678A-600F-337C-7ED281FBDFB7}"/>
          </ac:spMkLst>
        </pc:spChg>
        <pc:spChg chg="add mod">
          <ac:chgData name="Walter Raniero" userId="cc5e56bc-7a7b-4349-8c69-a38170a99fb2" providerId="ADAL" clId="{D17E236B-32CF-4D4C-A10A-413EF71F9DFB}" dt="2026-03-22T01:33:04.061" v="1452" actId="1076"/>
          <ac:spMkLst>
            <pc:docMk/>
            <pc:sldMk cId="531548946" sldId="265"/>
            <ac:spMk id="15" creationId="{F2FFF9C8-D901-1D56-AB6C-F4F37E1BAE89}"/>
          </ac:spMkLst>
        </pc:spChg>
        <pc:grpChg chg="add mod ord">
          <ac:chgData name="Walter Raniero" userId="cc5e56bc-7a7b-4349-8c69-a38170a99fb2" providerId="ADAL" clId="{D17E236B-32CF-4D4C-A10A-413EF71F9DFB}" dt="2026-03-22T01:32:18.724" v="1445" actId="1076"/>
          <ac:grpSpMkLst>
            <pc:docMk/>
            <pc:sldMk cId="531548946" sldId="265"/>
            <ac:grpSpMk id="7" creationId="{04DF1386-44EA-8FC7-6676-33E687A4998D}"/>
          </ac:grpSpMkLst>
        </pc:grpChg>
        <pc:picChg chg="mod ord">
          <ac:chgData name="Walter Raniero" userId="cc5e56bc-7a7b-4349-8c69-a38170a99fb2" providerId="ADAL" clId="{D17E236B-32CF-4D4C-A10A-413EF71F9DFB}" dt="2026-03-22T01:30:54.227" v="1423" actId="167"/>
          <ac:picMkLst>
            <pc:docMk/>
            <pc:sldMk cId="531548946" sldId="265"/>
            <ac:picMk id="8" creationId="{3BE72879-0ED1-9E48-C07E-7297C4607726}"/>
          </ac:picMkLst>
        </pc:picChg>
        <pc:picChg chg="add mod">
          <ac:chgData name="Walter Raniero" userId="cc5e56bc-7a7b-4349-8c69-a38170a99fb2" providerId="ADAL" clId="{D17E236B-32CF-4D4C-A10A-413EF71F9DFB}" dt="2026-03-22T01:33:08.038" v="1453" actId="1076"/>
          <ac:picMkLst>
            <pc:docMk/>
            <pc:sldMk cId="531548946" sldId="265"/>
            <ac:picMk id="14" creationId="{EA98EA79-25B6-6DEC-0825-AD2E11B6DEB4}"/>
          </ac:picMkLst>
        </pc:picChg>
      </pc:sldChg>
      <pc:sldChg chg="addSp delSp modSp add mod ord">
        <pc:chgData name="Walter Raniero" userId="cc5e56bc-7a7b-4349-8c69-a38170a99fb2" providerId="ADAL" clId="{D17E236B-32CF-4D4C-A10A-413EF71F9DFB}" dt="2026-03-22T00:38:06.240" v="881" actId="113"/>
        <pc:sldMkLst>
          <pc:docMk/>
          <pc:sldMk cId="2372604333" sldId="266"/>
        </pc:sldMkLst>
        <pc:spChg chg="mod">
          <ac:chgData name="Walter Raniero" userId="cc5e56bc-7a7b-4349-8c69-a38170a99fb2" providerId="ADAL" clId="{D17E236B-32CF-4D4C-A10A-413EF71F9DFB}" dt="2026-03-22T00:38:06.240" v="881" actId="113"/>
          <ac:spMkLst>
            <pc:docMk/>
            <pc:sldMk cId="2372604333" sldId="266"/>
            <ac:spMk id="6" creationId="{213DA38B-0CB2-2F7F-E038-135A297857F9}"/>
          </ac:spMkLst>
        </pc:spChg>
        <pc:spChg chg="add mod">
          <ac:chgData name="Walter Raniero" userId="cc5e56bc-7a7b-4349-8c69-a38170a99fb2" providerId="ADAL" clId="{D17E236B-32CF-4D4C-A10A-413EF71F9DFB}" dt="2026-03-22T00:37:25.567" v="871" actId="1076"/>
          <ac:spMkLst>
            <pc:docMk/>
            <pc:sldMk cId="2372604333" sldId="266"/>
            <ac:spMk id="7" creationId="{B67E477F-C019-DA07-6256-B917246D9FF0}"/>
          </ac:spMkLst>
        </pc:spChg>
        <pc:spChg chg="add mod">
          <ac:chgData name="Walter Raniero" userId="cc5e56bc-7a7b-4349-8c69-a38170a99fb2" providerId="ADAL" clId="{D17E236B-32CF-4D4C-A10A-413EF71F9DFB}" dt="2026-03-22T00:35:13.353" v="802" actId="1076"/>
          <ac:spMkLst>
            <pc:docMk/>
            <pc:sldMk cId="2372604333" sldId="266"/>
            <ac:spMk id="9" creationId="{32BC9410-9954-1F1F-27F2-7930275CA827}"/>
          </ac:spMkLst>
        </pc:spChg>
        <pc:spChg chg="add mod">
          <ac:chgData name="Walter Raniero" userId="cc5e56bc-7a7b-4349-8c69-a38170a99fb2" providerId="ADAL" clId="{D17E236B-32CF-4D4C-A10A-413EF71F9DFB}" dt="2026-03-22T00:35:20.741" v="805" actId="1076"/>
          <ac:spMkLst>
            <pc:docMk/>
            <pc:sldMk cId="2372604333" sldId="266"/>
            <ac:spMk id="10" creationId="{2145B390-CE14-75E9-898A-DFDA0ECBCA70}"/>
          </ac:spMkLst>
        </pc:spChg>
        <pc:spChg chg="add mod">
          <ac:chgData name="Walter Raniero" userId="cc5e56bc-7a7b-4349-8c69-a38170a99fb2" providerId="ADAL" clId="{D17E236B-32CF-4D4C-A10A-413EF71F9DFB}" dt="2026-03-22T00:37:40.569" v="876" actId="1076"/>
          <ac:spMkLst>
            <pc:docMk/>
            <pc:sldMk cId="2372604333" sldId="266"/>
            <ac:spMk id="12" creationId="{965AD43D-6853-240A-92F1-EB454D9B8C2C}"/>
          </ac:spMkLst>
        </pc:spChg>
        <pc:spChg chg="add mod">
          <ac:chgData name="Walter Raniero" userId="cc5e56bc-7a7b-4349-8c69-a38170a99fb2" providerId="ADAL" clId="{D17E236B-32CF-4D4C-A10A-413EF71F9DFB}" dt="2026-03-22T00:37:19.659" v="870" actId="1076"/>
          <ac:spMkLst>
            <pc:docMk/>
            <pc:sldMk cId="2372604333" sldId="266"/>
            <ac:spMk id="14" creationId="{156B8504-5DC5-FC23-2A48-A2E003BC22B1}"/>
          </ac:spMkLst>
        </pc:spChg>
        <pc:spChg chg="add mod">
          <ac:chgData name="Walter Raniero" userId="cc5e56bc-7a7b-4349-8c69-a38170a99fb2" providerId="ADAL" clId="{D17E236B-32CF-4D4C-A10A-413EF71F9DFB}" dt="2026-03-22T00:37:57.708" v="879" actId="1076"/>
          <ac:spMkLst>
            <pc:docMk/>
            <pc:sldMk cId="2372604333" sldId="266"/>
            <ac:spMk id="15" creationId="{0F361CCD-84F4-7A3C-B65F-EE05F8436F84}"/>
          </ac:spMkLst>
        </pc:spChg>
        <pc:picChg chg="add mod">
          <ac:chgData name="Walter Raniero" userId="cc5e56bc-7a7b-4349-8c69-a38170a99fb2" providerId="ADAL" clId="{D17E236B-32CF-4D4C-A10A-413EF71F9DFB}" dt="2026-03-22T00:35:31.368" v="809" actId="1076"/>
          <ac:picMkLst>
            <pc:docMk/>
            <pc:sldMk cId="2372604333" sldId="266"/>
            <ac:picMk id="4" creationId="{2FAC3D01-A893-490C-345C-445C283C1A45}"/>
          </ac:picMkLst>
        </pc:picChg>
        <pc:picChg chg="add mod">
          <ac:chgData name="Walter Raniero" userId="cc5e56bc-7a7b-4349-8c69-a38170a99fb2" providerId="ADAL" clId="{D17E236B-32CF-4D4C-A10A-413EF71F9DFB}" dt="2026-03-22T00:35:14.358" v="803" actId="1076"/>
          <ac:picMkLst>
            <pc:docMk/>
            <pc:sldMk cId="2372604333" sldId="266"/>
            <ac:picMk id="8" creationId="{25A752A0-ED97-C24A-80F3-2240A7D5CF11}"/>
          </ac:picMkLst>
        </pc:picChg>
        <pc:picChg chg="add mod">
          <ac:chgData name="Walter Raniero" userId="cc5e56bc-7a7b-4349-8c69-a38170a99fb2" providerId="ADAL" clId="{D17E236B-32CF-4D4C-A10A-413EF71F9DFB}" dt="2026-03-22T00:37:59.656" v="880" actId="1076"/>
          <ac:picMkLst>
            <pc:docMk/>
            <pc:sldMk cId="2372604333" sldId="266"/>
            <ac:picMk id="11" creationId="{929CA2FF-0862-00AF-5835-3A6858096F47}"/>
          </ac:picMkLst>
        </pc:picChg>
        <pc:picChg chg="add mod">
          <ac:chgData name="Walter Raniero" userId="cc5e56bc-7a7b-4349-8c69-a38170a99fb2" providerId="ADAL" clId="{D17E236B-32CF-4D4C-A10A-413EF71F9DFB}" dt="2026-03-22T00:35:39.492" v="812" actId="1076"/>
          <ac:picMkLst>
            <pc:docMk/>
            <pc:sldMk cId="2372604333" sldId="266"/>
            <ac:picMk id="13" creationId="{5A23E901-ECFA-1567-B013-1BBBC9C5A1CA}"/>
          </ac:picMkLst>
        </pc:picChg>
        <pc:picChg chg="mod">
          <ac:chgData name="Walter Raniero" userId="cc5e56bc-7a7b-4349-8c69-a38170a99fb2" providerId="ADAL" clId="{D17E236B-32CF-4D4C-A10A-413EF71F9DFB}" dt="2026-03-22T00:35:40.819" v="813" actId="1076"/>
          <ac:picMkLst>
            <pc:docMk/>
            <pc:sldMk cId="2372604333" sldId="266"/>
            <ac:picMk id="16" creationId="{942CEBDF-9C5A-E9CA-CF4A-127D7E10E685}"/>
          </ac:picMkLst>
        </pc:picChg>
        <pc:picChg chg="add mod">
          <ac:chgData name="Walter Raniero" userId="cc5e56bc-7a7b-4349-8c69-a38170a99fb2" providerId="ADAL" clId="{D17E236B-32CF-4D4C-A10A-413EF71F9DFB}" dt="2026-03-22T00:35:15.953" v="804" actId="1076"/>
          <ac:picMkLst>
            <pc:docMk/>
            <pc:sldMk cId="2372604333" sldId="266"/>
            <ac:picMk id="17" creationId="{BC0275FD-F59B-DA55-5F92-52C82CD5005D}"/>
          </ac:picMkLst>
        </pc:picChg>
      </pc:sldChg>
      <pc:sldChg chg="addSp delSp modSp add mod ord delAnim modAnim">
        <pc:chgData name="Walter Raniero" userId="cc5e56bc-7a7b-4349-8c69-a38170a99fb2" providerId="ADAL" clId="{D17E236B-32CF-4D4C-A10A-413EF71F9DFB}" dt="2026-03-22T01:28:46.521" v="1390" actId="113"/>
        <pc:sldMkLst>
          <pc:docMk/>
          <pc:sldMk cId="3752489008" sldId="267"/>
        </pc:sldMkLst>
        <pc:spChg chg="mod">
          <ac:chgData name="Walter Raniero" userId="cc5e56bc-7a7b-4349-8c69-a38170a99fb2" providerId="ADAL" clId="{D17E236B-32CF-4D4C-A10A-413EF71F9DFB}" dt="2026-03-22T01:28:46.521" v="1390" actId="113"/>
          <ac:spMkLst>
            <pc:docMk/>
            <pc:sldMk cId="3752489008" sldId="267"/>
            <ac:spMk id="6" creationId="{88418779-E467-8B96-33A6-427C30A49E0B}"/>
          </ac:spMkLst>
        </pc:spChg>
        <pc:spChg chg="mod">
          <ac:chgData name="Walter Raniero" userId="cc5e56bc-7a7b-4349-8c69-a38170a99fb2" providerId="ADAL" clId="{D17E236B-32CF-4D4C-A10A-413EF71F9DFB}" dt="2026-03-22T00:41:10.623" v="890"/>
          <ac:spMkLst>
            <pc:docMk/>
            <pc:sldMk cId="3752489008" sldId="267"/>
            <ac:spMk id="91" creationId="{D6B18ABB-5224-5BA1-886F-44844B8C3A28}"/>
          </ac:spMkLst>
        </pc:spChg>
        <pc:spChg chg="mod">
          <ac:chgData name="Walter Raniero" userId="cc5e56bc-7a7b-4349-8c69-a38170a99fb2" providerId="ADAL" clId="{D17E236B-32CF-4D4C-A10A-413EF71F9DFB}" dt="2026-03-22T00:41:10.623" v="890"/>
          <ac:spMkLst>
            <pc:docMk/>
            <pc:sldMk cId="3752489008" sldId="267"/>
            <ac:spMk id="92" creationId="{A45F3089-C7D0-24B0-45CA-0C078D411BC0}"/>
          </ac:spMkLst>
        </pc:spChg>
        <pc:spChg chg="add mod">
          <ac:chgData name="Walter Raniero" userId="cc5e56bc-7a7b-4349-8c69-a38170a99fb2" providerId="ADAL" clId="{D17E236B-32CF-4D4C-A10A-413EF71F9DFB}" dt="2026-03-22T01:08:24.040" v="1291" actId="1035"/>
          <ac:spMkLst>
            <pc:docMk/>
            <pc:sldMk cId="3752489008" sldId="267"/>
            <ac:spMk id="93" creationId="{80F329DC-0403-5B53-5D52-D7351B0356FC}"/>
          </ac:spMkLst>
        </pc:spChg>
        <pc:spChg chg="mod">
          <ac:chgData name="Walter Raniero" userId="cc5e56bc-7a7b-4349-8c69-a38170a99fb2" providerId="ADAL" clId="{D17E236B-32CF-4D4C-A10A-413EF71F9DFB}" dt="2026-03-22T00:41:10.623" v="890"/>
          <ac:spMkLst>
            <pc:docMk/>
            <pc:sldMk cId="3752489008" sldId="267"/>
            <ac:spMk id="95" creationId="{BEA7FF46-F2F2-9E60-00DF-1D0427FC01F6}"/>
          </ac:spMkLst>
        </pc:spChg>
        <pc:spChg chg="mod">
          <ac:chgData name="Walter Raniero" userId="cc5e56bc-7a7b-4349-8c69-a38170a99fb2" providerId="ADAL" clId="{D17E236B-32CF-4D4C-A10A-413EF71F9DFB}" dt="2026-03-22T00:41:10.623" v="890"/>
          <ac:spMkLst>
            <pc:docMk/>
            <pc:sldMk cId="3752489008" sldId="267"/>
            <ac:spMk id="97" creationId="{76B31262-0049-3E37-20E8-7674D4ECFF83}"/>
          </ac:spMkLst>
        </pc:spChg>
        <pc:spChg chg="mod">
          <ac:chgData name="Walter Raniero" userId="cc5e56bc-7a7b-4349-8c69-a38170a99fb2" providerId="ADAL" clId="{D17E236B-32CF-4D4C-A10A-413EF71F9DFB}" dt="2026-03-22T01:08:24.040" v="1291" actId="1035"/>
          <ac:spMkLst>
            <pc:docMk/>
            <pc:sldMk cId="3752489008" sldId="267"/>
            <ac:spMk id="102" creationId="{6E8F3E22-3993-9EBD-5F4C-18698742BA06}"/>
          </ac:spMkLst>
        </pc:spChg>
        <pc:spChg chg="mod">
          <ac:chgData name="Walter Raniero" userId="cc5e56bc-7a7b-4349-8c69-a38170a99fb2" providerId="ADAL" clId="{D17E236B-32CF-4D4C-A10A-413EF71F9DFB}" dt="2026-03-22T01:08:24.040" v="1291" actId="1035"/>
          <ac:spMkLst>
            <pc:docMk/>
            <pc:sldMk cId="3752489008" sldId="267"/>
            <ac:spMk id="103" creationId="{B30BA80C-F751-9347-CE81-DDB057B69DA7}"/>
          </ac:spMkLst>
        </pc:spChg>
        <pc:spChg chg="mod">
          <ac:chgData name="Walter Raniero" userId="cc5e56bc-7a7b-4349-8c69-a38170a99fb2" providerId="ADAL" clId="{D17E236B-32CF-4D4C-A10A-413EF71F9DFB}" dt="2026-03-22T01:09:04.645" v="1304" actId="1076"/>
          <ac:spMkLst>
            <pc:docMk/>
            <pc:sldMk cId="3752489008" sldId="267"/>
            <ac:spMk id="104" creationId="{48A95C55-EF3B-DAD5-F633-FD8E386B918F}"/>
          </ac:spMkLst>
        </pc:spChg>
        <pc:spChg chg="mod">
          <ac:chgData name="Walter Raniero" userId="cc5e56bc-7a7b-4349-8c69-a38170a99fb2" providerId="ADAL" clId="{D17E236B-32CF-4D4C-A10A-413EF71F9DFB}" dt="2026-03-22T01:08:24.040" v="1291" actId="1035"/>
          <ac:spMkLst>
            <pc:docMk/>
            <pc:sldMk cId="3752489008" sldId="267"/>
            <ac:spMk id="106" creationId="{171DB6A8-6366-D896-6363-926F810BA697}"/>
          </ac:spMkLst>
        </pc:spChg>
        <pc:spChg chg="add mod">
          <ac:chgData name="Walter Raniero" userId="cc5e56bc-7a7b-4349-8c69-a38170a99fb2" providerId="ADAL" clId="{D17E236B-32CF-4D4C-A10A-413EF71F9DFB}" dt="2026-03-22T01:08:24.040" v="1291" actId="1035"/>
          <ac:spMkLst>
            <pc:docMk/>
            <pc:sldMk cId="3752489008" sldId="267"/>
            <ac:spMk id="111" creationId="{B927B3E1-7A2C-80C6-02CC-B4C7AA947BD5}"/>
          </ac:spMkLst>
        </pc:spChg>
        <pc:spChg chg="mod">
          <ac:chgData name="Walter Raniero" userId="cc5e56bc-7a7b-4349-8c69-a38170a99fb2" providerId="ADAL" clId="{D17E236B-32CF-4D4C-A10A-413EF71F9DFB}" dt="2026-03-22T01:08:24.040" v="1291" actId="1035"/>
          <ac:spMkLst>
            <pc:docMk/>
            <pc:sldMk cId="3752489008" sldId="267"/>
            <ac:spMk id="112" creationId="{73DECC86-9997-D212-93D0-196A9110B6C4}"/>
          </ac:spMkLst>
        </pc:spChg>
        <pc:spChg chg="mod">
          <ac:chgData name="Walter Raniero" userId="cc5e56bc-7a7b-4349-8c69-a38170a99fb2" providerId="ADAL" clId="{D17E236B-32CF-4D4C-A10A-413EF71F9DFB}" dt="2026-03-22T00:55:13.419" v="1100" actId="1038"/>
          <ac:spMkLst>
            <pc:docMk/>
            <pc:sldMk cId="3752489008" sldId="267"/>
            <ac:spMk id="114" creationId="{76FF49F5-7000-5D6B-F268-11D1B84A38E5}"/>
          </ac:spMkLst>
        </pc:spChg>
        <pc:spChg chg="mod">
          <ac:chgData name="Walter Raniero" userId="cc5e56bc-7a7b-4349-8c69-a38170a99fb2" providerId="ADAL" clId="{D17E236B-32CF-4D4C-A10A-413EF71F9DFB}" dt="2026-03-22T00:41:10.623" v="890"/>
          <ac:spMkLst>
            <pc:docMk/>
            <pc:sldMk cId="3752489008" sldId="267"/>
            <ac:spMk id="115" creationId="{F8DCE1B1-80EA-43FD-8477-E766F021857D}"/>
          </ac:spMkLst>
        </pc:spChg>
        <pc:spChg chg="mod">
          <ac:chgData name="Walter Raniero" userId="cc5e56bc-7a7b-4349-8c69-a38170a99fb2" providerId="ADAL" clId="{D17E236B-32CF-4D4C-A10A-413EF71F9DFB}" dt="2026-03-22T00:54:49.249" v="1078" actId="1037"/>
          <ac:spMkLst>
            <pc:docMk/>
            <pc:sldMk cId="3752489008" sldId="267"/>
            <ac:spMk id="116" creationId="{60F19857-04F9-BA68-D952-E98CAF9E1887}"/>
          </ac:spMkLst>
        </pc:spChg>
        <pc:spChg chg="mod">
          <ac:chgData name="Walter Raniero" userId="cc5e56bc-7a7b-4349-8c69-a38170a99fb2" providerId="ADAL" clId="{D17E236B-32CF-4D4C-A10A-413EF71F9DFB}" dt="2026-03-22T00:54:52.952" v="1081" actId="1037"/>
          <ac:spMkLst>
            <pc:docMk/>
            <pc:sldMk cId="3752489008" sldId="267"/>
            <ac:spMk id="118" creationId="{1FC13B24-FF61-26BF-9890-1821445C8102}"/>
          </ac:spMkLst>
        </pc:spChg>
        <pc:spChg chg="mod">
          <ac:chgData name="Walter Raniero" userId="cc5e56bc-7a7b-4349-8c69-a38170a99fb2" providerId="ADAL" clId="{D17E236B-32CF-4D4C-A10A-413EF71F9DFB}" dt="2026-03-22T00:54:43.395" v="1075" actId="1038"/>
          <ac:spMkLst>
            <pc:docMk/>
            <pc:sldMk cId="3752489008" sldId="267"/>
            <ac:spMk id="119" creationId="{749CB5C3-6F5A-E4A8-59BA-CF118599764A}"/>
          </ac:spMkLst>
        </pc:spChg>
        <pc:spChg chg="mod">
          <ac:chgData name="Walter Raniero" userId="cc5e56bc-7a7b-4349-8c69-a38170a99fb2" providerId="ADAL" clId="{D17E236B-32CF-4D4C-A10A-413EF71F9DFB}" dt="2026-03-22T00:54:35.171" v="1068" actId="1038"/>
          <ac:spMkLst>
            <pc:docMk/>
            <pc:sldMk cId="3752489008" sldId="267"/>
            <ac:spMk id="120" creationId="{CCD0338F-18D3-36CC-6CD6-76952397218D}"/>
          </ac:spMkLst>
        </pc:spChg>
        <pc:spChg chg="mod">
          <ac:chgData name="Walter Raniero" userId="cc5e56bc-7a7b-4349-8c69-a38170a99fb2" providerId="ADAL" clId="{D17E236B-32CF-4D4C-A10A-413EF71F9DFB}" dt="2026-03-22T00:54:31.806" v="1062" actId="1038"/>
          <ac:spMkLst>
            <pc:docMk/>
            <pc:sldMk cId="3752489008" sldId="267"/>
            <ac:spMk id="121" creationId="{30C18BA2-EEFB-1FAD-AE60-55E561CA9CEF}"/>
          </ac:spMkLst>
        </pc:spChg>
        <pc:spChg chg="mod">
          <ac:chgData name="Walter Raniero" userId="cc5e56bc-7a7b-4349-8c69-a38170a99fb2" providerId="ADAL" clId="{D17E236B-32CF-4D4C-A10A-413EF71F9DFB}" dt="2026-03-22T00:54:27.050" v="1054" actId="1038"/>
          <ac:spMkLst>
            <pc:docMk/>
            <pc:sldMk cId="3752489008" sldId="267"/>
            <ac:spMk id="122" creationId="{4C8C3568-1ABF-CA0C-D6CE-DC314BED2EDD}"/>
          </ac:spMkLst>
        </pc:spChg>
        <pc:spChg chg="mod">
          <ac:chgData name="Walter Raniero" userId="cc5e56bc-7a7b-4349-8c69-a38170a99fb2" providerId="ADAL" clId="{D17E236B-32CF-4D4C-A10A-413EF71F9DFB}" dt="2026-03-22T00:54:20.596" v="1048" actId="1037"/>
          <ac:spMkLst>
            <pc:docMk/>
            <pc:sldMk cId="3752489008" sldId="267"/>
            <ac:spMk id="123" creationId="{501ED094-EA47-977C-6E75-41875B7D5EB3}"/>
          </ac:spMkLst>
        </pc:spChg>
        <pc:spChg chg="mod">
          <ac:chgData name="Walter Raniero" userId="cc5e56bc-7a7b-4349-8c69-a38170a99fb2" providerId="ADAL" clId="{D17E236B-32CF-4D4C-A10A-413EF71F9DFB}" dt="2026-03-22T00:55:01.049" v="1092" actId="1036"/>
          <ac:spMkLst>
            <pc:docMk/>
            <pc:sldMk cId="3752489008" sldId="267"/>
            <ac:spMk id="124" creationId="{374ADF56-3D5F-7E8B-32AD-9DBB40061E20}"/>
          </ac:spMkLst>
        </pc:spChg>
        <pc:spChg chg="mod">
          <ac:chgData name="Walter Raniero" userId="cc5e56bc-7a7b-4349-8c69-a38170a99fb2" providerId="ADAL" clId="{D17E236B-32CF-4D4C-A10A-413EF71F9DFB}" dt="2026-03-22T00:54:58.927" v="1088" actId="1036"/>
          <ac:spMkLst>
            <pc:docMk/>
            <pc:sldMk cId="3752489008" sldId="267"/>
            <ac:spMk id="125" creationId="{10133654-9724-E613-B65D-0D411D1FA619}"/>
          </ac:spMkLst>
        </pc:spChg>
        <pc:spChg chg="mod">
          <ac:chgData name="Walter Raniero" userId="cc5e56bc-7a7b-4349-8c69-a38170a99fb2" providerId="ADAL" clId="{D17E236B-32CF-4D4C-A10A-413EF71F9DFB}" dt="2026-03-22T00:54:56.723" v="1084" actId="1036"/>
          <ac:spMkLst>
            <pc:docMk/>
            <pc:sldMk cId="3752489008" sldId="267"/>
            <ac:spMk id="126" creationId="{FAE7D7B1-2B07-5CDF-0AA9-AEA0638DB34D}"/>
          </ac:spMkLst>
        </pc:spChg>
        <pc:spChg chg="add mod">
          <ac:chgData name="Walter Raniero" userId="cc5e56bc-7a7b-4349-8c69-a38170a99fb2" providerId="ADAL" clId="{D17E236B-32CF-4D4C-A10A-413EF71F9DFB}" dt="2026-03-22T01:08:24.040" v="1291" actId="1035"/>
          <ac:spMkLst>
            <pc:docMk/>
            <pc:sldMk cId="3752489008" sldId="267"/>
            <ac:spMk id="127" creationId="{B934ACBF-964F-58FD-0B6A-B172E332DBD4}"/>
          </ac:spMkLst>
        </pc:spChg>
        <pc:spChg chg="add mod">
          <ac:chgData name="Walter Raniero" userId="cc5e56bc-7a7b-4349-8c69-a38170a99fb2" providerId="ADAL" clId="{D17E236B-32CF-4D4C-A10A-413EF71F9DFB}" dt="2026-03-22T01:01:52.126" v="1201" actId="255"/>
          <ac:spMkLst>
            <pc:docMk/>
            <pc:sldMk cId="3752489008" sldId="267"/>
            <ac:spMk id="136" creationId="{A5798793-AF82-D0A1-ADC3-A71B2D10312A}"/>
          </ac:spMkLst>
        </pc:spChg>
        <pc:spChg chg="add mod">
          <ac:chgData name="Walter Raniero" userId="cc5e56bc-7a7b-4349-8c69-a38170a99fb2" providerId="ADAL" clId="{D17E236B-32CF-4D4C-A10A-413EF71F9DFB}" dt="2026-03-22T01:08:24.040" v="1291" actId="1035"/>
          <ac:spMkLst>
            <pc:docMk/>
            <pc:sldMk cId="3752489008" sldId="267"/>
            <ac:spMk id="144" creationId="{EEEF0BDA-8B25-E1F2-28F1-598E1A7060DE}"/>
          </ac:spMkLst>
        </pc:spChg>
        <pc:grpChg chg="mod">
          <ac:chgData name="Walter Raniero" userId="cc5e56bc-7a7b-4349-8c69-a38170a99fb2" providerId="ADAL" clId="{D17E236B-32CF-4D4C-A10A-413EF71F9DFB}" dt="2026-03-22T01:08:24.040" v="1291" actId="1035"/>
          <ac:grpSpMkLst>
            <pc:docMk/>
            <pc:sldMk cId="3752489008" sldId="267"/>
            <ac:grpSpMk id="89" creationId="{B0EDB235-741C-0D5C-710E-28ED5B886C6D}"/>
          </ac:grpSpMkLst>
        </pc:grpChg>
        <pc:grpChg chg="mod">
          <ac:chgData name="Walter Raniero" userId="cc5e56bc-7a7b-4349-8c69-a38170a99fb2" providerId="ADAL" clId="{D17E236B-32CF-4D4C-A10A-413EF71F9DFB}" dt="2026-03-22T01:08:24.040" v="1291" actId="1035"/>
          <ac:grpSpMkLst>
            <pc:docMk/>
            <pc:sldMk cId="3752489008" sldId="267"/>
            <ac:grpSpMk id="94" creationId="{8681AC5A-23A9-84CD-E24B-CAD37C5F334B}"/>
          </ac:grpSpMkLst>
        </pc:grpChg>
        <pc:grpChg chg="mod ord">
          <ac:chgData name="Walter Raniero" userId="cc5e56bc-7a7b-4349-8c69-a38170a99fb2" providerId="ADAL" clId="{D17E236B-32CF-4D4C-A10A-413EF71F9DFB}" dt="2026-03-22T00:54:15.983" v="1045" actId="167"/>
          <ac:grpSpMkLst>
            <pc:docMk/>
            <pc:sldMk cId="3752489008" sldId="267"/>
            <ac:grpSpMk id="113" creationId="{E47354B4-5525-31D4-0E3F-37ADCD3A39B4}"/>
          </ac:grpSpMkLst>
        </pc:grpChg>
        <pc:picChg chg="mod">
          <ac:chgData name="Walter Raniero" userId="cc5e56bc-7a7b-4349-8c69-a38170a99fb2" providerId="ADAL" clId="{D17E236B-32CF-4D4C-A10A-413EF71F9DFB}" dt="2026-03-22T01:08:30.354" v="1301" actId="1035"/>
          <ac:picMkLst>
            <pc:docMk/>
            <pc:sldMk cId="3752489008" sldId="267"/>
            <ac:picMk id="108" creationId="{F3F725D8-0B8D-E88A-E4CB-1BE0805BD560}"/>
          </ac:picMkLst>
        </pc:picChg>
        <pc:cxnChg chg="mod">
          <ac:chgData name="Walter Raniero" userId="cc5e56bc-7a7b-4349-8c69-a38170a99fb2" providerId="ADAL" clId="{D17E236B-32CF-4D4C-A10A-413EF71F9DFB}" dt="2026-03-22T00:45:20.298" v="955" actId="1038"/>
          <ac:cxnSpMkLst>
            <pc:docMk/>
            <pc:sldMk cId="3752489008" sldId="267"/>
            <ac:cxnSpMk id="99" creationId="{1AFDC2A4-8629-DD35-70B8-EA06C3582846}"/>
          </ac:cxnSpMkLst>
        </pc:cxnChg>
        <pc:cxnChg chg="mod">
          <ac:chgData name="Walter Raniero" userId="cc5e56bc-7a7b-4349-8c69-a38170a99fb2" providerId="ADAL" clId="{D17E236B-32CF-4D4C-A10A-413EF71F9DFB}" dt="2026-03-22T00:55:44.668" v="1109" actId="1036"/>
          <ac:cxnSpMkLst>
            <pc:docMk/>
            <pc:sldMk cId="3752489008" sldId="267"/>
            <ac:cxnSpMk id="100" creationId="{8B99794F-9033-5144-B2F8-319A58D1B048}"/>
          </ac:cxnSpMkLst>
        </pc:cxnChg>
        <pc:cxnChg chg="mod">
          <ac:chgData name="Walter Raniero" userId="cc5e56bc-7a7b-4349-8c69-a38170a99fb2" providerId="ADAL" clId="{D17E236B-32CF-4D4C-A10A-413EF71F9DFB}" dt="2026-03-22T00:55:22.657" v="1102" actId="1038"/>
          <ac:cxnSpMkLst>
            <pc:docMk/>
            <pc:sldMk cId="3752489008" sldId="267"/>
            <ac:cxnSpMk id="101" creationId="{733F2E97-650F-200E-43D2-589EDAF884FB}"/>
          </ac:cxnSpMkLst>
        </pc:cxnChg>
        <pc:cxnChg chg="mod">
          <ac:chgData name="Walter Raniero" userId="cc5e56bc-7a7b-4349-8c69-a38170a99fb2" providerId="ADAL" clId="{D17E236B-32CF-4D4C-A10A-413EF71F9DFB}" dt="2026-03-22T00:42:40.188" v="926" actId="1035"/>
          <ac:cxnSpMkLst>
            <pc:docMk/>
            <pc:sldMk cId="3752489008" sldId="267"/>
            <ac:cxnSpMk id="110" creationId="{81AD9039-1630-6602-5A29-043A0623E71D}"/>
          </ac:cxnSpMkLst>
        </pc:cxnChg>
      </pc:sldChg>
      <pc:sldChg chg="addSp delSp modSp add mod">
        <pc:chgData name="Walter Raniero" userId="cc5e56bc-7a7b-4349-8c69-a38170a99fb2" providerId="ADAL" clId="{D17E236B-32CF-4D4C-A10A-413EF71F9DFB}" dt="2026-03-23T10:53:41.586" v="4342" actId="20577"/>
        <pc:sldMkLst>
          <pc:docMk/>
          <pc:sldMk cId="3732552575" sldId="269"/>
        </pc:sldMkLst>
        <pc:spChg chg="mod">
          <ac:chgData name="Walter Raniero" userId="cc5e56bc-7a7b-4349-8c69-a38170a99fb2" providerId="ADAL" clId="{D17E236B-32CF-4D4C-A10A-413EF71F9DFB}" dt="2026-03-22T01:52:24.837" v="1670" actId="14100"/>
          <ac:spMkLst>
            <pc:docMk/>
            <pc:sldMk cId="3732552575" sldId="269"/>
            <ac:spMk id="6" creationId="{8EA4F1D3-6EDC-32ED-DA3A-E6B809F753C1}"/>
          </ac:spMkLst>
        </pc:spChg>
        <pc:spChg chg="add mod">
          <ac:chgData name="Walter Raniero" userId="cc5e56bc-7a7b-4349-8c69-a38170a99fb2" providerId="ADAL" clId="{D17E236B-32CF-4D4C-A10A-413EF71F9DFB}" dt="2026-03-22T01:48:59.831" v="1618" actId="1076"/>
          <ac:spMkLst>
            <pc:docMk/>
            <pc:sldMk cId="3732552575" sldId="269"/>
            <ac:spMk id="8" creationId="{7A511323-0212-011B-5257-BD820950325D}"/>
          </ac:spMkLst>
        </pc:spChg>
        <pc:spChg chg="add mod">
          <ac:chgData name="Walter Raniero" userId="cc5e56bc-7a7b-4349-8c69-a38170a99fb2" providerId="ADAL" clId="{D17E236B-32CF-4D4C-A10A-413EF71F9DFB}" dt="2026-03-22T01:48:49.827" v="1616" actId="1076"/>
          <ac:spMkLst>
            <pc:docMk/>
            <pc:sldMk cId="3732552575" sldId="269"/>
            <ac:spMk id="11" creationId="{8FECE726-3262-8D5D-9F8B-E89D302B6F85}"/>
          </ac:spMkLst>
        </pc:spChg>
        <pc:spChg chg="add mod">
          <ac:chgData name="Walter Raniero" userId="cc5e56bc-7a7b-4349-8c69-a38170a99fb2" providerId="ADAL" clId="{D17E236B-32CF-4D4C-A10A-413EF71F9DFB}" dt="2026-03-23T10:53:41.586" v="4342" actId="20577"/>
          <ac:spMkLst>
            <pc:docMk/>
            <pc:sldMk cId="3732552575" sldId="269"/>
            <ac:spMk id="13" creationId="{35E03A7E-5FCC-AD0F-D9DA-5375E427A840}"/>
          </ac:spMkLst>
        </pc:spChg>
        <pc:spChg chg="add mod">
          <ac:chgData name="Walter Raniero" userId="cc5e56bc-7a7b-4349-8c69-a38170a99fb2" providerId="ADAL" clId="{D17E236B-32CF-4D4C-A10A-413EF71F9DFB}" dt="2026-03-22T01:49:50.946" v="1629" actId="1076"/>
          <ac:spMkLst>
            <pc:docMk/>
            <pc:sldMk cId="3732552575" sldId="269"/>
            <ac:spMk id="14" creationId="{8FDB7CFB-E715-BE78-33FA-EC0BD5C9BA31}"/>
          </ac:spMkLst>
        </pc:spChg>
        <pc:spChg chg="add mod">
          <ac:chgData name="Walter Raniero" userId="cc5e56bc-7a7b-4349-8c69-a38170a99fb2" providerId="ADAL" clId="{D17E236B-32CF-4D4C-A10A-413EF71F9DFB}" dt="2026-03-22T01:49:20.066" v="1622" actId="255"/>
          <ac:spMkLst>
            <pc:docMk/>
            <pc:sldMk cId="3732552575" sldId="269"/>
            <ac:spMk id="15" creationId="{AE322BFC-C691-F261-82AA-D6F5A78BE421}"/>
          </ac:spMkLst>
        </pc:spChg>
        <pc:spChg chg="add mod">
          <ac:chgData name="Walter Raniero" userId="cc5e56bc-7a7b-4349-8c69-a38170a99fb2" providerId="ADAL" clId="{D17E236B-32CF-4D4C-A10A-413EF71F9DFB}" dt="2026-03-22T01:46:52.898" v="1558" actId="2711"/>
          <ac:spMkLst>
            <pc:docMk/>
            <pc:sldMk cId="3732552575" sldId="269"/>
            <ac:spMk id="17" creationId="{5238ED46-F671-AE33-50B3-DCF1912E6ADB}"/>
          </ac:spMkLst>
        </pc:spChg>
        <pc:spChg chg="add mod">
          <ac:chgData name="Walter Raniero" userId="cc5e56bc-7a7b-4349-8c69-a38170a99fb2" providerId="ADAL" clId="{D17E236B-32CF-4D4C-A10A-413EF71F9DFB}" dt="2026-03-22T01:48:35.006" v="1612" actId="1076"/>
          <ac:spMkLst>
            <pc:docMk/>
            <pc:sldMk cId="3732552575" sldId="269"/>
            <ac:spMk id="18" creationId="{DE507D49-94FB-60AF-B99A-4F9211E8EB94}"/>
          </ac:spMkLst>
        </pc:spChg>
        <pc:spChg chg="mod">
          <ac:chgData name="Walter Raniero" userId="cc5e56bc-7a7b-4349-8c69-a38170a99fb2" providerId="ADAL" clId="{D17E236B-32CF-4D4C-A10A-413EF71F9DFB}" dt="2026-03-22T01:47:54.076" v="1561"/>
          <ac:spMkLst>
            <pc:docMk/>
            <pc:sldMk cId="3732552575" sldId="269"/>
            <ac:spMk id="23" creationId="{D93A6189-E232-3268-CD3D-425C3EF1D800}"/>
          </ac:spMkLst>
        </pc:spChg>
        <pc:spChg chg="add mod">
          <ac:chgData name="Walter Raniero" userId="cc5e56bc-7a7b-4349-8c69-a38170a99fb2" providerId="ADAL" clId="{D17E236B-32CF-4D4C-A10A-413EF71F9DFB}" dt="2026-03-22T01:47:59.903" v="1577" actId="1035"/>
          <ac:spMkLst>
            <pc:docMk/>
            <pc:sldMk cId="3732552575" sldId="269"/>
            <ac:spMk id="27" creationId="{E1F93C06-82E3-70B3-64DF-400A87D651AB}"/>
          </ac:spMkLst>
        </pc:spChg>
        <pc:grpChg chg="add mod">
          <ac:chgData name="Walter Raniero" userId="cc5e56bc-7a7b-4349-8c69-a38170a99fb2" providerId="ADAL" clId="{D17E236B-32CF-4D4C-A10A-413EF71F9DFB}" dt="2026-03-22T01:50:41.622" v="1637" actId="1036"/>
          <ac:grpSpMkLst>
            <pc:docMk/>
            <pc:sldMk cId="3732552575" sldId="269"/>
            <ac:grpSpMk id="20" creationId="{FF83EFDF-9CDC-C24C-2B33-0A96C20D1710}"/>
          </ac:grpSpMkLst>
        </pc:grpChg>
        <pc:grpChg chg="mod">
          <ac:chgData name="Walter Raniero" userId="cc5e56bc-7a7b-4349-8c69-a38170a99fb2" providerId="ADAL" clId="{D17E236B-32CF-4D4C-A10A-413EF71F9DFB}" dt="2026-03-22T01:47:54.076" v="1561"/>
          <ac:grpSpMkLst>
            <pc:docMk/>
            <pc:sldMk cId="3732552575" sldId="269"/>
            <ac:grpSpMk id="22" creationId="{12D1F6C0-9008-350F-4D00-090412BB71DB}"/>
          </ac:grpSpMkLst>
        </pc:grpChg>
        <pc:grpChg chg="mod">
          <ac:chgData name="Walter Raniero" userId="cc5e56bc-7a7b-4349-8c69-a38170a99fb2" providerId="ADAL" clId="{D17E236B-32CF-4D4C-A10A-413EF71F9DFB}" dt="2026-03-22T01:47:54.076" v="1561"/>
          <ac:grpSpMkLst>
            <pc:docMk/>
            <pc:sldMk cId="3732552575" sldId="269"/>
            <ac:grpSpMk id="24" creationId="{52C600C3-B0F6-8CD5-2E66-6F760F5E1470}"/>
          </ac:grpSpMkLst>
        </pc:grpChg>
        <pc:picChg chg="add mod">
          <ac:chgData name="Walter Raniero" userId="cc5e56bc-7a7b-4349-8c69-a38170a99fb2" providerId="ADAL" clId="{D17E236B-32CF-4D4C-A10A-413EF71F9DFB}" dt="2026-03-22T01:48:14.488" v="1590" actId="14100"/>
          <ac:picMkLst>
            <pc:docMk/>
            <pc:sldMk cId="3732552575" sldId="269"/>
            <ac:picMk id="4" creationId="{222E5F93-B3D3-F533-B52D-BCF28112640C}"/>
          </ac:picMkLst>
        </pc:picChg>
        <pc:picChg chg="add mod">
          <ac:chgData name="Walter Raniero" userId="cc5e56bc-7a7b-4349-8c69-a38170a99fb2" providerId="ADAL" clId="{D17E236B-32CF-4D4C-A10A-413EF71F9DFB}" dt="2026-03-22T01:48:07.101" v="1589" actId="1035"/>
          <ac:picMkLst>
            <pc:docMk/>
            <pc:sldMk cId="3732552575" sldId="269"/>
            <ac:picMk id="12" creationId="{0485ECBC-1B4F-3F7E-2BE4-10A621211F6D}"/>
          </ac:picMkLst>
        </pc:picChg>
        <pc:picChg chg="mod">
          <ac:chgData name="Walter Raniero" userId="cc5e56bc-7a7b-4349-8c69-a38170a99fb2" providerId="ADAL" clId="{D17E236B-32CF-4D4C-A10A-413EF71F9DFB}" dt="2026-03-22T01:47:54.076" v="1561"/>
          <ac:picMkLst>
            <pc:docMk/>
            <pc:sldMk cId="3732552575" sldId="269"/>
            <ac:picMk id="21" creationId="{E8F6A53C-47C8-348B-1D05-1BFFC4641E8D}"/>
          </ac:picMkLst>
        </pc:picChg>
        <pc:cxnChg chg="mod">
          <ac:chgData name="Walter Raniero" userId="cc5e56bc-7a7b-4349-8c69-a38170a99fb2" providerId="ADAL" clId="{D17E236B-32CF-4D4C-A10A-413EF71F9DFB}" dt="2026-03-22T01:48:23.089" v="1609" actId="1035"/>
          <ac:cxnSpMkLst>
            <pc:docMk/>
            <pc:sldMk cId="3732552575" sldId="269"/>
            <ac:cxnSpMk id="7" creationId="{7CDE1C3C-37EB-BB91-EB8E-C7C9156ED5B7}"/>
          </ac:cxnSpMkLst>
        </pc:cxnChg>
        <pc:cxnChg chg="mod">
          <ac:chgData name="Walter Raniero" userId="cc5e56bc-7a7b-4349-8c69-a38170a99fb2" providerId="ADAL" clId="{D17E236B-32CF-4D4C-A10A-413EF71F9DFB}" dt="2026-03-22T01:47:54.076" v="1561"/>
          <ac:cxnSpMkLst>
            <pc:docMk/>
            <pc:sldMk cId="3732552575" sldId="269"/>
            <ac:cxnSpMk id="25" creationId="{9BB4CF4E-ECB5-CD43-2C84-364E38B74552}"/>
          </ac:cxnSpMkLst>
        </pc:cxnChg>
        <pc:cxnChg chg="mod">
          <ac:chgData name="Walter Raniero" userId="cc5e56bc-7a7b-4349-8c69-a38170a99fb2" providerId="ADAL" clId="{D17E236B-32CF-4D4C-A10A-413EF71F9DFB}" dt="2026-03-22T01:47:54.076" v="1561"/>
          <ac:cxnSpMkLst>
            <pc:docMk/>
            <pc:sldMk cId="3732552575" sldId="269"/>
            <ac:cxnSpMk id="26" creationId="{AA618E27-B00C-2C66-366C-68EAD9EE309D}"/>
          </ac:cxnSpMkLst>
        </pc:cxnChg>
        <pc:cxnChg chg="add mod">
          <ac:chgData name="Walter Raniero" userId="cc5e56bc-7a7b-4349-8c69-a38170a99fb2" providerId="ADAL" clId="{D17E236B-32CF-4D4C-A10A-413EF71F9DFB}" dt="2026-03-22T01:47:59.903" v="1577" actId="1035"/>
          <ac:cxnSpMkLst>
            <pc:docMk/>
            <pc:sldMk cId="3732552575" sldId="269"/>
            <ac:cxnSpMk id="28" creationId="{617E1C8C-6FDB-2E4B-B597-71BD2A4A0CAB}"/>
          </ac:cxnSpMkLst>
        </pc:cxnChg>
      </pc:sldChg>
      <pc:sldChg chg="addSp delSp modSp add mod ord addAnim delAnim modAnim">
        <pc:chgData name="Walter Raniero" userId="cc5e56bc-7a7b-4349-8c69-a38170a99fb2" providerId="ADAL" clId="{D17E236B-32CF-4D4C-A10A-413EF71F9DFB}" dt="2026-03-23T17:21:24.886" v="4506" actId="478"/>
        <pc:sldMkLst>
          <pc:docMk/>
          <pc:sldMk cId="1864766568" sldId="270"/>
        </pc:sldMkLst>
        <pc:spChg chg="mod">
          <ac:chgData name="Walter Raniero" userId="cc5e56bc-7a7b-4349-8c69-a38170a99fb2" providerId="ADAL" clId="{D17E236B-32CF-4D4C-A10A-413EF71F9DFB}" dt="2026-03-22T01:58:36.709" v="1757" actId="207"/>
          <ac:spMkLst>
            <pc:docMk/>
            <pc:sldMk cId="1864766568" sldId="270"/>
            <ac:spMk id="4" creationId="{14CDE428-C052-FB76-10E9-84518EBD5E40}"/>
          </ac:spMkLst>
        </pc:spChg>
        <pc:spChg chg="mod">
          <ac:chgData name="Walter Raniero" userId="cc5e56bc-7a7b-4349-8c69-a38170a99fb2" providerId="ADAL" clId="{D17E236B-32CF-4D4C-A10A-413EF71F9DFB}" dt="2026-03-22T01:28:57.809" v="1399" actId="14100"/>
          <ac:spMkLst>
            <pc:docMk/>
            <pc:sldMk cId="1864766568" sldId="270"/>
            <ac:spMk id="6" creationId="{2F7D1196-832D-6743-A6E3-4E69EF698085}"/>
          </ac:spMkLst>
        </pc:spChg>
        <pc:spChg chg="mod">
          <ac:chgData name="Walter Raniero" userId="cc5e56bc-7a7b-4349-8c69-a38170a99fb2" providerId="ADAL" clId="{D17E236B-32CF-4D4C-A10A-413EF71F9DFB}" dt="2026-03-22T00:49:36.908" v="1006"/>
          <ac:spMkLst>
            <pc:docMk/>
            <pc:sldMk cId="1864766568" sldId="270"/>
            <ac:spMk id="9" creationId="{6D347A38-B0C1-6DE9-330D-40A505CC5DD6}"/>
          </ac:spMkLst>
        </pc:spChg>
        <pc:spChg chg="mod">
          <ac:chgData name="Walter Raniero" userId="cc5e56bc-7a7b-4349-8c69-a38170a99fb2" providerId="ADAL" clId="{D17E236B-32CF-4D4C-A10A-413EF71F9DFB}" dt="2026-03-22T01:07:48.797" v="1254" actId="1036"/>
          <ac:spMkLst>
            <pc:docMk/>
            <pc:sldMk cId="1864766568" sldId="270"/>
            <ac:spMk id="11" creationId="{399D3C49-087F-3D4E-5070-D13A55C4FEB6}"/>
          </ac:spMkLst>
        </pc:spChg>
        <pc:spChg chg="mod">
          <ac:chgData name="Walter Raniero" userId="cc5e56bc-7a7b-4349-8c69-a38170a99fb2" providerId="ADAL" clId="{D17E236B-32CF-4D4C-A10A-413EF71F9DFB}" dt="2026-03-22T01:25:32.127" v="1371" actId="1076"/>
          <ac:spMkLst>
            <pc:docMk/>
            <pc:sldMk cId="1864766568" sldId="270"/>
            <ac:spMk id="17" creationId="{0C551C52-A1A4-9B45-5C4E-93865855D6A8}"/>
          </ac:spMkLst>
        </pc:spChg>
        <pc:spChg chg="mod">
          <ac:chgData name="Walter Raniero" userId="cc5e56bc-7a7b-4349-8c69-a38170a99fb2" providerId="ADAL" clId="{D17E236B-32CF-4D4C-A10A-413EF71F9DFB}" dt="2026-03-22T01:58:42.192" v="1758" actId="1076"/>
          <ac:spMkLst>
            <pc:docMk/>
            <pc:sldMk cId="1864766568" sldId="270"/>
            <ac:spMk id="18" creationId="{AC4A83C2-2AB0-11D7-D22D-1E7D2FC536C8}"/>
          </ac:spMkLst>
        </pc:spChg>
        <pc:spChg chg="mod">
          <ac:chgData name="Walter Raniero" userId="cc5e56bc-7a7b-4349-8c69-a38170a99fb2" providerId="ADAL" clId="{D17E236B-32CF-4D4C-A10A-413EF71F9DFB}" dt="2026-03-22T01:57:54.369" v="1751" actId="1076"/>
          <ac:spMkLst>
            <pc:docMk/>
            <pc:sldMk cId="1864766568" sldId="270"/>
            <ac:spMk id="20" creationId="{32CF4C89-545A-0413-435D-1EB5FEAD0B8D}"/>
          </ac:spMkLst>
        </pc:spChg>
        <pc:spChg chg="mod">
          <ac:chgData name="Walter Raniero" userId="cc5e56bc-7a7b-4349-8c69-a38170a99fb2" providerId="ADAL" clId="{D17E236B-32CF-4D4C-A10A-413EF71F9DFB}" dt="2026-03-22T00:56:36.001" v="1111" actId="255"/>
          <ac:spMkLst>
            <pc:docMk/>
            <pc:sldMk cId="1864766568" sldId="270"/>
            <ac:spMk id="21" creationId="{DF9A3116-7B03-B3D5-0C1F-68AD9AE1A29E}"/>
          </ac:spMkLst>
        </pc:spChg>
        <pc:spChg chg="add mod">
          <ac:chgData name="Walter Raniero" userId="cc5e56bc-7a7b-4349-8c69-a38170a99fb2" providerId="ADAL" clId="{D17E236B-32CF-4D4C-A10A-413EF71F9DFB}" dt="2026-03-22T01:15:32.300" v="1326" actId="1076"/>
          <ac:spMkLst>
            <pc:docMk/>
            <pc:sldMk cId="1864766568" sldId="270"/>
            <ac:spMk id="25" creationId="{7DC173A1-BE0B-6633-CD7B-B9D05F86486B}"/>
          </ac:spMkLst>
        </pc:spChg>
        <pc:spChg chg="mod">
          <ac:chgData name="Walter Raniero" userId="cc5e56bc-7a7b-4349-8c69-a38170a99fb2" providerId="ADAL" clId="{D17E236B-32CF-4D4C-A10A-413EF71F9DFB}" dt="2026-03-22T01:07:48.797" v="1254" actId="1036"/>
          <ac:spMkLst>
            <pc:docMk/>
            <pc:sldMk cId="1864766568" sldId="270"/>
            <ac:spMk id="27" creationId="{745F8F30-01A3-3CF9-0EB2-B70C972145CB}"/>
          </ac:spMkLst>
        </pc:spChg>
        <pc:spChg chg="mod">
          <ac:chgData name="Walter Raniero" userId="cc5e56bc-7a7b-4349-8c69-a38170a99fb2" providerId="ADAL" clId="{D17E236B-32CF-4D4C-A10A-413EF71F9DFB}" dt="2026-03-22T01:26:19.351" v="1373" actId="14100"/>
          <ac:spMkLst>
            <pc:docMk/>
            <pc:sldMk cId="1864766568" sldId="270"/>
            <ac:spMk id="29" creationId="{AACD9EE6-899E-72F5-7E2C-1C1F93234A81}"/>
          </ac:spMkLst>
        </pc:spChg>
        <pc:spChg chg="mod">
          <ac:chgData name="Walter Raniero" userId="cc5e56bc-7a7b-4349-8c69-a38170a99fb2" providerId="ADAL" clId="{D17E236B-32CF-4D4C-A10A-413EF71F9DFB}" dt="2026-03-22T01:25:59.879" v="1372" actId="14100"/>
          <ac:spMkLst>
            <pc:docMk/>
            <pc:sldMk cId="1864766568" sldId="270"/>
            <ac:spMk id="30" creationId="{EE14E8EA-444B-7690-2D93-0C57D1D502B4}"/>
          </ac:spMkLst>
        </pc:spChg>
        <pc:spChg chg="add del mod">
          <ac:chgData name="Walter Raniero" userId="cc5e56bc-7a7b-4349-8c69-a38170a99fb2" providerId="ADAL" clId="{D17E236B-32CF-4D4C-A10A-413EF71F9DFB}" dt="2026-03-22T01:24:40.974" v="1368" actId="478"/>
          <ac:spMkLst>
            <pc:docMk/>
            <pc:sldMk cId="1864766568" sldId="270"/>
            <ac:spMk id="31" creationId="{93AD03AF-22D0-A48F-DA06-B6960FBA3568}"/>
          </ac:spMkLst>
        </pc:spChg>
        <pc:spChg chg="mod">
          <ac:chgData name="Walter Raniero" userId="cc5e56bc-7a7b-4349-8c69-a38170a99fb2" providerId="ADAL" clId="{D17E236B-32CF-4D4C-A10A-413EF71F9DFB}" dt="2026-03-22T00:49:36.908" v="1006"/>
          <ac:spMkLst>
            <pc:docMk/>
            <pc:sldMk cId="1864766568" sldId="270"/>
            <ac:spMk id="32" creationId="{5B8DA3A4-45AD-5257-637E-2D653BDB3777}"/>
          </ac:spMkLst>
        </pc:spChg>
        <pc:spChg chg="add mod">
          <ac:chgData name="Walter Raniero" userId="cc5e56bc-7a7b-4349-8c69-a38170a99fb2" providerId="ADAL" clId="{D17E236B-32CF-4D4C-A10A-413EF71F9DFB}" dt="2026-03-22T01:07:48.797" v="1254" actId="1036"/>
          <ac:spMkLst>
            <pc:docMk/>
            <pc:sldMk cId="1864766568" sldId="270"/>
            <ac:spMk id="37" creationId="{28CEE4FD-C25C-32B4-4C14-246598793689}"/>
          </ac:spMkLst>
        </pc:spChg>
        <pc:spChg chg="mod">
          <ac:chgData name="Walter Raniero" userId="cc5e56bc-7a7b-4349-8c69-a38170a99fb2" providerId="ADAL" clId="{D17E236B-32CF-4D4C-A10A-413EF71F9DFB}" dt="2026-03-22T01:07:48.797" v="1254" actId="1036"/>
          <ac:spMkLst>
            <pc:docMk/>
            <pc:sldMk cId="1864766568" sldId="270"/>
            <ac:spMk id="39" creationId="{2313766D-B938-EACD-6900-864BF67A1CDC}"/>
          </ac:spMkLst>
        </pc:spChg>
        <pc:spChg chg="mod">
          <ac:chgData name="Walter Raniero" userId="cc5e56bc-7a7b-4349-8c69-a38170a99fb2" providerId="ADAL" clId="{D17E236B-32CF-4D4C-A10A-413EF71F9DFB}" dt="2026-03-22T01:07:48.797" v="1254" actId="1036"/>
          <ac:spMkLst>
            <pc:docMk/>
            <pc:sldMk cId="1864766568" sldId="270"/>
            <ac:spMk id="40" creationId="{E2845C7E-BA5E-AD8F-59DC-7E42DEDB787D}"/>
          </ac:spMkLst>
        </pc:spChg>
        <pc:spChg chg="mod">
          <ac:chgData name="Walter Raniero" userId="cc5e56bc-7a7b-4349-8c69-a38170a99fb2" providerId="ADAL" clId="{D17E236B-32CF-4D4C-A10A-413EF71F9DFB}" dt="2026-03-22T01:01:02.712" v="1200" actId="1037"/>
          <ac:spMkLst>
            <pc:docMk/>
            <pc:sldMk cId="1864766568" sldId="270"/>
            <ac:spMk id="44" creationId="{D556AF8B-AED0-7B3C-3647-0C192A0622A2}"/>
          </ac:spMkLst>
        </pc:spChg>
        <pc:spChg chg="mod">
          <ac:chgData name="Walter Raniero" userId="cc5e56bc-7a7b-4349-8c69-a38170a99fb2" providerId="ADAL" clId="{D17E236B-32CF-4D4C-A10A-413EF71F9DFB}" dt="2026-03-22T01:00:53.564" v="1192" actId="1037"/>
          <ac:spMkLst>
            <pc:docMk/>
            <pc:sldMk cId="1864766568" sldId="270"/>
            <ac:spMk id="45" creationId="{8A8748E8-92FE-5811-879F-80087A99A1C9}"/>
          </ac:spMkLst>
        </pc:spChg>
        <pc:spChg chg="mod">
          <ac:chgData name="Walter Raniero" userId="cc5e56bc-7a7b-4349-8c69-a38170a99fb2" providerId="ADAL" clId="{D17E236B-32CF-4D4C-A10A-413EF71F9DFB}" dt="2026-03-22T01:00:49.746" v="1183" actId="1037"/>
          <ac:spMkLst>
            <pc:docMk/>
            <pc:sldMk cId="1864766568" sldId="270"/>
            <ac:spMk id="46" creationId="{924FEE05-B493-F321-ED5D-00D4BCBE9F78}"/>
          </ac:spMkLst>
        </pc:spChg>
        <pc:spChg chg="mod">
          <ac:chgData name="Walter Raniero" userId="cc5e56bc-7a7b-4349-8c69-a38170a99fb2" providerId="ADAL" clId="{D17E236B-32CF-4D4C-A10A-413EF71F9DFB}" dt="2026-03-22T01:00:41.169" v="1176" actId="1037"/>
          <ac:spMkLst>
            <pc:docMk/>
            <pc:sldMk cId="1864766568" sldId="270"/>
            <ac:spMk id="47" creationId="{B9E76B57-F9BB-65B9-649D-585D652AEFFE}"/>
          </ac:spMkLst>
        </pc:spChg>
        <pc:spChg chg="mod">
          <ac:chgData name="Walter Raniero" userId="cc5e56bc-7a7b-4349-8c69-a38170a99fb2" providerId="ADAL" clId="{D17E236B-32CF-4D4C-A10A-413EF71F9DFB}" dt="2026-03-22T01:00:36.268" v="1173" actId="1037"/>
          <ac:spMkLst>
            <pc:docMk/>
            <pc:sldMk cId="1864766568" sldId="270"/>
            <ac:spMk id="48" creationId="{B762726A-538F-CCAF-EF91-06704B3F9FF7}"/>
          </ac:spMkLst>
        </pc:spChg>
        <pc:spChg chg="mod">
          <ac:chgData name="Walter Raniero" userId="cc5e56bc-7a7b-4349-8c69-a38170a99fb2" providerId="ADAL" clId="{D17E236B-32CF-4D4C-A10A-413EF71F9DFB}" dt="2026-03-22T01:00:00.092" v="1137" actId="1037"/>
          <ac:spMkLst>
            <pc:docMk/>
            <pc:sldMk cId="1864766568" sldId="270"/>
            <ac:spMk id="49" creationId="{DF0A3486-0DA8-22AB-2A9A-58D0FE629545}"/>
          </ac:spMkLst>
        </pc:spChg>
        <pc:spChg chg="mod">
          <ac:chgData name="Walter Raniero" userId="cc5e56bc-7a7b-4349-8c69-a38170a99fb2" providerId="ADAL" clId="{D17E236B-32CF-4D4C-A10A-413EF71F9DFB}" dt="2026-03-22T01:00:05.084" v="1140" actId="1038"/>
          <ac:spMkLst>
            <pc:docMk/>
            <pc:sldMk cId="1864766568" sldId="270"/>
            <ac:spMk id="50" creationId="{301CE3A4-D03E-D67D-709B-491505E10C08}"/>
          </ac:spMkLst>
        </pc:spChg>
        <pc:spChg chg="mod">
          <ac:chgData name="Walter Raniero" userId="cc5e56bc-7a7b-4349-8c69-a38170a99fb2" providerId="ADAL" clId="{D17E236B-32CF-4D4C-A10A-413EF71F9DFB}" dt="2026-03-22T01:00:09.994" v="1142" actId="1038"/>
          <ac:spMkLst>
            <pc:docMk/>
            <pc:sldMk cId="1864766568" sldId="270"/>
            <ac:spMk id="51" creationId="{FD1F443D-CF6D-6A56-647D-04FE85934693}"/>
          </ac:spMkLst>
        </pc:spChg>
        <pc:spChg chg="mod">
          <ac:chgData name="Walter Raniero" userId="cc5e56bc-7a7b-4349-8c69-a38170a99fb2" providerId="ADAL" clId="{D17E236B-32CF-4D4C-A10A-413EF71F9DFB}" dt="2026-03-22T01:00:13.241" v="1145" actId="1038"/>
          <ac:spMkLst>
            <pc:docMk/>
            <pc:sldMk cId="1864766568" sldId="270"/>
            <ac:spMk id="52" creationId="{8FDF6A64-9B6D-9539-B3B0-FDE469F2005D}"/>
          </ac:spMkLst>
        </pc:spChg>
        <pc:spChg chg="mod">
          <ac:chgData name="Walter Raniero" userId="cc5e56bc-7a7b-4349-8c69-a38170a99fb2" providerId="ADAL" clId="{D17E236B-32CF-4D4C-A10A-413EF71F9DFB}" dt="2026-03-22T01:00:16.421" v="1149" actId="1038"/>
          <ac:spMkLst>
            <pc:docMk/>
            <pc:sldMk cId="1864766568" sldId="270"/>
            <ac:spMk id="53" creationId="{7B769931-700F-DF4E-AC3F-9F09862B023F}"/>
          </ac:spMkLst>
        </pc:spChg>
        <pc:spChg chg="mod">
          <ac:chgData name="Walter Raniero" userId="cc5e56bc-7a7b-4349-8c69-a38170a99fb2" providerId="ADAL" clId="{D17E236B-32CF-4D4C-A10A-413EF71F9DFB}" dt="2026-03-22T01:00:24.816" v="1154" actId="1036"/>
          <ac:spMkLst>
            <pc:docMk/>
            <pc:sldMk cId="1864766568" sldId="270"/>
            <ac:spMk id="54" creationId="{0667CE04-C4EC-BF1D-9F05-B4DB8AC0CAFB}"/>
          </ac:spMkLst>
        </pc:spChg>
        <pc:spChg chg="mod">
          <ac:chgData name="Walter Raniero" userId="cc5e56bc-7a7b-4349-8c69-a38170a99fb2" providerId="ADAL" clId="{D17E236B-32CF-4D4C-A10A-413EF71F9DFB}" dt="2026-03-22T01:00:30.390" v="1159" actId="1036"/>
          <ac:spMkLst>
            <pc:docMk/>
            <pc:sldMk cId="1864766568" sldId="270"/>
            <ac:spMk id="55" creationId="{86D94441-4A88-42C2-A396-3C6B0B71A2CD}"/>
          </ac:spMkLst>
        </pc:spChg>
        <pc:spChg chg="mod">
          <ac:chgData name="Walter Raniero" userId="cc5e56bc-7a7b-4349-8c69-a38170a99fb2" providerId="ADAL" clId="{D17E236B-32CF-4D4C-A10A-413EF71F9DFB}" dt="2026-03-22T01:00:33.490" v="1167" actId="1036"/>
          <ac:spMkLst>
            <pc:docMk/>
            <pc:sldMk cId="1864766568" sldId="270"/>
            <ac:spMk id="56" creationId="{8274D3A7-882B-C671-E786-7647FC5671EA}"/>
          </ac:spMkLst>
        </pc:spChg>
        <pc:spChg chg="mod">
          <ac:chgData name="Walter Raniero" userId="cc5e56bc-7a7b-4349-8c69-a38170a99fb2" providerId="ADAL" clId="{D17E236B-32CF-4D4C-A10A-413EF71F9DFB}" dt="2026-03-22T01:07:34.440" v="1244" actId="1036"/>
          <ac:spMkLst>
            <pc:docMk/>
            <pc:sldMk cId="1864766568" sldId="270"/>
            <ac:spMk id="57" creationId="{5B1102E0-23EE-ABA9-41F0-D4A713ECAFBE}"/>
          </ac:spMkLst>
        </pc:spChg>
        <pc:spChg chg="del mod">
          <ac:chgData name="Walter Raniero" userId="cc5e56bc-7a7b-4349-8c69-a38170a99fb2" providerId="ADAL" clId="{D17E236B-32CF-4D4C-A10A-413EF71F9DFB}" dt="2026-03-23T17:21:24.886" v="4506" actId="478"/>
          <ac:spMkLst>
            <pc:docMk/>
            <pc:sldMk cId="1864766568" sldId="270"/>
            <ac:spMk id="58" creationId="{ECCA3D76-5A9A-7E25-9AE2-0DF9D7CB25C2}"/>
          </ac:spMkLst>
        </pc:spChg>
        <pc:spChg chg="add mod">
          <ac:chgData name="Walter Raniero" userId="cc5e56bc-7a7b-4349-8c69-a38170a99fb2" providerId="ADAL" clId="{D17E236B-32CF-4D4C-A10A-413EF71F9DFB}" dt="2026-03-22T01:58:00.546" v="1753" actId="1076"/>
          <ac:spMkLst>
            <pc:docMk/>
            <pc:sldMk cId="1864766568" sldId="270"/>
            <ac:spMk id="87" creationId="{3C0A0591-97C2-5754-05E5-5756C6B0858A}"/>
          </ac:spMkLst>
        </pc:spChg>
        <pc:spChg chg="add mod">
          <ac:chgData name="Walter Raniero" userId="cc5e56bc-7a7b-4349-8c69-a38170a99fb2" providerId="ADAL" clId="{D17E236B-32CF-4D4C-A10A-413EF71F9DFB}" dt="2026-03-22T01:09:11.815" v="1306" actId="1076"/>
          <ac:spMkLst>
            <pc:docMk/>
            <pc:sldMk cId="1864766568" sldId="270"/>
            <ac:spMk id="99" creationId="{16BA0BDE-30DF-2F79-9659-15C8F893DA1B}"/>
          </ac:spMkLst>
        </pc:spChg>
        <pc:grpChg chg="mod">
          <ac:chgData name="Walter Raniero" userId="cc5e56bc-7a7b-4349-8c69-a38170a99fb2" providerId="ADAL" clId="{D17E236B-32CF-4D4C-A10A-413EF71F9DFB}" dt="2026-03-22T01:07:48.797" v="1254" actId="1036"/>
          <ac:grpSpMkLst>
            <pc:docMk/>
            <pc:sldMk cId="1864766568" sldId="270"/>
            <ac:grpSpMk id="7" creationId="{BE0A11B0-C66C-A35A-3D66-D52873EB37D4}"/>
          </ac:grpSpMkLst>
        </pc:grpChg>
        <pc:grpChg chg="mod">
          <ac:chgData name="Walter Raniero" userId="cc5e56bc-7a7b-4349-8c69-a38170a99fb2" providerId="ADAL" clId="{D17E236B-32CF-4D4C-A10A-413EF71F9DFB}" dt="2026-03-22T01:07:48.797" v="1254" actId="1036"/>
          <ac:grpSpMkLst>
            <pc:docMk/>
            <pc:sldMk cId="1864766568" sldId="270"/>
            <ac:grpSpMk id="12" creationId="{A335A44F-E0F6-5965-65B6-334AB19B25E8}"/>
          </ac:grpSpMkLst>
        </pc:grpChg>
        <pc:grpChg chg="mod">
          <ac:chgData name="Walter Raniero" userId="cc5e56bc-7a7b-4349-8c69-a38170a99fb2" providerId="ADAL" clId="{D17E236B-32CF-4D4C-A10A-413EF71F9DFB}" dt="2026-03-22T01:07:48.797" v="1254" actId="1036"/>
          <ac:grpSpMkLst>
            <pc:docMk/>
            <pc:sldMk cId="1864766568" sldId="270"/>
            <ac:grpSpMk id="28" creationId="{97DFB88B-02CC-274F-4B7D-34E257A3E796}"/>
          </ac:grpSpMkLst>
        </pc:grpChg>
        <pc:grpChg chg="mod">
          <ac:chgData name="Walter Raniero" userId="cc5e56bc-7a7b-4349-8c69-a38170a99fb2" providerId="ADAL" clId="{D17E236B-32CF-4D4C-A10A-413EF71F9DFB}" dt="2026-03-22T01:07:48.797" v="1254" actId="1036"/>
          <ac:grpSpMkLst>
            <pc:docMk/>
            <pc:sldMk cId="1864766568" sldId="270"/>
            <ac:grpSpMk id="43" creationId="{9055352E-1BC2-E54A-87E7-14A492192F43}"/>
          </ac:grpSpMkLst>
        </pc:grpChg>
        <pc:picChg chg="mod">
          <ac:chgData name="Walter Raniero" userId="cc5e56bc-7a7b-4349-8c69-a38170a99fb2" providerId="ADAL" clId="{D17E236B-32CF-4D4C-A10A-413EF71F9DFB}" dt="2026-03-22T00:50:07.082" v="1009" actId="14100"/>
          <ac:picMkLst>
            <pc:docMk/>
            <pc:sldMk cId="1864766568" sldId="270"/>
            <ac:picMk id="41" creationId="{503B90F2-B7E8-ABEE-0A12-0EEF8B086BBF}"/>
          </ac:picMkLst>
        </pc:picChg>
        <pc:cxnChg chg="mod">
          <ac:chgData name="Walter Raniero" userId="cc5e56bc-7a7b-4349-8c69-a38170a99fb2" providerId="ADAL" clId="{D17E236B-32CF-4D4C-A10A-413EF71F9DFB}" dt="2026-03-22T01:57:58.149" v="1752" actId="1076"/>
          <ac:cxnSpMkLst>
            <pc:docMk/>
            <pc:sldMk cId="1864766568" sldId="270"/>
            <ac:cxnSpMk id="23" creationId="{D810203B-AF82-3FD6-3E13-1540276397BB}"/>
          </ac:cxnSpMkLst>
        </pc:cxnChg>
        <pc:cxnChg chg="mod">
          <ac:chgData name="Walter Raniero" userId="cc5e56bc-7a7b-4349-8c69-a38170a99fb2" providerId="ADAL" clId="{D17E236B-32CF-4D4C-A10A-413EF71F9DFB}" dt="2026-03-22T01:58:03.323" v="1754" actId="1076"/>
          <ac:cxnSpMkLst>
            <pc:docMk/>
            <pc:sldMk cId="1864766568" sldId="270"/>
            <ac:cxnSpMk id="24" creationId="{2DF54F27-05F7-70F0-4872-CA60B5B15D67}"/>
          </ac:cxnSpMkLst>
        </pc:cxnChg>
        <pc:cxnChg chg="mod">
          <ac:chgData name="Walter Raniero" userId="cc5e56bc-7a7b-4349-8c69-a38170a99fb2" providerId="ADAL" clId="{D17E236B-32CF-4D4C-A10A-413EF71F9DFB}" dt="2026-03-22T01:20:56.249" v="1360" actId="1076"/>
          <ac:cxnSpMkLst>
            <pc:docMk/>
            <pc:sldMk cId="1864766568" sldId="270"/>
            <ac:cxnSpMk id="26" creationId="{04C35AC0-DE56-8885-1B06-05E2D9F58D79}"/>
          </ac:cxnSpMkLst>
        </pc:cxnChg>
        <pc:cxnChg chg="mod">
          <ac:chgData name="Walter Raniero" userId="cc5e56bc-7a7b-4349-8c69-a38170a99fb2" providerId="ADAL" clId="{D17E236B-32CF-4D4C-A10A-413EF71F9DFB}" dt="2026-03-22T01:07:34.440" v="1244" actId="1036"/>
          <ac:cxnSpMkLst>
            <pc:docMk/>
            <pc:sldMk cId="1864766568" sldId="270"/>
            <ac:cxnSpMk id="35" creationId="{B1B76CC5-35E2-839C-9C9C-4A0C00A8CE17}"/>
          </ac:cxnSpMkLst>
        </pc:cxnChg>
        <pc:cxnChg chg="mod">
          <ac:chgData name="Walter Raniero" userId="cc5e56bc-7a7b-4349-8c69-a38170a99fb2" providerId="ADAL" clId="{D17E236B-32CF-4D4C-A10A-413EF71F9DFB}" dt="2026-03-22T00:50:07.082" v="1009" actId="14100"/>
          <ac:cxnSpMkLst>
            <pc:docMk/>
            <pc:sldMk cId="1864766568" sldId="270"/>
            <ac:cxnSpMk id="36" creationId="{60720F28-A652-9214-01AB-8BF7276BFD59}"/>
          </ac:cxnSpMkLst>
        </pc:cxnChg>
        <pc:cxnChg chg="mod">
          <ac:chgData name="Walter Raniero" userId="cc5e56bc-7a7b-4349-8c69-a38170a99fb2" providerId="ADAL" clId="{D17E236B-32CF-4D4C-A10A-413EF71F9DFB}" dt="2026-03-22T00:50:07.082" v="1009" actId="14100"/>
          <ac:cxnSpMkLst>
            <pc:docMk/>
            <pc:sldMk cId="1864766568" sldId="270"/>
            <ac:cxnSpMk id="42" creationId="{5F98B233-2096-C43F-37F1-DA8DC041C1F8}"/>
          </ac:cxnSpMkLst>
        </pc:cxnChg>
        <pc:cxnChg chg="mod">
          <ac:chgData name="Walter Raniero" userId="cc5e56bc-7a7b-4349-8c69-a38170a99fb2" providerId="ADAL" clId="{D17E236B-32CF-4D4C-A10A-413EF71F9DFB}" dt="2026-03-22T01:07:34.440" v="1244" actId="1036"/>
          <ac:cxnSpMkLst>
            <pc:docMk/>
            <pc:sldMk cId="1864766568" sldId="270"/>
            <ac:cxnSpMk id="59" creationId="{8F14950B-0137-11F1-4BE5-C56C9B356F3D}"/>
          </ac:cxnSpMkLst>
        </pc:cxnChg>
      </pc:sldChg>
      <pc:sldChg chg="addSp delSp modSp add mod ord">
        <pc:chgData name="Walter Raniero" userId="cc5e56bc-7a7b-4349-8c69-a38170a99fb2" providerId="ADAL" clId="{D17E236B-32CF-4D4C-A10A-413EF71F9DFB}" dt="2026-03-23T17:19:28.920" v="4504" actId="14100"/>
        <pc:sldMkLst>
          <pc:docMk/>
          <pc:sldMk cId="970406060" sldId="271"/>
        </pc:sldMkLst>
        <pc:spChg chg="mod">
          <ac:chgData name="Walter Raniero" userId="cc5e56bc-7a7b-4349-8c69-a38170a99fb2" providerId="ADAL" clId="{D17E236B-32CF-4D4C-A10A-413EF71F9DFB}" dt="2026-03-22T00:06:06.588" v="502" actId="14100"/>
          <ac:spMkLst>
            <pc:docMk/>
            <pc:sldMk cId="970406060" sldId="271"/>
            <ac:spMk id="6" creationId="{ACEDA564-CBA9-F4A5-2554-050E5A5122C6}"/>
          </ac:spMkLst>
        </pc:spChg>
        <pc:spChg chg="add mod">
          <ac:chgData name="Walter Raniero" userId="cc5e56bc-7a7b-4349-8c69-a38170a99fb2" providerId="ADAL" clId="{D17E236B-32CF-4D4C-A10A-413EF71F9DFB}" dt="2026-03-23T17:19:28.920" v="4504" actId="14100"/>
          <ac:spMkLst>
            <pc:docMk/>
            <pc:sldMk cId="970406060" sldId="271"/>
            <ac:spMk id="7" creationId="{8FF1B5AD-1EBD-A201-967F-079C21A15CCC}"/>
          </ac:spMkLst>
        </pc:spChg>
        <pc:spChg chg="add mod">
          <ac:chgData name="Walter Raniero" userId="cc5e56bc-7a7b-4349-8c69-a38170a99fb2" providerId="ADAL" clId="{D17E236B-32CF-4D4C-A10A-413EF71F9DFB}" dt="2026-03-23T17:19:25.854" v="4503" actId="113"/>
          <ac:spMkLst>
            <pc:docMk/>
            <pc:sldMk cId="970406060" sldId="271"/>
            <ac:spMk id="8" creationId="{807C1F57-5D25-F984-D9E9-78F20B6FE786}"/>
          </ac:spMkLst>
        </pc:spChg>
        <pc:spChg chg="add mod">
          <ac:chgData name="Walter Raniero" userId="cc5e56bc-7a7b-4349-8c69-a38170a99fb2" providerId="ADAL" clId="{D17E236B-32CF-4D4C-A10A-413EF71F9DFB}" dt="2026-03-22T00:15:32.985" v="552" actId="1076"/>
          <ac:spMkLst>
            <pc:docMk/>
            <pc:sldMk cId="970406060" sldId="271"/>
            <ac:spMk id="9" creationId="{808A0F72-8B87-98F1-4A06-CB642C3A208A}"/>
          </ac:spMkLst>
        </pc:spChg>
        <pc:spChg chg="add mod">
          <ac:chgData name="Walter Raniero" userId="cc5e56bc-7a7b-4349-8c69-a38170a99fb2" providerId="ADAL" clId="{D17E236B-32CF-4D4C-A10A-413EF71F9DFB}" dt="2026-03-22T00:13:46.592" v="532" actId="1076"/>
          <ac:spMkLst>
            <pc:docMk/>
            <pc:sldMk cId="970406060" sldId="271"/>
            <ac:spMk id="11" creationId="{F1C7CC4E-1715-D036-A4E1-571B015D0A12}"/>
          </ac:spMkLst>
        </pc:spChg>
        <pc:spChg chg="add mod">
          <ac:chgData name="Walter Raniero" userId="cc5e56bc-7a7b-4349-8c69-a38170a99fb2" providerId="ADAL" clId="{D17E236B-32CF-4D4C-A10A-413EF71F9DFB}" dt="2026-03-22T00:14:54.784" v="548" actId="1076"/>
          <ac:spMkLst>
            <pc:docMk/>
            <pc:sldMk cId="970406060" sldId="271"/>
            <ac:spMk id="15" creationId="{11FD837C-DA2F-571C-9643-2F980B592784}"/>
          </ac:spMkLst>
        </pc:spChg>
        <pc:spChg chg="add mod">
          <ac:chgData name="Walter Raniero" userId="cc5e56bc-7a7b-4349-8c69-a38170a99fb2" providerId="ADAL" clId="{D17E236B-32CF-4D4C-A10A-413EF71F9DFB}" dt="2026-03-22T00:14:54.784" v="548" actId="1076"/>
          <ac:spMkLst>
            <pc:docMk/>
            <pc:sldMk cId="970406060" sldId="271"/>
            <ac:spMk id="16" creationId="{7EC852D8-AEBB-1F52-29CA-CB801004D53A}"/>
          </ac:spMkLst>
        </pc:spChg>
        <pc:picChg chg="add mod">
          <ac:chgData name="Walter Raniero" userId="cc5e56bc-7a7b-4349-8c69-a38170a99fb2" providerId="ADAL" clId="{D17E236B-32CF-4D4C-A10A-413EF71F9DFB}" dt="2026-03-22T00:01:11.194" v="475" actId="1038"/>
          <ac:picMkLst>
            <pc:docMk/>
            <pc:sldMk cId="970406060" sldId="271"/>
            <ac:picMk id="4" creationId="{F5F92A0D-A3FD-225C-DE8F-581EFCE71ABA}"/>
          </ac:picMkLst>
        </pc:picChg>
        <pc:picChg chg="add mod">
          <ac:chgData name="Walter Raniero" userId="cc5e56bc-7a7b-4349-8c69-a38170a99fb2" providerId="ADAL" clId="{D17E236B-32CF-4D4C-A10A-413EF71F9DFB}" dt="2026-03-22T00:14:58.135" v="549" actId="1076"/>
          <ac:picMkLst>
            <pc:docMk/>
            <pc:sldMk cId="970406060" sldId="271"/>
            <ac:picMk id="10" creationId="{33833C53-27D5-E5EB-9EBD-74DCBD478A76}"/>
          </ac:picMkLst>
        </pc:picChg>
        <pc:cxnChg chg="add mod">
          <ac:chgData name="Walter Raniero" userId="cc5e56bc-7a7b-4349-8c69-a38170a99fb2" providerId="ADAL" clId="{D17E236B-32CF-4D4C-A10A-413EF71F9DFB}" dt="2026-03-22T00:15:25.956" v="550" actId="14100"/>
          <ac:cxnSpMkLst>
            <pc:docMk/>
            <pc:sldMk cId="970406060" sldId="271"/>
            <ac:cxnSpMk id="12" creationId="{AAEAEF51-5E8A-5D28-A89C-17BE5A304052}"/>
          </ac:cxnSpMkLst>
        </pc:cxnChg>
        <pc:cxnChg chg="mod">
          <ac:chgData name="Walter Raniero" userId="cc5e56bc-7a7b-4349-8c69-a38170a99fb2" providerId="ADAL" clId="{D17E236B-32CF-4D4C-A10A-413EF71F9DFB}" dt="2026-03-23T17:19:28.920" v="4504" actId="14100"/>
          <ac:cxnSpMkLst>
            <pc:docMk/>
            <pc:sldMk cId="970406060" sldId="271"/>
            <ac:cxnSpMk id="13" creationId="{1B2747ED-DF8D-8B79-DE38-DECEC0A0C84E}"/>
          </ac:cxnSpMkLst>
        </pc:cxnChg>
        <pc:cxnChg chg="add mod">
          <ac:chgData name="Walter Raniero" userId="cc5e56bc-7a7b-4349-8c69-a38170a99fb2" providerId="ADAL" clId="{D17E236B-32CF-4D4C-A10A-413EF71F9DFB}" dt="2026-03-22T00:01:11.194" v="475" actId="1038"/>
          <ac:cxnSpMkLst>
            <pc:docMk/>
            <pc:sldMk cId="970406060" sldId="271"/>
            <ac:cxnSpMk id="14" creationId="{2A83093B-B35E-2F11-88B1-D85B76F6ED49}"/>
          </ac:cxnSpMkLst>
        </pc:cxnChg>
      </pc:sldChg>
      <pc:sldChg chg="addSp delSp modSp add mod ord">
        <pc:chgData name="Walter Raniero" userId="cc5e56bc-7a7b-4349-8c69-a38170a99fb2" providerId="ADAL" clId="{D17E236B-32CF-4D4C-A10A-413EF71F9DFB}" dt="2026-03-24T16:34:40.114" v="4860" actId="20577"/>
        <pc:sldMkLst>
          <pc:docMk/>
          <pc:sldMk cId="351292906" sldId="272"/>
        </pc:sldMkLst>
        <pc:spChg chg="mod">
          <ac:chgData name="Walter Raniero" userId="cc5e56bc-7a7b-4349-8c69-a38170a99fb2" providerId="ADAL" clId="{D17E236B-32CF-4D4C-A10A-413EF71F9DFB}" dt="2026-03-24T16:34:40.114" v="4860" actId="20577"/>
          <ac:spMkLst>
            <pc:docMk/>
            <pc:sldMk cId="351292906" sldId="272"/>
            <ac:spMk id="4" creationId="{5747043B-4588-043F-71DB-812B559BC7FE}"/>
          </ac:spMkLst>
        </pc:spChg>
        <pc:spChg chg="mod">
          <ac:chgData name="Walter Raniero" userId="cc5e56bc-7a7b-4349-8c69-a38170a99fb2" providerId="ADAL" clId="{D17E236B-32CF-4D4C-A10A-413EF71F9DFB}" dt="2026-03-22T01:35:04.228" v="1492" actId="20577"/>
          <ac:spMkLst>
            <pc:docMk/>
            <pc:sldMk cId="351292906" sldId="272"/>
            <ac:spMk id="6" creationId="{6999CF62-70B2-19FB-7FB0-192944C65D99}"/>
          </ac:spMkLst>
        </pc:spChg>
      </pc:sldChg>
      <pc:sldChg chg="addSp delSp modSp add mod ord modAnim">
        <pc:chgData name="Walter Raniero" userId="cc5e56bc-7a7b-4349-8c69-a38170a99fb2" providerId="ADAL" clId="{D17E236B-32CF-4D4C-A10A-413EF71F9DFB}" dt="2026-03-22T02:41:11.730" v="2353"/>
        <pc:sldMkLst>
          <pc:docMk/>
          <pc:sldMk cId="1050491147" sldId="273"/>
        </pc:sldMkLst>
        <pc:spChg chg="add mod">
          <ac:chgData name="Walter Raniero" userId="cc5e56bc-7a7b-4349-8c69-a38170a99fb2" providerId="ADAL" clId="{D17E236B-32CF-4D4C-A10A-413EF71F9DFB}" dt="2026-03-22T02:24:38.352" v="2147" actId="207"/>
          <ac:spMkLst>
            <pc:docMk/>
            <pc:sldMk cId="1050491147" sldId="273"/>
            <ac:spMk id="8" creationId="{20FFB6F2-DBC0-9081-1FB2-CAD00B13B039}"/>
          </ac:spMkLst>
        </pc:spChg>
        <pc:spChg chg="add mod">
          <ac:chgData name="Walter Raniero" userId="cc5e56bc-7a7b-4349-8c69-a38170a99fb2" providerId="ADAL" clId="{D17E236B-32CF-4D4C-A10A-413EF71F9DFB}" dt="2026-03-22T02:19:48.436" v="2064" actId="255"/>
          <ac:spMkLst>
            <pc:docMk/>
            <pc:sldMk cId="1050491147" sldId="273"/>
            <ac:spMk id="13" creationId="{32CCBD32-FF75-1913-B7DC-BCFF2061F7A0}"/>
          </ac:spMkLst>
        </pc:spChg>
        <pc:spChg chg="add mod">
          <ac:chgData name="Walter Raniero" userId="cc5e56bc-7a7b-4349-8c69-a38170a99fb2" providerId="ADAL" clId="{D17E236B-32CF-4D4C-A10A-413EF71F9DFB}" dt="2026-03-22T02:20:00.992" v="2067" actId="1076"/>
          <ac:spMkLst>
            <pc:docMk/>
            <pc:sldMk cId="1050491147" sldId="273"/>
            <ac:spMk id="14" creationId="{D209B0E4-A19E-76A3-7068-1F6D23F7875C}"/>
          </ac:spMkLst>
        </pc:spChg>
        <pc:spChg chg="add mod">
          <ac:chgData name="Walter Raniero" userId="cc5e56bc-7a7b-4349-8c69-a38170a99fb2" providerId="ADAL" clId="{D17E236B-32CF-4D4C-A10A-413EF71F9DFB}" dt="2026-03-22T02:20:09.819" v="2069" actId="1076"/>
          <ac:spMkLst>
            <pc:docMk/>
            <pc:sldMk cId="1050491147" sldId="273"/>
            <ac:spMk id="15" creationId="{B3A5D5DA-DB08-037C-DA3D-13413FF5F56C}"/>
          </ac:spMkLst>
        </pc:spChg>
        <pc:spChg chg="add mod">
          <ac:chgData name="Walter Raniero" userId="cc5e56bc-7a7b-4349-8c69-a38170a99fb2" providerId="ADAL" clId="{D17E236B-32CF-4D4C-A10A-413EF71F9DFB}" dt="2026-03-22T02:24:49.767" v="2150" actId="1076"/>
          <ac:spMkLst>
            <pc:docMk/>
            <pc:sldMk cId="1050491147" sldId="273"/>
            <ac:spMk id="16" creationId="{FD1F142D-DFCB-59FA-9418-D603823734DC}"/>
          </ac:spMkLst>
        </pc:spChg>
        <pc:spChg chg="add mod">
          <ac:chgData name="Walter Raniero" userId="cc5e56bc-7a7b-4349-8c69-a38170a99fb2" providerId="ADAL" clId="{D17E236B-32CF-4D4C-A10A-413EF71F9DFB}" dt="2026-03-22T02:24:43.953" v="2148" actId="207"/>
          <ac:spMkLst>
            <pc:docMk/>
            <pc:sldMk cId="1050491147" sldId="273"/>
            <ac:spMk id="17" creationId="{BC4B19B6-88AA-7A6A-6CBC-ADDFA40562C9}"/>
          </ac:spMkLst>
        </pc:spChg>
        <pc:spChg chg="add mod">
          <ac:chgData name="Walter Raniero" userId="cc5e56bc-7a7b-4349-8c69-a38170a99fb2" providerId="ADAL" clId="{D17E236B-32CF-4D4C-A10A-413EF71F9DFB}" dt="2026-03-22T02:20:47.644" v="2076" actId="1076"/>
          <ac:spMkLst>
            <pc:docMk/>
            <pc:sldMk cId="1050491147" sldId="273"/>
            <ac:spMk id="18" creationId="{0C2B7498-6F50-B785-0709-FD91AEBB4B40}"/>
          </ac:spMkLst>
        </pc:spChg>
        <pc:spChg chg="add mod">
          <ac:chgData name="Walter Raniero" userId="cc5e56bc-7a7b-4349-8c69-a38170a99fb2" providerId="ADAL" clId="{D17E236B-32CF-4D4C-A10A-413EF71F9DFB}" dt="2026-03-22T02:22:11.780" v="2097" actId="1076"/>
          <ac:spMkLst>
            <pc:docMk/>
            <pc:sldMk cId="1050491147" sldId="273"/>
            <ac:spMk id="19" creationId="{F608400C-64D3-70E6-96DF-9697E82C29C9}"/>
          </ac:spMkLst>
        </pc:spChg>
        <pc:spChg chg="add mod">
          <ac:chgData name="Walter Raniero" userId="cc5e56bc-7a7b-4349-8c69-a38170a99fb2" providerId="ADAL" clId="{D17E236B-32CF-4D4C-A10A-413EF71F9DFB}" dt="2026-03-22T02:22:14.585" v="2098" actId="1076"/>
          <ac:spMkLst>
            <pc:docMk/>
            <pc:sldMk cId="1050491147" sldId="273"/>
            <ac:spMk id="20" creationId="{ED7679DC-9B5C-2779-836F-EC932E31A9E7}"/>
          </ac:spMkLst>
        </pc:spChg>
        <pc:spChg chg="add mod">
          <ac:chgData name="Walter Raniero" userId="cc5e56bc-7a7b-4349-8c69-a38170a99fb2" providerId="ADAL" clId="{D17E236B-32CF-4D4C-A10A-413EF71F9DFB}" dt="2026-03-22T02:30:28.826" v="2209"/>
          <ac:spMkLst>
            <pc:docMk/>
            <pc:sldMk cId="1050491147" sldId="273"/>
            <ac:spMk id="23" creationId="{1468418D-D839-463F-A155-22BD30AEB01B}"/>
          </ac:spMkLst>
        </pc:spChg>
        <pc:picChg chg="mod">
          <ac:chgData name="Walter Raniero" userId="cc5e56bc-7a7b-4349-8c69-a38170a99fb2" providerId="ADAL" clId="{D17E236B-32CF-4D4C-A10A-413EF71F9DFB}" dt="2026-03-22T02:21:37.259" v="2087" actId="14100"/>
          <ac:picMkLst>
            <pc:docMk/>
            <pc:sldMk cId="1050491147" sldId="273"/>
            <ac:picMk id="10" creationId="{008E4601-757A-6990-911D-7E6F5578577D}"/>
          </ac:picMkLst>
        </pc:picChg>
        <pc:picChg chg="mod">
          <ac:chgData name="Walter Raniero" userId="cc5e56bc-7a7b-4349-8c69-a38170a99fb2" providerId="ADAL" clId="{D17E236B-32CF-4D4C-A10A-413EF71F9DFB}" dt="2026-03-22T02:21:25.211" v="2082" actId="1076"/>
          <ac:picMkLst>
            <pc:docMk/>
            <pc:sldMk cId="1050491147" sldId="273"/>
            <ac:picMk id="11" creationId="{F6EC6A28-F9A5-0B75-78F4-7684DCCE2209}"/>
          </ac:picMkLst>
        </pc:picChg>
        <pc:picChg chg="mod">
          <ac:chgData name="Walter Raniero" userId="cc5e56bc-7a7b-4349-8c69-a38170a99fb2" providerId="ADAL" clId="{D17E236B-32CF-4D4C-A10A-413EF71F9DFB}" dt="2026-03-22T02:21:43.265" v="2089" actId="1076"/>
          <ac:picMkLst>
            <pc:docMk/>
            <pc:sldMk cId="1050491147" sldId="273"/>
            <ac:picMk id="12" creationId="{17DB982A-5D85-BE09-9C22-691BC12B7685}"/>
          </ac:picMkLst>
        </pc:picChg>
        <pc:cxnChg chg="add mod">
          <ac:chgData name="Walter Raniero" userId="cc5e56bc-7a7b-4349-8c69-a38170a99fb2" providerId="ADAL" clId="{D17E236B-32CF-4D4C-A10A-413EF71F9DFB}" dt="2026-03-22T02:21:58.353" v="2093" actId="1076"/>
          <ac:cxnSpMkLst>
            <pc:docMk/>
            <pc:sldMk cId="1050491147" sldId="273"/>
            <ac:cxnSpMk id="21" creationId="{57DB9136-E55E-C29D-896F-037C25775A9F}"/>
          </ac:cxnSpMkLst>
        </pc:cxnChg>
        <pc:cxnChg chg="add mod">
          <ac:chgData name="Walter Raniero" userId="cc5e56bc-7a7b-4349-8c69-a38170a99fb2" providerId="ADAL" clId="{D17E236B-32CF-4D4C-A10A-413EF71F9DFB}" dt="2026-03-22T02:21:14.789" v="2077"/>
          <ac:cxnSpMkLst>
            <pc:docMk/>
            <pc:sldMk cId="1050491147" sldId="273"/>
            <ac:cxnSpMk id="22" creationId="{74F37B7B-7ACB-82E5-D9B2-71A96FF3AF62}"/>
          </ac:cxnSpMkLst>
        </pc:cxnChg>
      </pc:sldChg>
      <pc:sldChg chg="addSp delSp modSp add mod ord">
        <pc:chgData name="Walter Raniero" userId="cc5e56bc-7a7b-4349-8c69-a38170a99fb2" providerId="ADAL" clId="{D17E236B-32CF-4D4C-A10A-413EF71F9DFB}" dt="2026-03-22T02:10:44.708" v="1971" actId="20577"/>
        <pc:sldMkLst>
          <pc:docMk/>
          <pc:sldMk cId="3318173923" sldId="274"/>
        </pc:sldMkLst>
        <pc:spChg chg="add mod">
          <ac:chgData name="Walter Raniero" userId="cc5e56bc-7a7b-4349-8c69-a38170a99fb2" providerId="ADAL" clId="{D17E236B-32CF-4D4C-A10A-413EF71F9DFB}" dt="2026-03-22T02:10:00.149" v="1949" actId="1076"/>
          <ac:spMkLst>
            <pc:docMk/>
            <pc:sldMk cId="3318173923" sldId="274"/>
            <ac:spMk id="4" creationId="{04E49376-9FC4-E42D-C765-2A145338AF5F}"/>
          </ac:spMkLst>
        </pc:spChg>
        <pc:spChg chg="mod">
          <ac:chgData name="Walter Raniero" userId="cc5e56bc-7a7b-4349-8c69-a38170a99fb2" providerId="ADAL" clId="{D17E236B-32CF-4D4C-A10A-413EF71F9DFB}" dt="2026-03-22T02:10:44.708" v="1971" actId="20577"/>
          <ac:spMkLst>
            <pc:docMk/>
            <pc:sldMk cId="3318173923" sldId="274"/>
            <ac:spMk id="6" creationId="{CE33549C-F482-F610-3239-B71817537E70}"/>
          </ac:spMkLst>
        </pc:spChg>
        <pc:spChg chg="mod">
          <ac:chgData name="Walter Raniero" userId="cc5e56bc-7a7b-4349-8c69-a38170a99fb2" providerId="ADAL" clId="{D17E236B-32CF-4D4C-A10A-413EF71F9DFB}" dt="2026-03-22T02:09:21.741" v="1941" actId="1076"/>
          <ac:spMkLst>
            <pc:docMk/>
            <pc:sldMk cId="3318173923" sldId="274"/>
            <ac:spMk id="11" creationId="{FE5DAA5D-6B9D-C76E-228A-DEB7DB2A7C5E}"/>
          </ac:spMkLst>
        </pc:spChg>
        <pc:spChg chg="add mod">
          <ac:chgData name="Walter Raniero" userId="cc5e56bc-7a7b-4349-8c69-a38170a99fb2" providerId="ADAL" clId="{D17E236B-32CF-4D4C-A10A-413EF71F9DFB}" dt="2026-03-22T02:09:55.078" v="1948" actId="2711"/>
          <ac:spMkLst>
            <pc:docMk/>
            <pc:sldMk cId="3318173923" sldId="274"/>
            <ac:spMk id="14" creationId="{0B21AEB0-9A9B-FC8D-6A65-D3077CD178DB}"/>
          </ac:spMkLst>
        </pc:spChg>
        <pc:grpChg chg="add mod">
          <ac:chgData name="Walter Raniero" userId="cc5e56bc-7a7b-4349-8c69-a38170a99fb2" providerId="ADAL" clId="{D17E236B-32CF-4D4C-A10A-413EF71F9DFB}" dt="2026-03-22T02:09:21.741" v="1941" actId="1076"/>
          <ac:grpSpMkLst>
            <pc:docMk/>
            <pc:sldMk cId="3318173923" sldId="274"/>
            <ac:grpSpMk id="8" creationId="{76886C76-F44B-8339-BE19-7F86942B6284}"/>
          </ac:grpSpMkLst>
        </pc:grpChg>
        <pc:picChg chg="add mod">
          <ac:chgData name="Walter Raniero" userId="cc5e56bc-7a7b-4349-8c69-a38170a99fb2" providerId="ADAL" clId="{D17E236B-32CF-4D4C-A10A-413EF71F9DFB}" dt="2026-03-22T02:09:30.223" v="1944" actId="1076"/>
          <ac:picMkLst>
            <pc:docMk/>
            <pc:sldMk cId="3318173923" sldId="274"/>
            <ac:picMk id="7" creationId="{507FF850-B64C-FFEA-DD2A-3A9AA5500AE5}"/>
          </ac:picMkLst>
        </pc:picChg>
        <pc:picChg chg="mod">
          <ac:chgData name="Walter Raniero" userId="cc5e56bc-7a7b-4349-8c69-a38170a99fb2" providerId="ADAL" clId="{D17E236B-32CF-4D4C-A10A-413EF71F9DFB}" dt="2026-03-22T02:09:21.741" v="1941" actId="1076"/>
          <ac:picMkLst>
            <pc:docMk/>
            <pc:sldMk cId="3318173923" sldId="274"/>
            <ac:picMk id="9" creationId="{A14ADDF6-845B-8D6C-3187-C47BE0F90DB2}"/>
          </ac:picMkLst>
        </pc:picChg>
        <pc:picChg chg="add mod">
          <ac:chgData name="Walter Raniero" userId="cc5e56bc-7a7b-4349-8c69-a38170a99fb2" providerId="ADAL" clId="{D17E236B-32CF-4D4C-A10A-413EF71F9DFB}" dt="2026-03-22T02:09:23.017" v="1942" actId="1076"/>
          <ac:picMkLst>
            <pc:docMk/>
            <pc:sldMk cId="3318173923" sldId="274"/>
            <ac:picMk id="12" creationId="{D9DEF25C-E1EE-6699-3213-2C4ED7E45AC2}"/>
          </ac:picMkLst>
        </pc:picChg>
        <pc:picChg chg="add mod">
          <ac:chgData name="Walter Raniero" userId="cc5e56bc-7a7b-4349-8c69-a38170a99fb2" providerId="ADAL" clId="{D17E236B-32CF-4D4C-A10A-413EF71F9DFB}" dt="2026-03-22T02:10:06.292" v="1950" actId="1076"/>
          <ac:picMkLst>
            <pc:docMk/>
            <pc:sldMk cId="3318173923" sldId="274"/>
            <ac:picMk id="13" creationId="{BB75B108-4BFA-FA06-B49F-2810711BBCD1}"/>
          </ac:picMkLst>
        </pc:picChg>
        <pc:cxnChg chg="mod">
          <ac:chgData name="Walter Raniero" userId="cc5e56bc-7a7b-4349-8c69-a38170a99fb2" providerId="ADAL" clId="{D17E236B-32CF-4D4C-A10A-413EF71F9DFB}" dt="2026-03-22T02:09:21.741" v="1941" actId="1076"/>
          <ac:cxnSpMkLst>
            <pc:docMk/>
            <pc:sldMk cId="3318173923" sldId="274"/>
            <ac:cxnSpMk id="10" creationId="{01999D30-49D3-10F6-9AB4-01159F58A104}"/>
          </ac:cxnSpMkLst>
        </pc:cxnChg>
      </pc:sldChg>
      <pc:sldChg chg="addSp delSp modSp add mod modAnim">
        <pc:chgData name="Walter Raniero" userId="cc5e56bc-7a7b-4349-8c69-a38170a99fb2" providerId="ADAL" clId="{D17E236B-32CF-4D4C-A10A-413EF71F9DFB}" dt="2026-03-22T02:43:49.904" v="2371" actId="20577"/>
        <pc:sldMkLst>
          <pc:docMk/>
          <pc:sldMk cId="2660330763" sldId="275"/>
        </pc:sldMkLst>
        <pc:spChg chg="add mod">
          <ac:chgData name="Walter Raniero" userId="cc5e56bc-7a7b-4349-8c69-a38170a99fb2" providerId="ADAL" clId="{D17E236B-32CF-4D4C-A10A-413EF71F9DFB}" dt="2026-03-22T02:06:31.007" v="1917" actId="1076"/>
          <ac:spMkLst>
            <pc:docMk/>
            <pc:sldMk cId="2660330763" sldId="275"/>
            <ac:spMk id="4" creationId="{76AEDA55-698D-462E-67F3-E90ACCA71FCD}"/>
          </ac:spMkLst>
        </pc:spChg>
        <pc:spChg chg="mod">
          <ac:chgData name="Walter Raniero" userId="cc5e56bc-7a7b-4349-8c69-a38170a99fb2" providerId="ADAL" clId="{D17E236B-32CF-4D4C-A10A-413EF71F9DFB}" dt="2026-03-22T02:43:49.904" v="2371" actId="20577"/>
          <ac:spMkLst>
            <pc:docMk/>
            <pc:sldMk cId="2660330763" sldId="275"/>
            <ac:spMk id="6" creationId="{A82BD637-ED60-6D5C-B2E7-FE1E74E617C6}"/>
          </ac:spMkLst>
        </pc:spChg>
        <pc:spChg chg="add mod">
          <ac:chgData name="Walter Raniero" userId="cc5e56bc-7a7b-4349-8c69-a38170a99fb2" providerId="ADAL" clId="{D17E236B-32CF-4D4C-A10A-413EF71F9DFB}" dt="2026-03-22T02:06:25.035" v="1914" actId="1076"/>
          <ac:spMkLst>
            <pc:docMk/>
            <pc:sldMk cId="2660330763" sldId="275"/>
            <ac:spMk id="7" creationId="{3C9CF3EE-1D8D-68F9-7650-F2A9218EEEAB}"/>
          </ac:spMkLst>
        </pc:spChg>
        <pc:spChg chg="add mod">
          <ac:chgData name="Walter Raniero" userId="cc5e56bc-7a7b-4349-8c69-a38170a99fb2" providerId="ADAL" clId="{D17E236B-32CF-4D4C-A10A-413EF71F9DFB}" dt="2026-03-22T02:05:50.783" v="1909" actId="1076"/>
          <ac:spMkLst>
            <pc:docMk/>
            <pc:sldMk cId="2660330763" sldId="275"/>
            <ac:spMk id="8" creationId="{F71150B6-413C-F397-B40F-B4D3D1917051}"/>
          </ac:spMkLst>
        </pc:spChg>
        <pc:spChg chg="add mod">
          <ac:chgData name="Walter Raniero" userId="cc5e56bc-7a7b-4349-8c69-a38170a99fb2" providerId="ADAL" clId="{D17E236B-32CF-4D4C-A10A-413EF71F9DFB}" dt="2026-03-22T02:06:27.001" v="1915" actId="1076"/>
          <ac:spMkLst>
            <pc:docMk/>
            <pc:sldMk cId="2660330763" sldId="275"/>
            <ac:spMk id="9" creationId="{26BF0787-5501-A050-38A8-A90F830E8AE2}"/>
          </ac:spMkLst>
        </pc:spChg>
        <pc:spChg chg="add mod">
          <ac:chgData name="Walter Raniero" userId="cc5e56bc-7a7b-4349-8c69-a38170a99fb2" providerId="ADAL" clId="{D17E236B-32CF-4D4C-A10A-413EF71F9DFB}" dt="2026-03-22T02:05:52.836" v="1910" actId="1076"/>
          <ac:spMkLst>
            <pc:docMk/>
            <pc:sldMk cId="2660330763" sldId="275"/>
            <ac:spMk id="10" creationId="{C34642B1-AADD-7811-5707-2AD9BCD71DE5}"/>
          </ac:spMkLst>
        </pc:spChg>
        <pc:spChg chg="add mod">
          <ac:chgData name="Walter Raniero" userId="cc5e56bc-7a7b-4349-8c69-a38170a99fb2" providerId="ADAL" clId="{D17E236B-32CF-4D4C-A10A-413EF71F9DFB}" dt="2026-03-22T02:06:39.152" v="1919" actId="1076"/>
          <ac:spMkLst>
            <pc:docMk/>
            <pc:sldMk cId="2660330763" sldId="275"/>
            <ac:spMk id="11" creationId="{D35E6CA0-634D-C3E4-9AE6-1CC90E6A86DA}"/>
          </ac:spMkLst>
        </pc:spChg>
        <pc:spChg chg="add mod">
          <ac:chgData name="Walter Raniero" userId="cc5e56bc-7a7b-4349-8c69-a38170a99fb2" providerId="ADAL" clId="{D17E236B-32CF-4D4C-A10A-413EF71F9DFB}" dt="2026-03-22T02:06:33.219" v="1918" actId="1076"/>
          <ac:spMkLst>
            <pc:docMk/>
            <pc:sldMk cId="2660330763" sldId="275"/>
            <ac:spMk id="12" creationId="{01839593-518C-973D-3192-7C0833D1F5CD}"/>
          </ac:spMkLst>
        </pc:spChg>
        <pc:picChg chg="add mod">
          <ac:chgData name="Walter Raniero" userId="cc5e56bc-7a7b-4349-8c69-a38170a99fb2" providerId="ADAL" clId="{D17E236B-32CF-4D4C-A10A-413EF71F9DFB}" dt="2026-03-22T02:06:58.084" v="1926" actId="1076"/>
          <ac:picMkLst>
            <pc:docMk/>
            <pc:sldMk cId="2660330763" sldId="275"/>
            <ac:picMk id="13" creationId="{F946B4D4-BBED-0662-4FDE-B6A9E6D6E36F}"/>
          </ac:picMkLst>
        </pc:picChg>
        <pc:picChg chg="mod">
          <ac:chgData name="Walter Raniero" userId="cc5e56bc-7a7b-4349-8c69-a38170a99fb2" providerId="ADAL" clId="{D17E236B-32CF-4D4C-A10A-413EF71F9DFB}" dt="2026-03-22T02:07:07.750" v="1928" actId="1076"/>
          <ac:picMkLst>
            <pc:docMk/>
            <pc:sldMk cId="2660330763" sldId="275"/>
            <ac:picMk id="14" creationId="{DB5A0C28-3638-FD1D-BB96-FB8B85429393}"/>
          </ac:picMkLst>
        </pc:picChg>
        <pc:picChg chg="mod">
          <ac:chgData name="Walter Raniero" userId="cc5e56bc-7a7b-4349-8c69-a38170a99fb2" providerId="ADAL" clId="{D17E236B-32CF-4D4C-A10A-413EF71F9DFB}" dt="2026-03-22T02:03:27.136" v="1855" actId="1036"/>
          <ac:picMkLst>
            <pc:docMk/>
            <pc:sldMk cId="2660330763" sldId="275"/>
            <ac:picMk id="15" creationId="{2562BB14-4ED5-AEB3-037F-5AA3A4EC6DBD}"/>
          </ac:picMkLst>
        </pc:picChg>
        <pc:picChg chg="mod ord">
          <ac:chgData name="Walter Raniero" userId="cc5e56bc-7a7b-4349-8c69-a38170a99fb2" providerId="ADAL" clId="{D17E236B-32CF-4D4C-A10A-413EF71F9DFB}" dt="2026-03-22T02:06:59.598" v="1927" actId="1076"/>
          <ac:picMkLst>
            <pc:docMk/>
            <pc:sldMk cId="2660330763" sldId="275"/>
            <ac:picMk id="18" creationId="{BA377564-CEDD-53F4-BB38-FB44470C8580}"/>
          </ac:picMkLst>
        </pc:picChg>
      </pc:sldChg>
      <pc:sldChg chg="addSp delSp modSp add mod ord">
        <pc:chgData name="Walter Raniero" userId="cc5e56bc-7a7b-4349-8c69-a38170a99fb2" providerId="ADAL" clId="{D17E236B-32CF-4D4C-A10A-413EF71F9DFB}" dt="2026-03-22T01:45:43.879" v="1555"/>
        <pc:sldMkLst>
          <pc:docMk/>
          <pc:sldMk cId="3179943698" sldId="276"/>
        </pc:sldMkLst>
        <pc:spChg chg="mod">
          <ac:chgData name="Walter Raniero" userId="cc5e56bc-7a7b-4349-8c69-a38170a99fb2" providerId="ADAL" clId="{D17E236B-32CF-4D4C-A10A-413EF71F9DFB}" dt="2026-03-22T01:39:39.994" v="1528" actId="20577"/>
          <ac:spMkLst>
            <pc:docMk/>
            <pc:sldMk cId="3179943698" sldId="276"/>
            <ac:spMk id="6" creationId="{C64FE7CF-1934-C94F-282C-C0A4F1EC4927}"/>
          </ac:spMkLst>
        </pc:spChg>
        <pc:spChg chg="add mod">
          <ac:chgData name="Walter Raniero" userId="cc5e56bc-7a7b-4349-8c69-a38170a99fb2" providerId="ADAL" clId="{D17E236B-32CF-4D4C-A10A-413EF71F9DFB}" dt="2026-03-22T01:37:58.019" v="1501" actId="255"/>
          <ac:spMkLst>
            <pc:docMk/>
            <pc:sldMk cId="3179943698" sldId="276"/>
            <ac:spMk id="7" creationId="{0A757731-10AC-95E3-1F18-EAC6D3D110BE}"/>
          </ac:spMkLst>
        </pc:spChg>
        <pc:spChg chg="add mod">
          <ac:chgData name="Walter Raniero" userId="cc5e56bc-7a7b-4349-8c69-a38170a99fb2" providerId="ADAL" clId="{D17E236B-32CF-4D4C-A10A-413EF71F9DFB}" dt="2026-03-22T01:41:01.686" v="1547" actId="1076"/>
          <ac:spMkLst>
            <pc:docMk/>
            <pc:sldMk cId="3179943698" sldId="276"/>
            <ac:spMk id="8" creationId="{72B5BC5A-7704-1C61-26CA-785D9DF5E179}"/>
          </ac:spMkLst>
        </pc:spChg>
        <pc:spChg chg="add mod">
          <ac:chgData name="Walter Raniero" userId="cc5e56bc-7a7b-4349-8c69-a38170a99fb2" providerId="ADAL" clId="{D17E236B-32CF-4D4C-A10A-413EF71F9DFB}" dt="2026-03-22T01:41:10.856" v="1550" actId="1076"/>
          <ac:spMkLst>
            <pc:docMk/>
            <pc:sldMk cId="3179943698" sldId="276"/>
            <ac:spMk id="11" creationId="{729C7FEB-C611-5253-51C0-684E5E2C05C8}"/>
          </ac:spMkLst>
        </pc:spChg>
        <pc:spChg chg="add mod">
          <ac:chgData name="Walter Raniero" userId="cc5e56bc-7a7b-4349-8c69-a38170a99fb2" providerId="ADAL" clId="{D17E236B-32CF-4D4C-A10A-413EF71F9DFB}" dt="2026-03-22T01:41:08.190" v="1549" actId="1076"/>
          <ac:spMkLst>
            <pc:docMk/>
            <pc:sldMk cId="3179943698" sldId="276"/>
            <ac:spMk id="12" creationId="{B780D651-C29B-445A-300A-606C6B06CA5F}"/>
          </ac:spMkLst>
        </pc:spChg>
        <pc:spChg chg="mod">
          <ac:chgData name="Walter Raniero" userId="cc5e56bc-7a7b-4349-8c69-a38170a99fb2" providerId="ADAL" clId="{D17E236B-32CF-4D4C-A10A-413EF71F9DFB}" dt="2026-03-22T01:41:12.749" v="1551" actId="1076"/>
          <ac:spMkLst>
            <pc:docMk/>
            <pc:sldMk cId="3179943698" sldId="276"/>
            <ac:spMk id="13" creationId="{CE7A65F5-3D6B-EE6F-6AFE-B7B0D9C7291F}"/>
          </ac:spMkLst>
        </pc:spChg>
        <pc:spChg chg="add mod">
          <ac:chgData name="Walter Raniero" userId="cc5e56bc-7a7b-4349-8c69-a38170a99fb2" providerId="ADAL" clId="{D17E236B-32CF-4D4C-A10A-413EF71F9DFB}" dt="2026-03-22T01:45:35.345" v="1553" actId="1076"/>
          <ac:spMkLst>
            <pc:docMk/>
            <pc:sldMk cId="3179943698" sldId="276"/>
            <ac:spMk id="14" creationId="{112B0617-5200-13FF-C065-CDBD31A0A7CA}"/>
          </ac:spMkLst>
        </pc:spChg>
        <pc:spChg chg="add mod">
          <ac:chgData name="Walter Raniero" userId="cc5e56bc-7a7b-4349-8c69-a38170a99fb2" providerId="ADAL" clId="{D17E236B-32CF-4D4C-A10A-413EF71F9DFB}" dt="2026-03-22T01:40:38.922" v="1537" actId="1076"/>
          <ac:spMkLst>
            <pc:docMk/>
            <pc:sldMk cId="3179943698" sldId="276"/>
            <ac:spMk id="15" creationId="{A89CD5AC-D995-46D4-CAD2-7E478C90C023}"/>
          </ac:spMkLst>
        </pc:spChg>
        <pc:spChg chg="add mod">
          <ac:chgData name="Walter Raniero" userId="cc5e56bc-7a7b-4349-8c69-a38170a99fb2" providerId="ADAL" clId="{D17E236B-32CF-4D4C-A10A-413EF71F9DFB}" dt="2026-03-22T01:41:04.504" v="1548" actId="1076"/>
          <ac:spMkLst>
            <pc:docMk/>
            <pc:sldMk cId="3179943698" sldId="276"/>
            <ac:spMk id="17" creationId="{3C894604-C475-4D93-D7C5-CFD7F82E42E8}"/>
          </ac:spMkLst>
        </pc:spChg>
        <pc:spChg chg="mod">
          <ac:chgData name="Walter Raniero" userId="cc5e56bc-7a7b-4349-8c69-a38170a99fb2" providerId="ADAL" clId="{D17E236B-32CF-4D4C-A10A-413EF71F9DFB}" dt="2026-03-22T01:37:58.019" v="1501" actId="255"/>
          <ac:spMkLst>
            <pc:docMk/>
            <pc:sldMk cId="3179943698" sldId="276"/>
            <ac:spMk id="21" creationId="{A0CFC45A-594B-D50A-C326-2BDFCE838C50}"/>
          </ac:spMkLst>
        </pc:spChg>
        <pc:spChg chg="mod">
          <ac:chgData name="Walter Raniero" userId="cc5e56bc-7a7b-4349-8c69-a38170a99fb2" providerId="ADAL" clId="{D17E236B-32CF-4D4C-A10A-413EF71F9DFB}" dt="2026-03-22T01:37:58.019" v="1501" actId="255"/>
          <ac:spMkLst>
            <pc:docMk/>
            <pc:sldMk cId="3179943698" sldId="276"/>
            <ac:spMk id="22" creationId="{890D3E0F-D129-F514-F2B1-E712CA06968C}"/>
          </ac:spMkLst>
        </pc:spChg>
        <pc:spChg chg="add mod">
          <ac:chgData name="Walter Raniero" userId="cc5e56bc-7a7b-4349-8c69-a38170a99fb2" providerId="ADAL" clId="{D17E236B-32CF-4D4C-A10A-413EF71F9DFB}" dt="2026-03-22T01:40:22.562" v="1533" actId="1076"/>
          <ac:spMkLst>
            <pc:docMk/>
            <pc:sldMk cId="3179943698" sldId="276"/>
            <ac:spMk id="27" creationId="{B3C2958C-FF59-DCE0-89C6-FB134D2F165E}"/>
          </ac:spMkLst>
        </pc:spChg>
        <pc:grpChg chg="mod">
          <ac:chgData name="Walter Raniero" userId="cc5e56bc-7a7b-4349-8c69-a38170a99fb2" providerId="ADAL" clId="{D17E236B-32CF-4D4C-A10A-413EF71F9DFB}" dt="2026-03-22T01:38:09.088" v="1503" actId="1076"/>
          <ac:grpSpMkLst>
            <pc:docMk/>
            <pc:sldMk cId="3179943698" sldId="276"/>
            <ac:grpSpMk id="19" creationId="{9D6203AE-4945-DBC3-D0AC-4FCDF594FCF8}"/>
          </ac:grpSpMkLst>
        </pc:grpChg>
        <pc:picChg chg="mod">
          <ac:chgData name="Walter Raniero" userId="cc5e56bc-7a7b-4349-8c69-a38170a99fb2" providerId="ADAL" clId="{D17E236B-32CF-4D4C-A10A-413EF71F9DFB}" dt="2026-03-22T01:40:40.181" v="1539" actId="1076"/>
          <ac:picMkLst>
            <pc:docMk/>
            <pc:sldMk cId="3179943698" sldId="276"/>
            <ac:picMk id="4" creationId="{B7972B68-977B-13E1-92EF-2F5101CB691A}"/>
          </ac:picMkLst>
        </pc:picChg>
        <pc:picChg chg="mod">
          <ac:chgData name="Walter Raniero" userId="cc5e56bc-7a7b-4349-8c69-a38170a99fb2" providerId="ADAL" clId="{D17E236B-32CF-4D4C-A10A-413EF71F9DFB}" dt="2026-03-22T01:40:50.928" v="1545" actId="1076"/>
          <ac:picMkLst>
            <pc:docMk/>
            <pc:sldMk cId="3179943698" sldId="276"/>
            <ac:picMk id="16" creationId="{B74E48F2-A001-FBF0-D496-EBD7AEBEC434}"/>
          </ac:picMkLst>
        </pc:picChg>
        <pc:picChg chg="add mod">
          <ac:chgData name="Walter Raniero" userId="cc5e56bc-7a7b-4349-8c69-a38170a99fb2" providerId="ADAL" clId="{D17E236B-32CF-4D4C-A10A-413EF71F9DFB}" dt="2026-03-22T01:38:52.726" v="1512"/>
          <ac:picMkLst>
            <pc:docMk/>
            <pc:sldMk cId="3179943698" sldId="276"/>
            <ac:picMk id="26" creationId="{05FD5866-BB08-1B43-3175-D3DC9D2BE6D5}"/>
          </ac:picMkLst>
        </pc:picChg>
        <pc:picChg chg="add mod">
          <ac:chgData name="Walter Raniero" userId="cc5e56bc-7a7b-4349-8c69-a38170a99fb2" providerId="ADAL" clId="{D17E236B-32CF-4D4C-A10A-413EF71F9DFB}" dt="2026-03-22T01:40:43.616" v="1541" actId="1076"/>
          <ac:picMkLst>
            <pc:docMk/>
            <pc:sldMk cId="3179943698" sldId="276"/>
            <ac:picMk id="28" creationId="{35B89945-E360-E0A7-7B3D-EBB990E9F183}"/>
          </ac:picMkLst>
        </pc:picChg>
        <pc:cxnChg chg="mod">
          <ac:chgData name="Walter Raniero" userId="cc5e56bc-7a7b-4349-8c69-a38170a99fb2" providerId="ADAL" clId="{D17E236B-32CF-4D4C-A10A-413EF71F9DFB}" dt="2026-03-22T01:40:49.338" v="1544" actId="1076"/>
          <ac:cxnSpMkLst>
            <pc:docMk/>
            <pc:sldMk cId="3179943698" sldId="276"/>
            <ac:cxnSpMk id="9" creationId="{63DE1F48-6D6A-97E2-B200-8E932C2416AF}"/>
          </ac:cxnSpMkLst>
        </pc:cxnChg>
        <pc:cxnChg chg="mod">
          <ac:chgData name="Walter Raniero" userId="cc5e56bc-7a7b-4349-8c69-a38170a99fb2" providerId="ADAL" clId="{D17E236B-32CF-4D4C-A10A-413EF71F9DFB}" dt="2026-03-22T01:40:48.349" v="1543" actId="1076"/>
          <ac:cxnSpMkLst>
            <pc:docMk/>
            <pc:sldMk cId="3179943698" sldId="276"/>
            <ac:cxnSpMk id="10" creationId="{13A2FC70-D102-1FEB-F138-17A93F128C14}"/>
          </ac:cxnSpMkLst>
        </pc:cxnChg>
      </pc:sldChg>
      <pc:sldChg chg="modSp add mod">
        <pc:chgData name="Walter Raniero" userId="cc5e56bc-7a7b-4349-8c69-a38170a99fb2" providerId="ADAL" clId="{D17E236B-32CF-4D4C-A10A-413EF71F9DFB}" dt="2026-03-24T16:34:49.921" v="4865" actId="20577"/>
        <pc:sldMkLst>
          <pc:docMk/>
          <pc:sldMk cId="818825983" sldId="277"/>
        </pc:sldMkLst>
        <pc:spChg chg="mod">
          <ac:chgData name="Walter Raniero" userId="cc5e56bc-7a7b-4349-8c69-a38170a99fb2" providerId="ADAL" clId="{D17E236B-32CF-4D4C-A10A-413EF71F9DFB}" dt="2026-03-24T16:34:49.921" v="4865" actId="20577"/>
          <ac:spMkLst>
            <pc:docMk/>
            <pc:sldMk cId="818825983" sldId="277"/>
            <ac:spMk id="4" creationId="{D28D8465-C257-CECD-6F6D-96757238E4FB}"/>
          </ac:spMkLst>
        </pc:spChg>
        <pc:spChg chg="mod">
          <ac:chgData name="Walter Raniero" userId="cc5e56bc-7a7b-4349-8c69-a38170a99fb2" providerId="ADAL" clId="{D17E236B-32CF-4D4C-A10A-413EF71F9DFB}" dt="2026-03-22T01:56:12.735" v="1741" actId="207"/>
          <ac:spMkLst>
            <pc:docMk/>
            <pc:sldMk cId="818825983" sldId="277"/>
            <ac:spMk id="5" creationId="{DDC87D91-1982-1E78-FDA1-BD83DFD770C4}"/>
          </ac:spMkLst>
        </pc:spChg>
      </pc:sldChg>
      <pc:sldChg chg="addSp modSp add del mod">
        <pc:chgData name="Walter Raniero" userId="cc5e56bc-7a7b-4349-8c69-a38170a99fb2" providerId="ADAL" clId="{D17E236B-32CF-4D4C-A10A-413EF71F9DFB}" dt="2026-03-23T17:19:59.231" v="4505" actId="47"/>
        <pc:sldMkLst>
          <pc:docMk/>
          <pc:sldMk cId="266632215" sldId="278"/>
        </pc:sldMkLst>
        <pc:spChg chg="mod">
          <ac:chgData name="Walter Raniero" userId="cc5e56bc-7a7b-4349-8c69-a38170a99fb2" providerId="ADAL" clId="{D17E236B-32CF-4D4C-A10A-413EF71F9DFB}" dt="2026-03-23T17:10:02.696" v="4500" actId="20577"/>
          <ac:spMkLst>
            <pc:docMk/>
            <pc:sldMk cId="266632215" sldId="278"/>
            <ac:spMk id="4" creationId="{F1ADC141-0611-9550-90A8-21D8E70A7A63}"/>
          </ac:spMkLst>
        </pc:spChg>
      </pc:sldChg>
      <pc:sldChg chg="modSp add mod ord">
        <pc:chgData name="Walter Raniero" userId="cc5e56bc-7a7b-4349-8c69-a38170a99fb2" providerId="ADAL" clId="{D17E236B-32CF-4D4C-A10A-413EF71F9DFB}" dt="2026-03-24T16:34:58.667" v="4870" actId="20577"/>
        <pc:sldMkLst>
          <pc:docMk/>
          <pc:sldMk cId="2984667886" sldId="279"/>
        </pc:sldMkLst>
        <pc:spChg chg="mod">
          <ac:chgData name="Walter Raniero" userId="cc5e56bc-7a7b-4349-8c69-a38170a99fb2" providerId="ADAL" clId="{D17E236B-32CF-4D4C-A10A-413EF71F9DFB}" dt="2026-03-24T16:34:58.667" v="4870" actId="20577"/>
          <ac:spMkLst>
            <pc:docMk/>
            <pc:sldMk cId="2984667886" sldId="279"/>
            <ac:spMk id="4" creationId="{7E95976C-E8C4-9A6C-5099-70FA90B48A0C}"/>
          </ac:spMkLst>
        </pc:spChg>
        <pc:spChg chg="mod">
          <ac:chgData name="Walter Raniero" userId="cc5e56bc-7a7b-4349-8c69-a38170a99fb2" providerId="ADAL" clId="{D17E236B-32CF-4D4C-A10A-413EF71F9DFB}" dt="2026-03-22T01:59:28.114" v="1763" actId="14100"/>
          <ac:spMkLst>
            <pc:docMk/>
            <pc:sldMk cId="2984667886" sldId="279"/>
            <ac:spMk id="5" creationId="{BE9395AE-BF9F-452C-BB13-FD8048E6051D}"/>
          </ac:spMkLst>
        </pc:spChg>
      </pc:sldChg>
      <pc:sldChg chg="addSp delSp modSp add mod ord delAnim modAnim">
        <pc:chgData name="Walter Raniero" userId="cc5e56bc-7a7b-4349-8c69-a38170a99fb2" providerId="ADAL" clId="{D17E236B-32CF-4D4C-A10A-413EF71F9DFB}" dt="2026-03-23T17:09:22.191" v="4496" actId="478"/>
        <pc:sldMkLst>
          <pc:docMk/>
          <pc:sldMk cId="3312157626" sldId="280"/>
        </pc:sldMkLst>
        <pc:spChg chg="add mod">
          <ac:chgData name="Walter Raniero" userId="cc5e56bc-7a7b-4349-8c69-a38170a99fb2" providerId="ADAL" clId="{D17E236B-32CF-4D4C-A10A-413EF71F9DFB}" dt="2026-03-22T02:11:26.969" v="1973"/>
          <ac:spMkLst>
            <pc:docMk/>
            <pc:sldMk cId="3312157626" sldId="280"/>
            <ac:spMk id="5" creationId="{103AB291-19A8-00D1-C6BC-5586E0667DFF}"/>
          </ac:spMkLst>
        </pc:spChg>
        <pc:spChg chg="add mod">
          <ac:chgData name="Walter Raniero" userId="cc5e56bc-7a7b-4349-8c69-a38170a99fb2" providerId="ADAL" clId="{D17E236B-32CF-4D4C-A10A-413EF71F9DFB}" dt="2026-03-22T02:13:32.281" v="2019" actId="207"/>
          <ac:spMkLst>
            <pc:docMk/>
            <pc:sldMk cId="3312157626" sldId="280"/>
            <ac:spMk id="21" creationId="{421E60C3-32C6-D626-564E-9D16EA35D6AD}"/>
          </ac:spMkLst>
        </pc:spChg>
        <pc:spChg chg="add mod">
          <ac:chgData name="Walter Raniero" userId="cc5e56bc-7a7b-4349-8c69-a38170a99fb2" providerId="ADAL" clId="{D17E236B-32CF-4D4C-A10A-413EF71F9DFB}" dt="2026-03-22T02:13:32.281" v="2019" actId="207"/>
          <ac:spMkLst>
            <pc:docMk/>
            <pc:sldMk cId="3312157626" sldId="280"/>
            <ac:spMk id="22" creationId="{27C70C3B-78CD-B875-8289-A82826B83F9C}"/>
          </ac:spMkLst>
        </pc:spChg>
        <pc:spChg chg="add mod">
          <ac:chgData name="Walter Raniero" userId="cc5e56bc-7a7b-4349-8c69-a38170a99fb2" providerId="ADAL" clId="{D17E236B-32CF-4D4C-A10A-413EF71F9DFB}" dt="2026-03-22T02:13:32.281" v="2019" actId="207"/>
          <ac:spMkLst>
            <pc:docMk/>
            <pc:sldMk cId="3312157626" sldId="280"/>
            <ac:spMk id="23" creationId="{B50581F4-CDF1-BA45-2ADC-5EAC79DCA2B5}"/>
          </ac:spMkLst>
        </pc:spChg>
        <pc:spChg chg="add mod">
          <ac:chgData name="Walter Raniero" userId="cc5e56bc-7a7b-4349-8c69-a38170a99fb2" providerId="ADAL" clId="{D17E236B-32CF-4D4C-A10A-413EF71F9DFB}" dt="2026-03-22T02:13:32.281" v="2019" actId="207"/>
          <ac:spMkLst>
            <pc:docMk/>
            <pc:sldMk cId="3312157626" sldId="280"/>
            <ac:spMk id="24" creationId="{93B13F31-1BA3-2D92-4D12-FB96EAFFD734}"/>
          </ac:spMkLst>
        </pc:spChg>
        <pc:spChg chg="add mod">
          <ac:chgData name="Walter Raniero" userId="cc5e56bc-7a7b-4349-8c69-a38170a99fb2" providerId="ADAL" clId="{D17E236B-32CF-4D4C-A10A-413EF71F9DFB}" dt="2026-03-22T02:13:32.281" v="2019" actId="207"/>
          <ac:spMkLst>
            <pc:docMk/>
            <pc:sldMk cId="3312157626" sldId="280"/>
            <ac:spMk id="25" creationId="{9BA0C85E-E897-1EFE-434D-C80AB8B90145}"/>
          </ac:spMkLst>
        </pc:spChg>
        <pc:spChg chg="add mod">
          <ac:chgData name="Walter Raniero" userId="cc5e56bc-7a7b-4349-8c69-a38170a99fb2" providerId="ADAL" clId="{D17E236B-32CF-4D4C-A10A-413EF71F9DFB}" dt="2026-03-22T02:13:32.281" v="2019" actId="207"/>
          <ac:spMkLst>
            <pc:docMk/>
            <pc:sldMk cId="3312157626" sldId="280"/>
            <ac:spMk id="31" creationId="{3587F43D-871A-AD14-4AE1-2E573E94FE56}"/>
          </ac:spMkLst>
        </pc:spChg>
        <pc:spChg chg="add mod">
          <ac:chgData name="Walter Raniero" userId="cc5e56bc-7a7b-4349-8c69-a38170a99fb2" providerId="ADAL" clId="{D17E236B-32CF-4D4C-A10A-413EF71F9DFB}" dt="2026-03-22T02:13:32.281" v="2019" actId="207"/>
          <ac:spMkLst>
            <pc:docMk/>
            <pc:sldMk cId="3312157626" sldId="280"/>
            <ac:spMk id="32" creationId="{E69EB802-9429-2F36-90CD-1B0E41BF5F1E}"/>
          </ac:spMkLst>
        </pc:spChg>
        <pc:spChg chg="add mod">
          <ac:chgData name="Walter Raniero" userId="cc5e56bc-7a7b-4349-8c69-a38170a99fb2" providerId="ADAL" clId="{D17E236B-32CF-4D4C-A10A-413EF71F9DFB}" dt="2026-03-22T02:13:40.077" v="2020" actId="1076"/>
          <ac:spMkLst>
            <pc:docMk/>
            <pc:sldMk cId="3312157626" sldId="280"/>
            <ac:spMk id="35" creationId="{09131385-28F1-6529-F499-3473F462A2EF}"/>
          </ac:spMkLst>
        </pc:spChg>
        <pc:picChg chg="add mod">
          <ac:chgData name="Walter Raniero" userId="cc5e56bc-7a7b-4349-8c69-a38170a99fb2" providerId="ADAL" clId="{D17E236B-32CF-4D4C-A10A-413EF71F9DFB}" dt="2026-03-22T02:11:53.357" v="1974"/>
          <ac:picMkLst>
            <pc:docMk/>
            <pc:sldMk cId="3312157626" sldId="280"/>
            <ac:picMk id="19" creationId="{F420CF6B-BD19-9796-5682-584419F3222C}"/>
          </ac:picMkLst>
        </pc:picChg>
        <pc:picChg chg="add del mod">
          <ac:chgData name="Walter Raniero" userId="cc5e56bc-7a7b-4349-8c69-a38170a99fb2" providerId="ADAL" clId="{D17E236B-32CF-4D4C-A10A-413EF71F9DFB}" dt="2026-03-23T17:09:22.191" v="4496" actId="478"/>
          <ac:picMkLst>
            <pc:docMk/>
            <pc:sldMk cId="3312157626" sldId="280"/>
            <ac:picMk id="36" creationId="{09843DE4-AF0C-F2BC-6E61-3568B0720BE5}"/>
          </ac:picMkLst>
        </pc:picChg>
        <pc:cxnChg chg="mod">
          <ac:chgData name="Walter Raniero" userId="cc5e56bc-7a7b-4349-8c69-a38170a99fb2" providerId="ADAL" clId="{D17E236B-32CF-4D4C-A10A-413EF71F9DFB}" dt="2026-03-22T02:12:36.959" v="1986" actId="1037"/>
          <ac:cxnSpMkLst>
            <pc:docMk/>
            <pc:sldMk cId="3312157626" sldId="280"/>
            <ac:cxnSpMk id="34" creationId="{13FBD40E-3D2A-0DFA-5FDD-F6AA44FDA871}"/>
          </ac:cxnSpMkLst>
        </pc:cxnChg>
      </pc:sldChg>
      <pc:sldChg chg="addSp modSp add mod ord">
        <pc:chgData name="Walter Raniero" userId="cc5e56bc-7a7b-4349-8c69-a38170a99fb2" providerId="ADAL" clId="{D17E236B-32CF-4D4C-A10A-413EF71F9DFB}" dt="2026-03-24T16:48:01.675" v="4920" actId="1036"/>
        <pc:sldMkLst>
          <pc:docMk/>
          <pc:sldMk cId="1906106908" sldId="281"/>
        </pc:sldMkLst>
        <pc:spChg chg="add mod">
          <ac:chgData name="Walter Raniero" userId="cc5e56bc-7a7b-4349-8c69-a38170a99fb2" providerId="ADAL" clId="{D17E236B-32CF-4D4C-A10A-413EF71F9DFB}" dt="2026-03-22T02:16:09.689" v="2048" actId="122"/>
          <ac:spMkLst>
            <pc:docMk/>
            <pc:sldMk cId="1906106908" sldId="281"/>
            <ac:spMk id="4" creationId="{8EFB0BC5-7961-5876-7E10-FB2BD7E5AE23}"/>
          </ac:spMkLst>
        </pc:spChg>
        <pc:spChg chg="add mod">
          <ac:chgData name="Walter Raniero" userId="cc5e56bc-7a7b-4349-8c69-a38170a99fb2" providerId="ADAL" clId="{D17E236B-32CF-4D4C-A10A-413EF71F9DFB}" dt="2026-03-22T02:15:58.900" v="2045" actId="1076"/>
          <ac:spMkLst>
            <pc:docMk/>
            <pc:sldMk cId="1906106908" sldId="281"/>
            <ac:spMk id="5" creationId="{193EFF27-08E0-922A-83B1-F96CF0F711F5}"/>
          </ac:spMkLst>
        </pc:spChg>
        <pc:spChg chg="mod">
          <ac:chgData name="Walter Raniero" userId="cc5e56bc-7a7b-4349-8c69-a38170a99fb2" providerId="ADAL" clId="{D17E236B-32CF-4D4C-A10A-413EF71F9DFB}" dt="2026-03-24T16:48:01.675" v="4920" actId="1036"/>
          <ac:spMkLst>
            <pc:docMk/>
            <pc:sldMk cId="1906106908" sldId="281"/>
            <ac:spMk id="6" creationId="{9582B39B-920B-F286-AF84-ADE30DE53AC4}"/>
          </ac:spMkLst>
        </pc:spChg>
        <pc:spChg chg="add mod">
          <ac:chgData name="Walter Raniero" userId="cc5e56bc-7a7b-4349-8c69-a38170a99fb2" providerId="ADAL" clId="{D17E236B-32CF-4D4C-A10A-413EF71F9DFB}" dt="2026-03-22T02:15:54" v="2043" actId="1076"/>
          <ac:spMkLst>
            <pc:docMk/>
            <pc:sldMk cId="1906106908" sldId="281"/>
            <ac:spMk id="7" creationId="{F1D602BD-78B4-509F-8B1F-4CE535C2E516}"/>
          </ac:spMkLst>
        </pc:spChg>
        <pc:spChg chg="add mod">
          <ac:chgData name="Walter Raniero" userId="cc5e56bc-7a7b-4349-8c69-a38170a99fb2" providerId="ADAL" clId="{D17E236B-32CF-4D4C-A10A-413EF71F9DFB}" dt="2026-03-22T02:15:55.781" v="2044" actId="1076"/>
          <ac:spMkLst>
            <pc:docMk/>
            <pc:sldMk cId="1906106908" sldId="281"/>
            <ac:spMk id="8" creationId="{BE4C9A83-9346-7316-976F-EE9C4106384A}"/>
          </ac:spMkLst>
        </pc:spChg>
        <pc:spChg chg="add mod">
          <ac:chgData name="Walter Raniero" userId="cc5e56bc-7a7b-4349-8c69-a38170a99fb2" providerId="ADAL" clId="{D17E236B-32CF-4D4C-A10A-413EF71F9DFB}" dt="2026-03-22T02:16:56.020" v="2059" actId="1076"/>
          <ac:spMkLst>
            <pc:docMk/>
            <pc:sldMk cId="1906106908" sldId="281"/>
            <ac:spMk id="9" creationId="{0E1B74D7-8C5C-F856-E887-25903892BF79}"/>
          </ac:spMkLst>
        </pc:spChg>
        <pc:picChg chg="add mod">
          <ac:chgData name="Walter Raniero" userId="cc5e56bc-7a7b-4349-8c69-a38170a99fb2" providerId="ADAL" clId="{D17E236B-32CF-4D4C-A10A-413EF71F9DFB}" dt="2026-03-22T02:15:19.290" v="2034" actId="1076"/>
          <ac:picMkLst>
            <pc:docMk/>
            <pc:sldMk cId="1906106908" sldId="281"/>
            <ac:picMk id="10" creationId="{489BA080-49EC-F9FA-6396-895D9889D1D8}"/>
          </ac:picMkLst>
        </pc:picChg>
        <pc:picChg chg="add mod">
          <ac:chgData name="Walter Raniero" userId="cc5e56bc-7a7b-4349-8c69-a38170a99fb2" providerId="ADAL" clId="{D17E236B-32CF-4D4C-A10A-413EF71F9DFB}" dt="2026-03-22T02:16:53.472" v="2058" actId="1076"/>
          <ac:picMkLst>
            <pc:docMk/>
            <pc:sldMk cId="1906106908" sldId="281"/>
            <ac:picMk id="11" creationId="{B580376C-8243-6D42-E9B1-E3D563A26414}"/>
          </ac:picMkLst>
        </pc:picChg>
      </pc:sldChg>
      <pc:sldChg chg="addSp delSp modSp add mod">
        <pc:chgData name="Walter Raniero" userId="cc5e56bc-7a7b-4349-8c69-a38170a99fb2" providerId="ADAL" clId="{D17E236B-32CF-4D4C-A10A-413EF71F9DFB}" dt="2026-03-23T17:38:00.512" v="4531" actId="478"/>
        <pc:sldMkLst>
          <pc:docMk/>
          <pc:sldMk cId="4270516100" sldId="282"/>
        </pc:sldMkLst>
        <pc:spChg chg="add mod">
          <ac:chgData name="Walter Raniero" userId="cc5e56bc-7a7b-4349-8c69-a38170a99fb2" providerId="ADAL" clId="{D17E236B-32CF-4D4C-A10A-413EF71F9DFB}" dt="2026-03-22T02:34:39.073" v="2253" actId="692"/>
          <ac:spMkLst>
            <pc:docMk/>
            <pc:sldMk cId="4270516100" sldId="282"/>
            <ac:spMk id="13" creationId="{A8B0BD3B-D7F6-CB7B-DED6-A4742ACCA5CB}"/>
          </ac:spMkLst>
        </pc:spChg>
        <pc:spChg chg="add del mod">
          <ac:chgData name="Walter Raniero" userId="cc5e56bc-7a7b-4349-8c69-a38170a99fb2" providerId="ADAL" clId="{D17E236B-32CF-4D4C-A10A-413EF71F9DFB}" dt="2026-03-23T17:38:00.512" v="4531" actId="478"/>
          <ac:spMkLst>
            <pc:docMk/>
            <pc:sldMk cId="4270516100" sldId="282"/>
            <ac:spMk id="14" creationId="{B4A3F498-9B91-93D4-2747-2346C06DAA9B}"/>
          </ac:spMkLst>
        </pc:spChg>
        <pc:spChg chg="add mod">
          <ac:chgData name="Walter Raniero" userId="cc5e56bc-7a7b-4349-8c69-a38170a99fb2" providerId="ADAL" clId="{D17E236B-32CF-4D4C-A10A-413EF71F9DFB}" dt="2026-03-22T02:34:10.493" v="2246" actId="207"/>
          <ac:spMkLst>
            <pc:docMk/>
            <pc:sldMk cId="4270516100" sldId="282"/>
            <ac:spMk id="15" creationId="{70353B0C-6D1E-0C0A-9CB1-EF1AC67D7336}"/>
          </ac:spMkLst>
        </pc:spChg>
        <pc:spChg chg="add mod">
          <ac:chgData name="Walter Raniero" userId="cc5e56bc-7a7b-4349-8c69-a38170a99fb2" providerId="ADAL" clId="{D17E236B-32CF-4D4C-A10A-413EF71F9DFB}" dt="2026-03-22T02:34:16.761" v="2248" actId="1076"/>
          <ac:spMkLst>
            <pc:docMk/>
            <pc:sldMk cId="4270516100" sldId="282"/>
            <ac:spMk id="16" creationId="{DFA67007-9C36-CE33-8276-757993AF61CC}"/>
          </ac:spMkLst>
        </pc:spChg>
        <pc:spChg chg="add mod">
          <ac:chgData name="Walter Raniero" userId="cc5e56bc-7a7b-4349-8c69-a38170a99fb2" providerId="ADAL" clId="{D17E236B-32CF-4D4C-A10A-413EF71F9DFB}" dt="2026-03-22T02:36:07.185" v="2267" actId="1076"/>
          <ac:spMkLst>
            <pc:docMk/>
            <pc:sldMk cId="4270516100" sldId="282"/>
            <ac:spMk id="17" creationId="{A1545B3A-33EA-20F1-C7FE-3DC32E9991A2}"/>
          </ac:spMkLst>
        </pc:spChg>
        <pc:spChg chg="add mod">
          <ac:chgData name="Walter Raniero" userId="cc5e56bc-7a7b-4349-8c69-a38170a99fb2" providerId="ADAL" clId="{D17E236B-32CF-4D4C-A10A-413EF71F9DFB}" dt="2026-03-22T02:31:27.370" v="2210"/>
          <ac:spMkLst>
            <pc:docMk/>
            <pc:sldMk cId="4270516100" sldId="282"/>
            <ac:spMk id="18" creationId="{9379C09D-C05E-C3C7-06E2-D768BE44E04C}"/>
          </ac:spMkLst>
        </pc:spChg>
        <pc:spChg chg="add mod">
          <ac:chgData name="Walter Raniero" userId="cc5e56bc-7a7b-4349-8c69-a38170a99fb2" providerId="ADAL" clId="{D17E236B-32CF-4D4C-A10A-413EF71F9DFB}" dt="2026-03-22T02:31:27.370" v="2210"/>
          <ac:spMkLst>
            <pc:docMk/>
            <pc:sldMk cId="4270516100" sldId="282"/>
            <ac:spMk id="19" creationId="{57CA8B9D-B8B9-EE2B-BBFD-E032DC41B327}"/>
          </ac:spMkLst>
        </pc:spChg>
        <pc:spChg chg="add mod">
          <ac:chgData name="Walter Raniero" userId="cc5e56bc-7a7b-4349-8c69-a38170a99fb2" providerId="ADAL" clId="{D17E236B-32CF-4D4C-A10A-413EF71F9DFB}" dt="2026-03-22T02:41:01.188" v="2351" actId="1076"/>
          <ac:spMkLst>
            <pc:docMk/>
            <pc:sldMk cId="4270516100" sldId="282"/>
            <ac:spMk id="21" creationId="{11EF088D-6319-0A14-9AB1-5FFCAD5AF8B3}"/>
          </ac:spMkLst>
        </pc:spChg>
        <pc:picChg chg="add mod">
          <ac:chgData name="Walter Raniero" userId="cc5e56bc-7a7b-4349-8c69-a38170a99fb2" providerId="ADAL" clId="{D17E236B-32CF-4D4C-A10A-413EF71F9DFB}" dt="2026-03-22T02:31:27.370" v="2210"/>
          <ac:picMkLst>
            <pc:docMk/>
            <pc:sldMk cId="4270516100" sldId="282"/>
            <ac:picMk id="5" creationId="{04A35ADF-DB82-C6FB-D18D-8A84DE518FE3}"/>
          </ac:picMkLst>
        </pc:picChg>
        <pc:picChg chg="add mod">
          <ac:chgData name="Walter Raniero" userId="cc5e56bc-7a7b-4349-8c69-a38170a99fb2" providerId="ADAL" clId="{D17E236B-32CF-4D4C-A10A-413EF71F9DFB}" dt="2026-03-22T02:33:42.402" v="2240" actId="1035"/>
          <ac:picMkLst>
            <pc:docMk/>
            <pc:sldMk cId="4270516100" sldId="282"/>
            <ac:picMk id="20" creationId="{56A3B5C2-007B-32CD-98BD-B58E26E1149F}"/>
          </ac:picMkLst>
        </pc:picChg>
      </pc:sldChg>
      <pc:sldChg chg="addSp delSp modSp add mod ord">
        <pc:chgData name="Walter Raniero" userId="cc5e56bc-7a7b-4349-8c69-a38170a99fb2" providerId="ADAL" clId="{D17E236B-32CF-4D4C-A10A-413EF71F9DFB}" dt="2026-03-22T15:38:43.736" v="2824"/>
        <pc:sldMkLst>
          <pc:docMk/>
          <pc:sldMk cId="4284701405" sldId="283"/>
        </pc:sldMkLst>
        <pc:spChg chg="add mod">
          <ac:chgData name="Walter Raniero" userId="cc5e56bc-7a7b-4349-8c69-a38170a99fb2" providerId="ADAL" clId="{D17E236B-32CF-4D4C-A10A-413EF71F9DFB}" dt="2026-03-22T15:38:36.267" v="2822" actId="1076"/>
          <ac:spMkLst>
            <pc:docMk/>
            <pc:sldMk cId="4284701405" sldId="283"/>
            <ac:spMk id="5" creationId="{9B3DD546-0B89-0304-74B7-4349DFE6ADEE}"/>
          </ac:spMkLst>
        </pc:spChg>
        <pc:spChg chg="add mod">
          <ac:chgData name="Walter Raniero" userId="cc5e56bc-7a7b-4349-8c69-a38170a99fb2" providerId="ADAL" clId="{D17E236B-32CF-4D4C-A10A-413EF71F9DFB}" dt="2026-03-22T15:38:30.951" v="2820" actId="1076"/>
          <ac:spMkLst>
            <pc:docMk/>
            <pc:sldMk cId="4284701405" sldId="283"/>
            <ac:spMk id="7" creationId="{1CA1B422-4FEB-A19E-F4AE-8B2E739155EE}"/>
          </ac:spMkLst>
        </pc:spChg>
        <pc:spChg chg="add mod">
          <ac:chgData name="Walter Raniero" userId="cc5e56bc-7a7b-4349-8c69-a38170a99fb2" providerId="ADAL" clId="{D17E236B-32CF-4D4C-A10A-413EF71F9DFB}" dt="2026-03-22T15:38:20.208" v="2816" actId="255"/>
          <ac:spMkLst>
            <pc:docMk/>
            <pc:sldMk cId="4284701405" sldId="283"/>
            <ac:spMk id="8" creationId="{CCF5F414-BA9D-A27B-DE7D-CD0BC7FD2013}"/>
          </ac:spMkLst>
        </pc:spChg>
        <pc:spChg chg="add mod">
          <ac:chgData name="Walter Raniero" userId="cc5e56bc-7a7b-4349-8c69-a38170a99fb2" providerId="ADAL" clId="{D17E236B-32CF-4D4C-A10A-413EF71F9DFB}" dt="2026-03-22T15:37:55.651" v="2813"/>
          <ac:spMkLst>
            <pc:docMk/>
            <pc:sldMk cId="4284701405" sldId="283"/>
            <ac:spMk id="9" creationId="{4621CFD9-0E1A-515B-D4AC-4AABE0475AB2}"/>
          </ac:spMkLst>
        </pc:spChg>
        <pc:picChg chg="add mod">
          <ac:chgData name="Walter Raniero" userId="cc5e56bc-7a7b-4349-8c69-a38170a99fb2" providerId="ADAL" clId="{D17E236B-32CF-4D4C-A10A-413EF71F9DFB}" dt="2026-03-22T15:37:27.454" v="2809" actId="1036"/>
          <ac:picMkLst>
            <pc:docMk/>
            <pc:sldMk cId="4284701405" sldId="283"/>
            <ac:picMk id="6" creationId="{04E5C007-441F-5FDA-1F22-54BD33F753E0}"/>
          </ac:picMkLst>
        </pc:picChg>
      </pc:sldChg>
      <pc:sldChg chg="addSp delSp modSp add mod ord">
        <pc:chgData name="Walter Raniero" userId="cc5e56bc-7a7b-4349-8c69-a38170a99fb2" providerId="ADAL" clId="{D17E236B-32CF-4D4C-A10A-413EF71F9DFB}" dt="2026-03-22T15:24:15.916" v="2602" actId="207"/>
        <pc:sldMkLst>
          <pc:docMk/>
          <pc:sldMk cId="3701837794" sldId="284"/>
        </pc:sldMkLst>
        <pc:spChg chg="add mod">
          <ac:chgData name="Walter Raniero" userId="cc5e56bc-7a7b-4349-8c69-a38170a99fb2" providerId="ADAL" clId="{D17E236B-32CF-4D4C-A10A-413EF71F9DFB}" dt="2026-03-22T15:21:36.232" v="2548"/>
          <ac:spMkLst>
            <pc:docMk/>
            <pc:sldMk cId="3701837794" sldId="284"/>
            <ac:spMk id="5" creationId="{EB075E99-7851-1DFF-3884-4B2491F80BC3}"/>
          </ac:spMkLst>
        </pc:spChg>
        <pc:spChg chg="add mod">
          <ac:chgData name="Walter Raniero" userId="cc5e56bc-7a7b-4349-8c69-a38170a99fb2" providerId="ADAL" clId="{D17E236B-32CF-4D4C-A10A-413EF71F9DFB}" dt="2026-03-22T15:23:08.900" v="2584" actId="255"/>
          <ac:spMkLst>
            <pc:docMk/>
            <pc:sldMk cId="3701837794" sldId="284"/>
            <ac:spMk id="7" creationId="{98062D14-803D-FEE7-741B-7F7723E6B50A}"/>
          </ac:spMkLst>
        </pc:spChg>
        <pc:spChg chg="add mod">
          <ac:chgData name="Walter Raniero" userId="cc5e56bc-7a7b-4349-8c69-a38170a99fb2" providerId="ADAL" clId="{D17E236B-32CF-4D4C-A10A-413EF71F9DFB}" dt="2026-03-22T15:23:53.271" v="2598" actId="207"/>
          <ac:spMkLst>
            <pc:docMk/>
            <pc:sldMk cId="3701837794" sldId="284"/>
            <ac:spMk id="8" creationId="{A572B81C-B6F2-E919-0580-55675FF1927D}"/>
          </ac:spMkLst>
        </pc:spChg>
        <pc:spChg chg="mod">
          <ac:chgData name="Walter Raniero" userId="cc5e56bc-7a7b-4349-8c69-a38170a99fb2" providerId="ADAL" clId="{D17E236B-32CF-4D4C-A10A-413EF71F9DFB}" dt="2026-03-22T15:23:40.560" v="2594" actId="692"/>
          <ac:spMkLst>
            <pc:docMk/>
            <pc:sldMk cId="3701837794" sldId="284"/>
            <ac:spMk id="12" creationId="{AA9921EC-2AEB-38AE-1296-50DE99935EB2}"/>
          </ac:spMkLst>
        </pc:spChg>
        <pc:spChg chg="mod">
          <ac:chgData name="Walter Raniero" userId="cc5e56bc-7a7b-4349-8c69-a38170a99fb2" providerId="ADAL" clId="{D17E236B-32CF-4D4C-A10A-413EF71F9DFB}" dt="2026-03-22T15:22:21.191" v="2564" actId="2711"/>
          <ac:spMkLst>
            <pc:docMk/>
            <pc:sldMk cId="3701837794" sldId="284"/>
            <ac:spMk id="13" creationId="{5AC72152-9A81-F22D-F7F0-BED28D95F967}"/>
          </ac:spMkLst>
        </pc:spChg>
        <pc:spChg chg="mod">
          <ac:chgData name="Walter Raniero" userId="cc5e56bc-7a7b-4349-8c69-a38170a99fb2" providerId="ADAL" clId="{D17E236B-32CF-4D4C-A10A-413EF71F9DFB}" dt="2026-03-22T15:23:48.568" v="2597" actId="692"/>
          <ac:spMkLst>
            <pc:docMk/>
            <pc:sldMk cId="3701837794" sldId="284"/>
            <ac:spMk id="16" creationId="{4A7E9A1E-7BF2-D277-9704-84D38CF01DD9}"/>
          </ac:spMkLst>
        </pc:spChg>
        <pc:spChg chg="mod">
          <ac:chgData name="Walter Raniero" userId="cc5e56bc-7a7b-4349-8c69-a38170a99fb2" providerId="ADAL" clId="{D17E236B-32CF-4D4C-A10A-413EF71F9DFB}" dt="2026-03-22T15:22:21.191" v="2564" actId="2711"/>
          <ac:spMkLst>
            <pc:docMk/>
            <pc:sldMk cId="3701837794" sldId="284"/>
            <ac:spMk id="17" creationId="{328EE5F0-1DA1-2021-4C6B-BCAD04C2027B}"/>
          </ac:spMkLst>
        </pc:spChg>
        <pc:spChg chg="add mod">
          <ac:chgData name="Walter Raniero" userId="cc5e56bc-7a7b-4349-8c69-a38170a99fb2" providerId="ADAL" clId="{D17E236B-32CF-4D4C-A10A-413EF71F9DFB}" dt="2026-03-22T15:23:01.008" v="2583" actId="207"/>
          <ac:spMkLst>
            <pc:docMk/>
            <pc:sldMk cId="3701837794" sldId="284"/>
            <ac:spMk id="18" creationId="{23DCD65C-84E9-263B-970D-CD18EC588F18}"/>
          </ac:spMkLst>
        </pc:spChg>
        <pc:spChg chg="add mod">
          <ac:chgData name="Walter Raniero" userId="cc5e56bc-7a7b-4349-8c69-a38170a99fb2" providerId="ADAL" clId="{D17E236B-32CF-4D4C-A10A-413EF71F9DFB}" dt="2026-03-22T15:24:15.916" v="2602" actId="207"/>
          <ac:spMkLst>
            <pc:docMk/>
            <pc:sldMk cId="3701837794" sldId="284"/>
            <ac:spMk id="19" creationId="{E7CD3D88-DCD1-59B3-518E-E189C2546605}"/>
          </ac:spMkLst>
        </pc:spChg>
        <pc:grpChg chg="mod">
          <ac:chgData name="Walter Raniero" userId="cc5e56bc-7a7b-4349-8c69-a38170a99fb2" providerId="ADAL" clId="{D17E236B-32CF-4D4C-A10A-413EF71F9DFB}" dt="2026-03-22T15:23:23.929" v="2589" actId="1076"/>
          <ac:grpSpMkLst>
            <pc:docMk/>
            <pc:sldMk cId="3701837794" sldId="284"/>
            <ac:grpSpMk id="9" creationId="{D0F28C5E-3072-6CCB-8A64-18C6DB26D163}"/>
          </ac:grpSpMkLst>
        </pc:grpChg>
        <pc:grpChg chg="mod">
          <ac:chgData name="Walter Raniero" userId="cc5e56bc-7a7b-4349-8c69-a38170a99fb2" providerId="ADAL" clId="{D17E236B-32CF-4D4C-A10A-413EF71F9DFB}" dt="2026-03-22T15:23:16.753" v="2586" actId="1076"/>
          <ac:grpSpMkLst>
            <pc:docMk/>
            <pc:sldMk cId="3701837794" sldId="284"/>
            <ac:grpSpMk id="14" creationId="{6635F9C6-04EE-5EE7-8C53-8055DCD9DDAA}"/>
          </ac:grpSpMkLst>
        </pc:grpChg>
        <pc:picChg chg="add mod">
          <ac:chgData name="Walter Raniero" userId="cc5e56bc-7a7b-4349-8c69-a38170a99fb2" providerId="ADAL" clId="{D17E236B-32CF-4D4C-A10A-413EF71F9DFB}" dt="2026-03-22T15:23:27.529" v="2590" actId="1076"/>
          <ac:picMkLst>
            <pc:docMk/>
            <pc:sldMk cId="3701837794" sldId="284"/>
            <ac:picMk id="6" creationId="{F86074EA-F495-BB9A-0951-C6789102794E}"/>
          </ac:picMkLst>
        </pc:picChg>
        <pc:picChg chg="mod">
          <ac:chgData name="Walter Raniero" userId="cc5e56bc-7a7b-4349-8c69-a38170a99fb2" providerId="ADAL" clId="{D17E236B-32CF-4D4C-A10A-413EF71F9DFB}" dt="2026-03-22T15:22:11.925" v="2549"/>
          <ac:picMkLst>
            <pc:docMk/>
            <pc:sldMk cId="3701837794" sldId="284"/>
            <ac:picMk id="10" creationId="{86B0335D-AFAE-4DC0-3AD3-9D48B181A77A}"/>
          </ac:picMkLst>
        </pc:picChg>
        <pc:picChg chg="mod">
          <ac:chgData name="Walter Raniero" userId="cc5e56bc-7a7b-4349-8c69-a38170a99fb2" providerId="ADAL" clId="{D17E236B-32CF-4D4C-A10A-413EF71F9DFB}" dt="2026-03-22T15:23:21.905" v="2588" actId="1076"/>
          <ac:picMkLst>
            <pc:docMk/>
            <pc:sldMk cId="3701837794" sldId="284"/>
            <ac:picMk id="15" creationId="{3CE56290-424C-2717-EEAD-AAD2962827FC}"/>
          </ac:picMkLst>
        </pc:picChg>
      </pc:sldChg>
      <pc:sldChg chg="addSp delSp modSp add mod ord">
        <pc:chgData name="Walter Raniero" userId="cc5e56bc-7a7b-4349-8c69-a38170a99fb2" providerId="ADAL" clId="{D17E236B-32CF-4D4C-A10A-413EF71F9DFB}" dt="2026-03-22T02:59:33.853" v="2542" actId="14100"/>
        <pc:sldMkLst>
          <pc:docMk/>
          <pc:sldMk cId="970565537" sldId="285"/>
        </pc:sldMkLst>
        <pc:spChg chg="mod">
          <ac:chgData name="Walter Raniero" userId="cc5e56bc-7a7b-4349-8c69-a38170a99fb2" providerId="ADAL" clId="{D17E236B-32CF-4D4C-A10A-413EF71F9DFB}" dt="2026-03-22T02:56:52.719" v="2512" actId="1076"/>
          <ac:spMkLst>
            <pc:docMk/>
            <pc:sldMk cId="970565537" sldId="285"/>
            <ac:spMk id="4" creationId="{50A593A2-161C-E302-5210-6901991F8480}"/>
          </ac:spMkLst>
        </pc:spChg>
        <pc:spChg chg="add mod">
          <ac:chgData name="Walter Raniero" userId="cc5e56bc-7a7b-4349-8c69-a38170a99fb2" providerId="ADAL" clId="{D17E236B-32CF-4D4C-A10A-413EF71F9DFB}" dt="2026-03-22T02:58:49.270" v="2534" actId="1076"/>
          <ac:spMkLst>
            <pc:docMk/>
            <pc:sldMk cId="970565537" sldId="285"/>
            <ac:spMk id="27" creationId="{274FBC7E-A40E-E6C9-1884-1B5B39F3A310}"/>
          </ac:spMkLst>
        </pc:spChg>
        <pc:spChg chg="mod">
          <ac:chgData name="Walter Raniero" userId="cc5e56bc-7a7b-4349-8c69-a38170a99fb2" providerId="ADAL" clId="{D17E236B-32CF-4D4C-A10A-413EF71F9DFB}" dt="2026-03-22T02:57:17.128" v="2514"/>
          <ac:spMkLst>
            <pc:docMk/>
            <pc:sldMk cId="970565537" sldId="285"/>
            <ac:spMk id="35" creationId="{FF60FC6F-AAE5-E1B5-B9BF-FD91D9E862F0}"/>
          </ac:spMkLst>
        </pc:spChg>
        <pc:spChg chg="mod">
          <ac:chgData name="Walter Raniero" userId="cc5e56bc-7a7b-4349-8c69-a38170a99fb2" providerId="ADAL" clId="{D17E236B-32CF-4D4C-A10A-413EF71F9DFB}" dt="2026-03-22T02:57:17.128" v="2514"/>
          <ac:spMkLst>
            <pc:docMk/>
            <pc:sldMk cId="970565537" sldId="285"/>
            <ac:spMk id="36" creationId="{EFB7FB33-19A3-1612-87C5-B29D3E416E5E}"/>
          </ac:spMkLst>
        </pc:spChg>
        <pc:spChg chg="mod">
          <ac:chgData name="Walter Raniero" userId="cc5e56bc-7a7b-4349-8c69-a38170a99fb2" providerId="ADAL" clId="{D17E236B-32CF-4D4C-A10A-413EF71F9DFB}" dt="2026-03-22T02:57:17.128" v="2514"/>
          <ac:spMkLst>
            <pc:docMk/>
            <pc:sldMk cId="970565537" sldId="285"/>
            <ac:spMk id="38" creationId="{D9811915-11BE-4B87-235C-F9B49F2E9AB1}"/>
          </ac:spMkLst>
        </pc:spChg>
        <pc:spChg chg="mod">
          <ac:chgData name="Walter Raniero" userId="cc5e56bc-7a7b-4349-8c69-a38170a99fb2" providerId="ADAL" clId="{D17E236B-32CF-4D4C-A10A-413EF71F9DFB}" dt="2026-03-22T02:57:17.128" v="2514"/>
          <ac:spMkLst>
            <pc:docMk/>
            <pc:sldMk cId="970565537" sldId="285"/>
            <ac:spMk id="40" creationId="{CEF135F8-F781-B2B9-00B3-BC2F18523CAB}"/>
          </ac:spMkLst>
        </pc:spChg>
        <pc:spChg chg="mod">
          <ac:chgData name="Walter Raniero" userId="cc5e56bc-7a7b-4349-8c69-a38170a99fb2" providerId="ADAL" clId="{D17E236B-32CF-4D4C-A10A-413EF71F9DFB}" dt="2026-03-22T02:59:10.811" v="2539" actId="14100"/>
          <ac:spMkLst>
            <pc:docMk/>
            <pc:sldMk cId="970565537" sldId="285"/>
            <ac:spMk id="41" creationId="{3C95295D-0C9F-0AAE-5BFA-9512A74D390D}"/>
          </ac:spMkLst>
        </pc:spChg>
        <pc:spChg chg="mod">
          <ac:chgData name="Walter Raniero" userId="cc5e56bc-7a7b-4349-8c69-a38170a99fb2" providerId="ADAL" clId="{D17E236B-32CF-4D4C-A10A-413EF71F9DFB}" dt="2026-03-22T02:57:26.769" v="2516" actId="14100"/>
          <ac:spMkLst>
            <pc:docMk/>
            <pc:sldMk cId="970565537" sldId="285"/>
            <ac:spMk id="42" creationId="{FE3AD286-EAAC-7282-2BB0-B81A72D07D07}"/>
          </ac:spMkLst>
        </pc:spChg>
        <pc:spChg chg="mod">
          <ac:chgData name="Walter Raniero" userId="cc5e56bc-7a7b-4349-8c69-a38170a99fb2" providerId="ADAL" clId="{D17E236B-32CF-4D4C-A10A-413EF71F9DFB}" dt="2026-03-22T02:57:17.128" v="2514"/>
          <ac:spMkLst>
            <pc:docMk/>
            <pc:sldMk cId="970565537" sldId="285"/>
            <ac:spMk id="43" creationId="{85DC3B50-E933-8AA5-AE92-C982179C7D98}"/>
          </ac:spMkLst>
        </pc:spChg>
        <pc:spChg chg="mod">
          <ac:chgData name="Walter Raniero" userId="cc5e56bc-7a7b-4349-8c69-a38170a99fb2" providerId="ADAL" clId="{D17E236B-32CF-4D4C-A10A-413EF71F9DFB}" dt="2026-03-22T02:57:37.106" v="2519" actId="14100"/>
          <ac:spMkLst>
            <pc:docMk/>
            <pc:sldMk cId="970565537" sldId="285"/>
            <ac:spMk id="44" creationId="{DDF37629-91C2-9D5D-D41F-86EEF03DABA3}"/>
          </ac:spMkLst>
        </pc:spChg>
        <pc:spChg chg="mod">
          <ac:chgData name="Walter Raniero" userId="cc5e56bc-7a7b-4349-8c69-a38170a99fb2" providerId="ADAL" clId="{D17E236B-32CF-4D4C-A10A-413EF71F9DFB}" dt="2026-03-22T02:57:43.066" v="2521" actId="1076"/>
          <ac:spMkLst>
            <pc:docMk/>
            <pc:sldMk cId="970565537" sldId="285"/>
            <ac:spMk id="45" creationId="{EA7201FF-01AA-FD4F-B6BA-E80D5AFEE8D8}"/>
          </ac:spMkLst>
        </pc:spChg>
        <pc:spChg chg="add mod">
          <ac:chgData name="Walter Raniero" userId="cc5e56bc-7a7b-4349-8c69-a38170a99fb2" providerId="ADAL" clId="{D17E236B-32CF-4D4C-A10A-413EF71F9DFB}" dt="2026-03-22T02:58:13.966" v="2528" actId="1076"/>
          <ac:spMkLst>
            <pc:docMk/>
            <pc:sldMk cId="970565537" sldId="285"/>
            <ac:spMk id="47" creationId="{41F54496-3B93-57C3-D2F4-A25BED4FE003}"/>
          </ac:spMkLst>
        </pc:spChg>
        <pc:spChg chg="add mod">
          <ac:chgData name="Walter Raniero" userId="cc5e56bc-7a7b-4349-8c69-a38170a99fb2" providerId="ADAL" clId="{D17E236B-32CF-4D4C-A10A-413EF71F9DFB}" dt="2026-03-22T02:59:33.853" v="2542" actId="14100"/>
          <ac:spMkLst>
            <pc:docMk/>
            <pc:sldMk cId="970565537" sldId="285"/>
            <ac:spMk id="48" creationId="{633350F2-5FF6-CDB5-DCF7-D53A30E64963}"/>
          </ac:spMkLst>
        </pc:spChg>
        <pc:grpChg chg="mod">
          <ac:chgData name="Walter Raniero" userId="cc5e56bc-7a7b-4349-8c69-a38170a99fb2" providerId="ADAL" clId="{D17E236B-32CF-4D4C-A10A-413EF71F9DFB}" dt="2026-03-22T02:57:23.741" v="2515" actId="14100"/>
          <ac:grpSpMkLst>
            <pc:docMk/>
            <pc:sldMk cId="970565537" sldId="285"/>
            <ac:grpSpMk id="29" creationId="{A14E6413-DF6C-25B4-2F06-54E002AB83A9}"/>
          </ac:grpSpMkLst>
        </pc:grpChg>
        <pc:picChg chg="mod">
          <ac:chgData name="Walter Raniero" userId="cc5e56bc-7a7b-4349-8c69-a38170a99fb2" providerId="ADAL" clId="{D17E236B-32CF-4D4C-A10A-413EF71F9DFB}" dt="2026-03-22T02:57:58.037" v="2524" actId="1076"/>
          <ac:picMkLst>
            <pc:docMk/>
            <pc:sldMk cId="970565537" sldId="285"/>
            <ac:picMk id="28" creationId="{0413098E-6F6D-B792-F099-1E7AC4166FC0}"/>
          </ac:picMkLst>
        </pc:picChg>
        <pc:picChg chg="mod">
          <ac:chgData name="Walter Raniero" userId="cc5e56bc-7a7b-4349-8c69-a38170a99fb2" providerId="ADAL" clId="{D17E236B-32CF-4D4C-A10A-413EF71F9DFB}" dt="2026-03-22T02:59:08.020" v="2538" actId="1076"/>
          <ac:picMkLst>
            <pc:docMk/>
            <pc:sldMk cId="970565537" sldId="285"/>
            <ac:picMk id="30" creationId="{7F140E05-4AB3-65DB-2CEA-E6D9528DF50E}"/>
          </ac:picMkLst>
        </pc:picChg>
        <pc:picChg chg="mod">
          <ac:chgData name="Walter Raniero" userId="cc5e56bc-7a7b-4349-8c69-a38170a99fb2" providerId="ADAL" clId="{D17E236B-32CF-4D4C-A10A-413EF71F9DFB}" dt="2026-03-22T02:59:01.491" v="2536" actId="1076"/>
          <ac:picMkLst>
            <pc:docMk/>
            <pc:sldMk cId="970565537" sldId="285"/>
            <ac:picMk id="46" creationId="{F4806521-CA8A-2F88-AB0A-EA7983A77275}"/>
          </ac:picMkLst>
        </pc:picChg>
      </pc:sldChg>
      <pc:sldChg chg="addSp delSp modSp add mod">
        <pc:chgData name="Walter Raniero" userId="cc5e56bc-7a7b-4349-8c69-a38170a99fb2" providerId="ADAL" clId="{D17E236B-32CF-4D4C-A10A-413EF71F9DFB}" dt="2026-03-22T02:47:36.188" v="2415"/>
        <pc:sldMkLst>
          <pc:docMk/>
          <pc:sldMk cId="1984173858" sldId="286"/>
        </pc:sldMkLst>
        <pc:spChg chg="add mod">
          <ac:chgData name="Walter Raniero" userId="cc5e56bc-7a7b-4349-8c69-a38170a99fb2" providerId="ADAL" clId="{D17E236B-32CF-4D4C-A10A-413EF71F9DFB}" dt="2026-03-22T02:46:10.533" v="2404" actId="255"/>
          <ac:spMkLst>
            <pc:docMk/>
            <pc:sldMk cId="1984173858" sldId="286"/>
            <ac:spMk id="8" creationId="{35F86C8F-2360-326E-D281-764EFAFC23C9}"/>
          </ac:spMkLst>
        </pc:spChg>
        <pc:spChg chg="add mod">
          <ac:chgData name="Walter Raniero" userId="cc5e56bc-7a7b-4349-8c69-a38170a99fb2" providerId="ADAL" clId="{D17E236B-32CF-4D4C-A10A-413EF71F9DFB}" dt="2026-03-22T02:45:52.171" v="2401" actId="2711"/>
          <ac:spMkLst>
            <pc:docMk/>
            <pc:sldMk cId="1984173858" sldId="286"/>
            <ac:spMk id="9" creationId="{0B88FA55-2144-35CD-641E-0290EE747186}"/>
          </ac:spMkLst>
        </pc:spChg>
        <pc:spChg chg="add mod">
          <ac:chgData name="Walter Raniero" userId="cc5e56bc-7a7b-4349-8c69-a38170a99fb2" providerId="ADAL" clId="{D17E236B-32CF-4D4C-A10A-413EF71F9DFB}" dt="2026-03-22T02:46:36.116" v="2409" actId="255"/>
          <ac:spMkLst>
            <pc:docMk/>
            <pc:sldMk cId="1984173858" sldId="286"/>
            <ac:spMk id="12" creationId="{165423ED-7643-0824-8B7E-2AEFAB2A0B05}"/>
          </ac:spMkLst>
        </pc:spChg>
        <pc:spChg chg="add mod">
          <ac:chgData name="Walter Raniero" userId="cc5e56bc-7a7b-4349-8c69-a38170a99fb2" providerId="ADAL" clId="{D17E236B-32CF-4D4C-A10A-413EF71F9DFB}" dt="2026-03-22T02:46:30.672" v="2408" actId="1076"/>
          <ac:spMkLst>
            <pc:docMk/>
            <pc:sldMk cId="1984173858" sldId="286"/>
            <ac:spMk id="14" creationId="{CCB9E82C-36C5-2C71-C70C-BEC8191A6E9A}"/>
          </ac:spMkLst>
        </pc:spChg>
        <pc:spChg chg="add mod">
          <ac:chgData name="Walter Raniero" userId="cc5e56bc-7a7b-4349-8c69-a38170a99fb2" providerId="ADAL" clId="{D17E236B-32CF-4D4C-A10A-413EF71F9DFB}" dt="2026-03-22T02:45:52.171" v="2401" actId="2711"/>
          <ac:spMkLst>
            <pc:docMk/>
            <pc:sldMk cId="1984173858" sldId="286"/>
            <ac:spMk id="15" creationId="{63313B5F-78BA-E2F3-822D-8A7B9E3CACD7}"/>
          </ac:spMkLst>
        </pc:spChg>
        <pc:spChg chg="add mod">
          <ac:chgData name="Walter Raniero" userId="cc5e56bc-7a7b-4349-8c69-a38170a99fb2" providerId="ADAL" clId="{D17E236B-32CF-4D4C-A10A-413EF71F9DFB}" dt="2026-03-22T02:47:09.814" v="2411" actId="20577"/>
          <ac:spMkLst>
            <pc:docMk/>
            <pc:sldMk cId="1984173858" sldId="286"/>
            <ac:spMk id="17" creationId="{8A48BF04-FCBD-4A05-56F6-1D16705C06DB}"/>
          </ac:spMkLst>
        </pc:spChg>
        <pc:spChg chg="add mod">
          <ac:chgData name="Walter Raniero" userId="cc5e56bc-7a7b-4349-8c69-a38170a99fb2" providerId="ADAL" clId="{D17E236B-32CF-4D4C-A10A-413EF71F9DFB}" dt="2026-03-22T02:47:36.188" v="2415"/>
          <ac:spMkLst>
            <pc:docMk/>
            <pc:sldMk cId="1984173858" sldId="286"/>
            <ac:spMk id="18" creationId="{9133F69B-F8B6-DDF6-9CD9-7B32A433A1D9}"/>
          </ac:spMkLst>
        </pc:spChg>
        <pc:picChg chg="add mod">
          <ac:chgData name="Walter Raniero" userId="cc5e56bc-7a7b-4349-8c69-a38170a99fb2" providerId="ADAL" clId="{D17E236B-32CF-4D4C-A10A-413EF71F9DFB}" dt="2026-03-22T02:45:52.171" v="2401" actId="2711"/>
          <ac:picMkLst>
            <pc:docMk/>
            <pc:sldMk cId="1984173858" sldId="286"/>
            <ac:picMk id="5" creationId="{6ABB5AE1-A99F-6489-19FD-1AF87BCE714E}"/>
          </ac:picMkLst>
        </pc:picChg>
        <pc:picChg chg="add mod">
          <ac:chgData name="Walter Raniero" userId="cc5e56bc-7a7b-4349-8c69-a38170a99fb2" providerId="ADAL" clId="{D17E236B-32CF-4D4C-A10A-413EF71F9DFB}" dt="2026-03-22T02:45:52.171" v="2401" actId="2711"/>
          <ac:picMkLst>
            <pc:docMk/>
            <pc:sldMk cId="1984173858" sldId="286"/>
            <ac:picMk id="7" creationId="{43E5B5D3-52D8-AB43-F7CA-279F187613AE}"/>
          </ac:picMkLst>
        </pc:picChg>
        <pc:picChg chg="add mod">
          <ac:chgData name="Walter Raniero" userId="cc5e56bc-7a7b-4349-8c69-a38170a99fb2" providerId="ADAL" clId="{D17E236B-32CF-4D4C-A10A-413EF71F9DFB}" dt="2026-03-22T02:45:52.171" v="2401" actId="2711"/>
          <ac:picMkLst>
            <pc:docMk/>
            <pc:sldMk cId="1984173858" sldId="286"/>
            <ac:picMk id="10" creationId="{1703C2F7-8EE3-2CDA-B2CE-E8B8AFE8CF2C}"/>
          </ac:picMkLst>
        </pc:picChg>
        <pc:picChg chg="add mod">
          <ac:chgData name="Walter Raniero" userId="cc5e56bc-7a7b-4349-8c69-a38170a99fb2" providerId="ADAL" clId="{D17E236B-32CF-4D4C-A10A-413EF71F9DFB}" dt="2026-03-22T02:46:25.038" v="2406" actId="1076"/>
          <ac:picMkLst>
            <pc:docMk/>
            <pc:sldMk cId="1984173858" sldId="286"/>
            <ac:picMk id="16" creationId="{F547EC38-235A-F7FC-2D66-FEE74220E273}"/>
          </ac:picMkLst>
        </pc:picChg>
      </pc:sldChg>
      <pc:sldChg chg="addSp delSp modSp add mod">
        <pc:chgData name="Walter Raniero" userId="cc5e56bc-7a7b-4349-8c69-a38170a99fb2" providerId="ADAL" clId="{D17E236B-32CF-4D4C-A10A-413EF71F9DFB}" dt="2026-03-22T02:40:14.538" v="2347" actId="1076"/>
        <pc:sldMkLst>
          <pc:docMk/>
          <pc:sldMk cId="3020178160" sldId="287"/>
        </pc:sldMkLst>
        <pc:spChg chg="add mod">
          <ac:chgData name="Walter Raniero" userId="cc5e56bc-7a7b-4349-8c69-a38170a99fb2" providerId="ADAL" clId="{D17E236B-32CF-4D4C-A10A-413EF71F9DFB}" dt="2026-03-22T02:37:54.734" v="2283" actId="1076"/>
          <ac:spMkLst>
            <pc:docMk/>
            <pc:sldMk cId="3020178160" sldId="287"/>
            <ac:spMk id="6" creationId="{3481E05C-C0A8-8CA1-8C21-3E16225E7A9B}"/>
          </ac:spMkLst>
        </pc:spChg>
        <pc:spChg chg="add mod">
          <ac:chgData name="Walter Raniero" userId="cc5e56bc-7a7b-4349-8c69-a38170a99fb2" providerId="ADAL" clId="{D17E236B-32CF-4D4C-A10A-413EF71F9DFB}" dt="2026-03-22T02:37:25.586" v="2275"/>
          <ac:spMkLst>
            <pc:docMk/>
            <pc:sldMk cId="3020178160" sldId="287"/>
            <ac:spMk id="8" creationId="{C0617563-06B9-4D1C-1449-3DE35C70C9A7}"/>
          </ac:spMkLst>
        </pc:spChg>
        <pc:spChg chg="add mod">
          <ac:chgData name="Walter Raniero" userId="cc5e56bc-7a7b-4349-8c69-a38170a99fb2" providerId="ADAL" clId="{D17E236B-32CF-4D4C-A10A-413EF71F9DFB}" dt="2026-03-22T02:38:27.387" v="2314" actId="14100"/>
          <ac:spMkLst>
            <pc:docMk/>
            <pc:sldMk cId="3020178160" sldId="287"/>
            <ac:spMk id="10" creationId="{FEDCAC2A-C0B2-7B9F-3A80-4EE4DFB09547}"/>
          </ac:spMkLst>
        </pc:spChg>
        <pc:spChg chg="add mod">
          <ac:chgData name="Walter Raniero" userId="cc5e56bc-7a7b-4349-8c69-a38170a99fb2" providerId="ADAL" clId="{D17E236B-32CF-4D4C-A10A-413EF71F9DFB}" dt="2026-03-22T02:40:14.538" v="2347" actId="1076"/>
          <ac:spMkLst>
            <pc:docMk/>
            <pc:sldMk cId="3020178160" sldId="287"/>
            <ac:spMk id="12" creationId="{581758D1-E578-5B04-2752-1B7106306887}"/>
          </ac:spMkLst>
        </pc:spChg>
        <pc:picChg chg="add mod">
          <ac:chgData name="Walter Raniero" userId="cc5e56bc-7a7b-4349-8c69-a38170a99fb2" providerId="ADAL" clId="{D17E236B-32CF-4D4C-A10A-413EF71F9DFB}" dt="2026-03-22T02:37:25.586" v="2275"/>
          <ac:picMkLst>
            <pc:docMk/>
            <pc:sldMk cId="3020178160" sldId="287"/>
            <ac:picMk id="5" creationId="{879E1943-23E8-2DB7-2999-D2AC4645D282}"/>
          </ac:picMkLst>
        </pc:picChg>
        <pc:picChg chg="add mod">
          <ac:chgData name="Walter Raniero" userId="cc5e56bc-7a7b-4349-8c69-a38170a99fb2" providerId="ADAL" clId="{D17E236B-32CF-4D4C-A10A-413EF71F9DFB}" dt="2026-03-22T02:37:48.406" v="2281" actId="1076"/>
          <ac:picMkLst>
            <pc:docMk/>
            <pc:sldMk cId="3020178160" sldId="287"/>
            <ac:picMk id="7" creationId="{A4EBB0B4-45AC-08B8-39AD-6124D682BE1A}"/>
          </ac:picMkLst>
        </pc:picChg>
        <pc:picChg chg="add mod">
          <ac:chgData name="Walter Raniero" userId="cc5e56bc-7a7b-4349-8c69-a38170a99fb2" providerId="ADAL" clId="{D17E236B-32CF-4D4C-A10A-413EF71F9DFB}" dt="2026-03-22T02:37:51.033" v="2282" actId="1076"/>
          <ac:picMkLst>
            <pc:docMk/>
            <pc:sldMk cId="3020178160" sldId="287"/>
            <ac:picMk id="9" creationId="{AB9471D4-0DBC-4C91-E24B-6E85AE57E5AB}"/>
          </ac:picMkLst>
        </pc:picChg>
      </pc:sldChg>
      <pc:sldChg chg="addSp delSp modSp add mod">
        <pc:chgData name="Walter Raniero" userId="cc5e56bc-7a7b-4349-8c69-a38170a99fb2" providerId="ADAL" clId="{D17E236B-32CF-4D4C-A10A-413EF71F9DFB}" dt="2026-03-22T02:47:24.103" v="2413" actId="20577"/>
        <pc:sldMkLst>
          <pc:docMk/>
          <pc:sldMk cId="954825654" sldId="288"/>
        </pc:sldMkLst>
        <pc:spChg chg="add mod">
          <ac:chgData name="Walter Raniero" userId="cc5e56bc-7a7b-4349-8c69-a38170a99fb2" providerId="ADAL" clId="{D17E236B-32CF-4D4C-A10A-413EF71F9DFB}" dt="2026-03-22T02:45:15.213" v="2399" actId="1076"/>
          <ac:spMkLst>
            <pc:docMk/>
            <pc:sldMk cId="954825654" sldId="288"/>
            <ac:spMk id="6" creationId="{AC18F2BD-1634-040B-17C5-22DC4ACCEC87}"/>
          </ac:spMkLst>
        </pc:spChg>
        <pc:spChg chg="add mod">
          <ac:chgData name="Walter Raniero" userId="cc5e56bc-7a7b-4349-8c69-a38170a99fb2" providerId="ADAL" clId="{D17E236B-32CF-4D4C-A10A-413EF71F9DFB}" dt="2026-03-22T02:47:24.103" v="2413" actId="20577"/>
          <ac:spMkLst>
            <pc:docMk/>
            <pc:sldMk cId="954825654" sldId="288"/>
            <ac:spMk id="12" creationId="{74FCDA4F-6ED7-2530-448B-604DC162A9E8}"/>
          </ac:spMkLst>
        </pc:spChg>
        <pc:picChg chg="add mod">
          <ac:chgData name="Walter Raniero" userId="cc5e56bc-7a7b-4349-8c69-a38170a99fb2" providerId="ADAL" clId="{D17E236B-32CF-4D4C-A10A-413EF71F9DFB}" dt="2026-03-22T02:45:00.136" v="2398" actId="1076"/>
          <ac:picMkLst>
            <pc:docMk/>
            <pc:sldMk cId="954825654" sldId="288"/>
            <ac:picMk id="5" creationId="{59680FE2-BC80-80CF-5BC2-2C0AF09FD05B}"/>
          </ac:picMkLst>
        </pc:picChg>
        <pc:picChg chg="add mod">
          <ac:chgData name="Walter Raniero" userId="cc5e56bc-7a7b-4349-8c69-a38170a99fb2" providerId="ADAL" clId="{D17E236B-32CF-4D4C-A10A-413EF71F9DFB}" dt="2026-03-22T02:42:10.338" v="2354"/>
          <ac:picMkLst>
            <pc:docMk/>
            <pc:sldMk cId="954825654" sldId="288"/>
            <ac:picMk id="7" creationId="{49ADC9B8-B1F7-33EB-D4CD-38E3C2B36859}"/>
          </ac:picMkLst>
        </pc:picChg>
        <pc:picChg chg="add mod">
          <ac:chgData name="Walter Raniero" userId="cc5e56bc-7a7b-4349-8c69-a38170a99fb2" providerId="ADAL" clId="{D17E236B-32CF-4D4C-A10A-413EF71F9DFB}" dt="2026-03-22T02:44:56.170" v="2397" actId="1076"/>
          <ac:picMkLst>
            <pc:docMk/>
            <pc:sldMk cId="954825654" sldId="288"/>
            <ac:picMk id="8" creationId="{ADBB1990-9140-EE3B-A1E7-8ACCFBA34805}"/>
          </ac:picMkLst>
        </pc:picChg>
      </pc:sldChg>
      <pc:sldChg chg="modSp add mod ord">
        <pc:chgData name="Walter Raniero" userId="cc5e56bc-7a7b-4349-8c69-a38170a99fb2" providerId="ADAL" clId="{D17E236B-32CF-4D4C-A10A-413EF71F9DFB}" dt="2026-03-24T16:35:09.150" v="4875" actId="20577"/>
        <pc:sldMkLst>
          <pc:docMk/>
          <pc:sldMk cId="1091797241" sldId="289"/>
        </pc:sldMkLst>
        <pc:spChg chg="mod">
          <ac:chgData name="Walter Raniero" userId="cc5e56bc-7a7b-4349-8c69-a38170a99fb2" providerId="ADAL" clId="{D17E236B-32CF-4D4C-A10A-413EF71F9DFB}" dt="2026-03-24T16:35:09.150" v="4875" actId="20577"/>
          <ac:spMkLst>
            <pc:docMk/>
            <pc:sldMk cId="1091797241" sldId="289"/>
            <ac:spMk id="4" creationId="{90D09FD1-ACC8-759F-0C69-DB5475242D38}"/>
          </ac:spMkLst>
        </pc:spChg>
        <pc:spChg chg="mod">
          <ac:chgData name="Walter Raniero" userId="cc5e56bc-7a7b-4349-8c69-a38170a99fb2" providerId="ADAL" clId="{D17E236B-32CF-4D4C-A10A-413EF71F9DFB}" dt="2026-03-24T14:43:34.468" v="4769" actId="1035"/>
          <ac:spMkLst>
            <pc:docMk/>
            <pc:sldMk cId="1091797241" sldId="289"/>
            <ac:spMk id="5" creationId="{52F44AB5-9425-0555-301B-AB34E9661118}"/>
          </ac:spMkLst>
        </pc:spChg>
      </pc:sldChg>
      <pc:sldChg chg="modSp add mod">
        <pc:chgData name="Walter Raniero" userId="cc5e56bc-7a7b-4349-8c69-a38170a99fb2" providerId="ADAL" clId="{D17E236B-32CF-4D4C-A10A-413EF71F9DFB}" dt="2026-03-24T16:35:34.211" v="4889" actId="1036"/>
        <pc:sldMkLst>
          <pc:docMk/>
          <pc:sldMk cId="2661593465" sldId="290"/>
        </pc:sldMkLst>
        <pc:spChg chg="mod">
          <ac:chgData name="Walter Raniero" userId="cc5e56bc-7a7b-4349-8c69-a38170a99fb2" providerId="ADAL" clId="{D17E236B-32CF-4D4C-A10A-413EF71F9DFB}" dt="2026-03-24T16:35:24.059" v="4885" actId="20577"/>
          <ac:spMkLst>
            <pc:docMk/>
            <pc:sldMk cId="2661593465" sldId="290"/>
            <ac:spMk id="4" creationId="{8A6AD3F8-1FF9-C0E5-0676-8054EFA74B76}"/>
          </ac:spMkLst>
        </pc:spChg>
        <pc:spChg chg="mod">
          <ac:chgData name="Walter Raniero" userId="cc5e56bc-7a7b-4349-8c69-a38170a99fb2" providerId="ADAL" clId="{D17E236B-32CF-4D4C-A10A-413EF71F9DFB}" dt="2026-03-24T16:35:34.211" v="4889" actId="1036"/>
          <ac:spMkLst>
            <pc:docMk/>
            <pc:sldMk cId="2661593465" sldId="290"/>
            <ac:spMk id="5" creationId="{F445FC7A-DB3A-833D-9CEB-E1D70F528E10}"/>
          </ac:spMkLst>
        </pc:spChg>
      </pc:sldChg>
      <pc:sldChg chg="addSp delSp modSp add del mod">
        <pc:chgData name="Walter Raniero" userId="cc5e56bc-7a7b-4349-8c69-a38170a99fb2" providerId="ADAL" clId="{D17E236B-32CF-4D4C-A10A-413EF71F9DFB}" dt="2026-03-23T17:52:08.921" v="4540" actId="47"/>
        <pc:sldMkLst>
          <pc:docMk/>
          <pc:sldMk cId="1523334370" sldId="291"/>
        </pc:sldMkLst>
        <pc:spChg chg="add mod">
          <ac:chgData name="Walter Raniero" userId="cc5e56bc-7a7b-4349-8c69-a38170a99fb2" providerId="ADAL" clId="{D17E236B-32CF-4D4C-A10A-413EF71F9DFB}" dt="2026-03-23T17:23:04.957" v="4509" actId="20577"/>
          <ac:spMkLst>
            <pc:docMk/>
            <pc:sldMk cId="1523334370" sldId="291"/>
            <ac:spMk id="17" creationId="{3EC3C094-62C3-868E-CEF3-A5A192A1AC31}"/>
          </ac:spMkLst>
        </pc:spChg>
        <pc:spChg chg="add mod">
          <ac:chgData name="Walter Raniero" userId="cc5e56bc-7a7b-4349-8c69-a38170a99fb2" providerId="ADAL" clId="{D17E236B-32CF-4D4C-A10A-413EF71F9DFB}" dt="2026-03-23T16:15:00.794" v="4491" actId="1076"/>
          <ac:spMkLst>
            <pc:docMk/>
            <pc:sldMk cId="1523334370" sldId="291"/>
            <ac:spMk id="26" creationId="{B04E2F79-BA0E-3D50-0CB9-7266583815E4}"/>
          </ac:spMkLst>
        </pc:spChg>
        <pc:spChg chg="add mod">
          <ac:chgData name="Walter Raniero" userId="cc5e56bc-7a7b-4349-8c69-a38170a99fb2" providerId="ADAL" clId="{D17E236B-32CF-4D4C-A10A-413EF71F9DFB}" dt="2026-03-23T16:15:33.783" v="4494" actId="1076"/>
          <ac:spMkLst>
            <pc:docMk/>
            <pc:sldMk cId="1523334370" sldId="291"/>
            <ac:spMk id="45" creationId="{4B714E3C-790C-DCEA-6DFC-E68CA517EB1D}"/>
          </ac:spMkLst>
        </pc:spChg>
        <pc:spChg chg="add del mod">
          <ac:chgData name="Walter Raniero" userId="cc5e56bc-7a7b-4349-8c69-a38170a99fb2" providerId="ADAL" clId="{D17E236B-32CF-4D4C-A10A-413EF71F9DFB}" dt="2026-03-23T16:14:47.241" v="4486" actId="478"/>
          <ac:spMkLst>
            <pc:docMk/>
            <pc:sldMk cId="1523334370" sldId="291"/>
            <ac:spMk id="46" creationId="{3F1E10EE-E5EB-2E05-28AA-901B076F8A5F}"/>
          </ac:spMkLst>
        </pc:spChg>
        <pc:grpChg chg="add del mod">
          <ac:chgData name="Walter Raniero" userId="cc5e56bc-7a7b-4349-8c69-a38170a99fb2" providerId="ADAL" clId="{D17E236B-32CF-4D4C-A10A-413EF71F9DFB}" dt="2026-03-23T16:14:43.920" v="4485" actId="478"/>
          <ac:grpSpMkLst>
            <pc:docMk/>
            <pc:sldMk cId="1523334370" sldId="291"/>
            <ac:grpSpMk id="42" creationId="{69EBFAC1-9FEC-6490-3F19-1E0B8610FD3C}"/>
          </ac:grpSpMkLst>
        </pc:grpChg>
        <pc:picChg chg="add mod">
          <ac:chgData name="Walter Raniero" userId="cc5e56bc-7a7b-4349-8c69-a38170a99fb2" providerId="ADAL" clId="{D17E236B-32CF-4D4C-A10A-413EF71F9DFB}" dt="2026-03-23T16:15:42.968" v="4495" actId="14100"/>
          <ac:picMkLst>
            <pc:docMk/>
            <pc:sldMk cId="1523334370" sldId="291"/>
            <ac:picMk id="22" creationId="{C727D715-ECAF-F01F-CF23-7E10ED747F67}"/>
          </ac:picMkLst>
        </pc:picChg>
        <pc:picChg chg="add mod">
          <ac:chgData name="Walter Raniero" userId="cc5e56bc-7a7b-4349-8c69-a38170a99fb2" providerId="ADAL" clId="{D17E236B-32CF-4D4C-A10A-413EF71F9DFB}" dt="2026-03-23T16:14:50.453" v="4487" actId="1076"/>
          <ac:picMkLst>
            <pc:docMk/>
            <pc:sldMk cId="1523334370" sldId="291"/>
            <ac:picMk id="23" creationId="{6C6432FD-7684-727B-05AE-D480E5417A75}"/>
          </ac:picMkLst>
        </pc:picChg>
        <pc:cxnChg chg="add mod">
          <ac:chgData name="Walter Raniero" userId="cc5e56bc-7a7b-4349-8c69-a38170a99fb2" providerId="ADAL" clId="{D17E236B-32CF-4D4C-A10A-413EF71F9DFB}" dt="2026-03-23T16:14:58.464" v="4490" actId="14100"/>
          <ac:cxnSpMkLst>
            <pc:docMk/>
            <pc:sldMk cId="1523334370" sldId="291"/>
            <ac:cxnSpMk id="25" creationId="{0BD8EAA5-1668-4689-72DF-F768B7F45DC1}"/>
          </ac:cxnSpMkLst>
        </pc:cxnChg>
        <pc:cxnChg chg="add mod">
          <ac:chgData name="Walter Raniero" userId="cc5e56bc-7a7b-4349-8c69-a38170a99fb2" providerId="ADAL" clId="{D17E236B-32CF-4D4C-A10A-413EF71F9DFB}" dt="2026-03-23T16:14:52.883" v="4488" actId="1076"/>
          <ac:cxnSpMkLst>
            <pc:docMk/>
            <pc:sldMk cId="1523334370" sldId="291"/>
            <ac:cxnSpMk id="27" creationId="{BCE585C7-9539-F6D4-14D3-28E3EED3BD33}"/>
          </ac:cxnSpMkLst>
        </pc:cxnChg>
      </pc:sldChg>
      <pc:sldChg chg="addSp delSp modSp add mod">
        <pc:chgData name="Walter Raniero" userId="cc5e56bc-7a7b-4349-8c69-a38170a99fb2" providerId="ADAL" clId="{D17E236B-32CF-4D4C-A10A-413EF71F9DFB}" dt="2026-03-24T17:04:03.059" v="4931" actId="20577"/>
        <pc:sldMkLst>
          <pc:docMk/>
          <pc:sldMk cId="4102045980" sldId="292"/>
        </pc:sldMkLst>
        <pc:spChg chg="mod">
          <ac:chgData name="Walter Raniero" userId="cc5e56bc-7a7b-4349-8c69-a38170a99fb2" providerId="ADAL" clId="{D17E236B-32CF-4D4C-A10A-413EF71F9DFB}" dt="2026-03-22T17:41:31.311" v="3772" actId="6549"/>
          <ac:spMkLst>
            <pc:docMk/>
            <pc:sldMk cId="4102045980" sldId="292"/>
            <ac:spMk id="4" creationId="{41D849A3-BDDA-0CA9-4B42-237AA61E88F1}"/>
          </ac:spMkLst>
        </pc:spChg>
        <pc:spChg chg="add del mod">
          <ac:chgData name="Walter Raniero" userId="cc5e56bc-7a7b-4349-8c69-a38170a99fb2" providerId="ADAL" clId="{D17E236B-32CF-4D4C-A10A-413EF71F9DFB}" dt="2026-03-24T17:04:03.059" v="4931" actId="20577"/>
          <ac:spMkLst>
            <pc:docMk/>
            <pc:sldMk cId="4102045980" sldId="292"/>
            <ac:spMk id="5" creationId="{673C1CF1-E0F2-095F-ED5D-85CC7D4E957B}"/>
          </ac:spMkLst>
        </pc:spChg>
      </pc:sldChg>
      <pc:sldChg chg="addSp delSp modSp add del mod ord">
        <pc:chgData name="Walter Raniero" userId="cc5e56bc-7a7b-4349-8c69-a38170a99fb2" providerId="ADAL" clId="{D17E236B-32CF-4D4C-A10A-413EF71F9DFB}" dt="2026-03-24T17:06:11.714" v="4935" actId="47"/>
        <pc:sldMkLst>
          <pc:docMk/>
          <pc:sldMk cId="2107214413" sldId="293"/>
        </pc:sldMkLst>
        <pc:spChg chg="add mod">
          <ac:chgData name="Walter Raniero" userId="cc5e56bc-7a7b-4349-8c69-a38170a99fb2" providerId="ADAL" clId="{D17E236B-32CF-4D4C-A10A-413EF71F9DFB}" dt="2026-03-22T02:53:43.855" v="2489" actId="1076"/>
          <ac:spMkLst>
            <pc:docMk/>
            <pc:sldMk cId="2107214413" sldId="293"/>
            <ac:spMk id="4" creationId="{11A8D56A-A852-F7F4-449D-DE883912F85D}"/>
          </ac:spMkLst>
        </pc:spChg>
        <pc:spChg chg="mod">
          <ac:chgData name="Walter Raniero" userId="cc5e56bc-7a7b-4349-8c69-a38170a99fb2" providerId="ADAL" clId="{D17E236B-32CF-4D4C-A10A-413EF71F9DFB}" dt="2026-03-22T02:52:58.431" v="2479" actId="20577"/>
          <ac:spMkLst>
            <pc:docMk/>
            <pc:sldMk cId="2107214413" sldId="293"/>
            <ac:spMk id="18" creationId="{C7963C49-435A-7C6B-BA99-5D193D9AF02A}"/>
          </ac:spMkLst>
        </pc:spChg>
        <pc:spChg chg="mod">
          <ac:chgData name="Walter Raniero" userId="cc5e56bc-7a7b-4349-8c69-a38170a99fb2" providerId="ADAL" clId="{D17E236B-32CF-4D4C-A10A-413EF71F9DFB}" dt="2026-03-22T02:51:29.090" v="2453" actId="207"/>
          <ac:spMkLst>
            <pc:docMk/>
            <pc:sldMk cId="2107214413" sldId="293"/>
            <ac:spMk id="24" creationId="{449F17EC-62BB-7BAA-8E19-CF77AE86A1E3}"/>
          </ac:spMkLst>
        </pc:spChg>
        <pc:spChg chg="mod">
          <ac:chgData name="Walter Raniero" userId="cc5e56bc-7a7b-4349-8c69-a38170a99fb2" providerId="ADAL" clId="{D17E236B-32CF-4D4C-A10A-413EF71F9DFB}" dt="2026-03-22T02:51:29.090" v="2453" actId="207"/>
          <ac:spMkLst>
            <pc:docMk/>
            <pc:sldMk cId="2107214413" sldId="293"/>
            <ac:spMk id="28" creationId="{7C6A530D-DA56-46A0-FBFD-C59E2E405D3B}"/>
          </ac:spMkLst>
        </pc:spChg>
        <pc:spChg chg="mod">
          <ac:chgData name="Walter Raniero" userId="cc5e56bc-7a7b-4349-8c69-a38170a99fb2" providerId="ADAL" clId="{D17E236B-32CF-4D4C-A10A-413EF71F9DFB}" dt="2026-03-22T02:51:29.090" v="2453" actId="207"/>
          <ac:spMkLst>
            <pc:docMk/>
            <pc:sldMk cId="2107214413" sldId="293"/>
            <ac:spMk id="29" creationId="{ECDD8EA6-AE02-9967-6EB6-1CDFB4671451}"/>
          </ac:spMkLst>
        </pc:spChg>
        <pc:spChg chg="mod">
          <ac:chgData name="Walter Raniero" userId="cc5e56bc-7a7b-4349-8c69-a38170a99fb2" providerId="ADAL" clId="{D17E236B-32CF-4D4C-A10A-413EF71F9DFB}" dt="2026-03-22T02:51:29.090" v="2453" actId="207"/>
          <ac:spMkLst>
            <pc:docMk/>
            <pc:sldMk cId="2107214413" sldId="293"/>
            <ac:spMk id="31" creationId="{1DEEDAAC-1408-F28B-6015-49C22F854E1C}"/>
          </ac:spMkLst>
        </pc:spChg>
        <pc:spChg chg="mod">
          <ac:chgData name="Walter Raniero" userId="cc5e56bc-7a7b-4349-8c69-a38170a99fb2" providerId="ADAL" clId="{D17E236B-32CF-4D4C-A10A-413EF71F9DFB}" dt="2026-03-22T02:51:29.090" v="2453" actId="207"/>
          <ac:spMkLst>
            <pc:docMk/>
            <pc:sldMk cId="2107214413" sldId="293"/>
            <ac:spMk id="32" creationId="{5F26B8A7-B7E2-DF04-60BF-181471EC6361}"/>
          </ac:spMkLst>
        </pc:spChg>
        <pc:spChg chg="mod">
          <ac:chgData name="Walter Raniero" userId="cc5e56bc-7a7b-4349-8c69-a38170a99fb2" providerId="ADAL" clId="{D17E236B-32CF-4D4C-A10A-413EF71F9DFB}" dt="2026-03-22T02:51:29.090" v="2453" actId="207"/>
          <ac:spMkLst>
            <pc:docMk/>
            <pc:sldMk cId="2107214413" sldId="293"/>
            <ac:spMk id="34" creationId="{2C6AB65C-5599-DED4-FEB7-7A2AAAF87464}"/>
          </ac:spMkLst>
        </pc:spChg>
        <pc:spChg chg="mod">
          <ac:chgData name="Walter Raniero" userId="cc5e56bc-7a7b-4349-8c69-a38170a99fb2" providerId="ADAL" clId="{D17E236B-32CF-4D4C-A10A-413EF71F9DFB}" dt="2026-03-22T02:51:29.090" v="2453" actId="207"/>
          <ac:spMkLst>
            <pc:docMk/>
            <pc:sldMk cId="2107214413" sldId="293"/>
            <ac:spMk id="35" creationId="{4613F949-1F79-EDC3-8994-19135DEEA916}"/>
          </ac:spMkLst>
        </pc:spChg>
        <pc:spChg chg="mod">
          <ac:chgData name="Walter Raniero" userId="cc5e56bc-7a7b-4349-8c69-a38170a99fb2" providerId="ADAL" clId="{D17E236B-32CF-4D4C-A10A-413EF71F9DFB}" dt="2026-03-22T02:51:29.090" v="2453" actId="207"/>
          <ac:spMkLst>
            <pc:docMk/>
            <pc:sldMk cId="2107214413" sldId="293"/>
            <ac:spMk id="36" creationId="{3A06E632-4D9D-7A20-82BD-43300D3A4D1D}"/>
          </ac:spMkLst>
        </pc:spChg>
        <pc:spChg chg="add mod">
          <ac:chgData name="Walter Raniero" userId="cc5e56bc-7a7b-4349-8c69-a38170a99fb2" providerId="ADAL" clId="{D17E236B-32CF-4D4C-A10A-413EF71F9DFB}" dt="2026-03-22T02:54:18.993" v="2494" actId="207"/>
          <ac:spMkLst>
            <pc:docMk/>
            <pc:sldMk cId="2107214413" sldId="293"/>
            <ac:spMk id="38" creationId="{9860B026-594E-465E-00CE-146C2FE216C1}"/>
          </ac:spMkLst>
        </pc:spChg>
        <pc:spChg chg="add mod">
          <ac:chgData name="Walter Raniero" userId="cc5e56bc-7a7b-4349-8c69-a38170a99fb2" providerId="ADAL" clId="{D17E236B-32CF-4D4C-A10A-413EF71F9DFB}" dt="2026-03-22T02:54:05.436" v="2492" actId="207"/>
          <ac:spMkLst>
            <pc:docMk/>
            <pc:sldMk cId="2107214413" sldId="293"/>
            <ac:spMk id="40" creationId="{F0CA0459-4F7E-8344-618C-0140D42783EE}"/>
          </ac:spMkLst>
        </pc:spChg>
        <pc:grpChg chg="mod">
          <ac:chgData name="Walter Raniero" userId="cc5e56bc-7a7b-4349-8c69-a38170a99fb2" providerId="ADAL" clId="{D17E236B-32CF-4D4C-A10A-413EF71F9DFB}" dt="2026-03-22T02:52:00.564" v="2458" actId="1076"/>
          <ac:grpSpMkLst>
            <pc:docMk/>
            <pc:sldMk cId="2107214413" sldId="293"/>
            <ac:grpSpMk id="22" creationId="{184BEEC2-D072-04A9-3891-E75614047896}"/>
          </ac:grpSpMkLst>
        </pc:grpChg>
        <pc:graphicFrameChg chg="mod modGraphic">
          <ac:chgData name="Walter Raniero" userId="cc5e56bc-7a7b-4349-8c69-a38170a99fb2" providerId="ADAL" clId="{D17E236B-32CF-4D4C-A10A-413EF71F9DFB}" dt="2026-03-22T02:53:59.627" v="2490" actId="207"/>
          <ac:graphicFrameMkLst>
            <pc:docMk/>
            <pc:sldMk cId="2107214413" sldId="293"/>
            <ac:graphicFrameMk id="11" creationId="{409A7C54-8B4B-8529-DDEB-131BF0F97427}"/>
          </ac:graphicFrameMkLst>
        </pc:graphicFrameChg>
        <pc:graphicFrameChg chg="modGraphic">
          <ac:chgData name="Walter Raniero" userId="cc5e56bc-7a7b-4349-8c69-a38170a99fb2" providerId="ADAL" clId="{D17E236B-32CF-4D4C-A10A-413EF71F9DFB}" dt="2026-03-22T02:54:02.509" v="2491" actId="207"/>
          <ac:graphicFrameMkLst>
            <pc:docMk/>
            <pc:sldMk cId="2107214413" sldId="293"/>
            <ac:graphicFrameMk id="19" creationId="{6DED449F-D227-8492-60BD-A6952C298DBD}"/>
          </ac:graphicFrameMkLst>
        </pc:graphicFrameChg>
        <pc:graphicFrameChg chg="mod modGraphic">
          <ac:chgData name="Walter Raniero" userId="cc5e56bc-7a7b-4349-8c69-a38170a99fb2" providerId="ADAL" clId="{D17E236B-32CF-4D4C-A10A-413EF71F9DFB}" dt="2026-03-22T02:54:21.567" v="2495" actId="207"/>
          <ac:graphicFrameMkLst>
            <pc:docMk/>
            <pc:sldMk cId="2107214413" sldId="293"/>
            <ac:graphicFrameMk id="20" creationId="{281948A7-9FF8-549E-AFE8-689DFECA362F}"/>
          </ac:graphicFrameMkLst>
        </pc:graphicFrameChg>
        <pc:graphicFrameChg chg="mod modGraphic">
          <ac:chgData name="Walter Raniero" userId="cc5e56bc-7a7b-4349-8c69-a38170a99fb2" providerId="ADAL" clId="{D17E236B-32CF-4D4C-A10A-413EF71F9DFB}" dt="2026-03-22T02:54:24.148" v="2496" actId="207"/>
          <ac:graphicFrameMkLst>
            <pc:docMk/>
            <pc:sldMk cId="2107214413" sldId="293"/>
            <ac:graphicFrameMk id="21" creationId="{91935992-8A97-2963-3326-F13F30E52206}"/>
          </ac:graphicFrameMkLst>
        </pc:graphicFrameChg>
      </pc:sldChg>
      <pc:sldChg chg="addSp delSp modSp add mod ord modAnim">
        <pc:chgData name="Walter Raniero" userId="cc5e56bc-7a7b-4349-8c69-a38170a99fb2" providerId="ADAL" clId="{D17E236B-32CF-4D4C-A10A-413EF71F9DFB}" dt="2026-03-22T15:40:28.031" v="2835" actId="113"/>
        <pc:sldMkLst>
          <pc:docMk/>
          <pc:sldMk cId="1364772019" sldId="325"/>
        </pc:sldMkLst>
        <pc:spChg chg="add mod">
          <ac:chgData name="Walter Raniero" userId="cc5e56bc-7a7b-4349-8c69-a38170a99fb2" providerId="ADAL" clId="{D17E236B-32CF-4D4C-A10A-413EF71F9DFB}" dt="2026-03-22T15:33:43.510" v="2760" actId="1076"/>
          <ac:spMkLst>
            <pc:docMk/>
            <pc:sldMk cId="1364772019" sldId="325"/>
            <ac:spMk id="5" creationId="{CB1631B3-4203-6DEC-D34D-BB5C0FD1AECD}"/>
          </ac:spMkLst>
        </pc:spChg>
        <pc:spChg chg="mod">
          <ac:chgData name="Walter Raniero" userId="cc5e56bc-7a7b-4349-8c69-a38170a99fb2" providerId="ADAL" clId="{D17E236B-32CF-4D4C-A10A-413EF71F9DFB}" dt="2026-03-22T15:30:34.112" v="2718" actId="255"/>
          <ac:spMkLst>
            <pc:docMk/>
            <pc:sldMk cId="1364772019" sldId="325"/>
            <ac:spMk id="8" creationId="{C24EA3F8-87C8-C55A-E40F-62069E57C035}"/>
          </ac:spMkLst>
        </pc:spChg>
        <pc:spChg chg="mod">
          <ac:chgData name="Walter Raniero" userId="cc5e56bc-7a7b-4349-8c69-a38170a99fb2" providerId="ADAL" clId="{D17E236B-32CF-4D4C-A10A-413EF71F9DFB}" dt="2026-03-22T15:35:16.197" v="2780" actId="1076"/>
          <ac:spMkLst>
            <pc:docMk/>
            <pc:sldMk cId="1364772019" sldId="325"/>
            <ac:spMk id="10" creationId="{3A928146-9FEA-770C-855E-D5A0325AA55F}"/>
          </ac:spMkLst>
        </pc:spChg>
        <pc:spChg chg="add mod">
          <ac:chgData name="Walter Raniero" userId="cc5e56bc-7a7b-4349-8c69-a38170a99fb2" providerId="ADAL" clId="{D17E236B-32CF-4D4C-A10A-413EF71F9DFB}" dt="2026-03-22T15:35:07.835" v="2779" actId="1076"/>
          <ac:spMkLst>
            <pc:docMk/>
            <pc:sldMk cId="1364772019" sldId="325"/>
            <ac:spMk id="12" creationId="{B385C2D6-D3D6-EFA2-157E-41213382C4D1}"/>
          </ac:spMkLst>
        </pc:spChg>
        <pc:spChg chg="add mod">
          <ac:chgData name="Walter Raniero" userId="cc5e56bc-7a7b-4349-8c69-a38170a99fb2" providerId="ADAL" clId="{D17E236B-32CF-4D4C-A10A-413EF71F9DFB}" dt="2026-03-22T15:27:44.775" v="2640" actId="1076"/>
          <ac:spMkLst>
            <pc:docMk/>
            <pc:sldMk cId="1364772019" sldId="325"/>
            <ac:spMk id="13" creationId="{DF40CE78-1F31-CA60-173E-C287E036A0C2}"/>
          </ac:spMkLst>
        </pc:spChg>
        <pc:spChg chg="add mod">
          <ac:chgData name="Walter Raniero" userId="cc5e56bc-7a7b-4349-8c69-a38170a99fb2" providerId="ADAL" clId="{D17E236B-32CF-4D4C-A10A-413EF71F9DFB}" dt="2026-03-22T15:27:11.485" v="2631"/>
          <ac:spMkLst>
            <pc:docMk/>
            <pc:sldMk cId="1364772019" sldId="325"/>
            <ac:spMk id="15" creationId="{688D4D33-9B12-BB57-CC55-3D616DE387B1}"/>
          </ac:spMkLst>
        </pc:spChg>
        <pc:spChg chg="add mod">
          <ac:chgData name="Walter Raniero" userId="cc5e56bc-7a7b-4349-8c69-a38170a99fb2" providerId="ADAL" clId="{D17E236B-32CF-4D4C-A10A-413EF71F9DFB}" dt="2026-03-22T15:40:28.031" v="2835" actId="113"/>
          <ac:spMkLst>
            <pc:docMk/>
            <pc:sldMk cId="1364772019" sldId="325"/>
            <ac:spMk id="18" creationId="{9005DF03-1580-60DD-E2F1-9A7466BCBB68}"/>
          </ac:spMkLst>
        </pc:spChg>
        <pc:spChg chg="add mod">
          <ac:chgData name="Walter Raniero" userId="cc5e56bc-7a7b-4349-8c69-a38170a99fb2" providerId="ADAL" clId="{D17E236B-32CF-4D4C-A10A-413EF71F9DFB}" dt="2026-03-22T15:40:08.114" v="2833" actId="2711"/>
          <ac:spMkLst>
            <pc:docMk/>
            <pc:sldMk cId="1364772019" sldId="325"/>
            <ac:spMk id="19" creationId="{87C5EDF1-5C99-45A5-06BD-7C7EE0A7E415}"/>
          </ac:spMkLst>
        </pc:spChg>
        <pc:spChg chg="add mod">
          <ac:chgData name="Walter Raniero" userId="cc5e56bc-7a7b-4349-8c69-a38170a99fb2" providerId="ADAL" clId="{D17E236B-32CF-4D4C-A10A-413EF71F9DFB}" dt="2026-03-22T15:39:00.996" v="2826" actId="14100"/>
          <ac:spMkLst>
            <pc:docMk/>
            <pc:sldMk cId="1364772019" sldId="325"/>
            <ac:spMk id="20" creationId="{004D2092-8BD1-A4CF-DDC7-22FD7977411D}"/>
          </ac:spMkLst>
        </pc:spChg>
        <pc:spChg chg="add mod">
          <ac:chgData name="Walter Raniero" userId="cc5e56bc-7a7b-4349-8c69-a38170a99fb2" providerId="ADAL" clId="{D17E236B-32CF-4D4C-A10A-413EF71F9DFB}" dt="2026-03-22T15:35:40.751" v="2787" actId="692"/>
          <ac:spMkLst>
            <pc:docMk/>
            <pc:sldMk cId="1364772019" sldId="325"/>
            <ac:spMk id="21" creationId="{C2F3353F-A70C-6B43-FCCF-75346E7362DE}"/>
          </ac:spMkLst>
        </pc:spChg>
        <pc:grpChg chg="add mod">
          <ac:chgData name="Walter Raniero" userId="cc5e56bc-7a7b-4349-8c69-a38170a99fb2" providerId="ADAL" clId="{D17E236B-32CF-4D4C-A10A-413EF71F9DFB}" dt="2026-03-22T15:32:20.383" v="2739" actId="1076"/>
          <ac:grpSpMkLst>
            <pc:docMk/>
            <pc:sldMk cId="1364772019" sldId="325"/>
            <ac:grpSpMk id="6" creationId="{F2635E87-5841-5A6E-839B-B215D62DBC22}"/>
          </ac:grpSpMkLst>
        </pc:grpChg>
        <pc:grpChg chg="mod">
          <ac:chgData name="Walter Raniero" userId="cc5e56bc-7a7b-4349-8c69-a38170a99fb2" providerId="ADAL" clId="{D17E236B-32CF-4D4C-A10A-413EF71F9DFB}" dt="2026-03-22T15:26:45.537" v="2606"/>
          <ac:grpSpMkLst>
            <pc:docMk/>
            <pc:sldMk cId="1364772019" sldId="325"/>
            <ac:grpSpMk id="7" creationId="{7DBFE047-BB48-FF06-4687-D146876EB696}"/>
          </ac:grpSpMkLst>
        </pc:grpChg>
        <pc:picChg chg="mod">
          <ac:chgData name="Walter Raniero" userId="cc5e56bc-7a7b-4349-8c69-a38170a99fb2" providerId="ADAL" clId="{D17E236B-32CF-4D4C-A10A-413EF71F9DFB}" dt="2026-03-22T15:35:18.725" v="2781" actId="1076"/>
          <ac:picMkLst>
            <pc:docMk/>
            <pc:sldMk cId="1364772019" sldId="325"/>
            <ac:picMk id="9" creationId="{C5DFCB03-3BD0-1559-0F2F-60A2707885C1}"/>
          </ac:picMkLst>
        </pc:picChg>
        <pc:picChg chg="add mod">
          <ac:chgData name="Walter Raniero" userId="cc5e56bc-7a7b-4349-8c69-a38170a99fb2" providerId="ADAL" clId="{D17E236B-32CF-4D4C-A10A-413EF71F9DFB}" dt="2026-03-22T15:35:05.447" v="2778" actId="1076"/>
          <ac:picMkLst>
            <pc:docMk/>
            <pc:sldMk cId="1364772019" sldId="325"/>
            <ac:picMk id="11" creationId="{DB60231F-6E70-7E79-3CE4-2EE86A51BAA0}"/>
          </ac:picMkLst>
        </pc:picChg>
        <pc:picChg chg="add mod">
          <ac:chgData name="Walter Raniero" userId="cc5e56bc-7a7b-4349-8c69-a38170a99fb2" providerId="ADAL" clId="{D17E236B-32CF-4D4C-A10A-413EF71F9DFB}" dt="2026-03-22T15:39:05.222" v="2829" actId="1035"/>
          <ac:picMkLst>
            <pc:docMk/>
            <pc:sldMk cId="1364772019" sldId="325"/>
            <ac:picMk id="14" creationId="{478D6BDC-E2ED-BDCD-8BEA-495A0F82EF13}"/>
          </ac:picMkLst>
        </pc:picChg>
        <pc:picChg chg="add mod">
          <ac:chgData name="Walter Raniero" userId="cc5e56bc-7a7b-4349-8c69-a38170a99fb2" providerId="ADAL" clId="{D17E236B-32CF-4D4C-A10A-413EF71F9DFB}" dt="2026-03-22T15:39:54.434" v="2832" actId="1076"/>
          <ac:picMkLst>
            <pc:docMk/>
            <pc:sldMk cId="1364772019" sldId="325"/>
            <ac:picMk id="17" creationId="{77A5F665-85BE-A1C5-543F-B65B4ABC9310}"/>
          </ac:picMkLst>
        </pc:picChg>
      </pc:sldChg>
      <pc:sldChg chg="addSp delSp modSp add mod">
        <pc:chgData name="Walter Raniero" userId="cc5e56bc-7a7b-4349-8c69-a38170a99fb2" providerId="ADAL" clId="{D17E236B-32CF-4D4C-A10A-413EF71F9DFB}" dt="2026-03-24T11:40:21.772" v="4625" actId="692"/>
        <pc:sldMkLst>
          <pc:docMk/>
          <pc:sldMk cId="3294183198" sldId="326"/>
        </pc:sldMkLst>
        <pc:spChg chg="mod">
          <ac:chgData name="Walter Raniero" userId="cc5e56bc-7a7b-4349-8c69-a38170a99fb2" providerId="ADAL" clId="{D17E236B-32CF-4D4C-A10A-413EF71F9DFB}" dt="2026-03-22T16:08:58.991" v="3085" actId="20577"/>
          <ac:spMkLst>
            <pc:docMk/>
            <pc:sldMk cId="3294183198" sldId="326"/>
            <ac:spMk id="4" creationId="{68C045CB-0050-A2F6-8855-608AE8CAE777}"/>
          </ac:spMkLst>
        </pc:spChg>
        <pc:spChg chg="add mod">
          <ac:chgData name="Walter Raniero" userId="cc5e56bc-7a7b-4349-8c69-a38170a99fb2" providerId="ADAL" clId="{D17E236B-32CF-4D4C-A10A-413EF71F9DFB}" dt="2026-03-22T15:49:39.354" v="2924" actId="1076"/>
          <ac:spMkLst>
            <pc:docMk/>
            <pc:sldMk cId="3294183198" sldId="326"/>
            <ac:spMk id="6" creationId="{246BB8D4-5CF3-50F2-451B-B645EEE82076}"/>
          </ac:spMkLst>
        </pc:spChg>
        <pc:spChg chg="add mod">
          <ac:chgData name="Walter Raniero" userId="cc5e56bc-7a7b-4349-8c69-a38170a99fb2" providerId="ADAL" clId="{D17E236B-32CF-4D4C-A10A-413EF71F9DFB}" dt="2026-03-24T11:17:00.898" v="4601" actId="1076"/>
          <ac:spMkLst>
            <pc:docMk/>
            <pc:sldMk cId="3294183198" sldId="326"/>
            <ac:spMk id="7" creationId="{CD7A73AA-926D-96A9-EDB7-87BC18FA8B0E}"/>
          </ac:spMkLst>
        </pc:spChg>
        <pc:spChg chg="add mod">
          <ac:chgData name="Walter Raniero" userId="cc5e56bc-7a7b-4349-8c69-a38170a99fb2" providerId="ADAL" clId="{D17E236B-32CF-4D4C-A10A-413EF71F9DFB}" dt="2026-03-22T16:11:51.520" v="3171" actId="113"/>
          <ac:spMkLst>
            <pc:docMk/>
            <pc:sldMk cId="3294183198" sldId="326"/>
            <ac:spMk id="15" creationId="{E90B3F48-C57E-F0CD-5BF5-0F2C6BE9445D}"/>
          </ac:spMkLst>
        </pc:spChg>
        <pc:spChg chg="add mod">
          <ac:chgData name="Walter Raniero" userId="cc5e56bc-7a7b-4349-8c69-a38170a99fb2" providerId="ADAL" clId="{D17E236B-32CF-4D4C-A10A-413EF71F9DFB}" dt="2026-03-22T15:55:06.583" v="3044" actId="1076"/>
          <ac:spMkLst>
            <pc:docMk/>
            <pc:sldMk cId="3294183198" sldId="326"/>
            <ac:spMk id="18" creationId="{9E88D03E-0E07-CCBD-41FF-7F80CE0554C9}"/>
          </ac:spMkLst>
        </pc:spChg>
        <pc:spChg chg="add mod">
          <ac:chgData name="Walter Raniero" userId="cc5e56bc-7a7b-4349-8c69-a38170a99fb2" providerId="ADAL" clId="{D17E236B-32CF-4D4C-A10A-413EF71F9DFB}" dt="2026-03-23T11:08:30.652" v="4441" actId="20577"/>
          <ac:spMkLst>
            <pc:docMk/>
            <pc:sldMk cId="3294183198" sldId="326"/>
            <ac:spMk id="19" creationId="{2F894BDA-6191-CB73-7C84-16ECE29FA6AE}"/>
          </ac:spMkLst>
        </pc:spChg>
        <pc:spChg chg="add mod">
          <ac:chgData name="Walter Raniero" userId="cc5e56bc-7a7b-4349-8c69-a38170a99fb2" providerId="ADAL" clId="{D17E236B-32CF-4D4C-A10A-413EF71F9DFB}" dt="2026-03-22T16:21:47.666" v="3320" actId="1076"/>
          <ac:spMkLst>
            <pc:docMk/>
            <pc:sldMk cId="3294183198" sldId="326"/>
            <ac:spMk id="25" creationId="{1FA3B0BB-C2E8-69BC-6BEC-7AC603E583A0}"/>
          </ac:spMkLst>
        </pc:spChg>
        <pc:spChg chg="add mod">
          <ac:chgData name="Walter Raniero" userId="cc5e56bc-7a7b-4349-8c69-a38170a99fb2" providerId="ADAL" clId="{D17E236B-32CF-4D4C-A10A-413EF71F9DFB}" dt="2026-03-22T16:21:40.951" v="3318" actId="1076"/>
          <ac:spMkLst>
            <pc:docMk/>
            <pc:sldMk cId="3294183198" sldId="326"/>
            <ac:spMk id="26" creationId="{FFFA96D0-5DA0-6D58-66FA-703AC150BE89}"/>
          </ac:spMkLst>
        </pc:spChg>
        <pc:spChg chg="add mod">
          <ac:chgData name="Walter Raniero" userId="cc5e56bc-7a7b-4349-8c69-a38170a99fb2" providerId="ADAL" clId="{D17E236B-32CF-4D4C-A10A-413EF71F9DFB}" dt="2026-03-22T17:40:02.598" v="3727" actId="113"/>
          <ac:spMkLst>
            <pc:docMk/>
            <pc:sldMk cId="3294183198" sldId="326"/>
            <ac:spMk id="28" creationId="{B7E4C189-D756-1DA5-08D8-333626C1C4F4}"/>
          </ac:spMkLst>
        </pc:spChg>
        <pc:spChg chg="add mod">
          <ac:chgData name="Walter Raniero" userId="cc5e56bc-7a7b-4349-8c69-a38170a99fb2" providerId="ADAL" clId="{D17E236B-32CF-4D4C-A10A-413EF71F9DFB}" dt="2026-03-24T11:17:23.063" v="4621" actId="113"/>
          <ac:spMkLst>
            <pc:docMk/>
            <pc:sldMk cId="3294183198" sldId="326"/>
            <ac:spMk id="31" creationId="{EBD3D018-D136-63E4-6299-7FFA29E5FF2B}"/>
          </ac:spMkLst>
        </pc:spChg>
        <pc:picChg chg="add mod">
          <ac:chgData name="Walter Raniero" userId="cc5e56bc-7a7b-4349-8c69-a38170a99fb2" providerId="ADAL" clId="{D17E236B-32CF-4D4C-A10A-413EF71F9DFB}" dt="2026-03-22T15:49:35.678" v="2923" actId="1076"/>
          <ac:picMkLst>
            <pc:docMk/>
            <pc:sldMk cId="3294183198" sldId="326"/>
            <ac:picMk id="5" creationId="{95DAC06D-9004-BF61-C51D-FCE5CEE1132D}"/>
          </ac:picMkLst>
        </pc:picChg>
        <pc:picChg chg="add mod">
          <ac:chgData name="Walter Raniero" userId="cc5e56bc-7a7b-4349-8c69-a38170a99fb2" providerId="ADAL" clId="{D17E236B-32CF-4D4C-A10A-413EF71F9DFB}" dt="2026-03-23T11:08:36.854" v="4456" actId="1035"/>
          <ac:picMkLst>
            <pc:docMk/>
            <pc:sldMk cId="3294183198" sldId="326"/>
            <ac:picMk id="11" creationId="{11CFF911-5013-4599-3E5E-6538C8B6576C}"/>
          </ac:picMkLst>
        </pc:picChg>
        <pc:picChg chg="add mod">
          <ac:chgData name="Walter Raniero" userId="cc5e56bc-7a7b-4349-8c69-a38170a99fb2" providerId="ADAL" clId="{D17E236B-32CF-4D4C-A10A-413EF71F9DFB}" dt="2026-03-22T15:49:17.251" v="2917" actId="1076"/>
          <ac:picMkLst>
            <pc:docMk/>
            <pc:sldMk cId="3294183198" sldId="326"/>
            <ac:picMk id="13" creationId="{2A01837D-258F-1D3B-CD9B-2652160A9BDB}"/>
          </ac:picMkLst>
        </pc:picChg>
        <pc:picChg chg="add mod">
          <ac:chgData name="Walter Raniero" userId="cc5e56bc-7a7b-4349-8c69-a38170a99fb2" providerId="ADAL" clId="{D17E236B-32CF-4D4C-A10A-413EF71F9DFB}" dt="2026-03-22T16:22:28.235" v="3335" actId="1076"/>
          <ac:picMkLst>
            <pc:docMk/>
            <pc:sldMk cId="3294183198" sldId="326"/>
            <ac:picMk id="22" creationId="{1317FF36-CC21-97B6-7384-FC10861557E9}"/>
          </ac:picMkLst>
        </pc:picChg>
        <pc:picChg chg="add mod modCrop">
          <ac:chgData name="Walter Raniero" userId="cc5e56bc-7a7b-4349-8c69-a38170a99fb2" providerId="ADAL" clId="{D17E236B-32CF-4D4C-A10A-413EF71F9DFB}" dt="2026-03-22T17:43:46.207" v="3778" actId="14100"/>
          <ac:picMkLst>
            <pc:docMk/>
            <pc:sldMk cId="3294183198" sldId="326"/>
            <ac:picMk id="24" creationId="{84099AB1-A84D-CD86-111F-2EEBC50660D0}"/>
          </ac:picMkLst>
        </pc:picChg>
        <pc:picChg chg="add mod">
          <ac:chgData name="Walter Raniero" userId="cc5e56bc-7a7b-4349-8c69-a38170a99fb2" providerId="ADAL" clId="{D17E236B-32CF-4D4C-A10A-413EF71F9DFB}" dt="2026-03-22T16:14:37.466" v="3210" actId="1076"/>
          <ac:picMkLst>
            <pc:docMk/>
            <pc:sldMk cId="3294183198" sldId="326"/>
            <ac:picMk id="29" creationId="{802EF79F-C37B-FF12-298B-A608576221FE}"/>
          </ac:picMkLst>
        </pc:picChg>
        <pc:cxnChg chg="add mod">
          <ac:chgData name="Walter Raniero" userId="cc5e56bc-7a7b-4349-8c69-a38170a99fb2" providerId="ADAL" clId="{D17E236B-32CF-4D4C-A10A-413EF71F9DFB}" dt="2026-03-24T11:40:21.772" v="4625" actId="692"/>
          <ac:cxnSpMkLst>
            <pc:docMk/>
            <pc:sldMk cId="3294183198" sldId="326"/>
            <ac:cxnSpMk id="9" creationId="{6B98C91C-D003-47C4-37E0-2B33F243117A}"/>
          </ac:cxnSpMkLst>
        </pc:cxnChg>
      </pc:sldChg>
      <pc:sldChg chg="addSp modSp add mod">
        <pc:chgData name="Walter Raniero" userId="cc5e56bc-7a7b-4349-8c69-a38170a99fb2" providerId="ADAL" clId="{D17E236B-32CF-4D4C-A10A-413EF71F9DFB}" dt="2026-03-23T17:52:20.566" v="4543" actId="1076"/>
        <pc:sldMkLst>
          <pc:docMk/>
          <pc:sldMk cId="1472944300" sldId="327"/>
        </pc:sldMkLst>
        <pc:spChg chg="mod">
          <ac:chgData name="Walter Raniero" userId="cc5e56bc-7a7b-4349-8c69-a38170a99fb2" providerId="ADAL" clId="{D17E236B-32CF-4D4C-A10A-413EF71F9DFB}" dt="2026-03-22T17:40:35.821" v="3745" actId="20577"/>
          <ac:spMkLst>
            <pc:docMk/>
            <pc:sldMk cId="1472944300" sldId="327"/>
            <ac:spMk id="5" creationId="{D0900E17-A229-EED8-38FA-3881F0F56D33}"/>
          </ac:spMkLst>
        </pc:spChg>
        <pc:spChg chg="add mod">
          <ac:chgData name="Walter Raniero" userId="cc5e56bc-7a7b-4349-8c69-a38170a99fb2" providerId="ADAL" clId="{D17E236B-32CF-4D4C-A10A-413EF71F9DFB}" dt="2026-03-22T17:45:52.277" v="3806" actId="14100"/>
          <ac:spMkLst>
            <pc:docMk/>
            <pc:sldMk cId="1472944300" sldId="327"/>
            <ac:spMk id="9" creationId="{D318F58B-E8AC-5A8D-E989-E4F67BC745E9}"/>
          </ac:spMkLst>
        </pc:spChg>
        <pc:spChg chg="add mod">
          <ac:chgData name="Walter Raniero" userId="cc5e56bc-7a7b-4349-8c69-a38170a99fb2" providerId="ADAL" clId="{D17E236B-32CF-4D4C-A10A-413EF71F9DFB}" dt="2026-03-22T17:45:51.014" v="3802" actId="1076"/>
          <ac:spMkLst>
            <pc:docMk/>
            <pc:sldMk cId="1472944300" sldId="327"/>
            <ac:spMk id="10" creationId="{ABCD9FB1-8C9F-36CE-223E-8AE13C991186}"/>
          </ac:spMkLst>
        </pc:spChg>
        <pc:spChg chg="add mod">
          <ac:chgData name="Walter Raniero" userId="cc5e56bc-7a7b-4349-8c69-a38170a99fb2" providerId="ADAL" clId="{D17E236B-32CF-4D4C-A10A-413EF71F9DFB}" dt="2026-03-22T17:45:50.734" v="3801" actId="1076"/>
          <ac:spMkLst>
            <pc:docMk/>
            <pc:sldMk cId="1472944300" sldId="327"/>
            <ac:spMk id="11" creationId="{63E96BAB-DB5B-BD13-55EC-C5F63865090A}"/>
          </ac:spMkLst>
        </pc:spChg>
        <pc:spChg chg="add mod">
          <ac:chgData name="Walter Raniero" userId="cc5e56bc-7a7b-4349-8c69-a38170a99fb2" providerId="ADAL" clId="{D17E236B-32CF-4D4C-A10A-413EF71F9DFB}" dt="2026-03-22T17:45:50.381" v="3800" actId="1076"/>
          <ac:spMkLst>
            <pc:docMk/>
            <pc:sldMk cId="1472944300" sldId="327"/>
            <ac:spMk id="12" creationId="{FCA0E0EF-7097-085D-A750-AEC796FC061D}"/>
          </ac:spMkLst>
        </pc:spChg>
        <pc:spChg chg="add mod">
          <ac:chgData name="Walter Raniero" userId="cc5e56bc-7a7b-4349-8c69-a38170a99fb2" providerId="ADAL" clId="{D17E236B-32CF-4D4C-A10A-413EF71F9DFB}" dt="2026-03-23T17:52:20.566" v="4543" actId="1076"/>
          <ac:spMkLst>
            <pc:docMk/>
            <pc:sldMk cId="1472944300" sldId="327"/>
            <ac:spMk id="13" creationId="{1E9BFE0F-52B5-6226-35E1-8CDD5F20138D}"/>
          </ac:spMkLst>
        </pc:spChg>
        <pc:picChg chg="add mod">
          <ac:chgData name="Walter Raniero" userId="cc5e56bc-7a7b-4349-8c69-a38170a99fb2" providerId="ADAL" clId="{D17E236B-32CF-4D4C-A10A-413EF71F9DFB}" dt="2026-03-22T17:45:54.630" v="3814" actId="14100"/>
          <ac:picMkLst>
            <pc:docMk/>
            <pc:sldMk cId="1472944300" sldId="327"/>
            <ac:picMk id="4" creationId="{CFE9B6DB-7758-BBBE-582B-223259978B28}"/>
          </ac:picMkLst>
        </pc:picChg>
        <pc:picChg chg="add mod">
          <ac:chgData name="Walter Raniero" userId="cc5e56bc-7a7b-4349-8c69-a38170a99fb2" providerId="ADAL" clId="{D17E236B-32CF-4D4C-A10A-413EF71F9DFB}" dt="2026-03-22T17:45:53.157" v="3810" actId="14100"/>
          <ac:picMkLst>
            <pc:docMk/>
            <pc:sldMk cId="1472944300" sldId="327"/>
            <ac:picMk id="6" creationId="{75BDAF1C-D5E6-D2F3-4586-A7D4453519F7}"/>
          </ac:picMkLst>
        </pc:picChg>
        <pc:picChg chg="add mod">
          <ac:chgData name="Walter Raniero" userId="cc5e56bc-7a7b-4349-8c69-a38170a99fb2" providerId="ADAL" clId="{D17E236B-32CF-4D4C-A10A-413EF71F9DFB}" dt="2026-03-22T17:45:53.875" v="3812" actId="14100"/>
          <ac:picMkLst>
            <pc:docMk/>
            <pc:sldMk cId="1472944300" sldId="327"/>
            <ac:picMk id="7" creationId="{C793E9E2-91ED-03DE-32E8-31F1720EA52F}"/>
          </ac:picMkLst>
        </pc:picChg>
        <pc:picChg chg="add mod">
          <ac:chgData name="Walter Raniero" userId="cc5e56bc-7a7b-4349-8c69-a38170a99fb2" providerId="ADAL" clId="{D17E236B-32CF-4D4C-A10A-413EF71F9DFB}" dt="2026-03-22T17:45:52.741" v="3808" actId="14100"/>
          <ac:picMkLst>
            <pc:docMk/>
            <pc:sldMk cId="1472944300" sldId="327"/>
            <ac:picMk id="8" creationId="{A3BA4EBC-88E5-AB03-111C-A4DA085DA33C}"/>
          </ac:picMkLst>
        </pc:picChg>
      </pc:sldChg>
      <pc:sldChg chg="addSp delSp modSp add mod">
        <pc:chgData name="Walter Raniero" userId="cc5e56bc-7a7b-4349-8c69-a38170a99fb2" providerId="ADAL" clId="{D17E236B-32CF-4D4C-A10A-413EF71F9DFB}" dt="2026-03-24T16:25:36.411" v="4855" actId="20577"/>
        <pc:sldMkLst>
          <pc:docMk/>
          <pc:sldMk cId="2864737094" sldId="328"/>
        </pc:sldMkLst>
        <pc:spChg chg="add mod">
          <ac:chgData name="Walter Raniero" userId="cc5e56bc-7a7b-4349-8c69-a38170a99fb2" providerId="ADAL" clId="{D17E236B-32CF-4D4C-A10A-413EF71F9DFB}" dt="2026-03-24T15:08:48.436" v="4836" actId="688"/>
          <ac:spMkLst>
            <pc:docMk/>
            <pc:sldMk cId="2864737094" sldId="328"/>
            <ac:spMk id="4" creationId="{25FA48C0-5D5B-09A5-01BC-DEE26D6757EB}"/>
          </ac:spMkLst>
        </pc:spChg>
        <pc:spChg chg="mod">
          <ac:chgData name="Walter Raniero" userId="cc5e56bc-7a7b-4349-8c69-a38170a99fb2" providerId="ADAL" clId="{D17E236B-32CF-4D4C-A10A-413EF71F9DFB}" dt="2026-03-22T17:40:47.288" v="3752" actId="20577"/>
          <ac:spMkLst>
            <pc:docMk/>
            <pc:sldMk cId="2864737094" sldId="328"/>
            <ac:spMk id="5" creationId="{5A9D3BA7-09C3-EB0B-0407-AFCE75C0B71C}"/>
          </ac:spMkLst>
        </pc:spChg>
        <pc:spChg chg="add mod">
          <ac:chgData name="Walter Raniero" userId="cc5e56bc-7a7b-4349-8c69-a38170a99fb2" providerId="ADAL" clId="{D17E236B-32CF-4D4C-A10A-413EF71F9DFB}" dt="2026-03-24T16:25:36.411" v="4855" actId="20577"/>
          <ac:spMkLst>
            <pc:docMk/>
            <pc:sldMk cId="2864737094" sldId="328"/>
            <ac:spMk id="8" creationId="{AC7E8F88-413C-B5B0-166A-4F1259A4CB75}"/>
          </ac:spMkLst>
        </pc:spChg>
        <pc:spChg chg="add mod">
          <ac:chgData name="Walter Raniero" userId="cc5e56bc-7a7b-4349-8c69-a38170a99fb2" providerId="ADAL" clId="{D17E236B-32CF-4D4C-A10A-413EF71F9DFB}" dt="2026-03-24T16:25:27.352" v="4851"/>
          <ac:spMkLst>
            <pc:docMk/>
            <pc:sldMk cId="2864737094" sldId="328"/>
            <ac:spMk id="17" creationId="{FD16E5C3-6F05-EA69-7665-CDDC1719681C}"/>
          </ac:spMkLst>
        </pc:spChg>
        <pc:spChg chg="add mod">
          <ac:chgData name="Walter Raniero" userId="cc5e56bc-7a7b-4349-8c69-a38170a99fb2" providerId="ADAL" clId="{D17E236B-32CF-4D4C-A10A-413EF71F9DFB}" dt="2026-03-24T15:06:22.501" v="4816" actId="1076"/>
          <ac:spMkLst>
            <pc:docMk/>
            <pc:sldMk cId="2864737094" sldId="328"/>
            <ac:spMk id="18" creationId="{794024E7-8401-9CC7-7A50-2C942D93DE2F}"/>
          </ac:spMkLst>
        </pc:spChg>
        <pc:picChg chg="add mod ord">
          <ac:chgData name="Walter Raniero" userId="cc5e56bc-7a7b-4349-8c69-a38170a99fb2" providerId="ADAL" clId="{D17E236B-32CF-4D4C-A10A-413EF71F9DFB}" dt="2026-03-24T15:07:54.532" v="4825" actId="1076"/>
          <ac:picMkLst>
            <pc:docMk/>
            <pc:sldMk cId="2864737094" sldId="328"/>
            <ac:picMk id="7" creationId="{D6BF489F-8405-75E1-A930-969438502AED}"/>
          </ac:picMkLst>
        </pc:picChg>
        <pc:picChg chg="add mod">
          <ac:chgData name="Walter Raniero" userId="cc5e56bc-7a7b-4349-8c69-a38170a99fb2" providerId="ADAL" clId="{D17E236B-32CF-4D4C-A10A-413EF71F9DFB}" dt="2026-03-24T15:09:11.803" v="4837" actId="14100"/>
          <ac:picMkLst>
            <pc:docMk/>
            <pc:sldMk cId="2864737094" sldId="328"/>
            <ac:picMk id="14" creationId="{F244FA28-E93E-FB4C-2A80-A2645EB98BE3}"/>
          </ac:picMkLst>
        </pc:picChg>
        <pc:picChg chg="add mod">
          <ac:chgData name="Walter Raniero" userId="cc5e56bc-7a7b-4349-8c69-a38170a99fb2" providerId="ADAL" clId="{D17E236B-32CF-4D4C-A10A-413EF71F9DFB}" dt="2026-03-24T15:09:15.858" v="4838" actId="1076"/>
          <ac:picMkLst>
            <pc:docMk/>
            <pc:sldMk cId="2864737094" sldId="328"/>
            <ac:picMk id="16" creationId="{A9EF9E30-8663-BE5F-7C2F-3863430F82FD}"/>
          </ac:picMkLst>
        </pc:picChg>
      </pc:sldChg>
      <pc:sldChg chg="add del setBg">
        <pc:chgData name="Walter Raniero" userId="cc5e56bc-7a7b-4349-8c69-a38170a99fb2" providerId="ADAL" clId="{D17E236B-32CF-4D4C-A10A-413EF71F9DFB}" dt="2026-03-23T17:23:32.173" v="4512"/>
        <pc:sldMkLst>
          <pc:docMk/>
          <pc:sldMk cId="1305234238" sldId="329"/>
        </pc:sldMkLst>
      </pc:sldChg>
      <pc:sldChg chg="addSp modSp add mod">
        <pc:chgData name="Walter Raniero" userId="cc5e56bc-7a7b-4349-8c69-a38170a99fb2" providerId="ADAL" clId="{D17E236B-32CF-4D4C-A10A-413EF71F9DFB}" dt="2026-03-24T15:08:22.192" v="4833" actId="20577"/>
        <pc:sldMkLst>
          <pc:docMk/>
          <pc:sldMk cId="3568795274" sldId="329"/>
        </pc:sldMkLst>
        <pc:spChg chg="add mod">
          <ac:chgData name="Walter Raniero" userId="cc5e56bc-7a7b-4349-8c69-a38170a99fb2" providerId="ADAL" clId="{D17E236B-32CF-4D4C-A10A-413EF71F9DFB}" dt="2026-03-23T21:49:32.319" v="4545" actId="1076"/>
          <ac:spMkLst>
            <pc:docMk/>
            <pc:sldMk cId="3568795274" sldId="329"/>
            <ac:spMk id="4" creationId="{C04FBE4F-3E85-F258-BA99-CDE5C1C13EA1}"/>
          </ac:spMkLst>
        </pc:spChg>
        <pc:spChg chg="mod">
          <ac:chgData name="Walter Raniero" userId="cc5e56bc-7a7b-4349-8c69-a38170a99fb2" providerId="ADAL" clId="{D17E236B-32CF-4D4C-A10A-413EF71F9DFB}" dt="2026-03-24T15:08:22.192" v="4833" actId="20577"/>
          <ac:spMkLst>
            <pc:docMk/>
            <pc:sldMk cId="3568795274" sldId="329"/>
            <ac:spMk id="12" creationId="{2F8A48DE-8842-A40E-F6D6-2817DCDD4FE0}"/>
          </ac:spMkLst>
        </pc:spChg>
        <pc:spChg chg="mod">
          <ac:chgData name="Walter Raniero" userId="cc5e56bc-7a7b-4349-8c69-a38170a99fb2" providerId="ADAL" clId="{D17E236B-32CF-4D4C-A10A-413EF71F9DFB}" dt="2026-03-23T21:49:59.698" v="4553" actId="20577"/>
          <ac:spMkLst>
            <pc:docMk/>
            <pc:sldMk cId="3568795274" sldId="329"/>
            <ac:spMk id="13" creationId="{79C0ED27-DC01-C4E7-D248-96BABAEC55AA}"/>
          </ac:spMkLst>
        </pc:spChg>
      </pc:sldChg>
      <pc:sldChg chg="add del">
        <pc:chgData name="Walter Raniero" userId="cc5e56bc-7a7b-4349-8c69-a38170a99fb2" providerId="ADAL" clId="{D17E236B-32CF-4D4C-A10A-413EF71F9DFB}" dt="2026-03-24T13:55:22.732" v="4668" actId="47"/>
        <pc:sldMkLst>
          <pc:docMk/>
          <pc:sldMk cId="108440980" sldId="370"/>
        </pc:sldMkLst>
      </pc:sldChg>
      <pc:sldChg chg="addSp delSp modSp add mod">
        <pc:chgData name="Walter Raniero" userId="cc5e56bc-7a7b-4349-8c69-a38170a99fb2" providerId="ADAL" clId="{D17E236B-32CF-4D4C-A10A-413EF71F9DFB}" dt="2026-03-24T13:55:15.336" v="4667" actId="20577"/>
        <pc:sldMkLst>
          <pc:docMk/>
          <pc:sldMk cId="966513056" sldId="371"/>
        </pc:sldMkLst>
        <pc:spChg chg="mod">
          <ac:chgData name="Walter Raniero" userId="cc5e56bc-7a7b-4349-8c69-a38170a99fb2" providerId="ADAL" clId="{D17E236B-32CF-4D4C-A10A-413EF71F9DFB}" dt="2026-03-24T13:55:15.336" v="4667" actId="20577"/>
          <ac:spMkLst>
            <pc:docMk/>
            <pc:sldMk cId="966513056" sldId="371"/>
            <ac:spMk id="4" creationId="{F88B5857-C3B2-CD5E-5443-1352CB567E4D}"/>
          </ac:spMkLst>
        </pc:spChg>
        <pc:spChg chg="del">
          <ac:chgData name="Walter Raniero" userId="cc5e56bc-7a7b-4349-8c69-a38170a99fb2" providerId="ADAL" clId="{D17E236B-32CF-4D4C-A10A-413EF71F9DFB}" dt="2026-03-24T13:53:23.766" v="4648" actId="478"/>
          <ac:spMkLst>
            <pc:docMk/>
            <pc:sldMk cId="966513056" sldId="371"/>
            <ac:spMk id="5" creationId="{F26F04B1-7C72-FC04-BF8E-CE2BF19DC7DF}"/>
          </ac:spMkLst>
        </pc:spChg>
        <pc:spChg chg="add mod">
          <ac:chgData name="Walter Raniero" userId="cc5e56bc-7a7b-4349-8c69-a38170a99fb2" providerId="ADAL" clId="{D17E236B-32CF-4D4C-A10A-413EF71F9DFB}" dt="2026-03-24T13:54:02.964" v="4649"/>
          <ac:spMkLst>
            <pc:docMk/>
            <pc:sldMk cId="966513056" sldId="371"/>
            <ac:spMk id="12" creationId="{822CE201-74E0-02CD-F6DF-362583E4D8A7}"/>
          </ac:spMkLst>
        </pc:spChg>
        <pc:spChg chg="add mod">
          <ac:chgData name="Walter Raniero" userId="cc5e56bc-7a7b-4349-8c69-a38170a99fb2" providerId="ADAL" clId="{D17E236B-32CF-4D4C-A10A-413EF71F9DFB}" dt="2026-03-24T13:54:02.964" v="4649"/>
          <ac:spMkLst>
            <pc:docMk/>
            <pc:sldMk cId="966513056" sldId="371"/>
            <ac:spMk id="13" creationId="{6EE6BB94-C48E-AA5B-2653-969E823BE133}"/>
          </ac:spMkLst>
        </pc:spChg>
        <pc:spChg chg="add mod">
          <ac:chgData name="Walter Raniero" userId="cc5e56bc-7a7b-4349-8c69-a38170a99fb2" providerId="ADAL" clId="{D17E236B-32CF-4D4C-A10A-413EF71F9DFB}" dt="2026-03-24T13:55:01.159" v="4657" actId="108"/>
          <ac:spMkLst>
            <pc:docMk/>
            <pc:sldMk cId="966513056" sldId="371"/>
            <ac:spMk id="14" creationId="{57EB8A2E-6E95-2A19-3693-59B004E1EA43}"/>
          </ac:spMkLst>
        </pc:spChg>
        <pc:spChg chg="add mod">
          <ac:chgData name="Walter Raniero" userId="cc5e56bc-7a7b-4349-8c69-a38170a99fb2" providerId="ADAL" clId="{D17E236B-32CF-4D4C-A10A-413EF71F9DFB}" dt="2026-03-24T13:54:02.964" v="4649"/>
          <ac:spMkLst>
            <pc:docMk/>
            <pc:sldMk cId="966513056" sldId="371"/>
            <ac:spMk id="16" creationId="{EB7510A8-FF21-E683-C431-3BD5F24BFB58}"/>
          </ac:spMkLst>
        </pc:spChg>
        <pc:spChg chg="add mod">
          <ac:chgData name="Walter Raniero" userId="cc5e56bc-7a7b-4349-8c69-a38170a99fb2" providerId="ADAL" clId="{D17E236B-32CF-4D4C-A10A-413EF71F9DFB}" dt="2026-03-24T13:54:02.964" v="4649"/>
          <ac:spMkLst>
            <pc:docMk/>
            <pc:sldMk cId="966513056" sldId="371"/>
            <ac:spMk id="17" creationId="{F3E99B32-7EE0-DFFA-2A26-D0330188AB07}"/>
          </ac:spMkLst>
        </pc:spChg>
        <pc:picChg chg="add mod">
          <ac:chgData name="Walter Raniero" userId="cc5e56bc-7a7b-4349-8c69-a38170a99fb2" providerId="ADAL" clId="{D17E236B-32CF-4D4C-A10A-413EF71F9DFB}" dt="2026-03-24T13:54:02.964" v="4649"/>
          <ac:picMkLst>
            <pc:docMk/>
            <pc:sldMk cId="966513056" sldId="371"/>
            <ac:picMk id="19" creationId="{F4286497-7343-DF18-2351-2C9358FD28F1}"/>
          </ac:picMkLst>
        </pc:picChg>
        <pc:picChg chg="add mod">
          <ac:chgData name="Walter Raniero" userId="cc5e56bc-7a7b-4349-8c69-a38170a99fb2" providerId="ADAL" clId="{D17E236B-32CF-4D4C-A10A-413EF71F9DFB}" dt="2026-03-24T13:54:02.964" v="4649"/>
          <ac:picMkLst>
            <pc:docMk/>
            <pc:sldMk cId="966513056" sldId="371"/>
            <ac:picMk id="22" creationId="{A8884EDE-FEEF-524F-9A18-5E87AE4422F2}"/>
          </ac:picMkLst>
        </pc:picChg>
        <pc:picChg chg="add mod">
          <ac:chgData name="Walter Raniero" userId="cc5e56bc-7a7b-4349-8c69-a38170a99fb2" providerId="ADAL" clId="{D17E236B-32CF-4D4C-A10A-413EF71F9DFB}" dt="2026-03-24T13:54:02.964" v="4649"/>
          <ac:picMkLst>
            <pc:docMk/>
            <pc:sldMk cId="966513056" sldId="371"/>
            <ac:picMk id="27" creationId="{F1066C3A-FBFA-D07C-8786-AD9CD8ACDF28}"/>
          </ac:picMkLst>
        </pc:picChg>
        <pc:picChg chg="add mod">
          <ac:chgData name="Walter Raniero" userId="cc5e56bc-7a7b-4349-8c69-a38170a99fb2" providerId="ADAL" clId="{D17E236B-32CF-4D4C-A10A-413EF71F9DFB}" dt="2026-03-24T13:54:02.964" v="4649"/>
          <ac:picMkLst>
            <pc:docMk/>
            <pc:sldMk cId="966513056" sldId="371"/>
            <ac:picMk id="31" creationId="{534335D8-3E7B-5939-3F43-987FE34CA348}"/>
          </ac:picMkLst>
        </pc:picChg>
        <pc:picChg chg="add mod">
          <ac:chgData name="Walter Raniero" userId="cc5e56bc-7a7b-4349-8c69-a38170a99fb2" providerId="ADAL" clId="{D17E236B-32CF-4D4C-A10A-413EF71F9DFB}" dt="2026-03-24T13:54:02.964" v="4649"/>
          <ac:picMkLst>
            <pc:docMk/>
            <pc:sldMk cId="966513056" sldId="371"/>
            <ac:picMk id="32" creationId="{7996133A-4557-1AD7-4D50-948610FDD251}"/>
          </ac:picMkLst>
        </pc:picChg>
      </pc:sldChg>
      <pc:sldChg chg="delSp new mod">
        <pc:chgData name="Walter Raniero" userId="cc5e56bc-7a7b-4349-8c69-a38170a99fb2" providerId="ADAL" clId="{D17E236B-32CF-4D4C-A10A-413EF71F9DFB}" dt="2026-03-24T17:06:01.888" v="4934" actId="478"/>
        <pc:sldMkLst>
          <pc:docMk/>
          <pc:sldMk cId="2599240777" sldId="372"/>
        </pc:sldMkLst>
        <pc:spChg chg="del">
          <ac:chgData name="Walter Raniero" userId="cc5e56bc-7a7b-4349-8c69-a38170a99fb2" providerId="ADAL" clId="{D17E236B-32CF-4D4C-A10A-413EF71F9DFB}" dt="2026-03-24T17:06:00.223" v="4933" actId="478"/>
          <ac:spMkLst>
            <pc:docMk/>
            <pc:sldMk cId="2599240777" sldId="372"/>
            <ac:spMk id="2" creationId="{CF3D0F8E-FFDD-892D-4971-5B314DD0FCB4}"/>
          </ac:spMkLst>
        </pc:spChg>
        <pc:spChg chg="del">
          <ac:chgData name="Walter Raniero" userId="cc5e56bc-7a7b-4349-8c69-a38170a99fb2" providerId="ADAL" clId="{D17E236B-32CF-4D4C-A10A-413EF71F9DFB}" dt="2026-03-24T17:06:01.888" v="4934" actId="478"/>
          <ac:spMkLst>
            <pc:docMk/>
            <pc:sldMk cId="2599240777" sldId="372"/>
            <ac:spMk id="3" creationId="{D5199790-1F3D-B37F-290B-DC8743150B04}"/>
          </ac:spMkLst>
        </pc:spChg>
      </pc:sldChg>
      <pc:sldMasterChg chg="del delSldLayout">
        <pc:chgData name="Walter Raniero" userId="cc5e56bc-7a7b-4349-8c69-a38170a99fb2" providerId="ADAL" clId="{D17E236B-32CF-4D4C-A10A-413EF71F9DFB}" dt="2026-03-24T13:55:22.732" v="4668" actId="47"/>
        <pc:sldMasterMkLst>
          <pc:docMk/>
          <pc:sldMasterMk cId="1299913876" sldId="2147483660"/>
        </pc:sldMasterMkLst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3277533353" sldId="2147483661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1271792839" sldId="2147483662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146018287" sldId="2147483663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3129948243" sldId="2147483664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3605328609" sldId="2147483665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2497170300" sldId="2147483666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2956751286" sldId="2147483667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1211982257" sldId="2147483668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2813338099" sldId="2147483669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720637231" sldId="2147483670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3264307644" sldId="2147483671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3556957189" sldId="2147483672"/>
          </pc:sldLayoutMkLst>
        </pc:sldLayoutChg>
        <pc:sldLayoutChg chg="del">
          <pc:chgData name="Walter Raniero" userId="cc5e56bc-7a7b-4349-8c69-a38170a99fb2" providerId="ADAL" clId="{D17E236B-32CF-4D4C-A10A-413EF71F9DFB}" dt="2026-03-24T13:55:22.732" v="4668" actId="47"/>
          <pc:sldLayoutMkLst>
            <pc:docMk/>
            <pc:sldMasterMk cId="1299913876" sldId="2147483660"/>
            <pc:sldLayoutMk cId="1736872719" sldId="214748367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799C-B6F7-4EAE-8949-45C21134557E}" type="datetimeFigureOut">
              <a:rPr lang="en-GB" smtClean="0"/>
              <a:t>23/03/2026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D24AE-D6C3-49C9-8A43-062488821D8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55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CB450-614F-F897-2270-A26E5E5B6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1A4EDD7-6520-8AB4-B833-2F6B4F2722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02E5960-4E9D-4C9B-A475-FE5C2F2FC3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D76F327-A854-62FE-D126-CD5335936F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58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89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830A1-2BC6-D5EC-111B-1A3043955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EBA45C1-EDA6-9042-C6DF-A2F889B9B5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BFA355F-70F6-3819-AEA8-0D87E0A6DB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232595B-A83A-5895-973C-0E47E06614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678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0FC6D-437D-1C2E-2749-8F3217CA3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ACC5D24-74D2-6373-2AFE-DDBE125552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5D7AE97-4D6A-BE33-66A6-3445D0C5D1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B49D7C-2929-4933-E896-23009C403C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58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EEB8F-6A9B-A387-8862-154F53E8D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60E1F72-3C68-F7A9-DDB8-A89C667CFA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00C2C63-D801-02A5-515B-9A9F55B4D4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BDA0F91-373E-B3CF-3F8A-BDC9EE6067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9222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10478-3483-E7E8-E3D5-A3B42404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9641476-D9B9-E1E4-200E-F085D7B051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013C5DF-82A3-E58F-BFEF-290D94F737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5DBF9A8-E8B7-C586-C278-7F23B64363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2409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434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7F073-3212-D437-9A6F-4159F4DFB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EFE74ED-5CAD-F5AC-FB04-55041B3DC6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0FB3DCF-E994-6A5F-C593-3EE3658F68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9445D8D-CFF1-0408-BE4D-461FA625A4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310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A4E19-2E66-F17D-A1DA-CF6D3EA9D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9C2B084-D012-91E5-85E6-5CD20C881F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69FA0D9-FD42-E9CC-5712-3C005BD1DF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28BABC-3571-4F99-50A9-60C9C580DA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20991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83F7D-E0F1-8D64-0A58-E726F0A23B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9DA9D4C-C2BA-107B-8940-32BD5CA1E6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1C62B10-10D5-8165-5982-35C2A4FACA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A125676-282B-E5C7-326A-4500453EF9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014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74FA7-24AD-B1B7-F096-EB0BACD00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B0EC24D-63E1-F04C-DD3D-15779C3923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08F3706-2617-A32D-D893-4F14EE3891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3E8DC8-4010-A2A3-2690-C963EBE07D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2859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2D591-91BB-B5A3-4ED0-0F9C74C5E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067E66C-D9CB-3601-78FB-9C82CE9E26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1B590E7-A5C0-0D3B-B41D-FD918724A5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21E77E9-90BF-47BF-9537-0C46F93FEA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023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801A28-0F6A-C52D-7EB6-7CDDD06DC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F27CF12-0D28-95CE-9E8C-89FF3273F2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2C2A988-9C27-D441-4FD1-70DE165189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2F0D17-899E-F09D-A9C8-5C3A50249E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066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8C193-E143-94D3-53BD-634E79C1B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8BEBE64-B56F-275F-896B-160AB5AFAE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FAF4685-7EDA-E5F7-42DE-4B1B139721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55033E5-EECB-9B5C-961F-D68A2C7115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19750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1EFF66-3A5E-99A1-3FF0-9AA2AA347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AA0CE1F-8318-6466-E4C1-C5FE946CA2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59AC0E0-6168-E217-13FF-A4A3FB03BF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0B07252-B81E-3E06-1CE7-4864A2F853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11539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BDFB4-BEFC-6547-A967-FC3F6CA45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098831E-91EE-4A5A-C806-79390AA7F2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42E2276-5341-77B0-0438-8523192CF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60491CA-A9F1-35FA-A8EF-316D57E26E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48924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5C0FAF-03A9-534E-0EAA-F1CCC62B6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530AE03-E615-3080-2FE8-0F11C927D8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DE73D70-3B78-1CBB-B14A-40D35D58A2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EAE32E2-443C-906B-39B4-7C71D520FE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903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7FFF4-595C-F1D4-7FBD-6E8E79E5D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54D6B7E-D0A2-2763-00FF-23B6F4BF3B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2AFA984-440B-C8FA-1243-E9BDF9751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6FAD92-81A1-9882-762B-9D838EC56A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8272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6DC501-5F6A-F883-43D6-6EF65087C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925E6A1-B4D7-D79F-F8AD-30EDD6C207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A3484A7-CE25-B661-ECBD-D90E07575B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DE61C87-177E-45B0-95A6-6A1CC42725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05256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9FC05-47B6-18D4-953C-266A4BA285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67A30D7-6FF2-3549-046C-61D0737A08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2C59863-CEE3-E7D0-7910-FCCBF8C072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997A12-89D6-AE74-C2D0-2DBCACB9A0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2018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20A2D-AF93-7ADD-2772-C51E7DE54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CC0C521-B63F-0D65-76A2-74FB20C590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C8B3DEB-A220-DB28-0A14-3D0FA30F7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203C67C-3C9D-C520-901F-A38FD00236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23707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6436F-621E-C803-2B27-8157E1AA3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B744408-BD45-B0D3-55C4-56D7801CA2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2B38B68-32B8-78CE-B8B3-47992E6137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9CD2C3A-410E-A708-7AC2-C688E12A15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69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BE7D2-410C-D891-BFC3-B484FA32E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C84BAEF-6201-C0BE-9D36-A74A81A539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29ED779-8845-4B05-539E-84D1007C2A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E513996-4A86-5871-FDFB-D850B30940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2660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90182-D6A4-E972-AA19-00C6BE127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BC50E08-FC13-CF4F-5E1F-95EED01867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683B87B-992A-BA8C-BBA2-B8C8428DF3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D1AD738-5DFE-42D4-45FC-4F5D6DCCD0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6589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18633-5F85-650A-23A1-39AB06FD5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31467BC-B0C1-B053-FDC5-74F97962CF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60497A6-F8AD-C775-E7CE-E658690E09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083F26A-A3C7-27AC-B4AA-35865EECDF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1430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136660-0E18-28D5-9E2E-DBED695B0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FADB8D7-DF08-D111-83C3-369888961F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096EBBA-EDC3-E36B-8C6A-6469F4C51B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629F215-0742-996F-B852-477DE6B74B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3522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C48F5-3560-153E-E89E-AE6DA7F7B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9D4D92A-5301-ED13-C641-89D2E16621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B86292B-24A5-3114-07DA-8E9615C0D5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118C2CD-5AEB-2E11-1E77-590A5614E0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99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352E8-DEE7-3C47-48FC-74AD9F5AD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C3A5556-7626-6C2C-3FDA-85FB5827BE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606C44B-9B5D-7E8A-EAD3-9C02B3578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DF21670-B267-7BDB-147C-CD5BEBF12A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908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484FAA-DC73-D291-D35B-A8312F0A0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1B8B58F-C494-3D79-163C-E1900CFFA4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1E44F90-6763-6D15-2C54-2C624B322E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D3CB65-3987-8A1C-C293-31BE0A9622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52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05FC3-522E-37CC-DCCA-A16823DA4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23AB7D3-749D-9926-7EF5-73D4A87106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D6098A9-7F16-30CE-3020-1D85D3011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66507D-3E63-B5BD-6125-624487EAAB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61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AF69C-7CDB-6798-DCBE-4997B5AAE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F80E318-5DF3-A84A-B15C-E8435B7BC5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4B7C551-A525-9639-CC79-2A83608382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6508567-911F-F028-A86F-DF8BCE6328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096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F837A-EF72-B5AB-E205-EDD8DEC0B5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5A67835-E484-F16F-BCAB-5310C8DD00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A5991B1-6446-0211-C041-0E8E48E50E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KrF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(Krypton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Fluoride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B76DB3F-360D-914A-C787-33B98F45E9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836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E1C35-8E08-AE4D-DE21-F944F98DD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B544585-BCE2-2981-E264-F78FCBC643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2777C44-04DD-9E11-3A4B-9812B8671E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3A48262-6564-346C-EDE0-1D1CFA7CD9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599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1BE16F-E8A6-62E6-9190-321A24457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7F22FFC-FFFD-7F54-64C5-1AFE7CA113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98D1A7-F113-7E5D-F892-5C4BDA1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B80E3-F186-4B8A-A876-A844E1F45DA1}" type="datetime1">
              <a:rPr lang="it-IT" smtClean="0"/>
              <a:t>23/03/2026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3FB7BE-C5DE-A29A-A76D-1C5678D8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F79652-8DB9-E5DA-FF73-3BBE83D56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96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473B70-FB72-379D-55D5-372DAF02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665B42-B543-6B85-F05B-CA35B9D5B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A2C127-60BC-E237-0A07-74BDBB61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99CAC-D785-476F-BB27-4BD6F82F676A}" type="datetime1">
              <a:rPr lang="it-IT" smtClean="0"/>
              <a:t>23/03/2026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0C2037-EF50-C866-5F81-FE2D9BC4A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F81E35-EB2D-76F4-8B4F-7E28287A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402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4C63717-11D8-D22A-6066-6F60194D7F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59F555-50DB-1E4E-95C8-94A6375154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C48817-E5F0-0C5F-ED22-49E460FA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576F-9364-41A8-9E99-EC6CFD9B549E}" type="datetime1">
              <a:rPr lang="it-IT" smtClean="0"/>
              <a:t>23/03/2026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6EB31D-8403-9F9D-8DCC-2BAEDE4A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8B457A-3107-A229-F977-F45135C6D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195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DF23B-4A88-9C92-A303-E2C4ADED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6ADBE3-263F-3A8C-D7CF-3FA86DF90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52E88-BB90-0AB9-E4C4-EBA0CD6F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62C6-421A-4D6A-9EDE-E4525A5CAA7B}" type="datetime1">
              <a:rPr lang="it-IT" smtClean="0"/>
              <a:t>23/03/2026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94850D-5D63-471D-73F9-EA9B98B03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BBAF98-6793-FC82-72D3-69F17A80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65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7757BC-EB66-CD29-8452-ABB0DDE9B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23B1C1-A6AE-64CC-E389-2C5EF7C4D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2CE99A-8398-1BAD-FC60-BE02CC24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4009-3AF6-448F-A9AB-15B4281034EB}" type="datetime1">
              <a:rPr lang="it-IT" smtClean="0"/>
              <a:t>23/03/2026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B4F53A-2A8B-459C-2FAB-B91001F9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7FD7F3-7C4A-3A1C-0C17-D66EE945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08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76CB74-5BD4-F26B-665F-06F99520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174215-8CA2-7FF4-2682-FD0DD845C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F21B624-E4AD-F5DA-D7F4-1CD9F84E8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98A465-46F1-F033-05AE-3F398DD2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F6DB-4D3A-47FB-A014-6D5E3EF2C172}" type="datetime1">
              <a:rPr lang="it-IT" smtClean="0"/>
              <a:t>23/03/2026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B2D6B1-FD8D-097E-F80F-3B714F8BC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B47230-5872-7CEF-DACE-6A444B93E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35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79D11B-A7F5-3511-85EE-C0159B6BA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716A06-B858-6DB5-396C-BFFF7FD90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A029B8F-73E7-B68F-BD80-518A8A475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89F2EA8-2B6F-6C2E-C9C8-72D5E9379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52468A-7B06-7622-0FF5-DEEB7EC59C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E0FB03-82A2-F476-5D9F-C5137D31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F0AC-176C-47E3-9A35-C2364CFDEC2D}" type="datetime1">
              <a:rPr lang="it-IT" smtClean="0"/>
              <a:t>23/03/2026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7016C5-FC14-DC58-9705-361141AB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9AA3378-D1B6-4846-78FC-AC89DE6A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908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7FCCF2-EAC7-6051-C22C-E370AFB3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237C0FF-E64E-9472-242A-1DEC839C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5573-4C96-4FB0-B943-83A0EC2BD5C8}" type="datetime1">
              <a:rPr lang="it-IT" smtClean="0"/>
              <a:t>23/03/2026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46493F-5C9A-4F6C-4095-27ED9C8D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61C7DF-A86B-0E28-E8F4-30EB9BB7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473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92AA7C-8991-7E22-D278-AD499E0A2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CEAA-F4E5-45A1-A801-09FD2966B4D3}" type="datetime1">
              <a:rPr lang="it-IT" smtClean="0"/>
              <a:t>23/03/2026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89577C5-D6B8-4DA5-D6B5-E00CE1D8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59727F-D0EC-303F-E797-632297BF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170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DFEF6-E8EA-CEE5-C019-E046598E6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55694C-6A7A-86D7-314D-42633D24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898E3A-CCAF-5FA8-3CA5-D08916DF2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B5606CB-D3D0-BEBD-33A7-958529CC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33E0-34E0-4FDF-B0BC-1277811E3D7D}" type="datetime1">
              <a:rPr lang="it-IT" smtClean="0"/>
              <a:t>23/03/2026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CB6A71-4DA0-DCC2-992E-4F4E1154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0E6D8A-682C-D985-9B7F-DB99EC14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86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DBA2A0-D9CE-77B5-9716-BD123308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6CB045-7EAB-5305-5238-408C68ED0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AEC8F03-975B-C6DF-1CF8-ACA8F6065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0FC15F-4E8E-60AA-005D-0E57A5CA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4860-578F-40CD-881C-9D7F5D85CFB9}" type="datetime1">
              <a:rPr lang="it-IT" smtClean="0"/>
              <a:t>23/03/2026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2FC906-7439-DD96-F481-4AA332F6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ACAE21-F7FA-4187-CBD3-2EED9D6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980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D6941FD-8362-8709-915F-9B2830DA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3AFF64-61CC-5F14-21A7-C7003156B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D2A5D7-FBF4-3E03-73E9-1198649855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ED745A-F871-415C-9BE6-C9450C7059DD}" type="datetime1">
              <a:rPr lang="it-IT" smtClean="0"/>
              <a:t>23/03/2026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69B9E6-11B2-A0F3-3384-2F7997795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91231E-0073-B62E-73AE-3B6F73B40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4340B-3C72-EC4E-BC98-374D74FF1B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217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2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2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emf"/><Relationship Id="rId4" Type="http://schemas.openxmlformats.org/officeDocument/2006/relationships/image" Target="../media/image64.png"/><Relationship Id="rId9" Type="http://schemas.openxmlformats.org/officeDocument/2006/relationships/image" Target="../media/image6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18" Type="http://schemas.openxmlformats.org/officeDocument/2006/relationships/image" Target="../media/image95.jpeg"/><Relationship Id="rId3" Type="http://schemas.openxmlformats.org/officeDocument/2006/relationships/image" Target="../media/image80.png"/><Relationship Id="rId21" Type="http://schemas.openxmlformats.org/officeDocument/2006/relationships/image" Target="../media/image98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94.png"/><Relationship Id="rId25" Type="http://schemas.openxmlformats.org/officeDocument/2006/relationships/image" Target="../media/image102.jpeg"/><Relationship Id="rId2" Type="http://schemas.openxmlformats.org/officeDocument/2006/relationships/notesSlide" Target="../notesSlides/notesSlide30.xml"/><Relationship Id="rId16" Type="http://schemas.openxmlformats.org/officeDocument/2006/relationships/image" Target="../media/image93.png"/><Relationship Id="rId20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11" Type="http://schemas.openxmlformats.org/officeDocument/2006/relationships/image" Target="../media/image88.jpeg"/><Relationship Id="rId24" Type="http://schemas.openxmlformats.org/officeDocument/2006/relationships/image" Target="../media/image101.png"/><Relationship Id="rId5" Type="http://schemas.openxmlformats.org/officeDocument/2006/relationships/image" Target="../media/image82.png"/><Relationship Id="rId15" Type="http://schemas.openxmlformats.org/officeDocument/2006/relationships/image" Target="../media/image92.png"/><Relationship Id="rId23" Type="http://schemas.openxmlformats.org/officeDocument/2006/relationships/image" Target="../media/image100.jpeg"/><Relationship Id="rId10" Type="http://schemas.openxmlformats.org/officeDocument/2006/relationships/image" Target="../media/image87.png"/><Relationship Id="rId19" Type="http://schemas.openxmlformats.org/officeDocument/2006/relationships/image" Target="../media/image96.png"/><Relationship Id="rId4" Type="http://schemas.openxmlformats.org/officeDocument/2006/relationships/image" Target="../media/image81.jpeg"/><Relationship Id="rId9" Type="http://schemas.openxmlformats.org/officeDocument/2006/relationships/image" Target="../media/image86.jpeg"/><Relationship Id="rId14" Type="http://schemas.openxmlformats.org/officeDocument/2006/relationships/image" Target="../media/image91.png"/><Relationship Id="rId22" Type="http://schemas.openxmlformats.org/officeDocument/2006/relationships/image" Target="../media/image9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jpe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2.pn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emf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92D131-1186-85FE-7570-D1F06C5F5E85}"/>
              </a:ext>
            </a:extLst>
          </p:cNvPr>
          <p:cNvSpPr txBox="1"/>
          <p:nvPr/>
        </p:nvSpPr>
        <p:spPr>
          <a:xfrm>
            <a:off x="4920569" y="2875200"/>
            <a:ext cx="711277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solidFill>
                  <a:srgbClr val="0084A0"/>
                </a:solidFill>
                <a:latin typeface="Cocomat Pro" pitchFamily="2" charset="0"/>
              </a:rPr>
              <a:t>Advances in </a:t>
            </a:r>
            <a:r>
              <a:rPr lang="en-GB" sz="3600" b="1" dirty="0" err="1">
                <a:solidFill>
                  <a:srgbClr val="0084A0"/>
                </a:solidFill>
                <a:latin typeface="Cocomat Pro" pitchFamily="2" charset="0"/>
              </a:rPr>
              <a:t>HPGe</a:t>
            </a:r>
            <a:r>
              <a:rPr lang="en-GB" sz="3600" b="1" dirty="0">
                <a:solidFill>
                  <a:srgbClr val="0084A0"/>
                </a:solidFill>
                <a:latin typeface="Cocomat Pro" pitchFamily="2" charset="0"/>
              </a:rPr>
              <a:t> detector </a:t>
            </a:r>
            <a:r>
              <a:rPr lang="en-GB" sz="3600" b="1" dirty="0" err="1">
                <a:solidFill>
                  <a:srgbClr val="0084A0"/>
                </a:solidFill>
                <a:latin typeface="Cocomat Pro" pitchFamily="2" charset="0"/>
              </a:rPr>
              <a:t>tecnologies</a:t>
            </a:r>
            <a:r>
              <a:rPr lang="en-GB" sz="3600" b="1" dirty="0">
                <a:solidFill>
                  <a:srgbClr val="0084A0"/>
                </a:solidFill>
                <a:latin typeface="Cocomat Pro" pitchFamily="2" charset="0"/>
              </a:rPr>
              <a:t> for next generation high resolution gamma spectroscopy</a:t>
            </a:r>
            <a:endParaRPr lang="it-IT" sz="3600" b="1" dirty="0">
              <a:solidFill>
                <a:srgbClr val="0084A0"/>
              </a:solidFill>
              <a:latin typeface="Cocomat Pro" pitchFamily="2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59450E2-50F5-6990-4069-9C770C729D1A}"/>
              </a:ext>
            </a:extLst>
          </p:cNvPr>
          <p:cNvSpPr txBox="1"/>
          <p:nvPr/>
        </p:nvSpPr>
        <p:spPr>
          <a:xfrm>
            <a:off x="6190958" y="1474282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Walter Raniero</a:t>
            </a:r>
            <a:endParaRPr lang="it-IT" sz="2800" dirty="0">
              <a:latin typeface="Cocomat Pro" pitchFamily="2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7547770-0A4D-D4C4-C322-3CE65917925D}"/>
              </a:ext>
            </a:extLst>
          </p:cNvPr>
          <p:cNvSpPr txBox="1"/>
          <p:nvPr/>
        </p:nvSpPr>
        <p:spPr>
          <a:xfrm>
            <a:off x="6096000" y="2086627"/>
            <a:ext cx="47619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dirty="0">
                <a:solidFill>
                  <a:srgbClr val="002A48"/>
                </a:solidFill>
                <a:latin typeface="Cocomat Pro" pitchFamily="2" charset="0"/>
              </a:rPr>
              <a:t>INFN Legnaro National </a:t>
            </a:r>
            <a:r>
              <a:rPr lang="it-IT" dirty="0" err="1">
                <a:solidFill>
                  <a:srgbClr val="002A48"/>
                </a:solidFill>
                <a:latin typeface="Cocomat Pro" pitchFamily="2" charset="0"/>
              </a:rPr>
              <a:t>Laboratory</a:t>
            </a:r>
            <a:r>
              <a:rPr lang="it-IT" dirty="0">
                <a:solidFill>
                  <a:srgbClr val="002A48"/>
                </a:solidFill>
                <a:latin typeface="Cocomat Pro" pitchFamily="2" charset="0"/>
              </a:rPr>
              <a:t>, </a:t>
            </a:r>
            <a:r>
              <a:rPr lang="it-IT" dirty="0" err="1">
                <a:solidFill>
                  <a:srgbClr val="002A48"/>
                </a:solidFill>
                <a:latin typeface="Cocomat Pro" pitchFamily="2" charset="0"/>
              </a:rPr>
              <a:t>Italy</a:t>
            </a:r>
            <a:endParaRPr lang="it-IT" dirty="0">
              <a:solidFill>
                <a:srgbClr val="002A48"/>
              </a:solidFill>
              <a:latin typeface="Cocomat Pro" pitchFamily="2" charset="0"/>
            </a:endParaRPr>
          </a:p>
          <a:p>
            <a:pPr algn="ctr" rtl="0">
              <a:buNone/>
            </a:pPr>
            <a:r>
              <a:rPr lang="it-IT" sz="1400" dirty="0">
                <a:solidFill>
                  <a:srgbClr val="002A48"/>
                </a:solidFill>
                <a:latin typeface="Cocomat Pro" pitchFamily="2" charset="0"/>
              </a:rPr>
              <a:t>walter.raniero@lnl.infn.it</a:t>
            </a:r>
            <a:endParaRPr lang="it-IT" sz="1400" dirty="0">
              <a:latin typeface="Cocomat Pro" pitchFamily="2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273D96D-9251-2F5B-D4DF-6BCC3221047A}"/>
              </a:ext>
            </a:extLst>
          </p:cNvPr>
          <p:cNvSpPr txBox="1"/>
          <p:nvPr/>
        </p:nvSpPr>
        <p:spPr>
          <a:xfrm>
            <a:off x="5074132" y="5091330"/>
            <a:ext cx="69592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Advances in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X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-ray and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G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amma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RA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y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DE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tectors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and applications (XGRADE 2026)</a:t>
            </a:r>
          </a:p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24-26/03/2026, Palermo</a:t>
            </a:r>
            <a:endParaRPr lang="it-IT" sz="1600" dirty="0"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27FEC2C-AD3B-0746-8B40-3C5441A5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0145" y="6405213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1986158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5077B6-9EE9-CF3B-B76B-2808F4E37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882A6E9-E5DF-E9FA-F832-B3C682FD7E9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76D267D-B9DB-F18C-5681-EC5CD95EF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10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64FE7CF-1934-C94F-282C-C0A4F1EC4927}"/>
              </a:ext>
            </a:extLst>
          </p:cNvPr>
          <p:cNvSpPr txBox="1"/>
          <p:nvPr/>
        </p:nvSpPr>
        <p:spPr>
          <a:xfrm>
            <a:off x="5593429" y="600601"/>
            <a:ext cx="576207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PLM on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: Crystal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preparation</a:t>
            </a:r>
            <a:endParaRPr lang="it-IT" sz="2800" dirty="0">
              <a:solidFill>
                <a:srgbClr val="002A48"/>
              </a:solidFill>
              <a:latin typeface="Cocomat Pro" pitchFamily="2" charset="0"/>
            </a:endParaRPr>
          </a:p>
          <a:p>
            <a:endParaRPr lang="en-GB" sz="2800" dirty="0"/>
          </a:p>
        </p:txBody>
      </p:sp>
      <p:pic>
        <p:nvPicPr>
          <p:cNvPr id="4" name="Picture 7" descr="A close-up of a round object&#10;&#10;Description automatically generated with low confidence">
            <a:extLst>
              <a:ext uri="{FF2B5EF4-FFF2-40B4-BE49-F238E27FC236}">
                <a16:creationId xmlns:a16="http://schemas.microsoft.com/office/drawing/2014/main" id="{B7972B68-977B-13E1-92EF-2F5101CB69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6" r="8302"/>
          <a:stretch>
            <a:fillRect/>
          </a:stretch>
        </p:blipFill>
        <p:spPr>
          <a:xfrm rot="5400000">
            <a:off x="2180414" y="1852363"/>
            <a:ext cx="1875247" cy="1760648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0A757731-10AC-95E3-1F18-EAC6D3D110BE}"/>
              </a:ext>
            </a:extLst>
          </p:cNvPr>
          <p:cNvSpPr txBox="1"/>
          <p:nvPr/>
        </p:nvSpPr>
        <p:spPr>
          <a:xfrm>
            <a:off x="4084517" y="2749003"/>
            <a:ext cx="2185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 i="1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comat Pro"/>
              </a:rPr>
              <a:t>3 µm Al</a:t>
            </a:r>
            <a:r>
              <a:rPr kumimoji="0" lang="en-US" sz="2000" b="0" i="1" u="none" strike="noStrike" kern="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comat Pro"/>
              </a:rPr>
              <a:t>2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comat Pro"/>
              </a:rPr>
              <a:t>O</a:t>
            </a:r>
            <a:r>
              <a:rPr kumimoji="0" lang="en-US" sz="2000" b="0" i="1" u="none" strike="noStrike" kern="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comat Pro"/>
              </a:rPr>
              <a:t>3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comat Pro"/>
              </a:rPr>
              <a:t> slurry </a:t>
            </a: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72B5BC5A-7704-1C61-26CA-785D9DF5E179}"/>
              </a:ext>
            </a:extLst>
          </p:cNvPr>
          <p:cNvSpPr txBox="1"/>
          <p:nvPr/>
        </p:nvSpPr>
        <p:spPr>
          <a:xfrm>
            <a:off x="3204663" y="3602383"/>
            <a:ext cx="37309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 i="1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pPr defTabSz="457200"/>
            <a:r>
              <a:rPr lang="en-US" sz="2000" i="0" dirty="0">
                <a:solidFill>
                  <a:prstClr val="black"/>
                </a:solidFill>
                <a:latin typeface="Cocomat Pro"/>
              </a:rPr>
              <a:t>Polished surface (</a:t>
            </a:r>
            <a:r>
              <a:rPr lang="en-US" sz="2000" i="0" dirty="0">
                <a:solidFill>
                  <a:srgbClr val="FF0000"/>
                </a:solidFill>
                <a:latin typeface="Cocomat Pro"/>
              </a:rPr>
              <a:t>CMP</a:t>
            </a:r>
            <a:r>
              <a:rPr lang="en-US" sz="2000" i="0" dirty="0">
                <a:solidFill>
                  <a:prstClr val="black"/>
                </a:solidFill>
                <a:latin typeface="Cocomat Pro"/>
              </a:rPr>
              <a:t>) </a:t>
            </a:r>
          </a:p>
          <a:p>
            <a:pPr defTabSz="457200"/>
            <a:r>
              <a:rPr lang="en-US" sz="2000" i="0" dirty="0">
                <a:solidFill>
                  <a:prstClr val="black"/>
                </a:solidFill>
                <a:latin typeface="Cocomat Pro"/>
              </a:rPr>
              <a:t>(Low waviness, </a:t>
            </a:r>
          </a:p>
          <a:p>
            <a:pPr defTabSz="457200"/>
            <a:r>
              <a:rPr lang="en-US" sz="2000" i="0" dirty="0">
                <a:solidFill>
                  <a:prstClr val="black"/>
                </a:solidFill>
                <a:latin typeface="Cocomat Pro"/>
              </a:rPr>
              <a:t>low roughness)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63DE1F48-6D6A-97E2-B200-8E932C2416AF}"/>
              </a:ext>
            </a:extLst>
          </p:cNvPr>
          <p:cNvCxnSpPr>
            <a:cxnSpLocks/>
          </p:cNvCxnSpPr>
          <p:nvPr/>
        </p:nvCxnSpPr>
        <p:spPr>
          <a:xfrm flipH="1">
            <a:off x="2096433" y="3854702"/>
            <a:ext cx="757702" cy="701228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13A2FC70-D102-1FEB-F138-17A93F128C14}"/>
              </a:ext>
            </a:extLst>
          </p:cNvPr>
          <p:cNvCxnSpPr>
            <a:cxnSpLocks/>
          </p:cNvCxnSpPr>
          <p:nvPr/>
        </p:nvCxnSpPr>
        <p:spPr>
          <a:xfrm>
            <a:off x="3204663" y="3854702"/>
            <a:ext cx="749835" cy="770027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11" name="Arrow: Down 3">
            <a:extLst>
              <a:ext uri="{FF2B5EF4-FFF2-40B4-BE49-F238E27FC236}">
                <a16:creationId xmlns:a16="http://schemas.microsoft.com/office/drawing/2014/main" id="{729C7FEB-C611-5253-51C0-684E5E2C05C8}"/>
              </a:ext>
            </a:extLst>
          </p:cNvPr>
          <p:cNvSpPr/>
          <p:nvPr/>
        </p:nvSpPr>
        <p:spPr>
          <a:xfrm rot="16200000">
            <a:off x="8336544" y="5256779"/>
            <a:ext cx="302352" cy="446052"/>
          </a:xfrm>
          <a:prstGeom prst="downArrow">
            <a:avLst/>
          </a:prstGeom>
          <a:solidFill>
            <a:srgbClr val="0F6FC6"/>
          </a:solidFill>
          <a:ln w="15875" cap="flat" cmpd="sng" algn="ctr">
            <a:solidFill>
              <a:srgbClr val="0F6FC6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</a:endParaRP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B780D651-C29B-445A-300A-606C6B06CA5F}"/>
              </a:ext>
            </a:extLst>
          </p:cNvPr>
          <p:cNvSpPr txBox="1"/>
          <p:nvPr/>
        </p:nvSpPr>
        <p:spPr>
          <a:xfrm>
            <a:off x="5645842" y="4834603"/>
            <a:ext cx="25888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 i="1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pPr defTabSz="457200"/>
            <a:r>
              <a:rPr lang="en-US" sz="2000" i="0" dirty="0">
                <a:solidFill>
                  <a:prstClr val="black"/>
                </a:solidFill>
                <a:latin typeface="Cocomat Pro"/>
              </a:rPr>
              <a:t>rotating disc rinsed with H</a:t>
            </a:r>
            <a:r>
              <a:rPr lang="en-US" sz="2000" i="0" baseline="-25000" dirty="0">
                <a:solidFill>
                  <a:prstClr val="black"/>
                </a:solidFill>
                <a:latin typeface="Cocomat Pro"/>
              </a:rPr>
              <a:t>2</a:t>
            </a:r>
            <a:r>
              <a:rPr lang="en-US" sz="2000" i="0" dirty="0">
                <a:solidFill>
                  <a:prstClr val="black"/>
                </a:solidFill>
                <a:latin typeface="Cocomat Pro"/>
              </a:rPr>
              <a:t>O</a:t>
            </a:r>
            <a:r>
              <a:rPr lang="en-US" sz="2000" i="0" baseline="-25000" dirty="0">
                <a:solidFill>
                  <a:prstClr val="black"/>
                </a:solidFill>
                <a:latin typeface="Cocomat Pro"/>
              </a:rPr>
              <a:t>2</a:t>
            </a:r>
            <a:r>
              <a:rPr lang="en-US" sz="2000" i="0" dirty="0">
                <a:solidFill>
                  <a:prstClr val="black"/>
                </a:solidFill>
                <a:latin typeface="Cocomat Pro"/>
              </a:rPr>
              <a:t> 1%</a:t>
            </a:r>
          </a:p>
          <a:p>
            <a:pPr defTabSz="457200"/>
            <a:r>
              <a:rPr lang="en-US" sz="2000" i="0" dirty="0">
                <a:solidFill>
                  <a:prstClr val="black"/>
                </a:solidFill>
                <a:latin typeface="Cocomat Pro"/>
              </a:rPr>
              <a:t>(pH 12 with KOH)</a:t>
            </a:r>
          </a:p>
          <a:p>
            <a:pPr defTabSz="457200"/>
            <a:r>
              <a:rPr lang="en-US" sz="2000" i="0" dirty="0">
                <a:solidFill>
                  <a:prstClr val="black"/>
                </a:solidFill>
                <a:latin typeface="Cocomat Pro"/>
              </a:rPr>
              <a:t>Rate: ≈200 nm/min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CE7A65F5-3D6B-EE6F-6AFE-B7B0D9C7291F}"/>
              </a:ext>
            </a:extLst>
          </p:cNvPr>
          <p:cNvSpPr txBox="1"/>
          <p:nvPr/>
        </p:nvSpPr>
        <p:spPr>
          <a:xfrm>
            <a:off x="8873560" y="5114895"/>
            <a:ext cx="2441918" cy="1015663"/>
          </a:xfrm>
          <a:prstGeom prst="rect">
            <a:avLst/>
          </a:prstGeom>
          <a:noFill/>
          <a:ln w="19050">
            <a:solidFill>
              <a:srgbClr val="0F6FC6">
                <a:lumMod val="75000"/>
              </a:srgb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 i="1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 … + Colloidal Silica  (30nm size)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Rate: ≈</a:t>
            </a: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comat Pro"/>
              </a:rPr>
              <a:t> </a:t>
            </a: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400 nm/min</a:t>
            </a:r>
          </a:p>
        </p:txBody>
      </p:sp>
      <p:sp>
        <p:nvSpPr>
          <p:cNvPr id="14" name="Onda 45">
            <a:extLst>
              <a:ext uri="{FF2B5EF4-FFF2-40B4-BE49-F238E27FC236}">
                <a16:creationId xmlns:a16="http://schemas.microsoft.com/office/drawing/2014/main" id="{112B0617-5200-13FF-C065-CDBD31A0A7CA}"/>
              </a:ext>
            </a:extLst>
          </p:cNvPr>
          <p:cNvSpPr/>
          <p:nvPr/>
        </p:nvSpPr>
        <p:spPr>
          <a:xfrm rot="2297898">
            <a:off x="11114995" y="4633176"/>
            <a:ext cx="811022" cy="497689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FF00">
              <a:alpha val="32000"/>
            </a:srgbClr>
          </a:solidFill>
          <a:ln w="158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2025</a:t>
            </a: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A89CD5AC-D995-46D4-CAD2-7E478C90C023}"/>
              </a:ext>
            </a:extLst>
          </p:cNvPr>
          <p:cNvSpPr txBox="1"/>
          <p:nvPr/>
        </p:nvSpPr>
        <p:spPr>
          <a:xfrm>
            <a:off x="1750009" y="1382003"/>
            <a:ext cx="2654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000" dirty="0">
                <a:solidFill>
                  <a:prstClr val="black"/>
                </a:solidFill>
                <a:latin typeface="Cocomat Pro"/>
              </a:rPr>
              <a:t>Grinded surface </a:t>
            </a:r>
          </a:p>
        </p:txBody>
      </p:sp>
      <p:pic>
        <p:nvPicPr>
          <p:cNvPr id="16" name="Picture 10" descr="A close-up of a circular object&#10;&#10;Description automatically generated with medium confidence">
            <a:extLst>
              <a:ext uri="{FF2B5EF4-FFF2-40B4-BE49-F238E27FC236}">
                <a16:creationId xmlns:a16="http://schemas.microsoft.com/office/drawing/2014/main" id="{B74E48F2-A001-FBF0-D496-EBD7AEBEC43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7"/>
          <a:stretch/>
        </p:blipFill>
        <p:spPr>
          <a:xfrm rot="5400000">
            <a:off x="3999337" y="4612154"/>
            <a:ext cx="1701336" cy="1517013"/>
          </a:xfrm>
          <a:prstGeom prst="rect">
            <a:avLst/>
          </a:prstGeom>
        </p:spPr>
      </p:pic>
      <p:sp>
        <p:nvSpPr>
          <p:cNvPr id="17" name="TextBox 17">
            <a:extLst>
              <a:ext uri="{FF2B5EF4-FFF2-40B4-BE49-F238E27FC236}">
                <a16:creationId xmlns:a16="http://schemas.microsoft.com/office/drawing/2014/main" id="{3C894604-C475-4D93-D7C5-CFD7F82E42E8}"/>
              </a:ext>
            </a:extLst>
          </p:cNvPr>
          <p:cNvSpPr txBox="1"/>
          <p:nvPr/>
        </p:nvSpPr>
        <p:spPr>
          <a:xfrm>
            <a:off x="82533" y="3428513"/>
            <a:ext cx="19775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 i="1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pPr defTabSz="457200"/>
            <a:r>
              <a:rPr lang="en-US" sz="2000" i="0" dirty="0">
                <a:solidFill>
                  <a:prstClr val="black"/>
                </a:solidFill>
                <a:latin typeface="Cocomat Pro"/>
              </a:rPr>
              <a:t>Etched surface </a:t>
            </a:r>
          </a:p>
          <a:p>
            <a:pPr defTabSz="457200"/>
            <a:r>
              <a:rPr lang="en-US" sz="2000" i="0" dirty="0">
                <a:solidFill>
                  <a:prstClr val="black"/>
                </a:solidFill>
                <a:latin typeface="Cocomat Pro"/>
              </a:rPr>
              <a:t>(High waviness, </a:t>
            </a:r>
          </a:p>
          <a:p>
            <a:pPr defTabSz="457200"/>
            <a:r>
              <a:rPr lang="en-US" sz="2000" i="0" dirty="0">
                <a:solidFill>
                  <a:prstClr val="black"/>
                </a:solidFill>
                <a:latin typeface="Cocomat Pro"/>
              </a:rPr>
              <a:t>low roughness)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9D6203AE-4945-DBC3-D0AC-4FCDF594FCF8}"/>
              </a:ext>
            </a:extLst>
          </p:cNvPr>
          <p:cNvGrpSpPr/>
          <p:nvPr/>
        </p:nvGrpSpPr>
        <p:grpSpPr>
          <a:xfrm>
            <a:off x="6883969" y="1461073"/>
            <a:ext cx="4227130" cy="3113919"/>
            <a:chOff x="6463289" y="1277725"/>
            <a:chExt cx="5146521" cy="3902296"/>
          </a:xfrm>
        </p:grpSpPr>
        <p:grpSp>
          <p:nvGrpSpPr>
            <p:cNvPr id="20" name="Gruppo 19">
              <a:extLst>
                <a:ext uri="{FF2B5EF4-FFF2-40B4-BE49-F238E27FC236}">
                  <a16:creationId xmlns:a16="http://schemas.microsoft.com/office/drawing/2014/main" id="{D390C024-D50E-563A-8934-4BA8B06051C8}"/>
                </a:ext>
              </a:extLst>
            </p:cNvPr>
            <p:cNvGrpSpPr/>
            <p:nvPr/>
          </p:nvGrpSpPr>
          <p:grpSpPr>
            <a:xfrm>
              <a:off x="6463289" y="1277725"/>
              <a:ext cx="5146521" cy="3902296"/>
              <a:chOff x="6828446" y="1433951"/>
              <a:chExt cx="4693390" cy="3502872"/>
            </a:xfrm>
          </p:grpSpPr>
          <p:pic>
            <p:nvPicPr>
              <p:cNvPr id="24" name="Immagine 2">
                <a:extLst>
                  <a:ext uri="{FF2B5EF4-FFF2-40B4-BE49-F238E27FC236}">
                    <a16:creationId xmlns:a16="http://schemas.microsoft.com/office/drawing/2014/main" id="{99BB0127-A9E7-8003-A2C1-3905150EED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28446" y="1433951"/>
                <a:ext cx="4693390" cy="3502872"/>
              </a:xfrm>
              <a:prstGeom prst="rect">
                <a:avLst/>
              </a:prstGeom>
              <a:ln w="76200">
                <a:noFill/>
              </a:ln>
            </p:spPr>
          </p:pic>
          <p:cxnSp>
            <p:nvCxnSpPr>
              <p:cNvPr id="25" name="Connettore 1 24">
                <a:extLst>
                  <a:ext uri="{FF2B5EF4-FFF2-40B4-BE49-F238E27FC236}">
                    <a16:creationId xmlns:a16="http://schemas.microsoft.com/office/drawing/2014/main" id="{E742CCB4-A809-04EC-B9D1-C8987AA47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60920" y="1531620"/>
                <a:ext cx="1934444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</a:ln>
              <a:effectLst/>
            </p:spPr>
          </p:cxnSp>
        </p:grp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A0CFC45A-594B-D50A-C326-2BDFCE838C50}"/>
                </a:ext>
              </a:extLst>
            </p:cNvPr>
            <p:cNvSpPr txBox="1"/>
            <p:nvPr/>
          </p:nvSpPr>
          <p:spPr>
            <a:xfrm>
              <a:off x="7940555" y="1826636"/>
              <a:ext cx="1079142" cy="400110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ysClr val="window" lastClr="FFFFFF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Grinding</a:t>
              </a:r>
              <a:endParaRPr kumimoji="0" lang="en-GB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endParaRP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890D3E0F-D129-F514-F2B1-E712CA06968C}"/>
                </a:ext>
              </a:extLst>
            </p:cNvPr>
            <p:cNvSpPr txBox="1"/>
            <p:nvPr/>
          </p:nvSpPr>
          <p:spPr>
            <a:xfrm>
              <a:off x="9595308" y="1841016"/>
              <a:ext cx="1120820" cy="400110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ysClr val="window" lastClr="FFFFFF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Polishing</a:t>
              </a:r>
              <a:endParaRPr kumimoji="0" lang="en-GB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endParaRPr>
            </a:p>
          </p:txBody>
        </p:sp>
        <p:cxnSp>
          <p:nvCxnSpPr>
            <p:cNvPr id="23" name="Connettore 1 24">
              <a:extLst>
                <a:ext uri="{FF2B5EF4-FFF2-40B4-BE49-F238E27FC236}">
                  <a16:creationId xmlns:a16="http://schemas.microsoft.com/office/drawing/2014/main" id="{0F3D885E-BB3A-3A66-8054-40349580051A}"/>
                </a:ext>
              </a:extLst>
            </p:cNvPr>
            <p:cNvCxnSpPr>
              <a:cxnSpLocks/>
            </p:cNvCxnSpPr>
            <p:nvPr/>
          </p:nvCxnSpPr>
          <p:spPr>
            <a:xfrm>
              <a:off x="7047172" y="1375553"/>
              <a:ext cx="2121208" cy="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  <p:pic>
        <p:nvPicPr>
          <p:cNvPr id="26" name="Picture 28">
            <a:extLst>
              <a:ext uri="{FF2B5EF4-FFF2-40B4-BE49-F238E27FC236}">
                <a16:creationId xmlns:a16="http://schemas.microsoft.com/office/drawing/2014/main" id="{05FD5866-BB08-1B43-3175-D3DC9D2BE6D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9" r="31326"/>
          <a:stretch/>
        </p:blipFill>
        <p:spPr>
          <a:xfrm rot="5400000">
            <a:off x="4273678" y="1600474"/>
            <a:ext cx="1806775" cy="1893510"/>
          </a:xfrm>
          <a:prstGeom prst="rect">
            <a:avLst/>
          </a:prstGeom>
          <a:ln w="38100">
            <a:noFill/>
          </a:ln>
        </p:spPr>
      </p:pic>
      <p:sp>
        <p:nvSpPr>
          <p:cNvPr id="27" name="TextBox 3">
            <a:extLst>
              <a:ext uri="{FF2B5EF4-FFF2-40B4-BE49-F238E27FC236}">
                <a16:creationId xmlns:a16="http://schemas.microsoft.com/office/drawing/2014/main" id="{B3C2958C-FF59-DCE0-89C6-FB134D2F165E}"/>
              </a:ext>
            </a:extLst>
          </p:cNvPr>
          <p:cNvSpPr txBox="1"/>
          <p:nvPr/>
        </p:nvSpPr>
        <p:spPr>
          <a:xfrm>
            <a:off x="4104528" y="2951734"/>
            <a:ext cx="2185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 i="1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i="0" dirty="0"/>
              <a:t>3 µm Al</a:t>
            </a:r>
            <a:r>
              <a:rPr lang="en-US" i="0" baseline="-25000" dirty="0"/>
              <a:t>2</a:t>
            </a:r>
            <a:r>
              <a:rPr lang="en-US" i="0" dirty="0"/>
              <a:t>O</a:t>
            </a:r>
            <a:r>
              <a:rPr lang="en-US" i="0" baseline="-25000" dirty="0"/>
              <a:t>3</a:t>
            </a:r>
            <a:r>
              <a:rPr lang="en-US" i="0" dirty="0"/>
              <a:t> slurry </a:t>
            </a:r>
          </a:p>
        </p:txBody>
      </p:sp>
      <p:pic>
        <p:nvPicPr>
          <p:cNvPr id="28" name="Picture 5" descr="A picture containing food, white&#10;&#10;Description automatically generated">
            <a:extLst>
              <a:ext uri="{FF2B5EF4-FFF2-40B4-BE49-F238E27FC236}">
                <a16:creationId xmlns:a16="http://schemas.microsoft.com/office/drawing/2014/main" id="{35B89945-E360-E0A7-7B3D-EBB990E9F18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1" t="10225" r="18092" b="16213"/>
          <a:stretch/>
        </p:blipFill>
        <p:spPr>
          <a:xfrm rot="5400000">
            <a:off x="234982" y="4382540"/>
            <a:ext cx="1752831" cy="182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43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CE0798-ABB3-D4DD-18B1-B956FC450A1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F3C923A-68AC-A314-6FBD-25B3F23D4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C5C470-A7BB-8A60-D594-BB4EE51C94BE}"/>
              </a:ext>
            </a:extLst>
          </p:cNvPr>
          <p:cNvSpPr txBox="1"/>
          <p:nvPr/>
        </p:nvSpPr>
        <p:spPr>
          <a:xfrm>
            <a:off x="5593429" y="600601"/>
            <a:ext cx="60106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gamma detector (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Passivation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3D60F65-4638-2520-1889-80960138C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475" y="1511250"/>
            <a:ext cx="6749710" cy="4178865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03EC6C50-DBF3-B2DC-210A-86B3A4AD0DE5}"/>
              </a:ext>
            </a:extLst>
          </p:cNvPr>
          <p:cNvSpPr txBox="1"/>
          <p:nvPr/>
        </p:nvSpPr>
        <p:spPr>
          <a:xfrm>
            <a:off x="375087" y="1236265"/>
            <a:ext cx="4539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latin typeface="Cocomat Pro"/>
              </a:rPr>
              <a:t>Passivation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techniques</a:t>
            </a:r>
            <a:r>
              <a:rPr lang="it-IT" sz="2400" dirty="0">
                <a:latin typeface="Cocomat Pro"/>
              </a:rPr>
              <a:t>: </a:t>
            </a:r>
            <a:r>
              <a:rPr lang="it-IT" sz="2400" dirty="0" err="1">
                <a:latin typeface="Cocomat Pro"/>
              </a:rPr>
              <a:t>study</a:t>
            </a:r>
            <a:r>
              <a:rPr lang="it-IT" sz="2400" dirty="0">
                <a:latin typeface="Cocomat Pro"/>
              </a:rPr>
              <a:t> the </a:t>
            </a:r>
            <a:r>
              <a:rPr lang="it-IT" sz="2400" dirty="0" err="1">
                <a:latin typeface="Cocomat Pro"/>
              </a:rPr>
              <a:t>evolution</a:t>
            </a:r>
            <a:r>
              <a:rPr lang="it-IT" sz="2400" dirty="0">
                <a:latin typeface="Cocomat Pro"/>
              </a:rPr>
              <a:t> of </a:t>
            </a:r>
            <a:r>
              <a:rPr lang="it-IT" sz="2400" dirty="0" err="1">
                <a:latin typeface="Cocomat Pro"/>
              </a:rPr>
              <a:t>Ge</a:t>
            </a:r>
            <a:r>
              <a:rPr lang="it-IT" sz="2400" dirty="0">
                <a:latin typeface="Cocomat Pro"/>
              </a:rPr>
              <a:t> – </a:t>
            </a:r>
            <a:r>
              <a:rPr lang="it-IT" sz="2400" dirty="0" err="1">
                <a:latin typeface="Cocomat Pro"/>
              </a:rPr>
              <a:t>GeO</a:t>
            </a:r>
            <a:r>
              <a:rPr lang="it-IT" sz="2400" dirty="0">
                <a:latin typeface="Cocomat Pro"/>
              </a:rPr>
              <a:t> – GeO</a:t>
            </a:r>
            <a:r>
              <a:rPr lang="it-IT" sz="2400" baseline="-25000" dirty="0">
                <a:latin typeface="Cocomat Pro"/>
              </a:rPr>
              <a:t>2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9569182-8D5F-FDE9-B3D6-42194AB06D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77" t="2328" r="14547" b="12191"/>
          <a:stretch/>
        </p:blipFill>
        <p:spPr>
          <a:xfrm>
            <a:off x="2883511" y="2185417"/>
            <a:ext cx="1281143" cy="1023522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2BAA7CA4-6928-D594-0C89-4DF0CCE7B43E}"/>
              </a:ext>
            </a:extLst>
          </p:cNvPr>
          <p:cNvSpPr txBox="1"/>
          <p:nvPr/>
        </p:nvSpPr>
        <p:spPr>
          <a:xfrm>
            <a:off x="347631" y="3298223"/>
            <a:ext cx="49697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Cocomat Pro"/>
              </a:rPr>
              <a:t>HNO</a:t>
            </a:r>
            <a:r>
              <a:rPr lang="it-IT" sz="2400" baseline="-25000" dirty="0">
                <a:latin typeface="Cocomat Pro"/>
              </a:rPr>
              <a:t>3</a:t>
            </a:r>
            <a:r>
              <a:rPr lang="it-IT" sz="2400" dirty="0">
                <a:latin typeface="Cocomat Pro"/>
              </a:rPr>
              <a:t>/HF  (3:1) </a:t>
            </a:r>
            <a:r>
              <a:rPr lang="it-IT" sz="2400" dirty="0" err="1">
                <a:latin typeface="Cocomat Pro"/>
              </a:rPr>
              <a:t>etching</a:t>
            </a:r>
            <a:r>
              <a:rPr lang="it-IT" sz="2400" dirty="0">
                <a:latin typeface="Cocomat Pro"/>
              </a:rPr>
              <a:t> and quenching </a:t>
            </a:r>
            <a:r>
              <a:rPr lang="it-IT" sz="2400" dirty="0" err="1">
                <a:latin typeface="Cocomat Pro"/>
              </a:rPr>
              <a:t>bath</a:t>
            </a:r>
            <a:r>
              <a:rPr lang="it-IT" sz="2400" dirty="0">
                <a:latin typeface="Cocomat Pro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latin typeface="Cocomat Pro"/>
              </a:rPr>
              <a:t>Water (</a:t>
            </a:r>
            <a:r>
              <a:rPr lang="it-IT" sz="2400" dirty="0" err="1">
                <a:latin typeface="Cocomat Pro"/>
              </a:rPr>
              <a:t>Ge_W</a:t>
            </a:r>
            <a:r>
              <a:rPr lang="it-IT" sz="2400" dirty="0">
                <a:latin typeface="Cocomat Pro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Cocomat Pro"/>
              </a:rPr>
              <a:t>Methanol</a:t>
            </a:r>
            <a:r>
              <a:rPr lang="it-IT" sz="2400" dirty="0">
                <a:latin typeface="Cocomat Pro"/>
              </a:rPr>
              <a:t> (</a:t>
            </a:r>
            <a:r>
              <a:rPr lang="it-IT" sz="2400" dirty="0" err="1">
                <a:latin typeface="Cocomat Pro"/>
              </a:rPr>
              <a:t>Ge_QM</a:t>
            </a:r>
            <a:r>
              <a:rPr lang="it-IT" sz="2400" dirty="0">
                <a:latin typeface="Cocomat Pro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Cocomat Pro"/>
              </a:rPr>
              <a:t>Sulfide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termination</a:t>
            </a:r>
            <a:r>
              <a:rPr lang="it-IT" sz="2400" dirty="0">
                <a:latin typeface="Cocomat Pro"/>
              </a:rPr>
              <a:t> (</a:t>
            </a:r>
            <a:r>
              <a:rPr lang="it-IT" sz="2400" dirty="0" err="1">
                <a:latin typeface="Cocomat Pro"/>
              </a:rPr>
              <a:t>Ge_S</a:t>
            </a:r>
            <a:r>
              <a:rPr lang="it-IT" sz="2400" dirty="0">
                <a:latin typeface="Cocomat Pro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Cocomat Pro"/>
              </a:rPr>
              <a:t>Hydride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termination</a:t>
            </a:r>
            <a:r>
              <a:rPr lang="it-IT" sz="2400" dirty="0">
                <a:latin typeface="Cocomat Pro"/>
              </a:rPr>
              <a:t> (Ge_H10)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>
              <a:latin typeface="Cocomat Pr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D61157C-A94E-D9AB-9452-BED36C36698E}"/>
              </a:ext>
            </a:extLst>
          </p:cNvPr>
          <p:cNvSpPr txBox="1"/>
          <p:nvPr/>
        </p:nvSpPr>
        <p:spPr>
          <a:xfrm>
            <a:off x="6096000" y="1107001"/>
            <a:ext cx="5118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latin typeface="Cocomat Pro"/>
              </a:rPr>
              <a:t>X-</a:t>
            </a:r>
            <a:r>
              <a:rPr lang="it-IT" sz="2400" dirty="0" err="1">
                <a:latin typeface="Cocomat Pro"/>
              </a:rPr>
              <a:t>ray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Photoelectron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Spectroscopy</a:t>
            </a:r>
            <a:r>
              <a:rPr lang="it-IT" sz="2400" dirty="0">
                <a:latin typeface="Cocomat Pro"/>
              </a:rPr>
              <a:t> (XPS)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D85C3220-EDDD-5B8B-B4CB-A460A6B62314}"/>
              </a:ext>
            </a:extLst>
          </p:cNvPr>
          <p:cNvSpPr/>
          <p:nvPr/>
        </p:nvSpPr>
        <p:spPr>
          <a:xfrm>
            <a:off x="6707827" y="5861780"/>
            <a:ext cx="6096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latin typeface="Cocomat Pro"/>
              </a:rPr>
              <a:t>S. </a:t>
            </a:r>
            <a:r>
              <a:rPr lang="fr-FR" sz="1400" dirty="0" err="1">
                <a:latin typeface="Cocomat Pro"/>
              </a:rPr>
              <a:t>Carturan</a:t>
            </a:r>
            <a:r>
              <a:rPr lang="fr-FR" sz="1400" dirty="0">
                <a:latin typeface="Cocomat Pro"/>
              </a:rPr>
              <a:t> et al., </a:t>
            </a:r>
            <a:r>
              <a:rPr lang="fr-FR" sz="1400" b="1" dirty="0">
                <a:latin typeface="Cocomat Pro"/>
              </a:rPr>
              <a:t>Mater. </a:t>
            </a:r>
            <a:r>
              <a:rPr lang="fr-FR" sz="1400" b="1" dirty="0" err="1">
                <a:latin typeface="Cocomat Pro"/>
              </a:rPr>
              <a:t>Chem</a:t>
            </a:r>
            <a:r>
              <a:rPr lang="fr-FR" sz="1400" b="1" dirty="0">
                <a:latin typeface="Cocomat Pro"/>
              </a:rPr>
              <a:t>. Phys</a:t>
            </a:r>
            <a:r>
              <a:rPr lang="fr-FR" sz="1400" dirty="0">
                <a:latin typeface="Cocomat Pro"/>
              </a:rPr>
              <a:t>. </a:t>
            </a:r>
            <a:r>
              <a:rPr lang="it-IT" sz="1400" dirty="0">
                <a:latin typeface="Cocomat Pro"/>
              </a:rPr>
              <a:t>2015</a:t>
            </a:r>
          </a:p>
        </p:txBody>
      </p:sp>
      <p:cxnSp>
        <p:nvCxnSpPr>
          <p:cNvPr id="12" name="Connettore 1 20">
            <a:extLst>
              <a:ext uri="{FF2B5EF4-FFF2-40B4-BE49-F238E27FC236}">
                <a16:creationId xmlns:a16="http://schemas.microsoft.com/office/drawing/2014/main" id="{A502E0CA-3336-31E3-4F07-E26B2563AC92}"/>
              </a:ext>
            </a:extLst>
          </p:cNvPr>
          <p:cNvCxnSpPr/>
          <p:nvPr/>
        </p:nvCxnSpPr>
        <p:spPr>
          <a:xfrm>
            <a:off x="7122319" y="1676399"/>
            <a:ext cx="0" cy="1666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42DC9C0-57EF-FC50-0FDE-63754E0D625A}"/>
              </a:ext>
            </a:extLst>
          </p:cNvPr>
          <p:cNvSpPr txBox="1"/>
          <p:nvPr/>
        </p:nvSpPr>
        <p:spPr>
          <a:xfrm>
            <a:off x="6707827" y="1501738"/>
            <a:ext cx="72327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dirty="0" err="1">
                <a:latin typeface="Cocomat Pro"/>
              </a:rPr>
              <a:t>Ge</a:t>
            </a:r>
            <a:r>
              <a:rPr lang="it-IT" sz="1400" dirty="0">
                <a:latin typeface="Cocomat Pro"/>
              </a:rPr>
              <a:t> (2p)</a:t>
            </a:r>
          </a:p>
        </p:txBody>
      </p:sp>
      <p:cxnSp>
        <p:nvCxnSpPr>
          <p:cNvPr id="14" name="Connettore 1 22">
            <a:extLst>
              <a:ext uri="{FF2B5EF4-FFF2-40B4-BE49-F238E27FC236}">
                <a16:creationId xmlns:a16="http://schemas.microsoft.com/office/drawing/2014/main" id="{5FC3B683-9965-15A5-EAD7-9C449497DA20}"/>
              </a:ext>
            </a:extLst>
          </p:cNvPr>
          <p:cNvCxnSpPr/>
          <p:nvPr/>
        </p:nvCxnSpPr>
        <p:spPr>
          <a:xfrm>
            <a:off x="7479506" y="2024063"/>
            <a:ext cx="18386" cy="13192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217DDC9-7689-FBAA-A7B3-1A9E9696968D}"/>
              </a:ext>
            </a:extLst>
          </p:cNvPr>
          <p:cNvSpPr txBox="1"/>
          <p:nvPr/>
        </p:nvSpPr>
        <p:spPr>
          <a:xfrm>
            <a:off x="7246995" y="1726715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latin typeface="Cocomat Pro"/>
              </a:rPr>
              <a:t>GeO</a:t>
            </a:r>
            <a:endParaRPr lang="it-IT" sz="1400" dirty="0">
              <a:latin typeface="Cocomat Pro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C296677F-BD9F-0109-84E4-54B6A2DE38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895" y="2172105"/>
            <a:ext cx="991729" cy="884876"/>
          </a:xfrm>
          <a:prstGeom prst="rect">
            <a:avLst/>
          </a:prstGeom>
        </p:spPr>
      </p:pic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EC140783-CA73-1919-1F63-0D826BCD277B}"/>
              </a:ext>
            </a:extLst>
          </p:cNvPr>
          <p:cNvSpPr/>
          <p:nvPr/>
        </p:nvSpPr>
        <p:spPr>
          <a:xfrm>
            <a:off x="1936810" y="2512271"/>
            <a:ext cx="411480" cy="230028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ocomat Pro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337A0DF-CA74-5C7D-D9A8-E7A685CC2379}"/>
              </a:ext>
            </a:extLst>
          </p:cNvPr>
          <p:cNvSpPr txBox="1"/>
          <p:nvPr/>
        </p:nvSpPr>
        <p:spPr>
          <a:xfrm>
            <a:off x="811328" y="5674046"/>
            <a:ext cx="4132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Cocomat Pro"/>
              </a:rPr>
              <a:t>National Laboratories of </a:t>
            </a:r>
            <a:r>
              <a:rPr lang="en-GB" sz="1400" dirty="0" err="1">
                <a:latin typeface="Cocomat Pro"/>
              </a:rPr>
              <a:t>Legnaro</a:t>
            </a:r>
            <a:r>
              <a:rPr lang="en-GB" sz="1400" dirty="0">
                <a:latin typeface="Cocomat Pro"/>
              </a:rPr>
              <a:t> (LNL)</a:t>
            </a:r>
          </a:p>
          <a:p>
            <a:pPr algn="ctr"/>
            <a:r>
              <a:rPr lang="en-GB" sz="1400" dirty="0">
                <a:latin typeface="Cocomat Pro"/>
              </a:rPr>
              <a:t>University of Padua (UNIPD) &amp; IKP Cologne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7AECEDEB-E292-C38F-5C7B-B3F467FA24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2039" y="1943327"/>
            <a:ext cx="5363349" cy="3816018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D80E298-C86C-A61E-B582-B402B3F12E62}"/>
              </a:ext>
            </a:extLst>
          </p:cNvPr>
          <p:cNvSpPr txBox="1"/>
          <p:nvPr/>
        </p:nvSpPr>
        <p:spPr>
          <a:xfrm>
            <a:off x="5317364" y="1133143"/>
            <a:ext cx="73572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latin typeface="Cocomat Pro"/>
              </a:rPr>
              <a:t>I-V Curve (leakage </a:t>
            </a:r>
            <a:r>
              <a:rPr lang="it-IT" sz="2400" dirty="0" err="1">
                <a:latin typeface="Cocomat Pro"/>
              </a:rPr>
              <a:t>current</a:t>
            </a:r>
            <a:r>
              <a:rPr lang="it-IT" sz="2400" dirty="0">
                <a:latin typeface="Cocomat Pro"/>
              </a:rPr>
              <a:t>)</a:t>
            </a:r>
          </a:p>
          <a:p>
            <a:r>
              <a:rPr lang="it-IT" sz="2400" dirty="0">
                <a:latin typeface="Cocomat Pro"/>
              </a:rPr>
              <a:t>Crystal </a:t>
            </a:r>
            <a:r>
              <a:rPr lang="it-IT" sz="2400" dirty="0" err="1">
                <a:latin typeface="Cocomat Pro"/>
              </a:rPr>
              <a:t>is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depleted</a:t>
            </a:r>
            <a:r>
              <a:rPr lang="it-IT" sz="2400" dirty="0">
                <a:latin typeface="Cocomat Pro"/>
              </a:rPr>
              <a:t> (reverse </a:t>
            </a:r>
            <a:r>
              <a:rPr lang="it-IT" sz="2400" dirty="0" err="1">
                <a:latin typeface="Cocomat Pro"/>
              </a:rPr>
              <a:t>bias</a:t>
            </a:r>
            <a:r>
              <a:rPr lang="it-IT" sz="2400" dirty="0">
                <a:latin typeface="Cocomat Pro"/>
              </a:rPr>
              <a:t>) Crystal </a:t>
            </a:r>
            <a:r>
              <a:rPr lang="it-IT" sz="2400" dirty="0" err="1">
                <a:latin typeface="Cocomat Pro"/>
              </a:rPr>
              <a:t>at</a:t>
            </a:r>
            <a:r>
              <a:rPr lang="it-IT" sz="2400" dirty="0">
                <a:latin typeface="Cocomat Pro"/>
              </a:rPr>
              <a:t> 80 ÷ 90K</a:t>
            </a:r>
          </a:p>
        </p:txBody>
      </p:sp>
    </p:spTree>
    <p:extLst>
      <p:ext uri="{BB962C8B-B14F-4D97-AF65-F5344CB8AC3E}">
        <p14:creationId xmlns:p14="http://schemas.microsoft.com/office/powerpoint/2010/main" val="384237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5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746DC12-7AFA-754A-2779-D46B1057E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9FF57B1-DD47-73A0-DE05-1B9257C7109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31625-B5EB-CC61-1B77-CCCEB0A9F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EA4F1D3-6EDC-32ED-DA3A-E6B809F753C1}"/>
              </a:ext>
            </a:extLst>
          </p:cNvPr>
          <p:cNvSpPr txBox="1"/>
          <p:nvPr/>
        </p:nvSpPr>
        <p:spPr>
          <a:xfrm>
            <a:off x="5593429" y="600601"/>
            <a:ext cx="62937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PLM on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: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material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characterization</a:t>
            </a:r>
            <a:endParaRPr lang="en-GB" sz="28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22E5F93-B3D3-F533-B52D-BCF281126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290" y="2426084"/>
            <a:ext cx="5171061" cy="3527391"/>
          </a:xfrm>
          <a:prstGeom prst="rect">
            <a:avLst/>
          </a:prstGeom>
        </p:spPr>
      </p:pic>
      <p:cxnSp>
        <p:nvCxnSpPr>
          <p:cNvPr id="7" name="Connettore 1 4">
            <a:extLst>
              <a:ext uri="{FF2B5EF4-FFF2-40B4-BE49-F238E27FC236}">
                <a16:creationId xmlns:a16="http://schemas.microsoft.com/office/drawing/2014/main" id="{7CDE1C3C-37EB-BB91-EB8E-C7C9156ED5B7}"/>
              </a:ext>
            </a:extLst>
          </p:cNvPr>
          <p:cNvCxnSpPr>
            <a:cxnSpLocks/>
          </p:cNvCxnSpPr>
          <p:nvPr/>
        </p:nvCxnSpPr>
        <p:spPr>
          <a:xfrm>
            <a:off x="1357268" y="5227097"/>
            <a:ext cx="318282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arrotondato 11">
            <a:extLst>
              <a:ext uri="{FF2B5EF4-FFF2-40B4-BE49-F238E27FC236}">
                <a16:creationId xmlns:a16="http://schemas.microsoft.com/office/drawing/2014/main" id="{7A511323-0212-011B-5257-BD820950325D}"/>
              </a:ext>
            </a:extLst>
          </p:cNvPr>
          <p:cNvSpPr/>
          <p:nvPr/>
        </p:nvSpPr>
        <p:spPr>
          <a:xfrm>
            <a:off x="4690171" y="3348281"/>
            <a:ext cx="857428" cy="17735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ocomat Pro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621AB58-160E-40F5-BFB2-7B89F95E04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5833" y="1591782"/>
            <a:ext cx="1086207" cy="79345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EAEA11D-B476-1037-47CB-8C21E2599B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039" y="1583939"/>
            <a:ext cx="1448658" cy="814870"/>
          </a:xfrm>
          <a:prstGeom prst="rect">
            <a:avLst/>
          </a:prstGeom>
        </p:spPr>
      </p:pic>
      <p:sp>
        <p:nvSpPr>
          <p:cNvPr id="11" name="TextBox 17">
            <a:extLst>
              <a:ext uri="{FF2B5EF4-FFF2-40B4-BE49-F238E27FC236}">
                <a16:creationId xmlns:a16="http://schemas.microsoft.com/office/drawing/2014/main" id="{8FECE726-3262-8D5D-9F8B-E89D302B6F85}"/>
              </a:ext>
            </a:extLst>
          </p:cNvPr>
          <p:cNvSpPr txBox="1"/>
          <p:nvPr/>
        </p:nvSpPr>
        <p:spPr>
          <a:xfrm rot="16200000">
            <a:off x="-751220" y="3934682"/>
            <a:ext cx="2455182" cy="5847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comat Pro"/>
              </a:rPr>
              <a:t>Impurities concentration in Ge bulk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0485ECBC-1B4F-3F7E-2BE4-10A621211F6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4451" y="3637086"/>
            <a:ext cx="3328684" cy="2603352"/>
          </a:xfrm>
          <a:prstGeom prst="rect">
            <a:avLst/>
          </a:prstGeom>
        </p:spPr>
      </p:pic>
      <p:sp>
        <p:nvSpPr>
          <p:cNvPr id="13" name="CasellaDiTesto 1">
            <a:extLst>
              <a:ext uri="{FF2B5EF4-FFF2-40B4-BE49-F238E27FC236}">
                <a16:creationId xmlns:a16="http://schemas.microsoft.com/office/drawing/2014/main" id="{35E03A7E-5FCC-AD0F-D9DA-5375E427A840}"/>
              </a:ext>
            </a:extLst>
          </p:cNvPr>
          <p:cNvSpPr txBox="1"/>
          <p:nvPr/>
        </p:nvSpPr>
        <p:spPr>
          <a:xfrm>
            <a:off x="10243126" y="4537494"/>
            <a:ext cx="1843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Cocomat Pro"/>
              </a:rPr>
              <a:t>Narrow</a:t>
            </a:r>
            <a:r>
              <a:rPr lang="it-IT" sz="2000" dirty="0">
                <a:latin typeface="Cocomat Pro"/>
              </a:rPr>
              <a:t> Contact</a:t>
            </a:r>
          </a:p>
        </p:txBody>
      </p:sp>
      <p:sp>
        <p:nvSpPr>
          <p:cNvPr id="14" name="CasellaDiTesto 1">
            <a:extLst>
              <a:ext uri="{FF2B5EF4-FFF2-40B4-BE49-F238E27FC236}">
                <a16:creationId xmlns:a16="http://schemas.microsoft.com/office/drawing/2014/main" id="{8FDB7CFB-E715-BE78-33FA-EC0BD5C9BA31}"/>
              </a:ext>
            </a:extLst>
          </p:cNvPr>
          <p:cNvSpPr txBox="1"/>
          <p:nvPr/>
        </p:nvSpPr>
        <p:spPr>
          <a:xfrm>
            <a:off x="10516279" y="1644058"/>
            <a:ext cx="18628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Cocomat Pro"/>
              </a:rPr>
              <a:t>SIMS (</a:t>
            </a:r>
            <a:r>
              <a:rPr lang="it-IT" sz="2000" dirty="0" err="1">
                <a:latin typeface="Cocomat Pro"/>
              </a:rPr>
              <a:t>Secondary</a:t>
            </a:r>
            <a:endParaRPr lang="it-IT" sz="2000" dirty="0">
              <a:latin typeface="Cocomat Pro"/>
            </a:endParaRPr>
          </a:p>
          <a:p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Ions</a:t>
            </a:r>
            <a:r>
              <a:rPr lang="it-IT" sz="2000" dirty="0">
                <a:latin typeface="Cocomat Pro"/>
              </a:rPr>
              <a:t> Mass </a:t>
            </a:r>
            <a:r>
              <a:rPr lang="it-IT" sz="2000" dirty="0" err="1">
                <a:latin typeface="Cocomat Pro"/>
              </a:rPr>
              <a:t>Spectrometry</a:t>
            </a:r>
            <a:r>
              <a:rPr lang="it-IT" sz="2000" dirty="0">
                <a:latin typeface="Cocomat Pro"/>
              </a:rPr>
              <a:t>)</a:t>
            </a: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AE322BFC-C691-F261-82AA-D6F5A78BE421}"/>
              </a:ext>
            </a:extLst>
          </p:cNvPr>
          <p:cNvSpPr txBox="1"/>
          <p:nvPr/>
        </p:nvSpPr>
        <p:spPr>
          <a:xfrm>
            <a:off x="3409571" y="1796142"/>
            <a:ext cx="2093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sz="2000" dirty="0">
                <a:solidFill>
                  <a:schemeClr val="tx1"/>
                </a:solidFill>
                <a:latin typeface="Cocomat Pro"/>
              </a:rPr>
              <a:t>Van Der Pauw Hall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5238ED46-F671-AE33-50B3-DCF1912E6ADB}"/>
              </a:ext>
            </a:extLst>
          </p:cNvPr>
          <p:cNvSpPr txBox="1"/>
          <p:nvPr/>
        </p:nvSpPr>
        <p:spPr>
          <a:xfrm>
            <a:off x="7813931" y="3919292"/>
            <a:ext cx="603698" cy="30777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latin typeface="Cocomat Pro"/>
              </a:rPr>
              <a:t>Al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E507D49-94FB-60AF-B99A-4F9211E8EB94}"/>
              </a:ext>
            </a:extLst>
          </p:cNvPr>
          <p:cNvSpPr txBox="1"/>
          <p:nvPr/>
        </p:nvSpPr>
        <p:spPr>
          <a:xfrm>
            <a:off x="159452" y="5921856"/>
            <a:ext cx="576986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sz="1400">
                <a:solidFill>
                  <a:schemeClr val="tx1"/>
                </a:solidFill>
                <a:latin typeface="Cocomat Pro"/>
              </a:rPr>
              <a:t>V. Boldrini et al., </a:t>
            </a:r>
            <a:r>
              <a:rPr lang="en-US" sz="1400" b="1">
                <a:solidFill>
                  <a:schemeClr val="tx1"/>
                </a:solidFill>
                <a:latin typeface="Cocomat Pro"/>
              </a:rPr>
              <a:t>Journal of Physics D: Applied Physics</a:t>
            </a:r>
            <a:r>
              <a:rPr lang="it-IT" sz="1400" b="1">
                <a:solidFill>
                  <a:schemeClr val="tx1"/>
                </a:solidFill>
                <a:latin typeface="Cocomat Pro"/>
              </a:rPr>
              <a:t> </a:t>
            </a:r>
            <a:r>
              <a:rPr lang="it-IT" sz="1400">
                <a:solidFill>
                  <a:schemeClr val="tx1"/>
                </a:solidFill>
                <a:latin typeface="Cocomat Pro"/>
              </a:rPr>
              <a:t>(2018) volume 52, 3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FF83EFDF-9CDC-C24C-2B33-0A96C20D1710}"/>
              </a:ext>
            </a:extLst>
          </p:cNvPr>
          <p:cNvGrpSpPr/>
          <p:nvPr/>
        </p:nvGrpSpPr>
        <p:grpSpPr>
          <a:xfrm>
            <a:off x="6770450" y="1147530"/>
            <a:ext cx="3453220" cy="2474608"/>
            <a:chOff x="7116168" y="1290908"/>
            <a:chExt cx="3340968" cy="2394719"/>
          </a:xfrm>
        </p:grpSpPr>
        <p:pic>
          <p:nvPicPr>
            <p:cNvPr id="21" name="Picture 1">
              <a:extLst>
                <a:ext uri="{FF2B5EF4-FFF2-40B4-BE49-F238E27FC236}">
                  <a16:creationId xmlns:a16="http://schemas.microsoft.com/office/drawing/2014/main" id="{E8F6A53C-47C8-348B-1D05-1BFFC4641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16168" y="1290908"/>
              <a:ext cx="3151793" cy="2394719"/>
            </a:xfrm>
            <a:prstGeom prst="rect">
              <a:avLst/>
            </a:prstGeom>
          </p:spPr>
        </p:pic>
        <p:grpSp>
          <p:nvGrpSpPr>
            <p:cNvPr id="22" name="Gruppo 16">
              <a:extLst>
                <a:ext uri="{FF2B5EF4-FFF2-40B4-BE49-F238E27FC236}">
                  <a16:creationId xmlns:a16="http://schemas.microsoft.com/office/drawing/2014/main" id="{12D1F6C0-9008-350F-4D00-090412BB71DB}"/>
                </a:ext>
              </a:extLst>
            </p:cNvPr>
            <p:cNvGrpSpPr/>
            <p:nvPr/>
          </p:nvGrpSpPr>
          <p:grpSpPr>
            <a:xfrm>
              <a:off x="9257926" y="1347516"/>
              <a:ext cx="1199210" cy="646331"/>
              <a:chOff x="4168904" y="1816838"/>
              <a:chExt cx="1710572" cy="1102244"/>
            </a:xfrm>
          </p:grpSpPr>
          <p:sp>
            <p:nvSpPr>
              <p:cNvPr id="23" name="TextBox 3">
                <a:extLst>
                  <a:ext uri="{FF2B5EF4-FFF2-40B4-BE49-F238E27FC236}">
                    <a16:creationId xmlns:a16="http://schemas.microsoft.com/office/drawing/2014/main" id="{D93A6189-E232-3268-CD3D-425C3EF1D800}"/>
                  </a:ext>
                </a:extLst>
              </p:cNvPr>
              <p:cNvSpPr txBox="1"/>
              <p:nvPr/>
            </p:nvSpPr>
            <p:spPr>
              <a:xfrm>
                <a:off x="4168904" y="1816838"/>
                <a:ext cx="1710572" cy="11022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Palatino Linotype" panose="02040502050505030304" pitchFamily="18" charset="0"/>
                  </a:rPr>
                  <a:t>       </a:t>
                </a:r>
                <a:r>
                  <a:rPr lang="en-US" sz="900" b="1" dirty="0">
                    <a:solidFill>
                      <a:srgbClr val="FF0000"/>
                    </a:solidFill>
                    <a:latin typeface="Palatino Linotype" panose="02040502050505030304" pitchFamily="18" charset="0"/>
                  </a:rPr>
                  <a:t>1 pulse</a:t>
                </a:r>
              </a:p>
              <a:p>
                <a:r>
                  <a:rPr lang="en-US" sz="900" b="1" dirty="0">
                    <a:solidFill>
                      <a:srgbClr val="FF0000"/>
                    </a:solidFill>
                    <a:latin typeface="Palatino Linotype" panose="02040502050505030304" pitchFamily="18" charset="0"/>
                  </a:rPr>
                  <a:t>- - - 1 pls activation</a:t>
                </a:r>
              </a:p>
              <a:p>
                <a:r>
                  <a:rPr lang="en-US" sz="900" b="1" dirty="0">
                    <a:latin typeface="Palatino Linotype" panose="02040502050505030304" pitchFamily="18" charset="0"/>
                  </a:rPr>
                  <a:t>       4 pulses</a:t>
                </a:r>
              </a:p>
              <a:p>
                <a:r>
                  <a:rPr lang="en-US" sz="900" b="1" dirty="0">
                    <a:latin typeface="Palatino Linotype" panose="02040502050505030304" pitchFamily="18" charset="0"/>
                  </a:rPr>
                  <a:t>- - - 4 pls activation</a:t>
                </a:r>
              </a:p>
            </p:txBody>
          </p:sp>
          <p:grpSp>
            <p:nvGrpSpPr>
              <p:cNvPr id="24" name="Gruppo 15">
                <a:extLst>
                  <a:ext uri="{FF2B5EF4-FFF2-40B4-BE49-F238E27FC236}">
                    <a16:creationId xmlns:a16="http://schemas.microsoft.com/office/drawing/2014/main" id="{52C600C3-B0F6-8CD5-2E66-6F760F5E1470}"/>
                  </a:ext>
                </a:extLst>
              </p:cNvPr>
              <p:cNvGrpSpPr/>
              <p:nvPr/>
            </p:nvGrpSpPr>
            <p:grpSpPr>
              <a:xfrm>
                <a:off x="4209675" y="2002791"/>
                <a:ext cx="313455" cy="481580"/>
                <a:chOff x="4209675" y="2002791"/>
                <a:chExt cx="313455" cy="481580"/>
              </a:xfrm>
            </p:grpSpPr>
            <p:cxnSp>
              <p:nvCxnSpPr>
                <p:cNvPr id="25" name="Connettore 1 6">
                  <a:extLst>
                    <a:ext uri="{FF2B5EF4-FFF2-40B4-BE49-F238E27FC236}">
                      <a16:creationId xmlns:a16="http://schemas.microsoft.com/office/drawing/2014/main" id="{9BB4CF4E-ECB5-CD43-2C84-364E38B74552}"/>
                    </a:ext>
                  </a:extLst>
                </p:cNvPr>
                <p:cNvCxnSpPr/>
                <p:nvPr/>
              </p:nvCxnSpPr>
              <p:spPr>
                <a:xfrm>
                  <a:off x="4235963" y="2002791"/>
                  <a:ext cx="28716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ttore 1 14">
                  <a:extLst>
                    <a:ext uri="{FF2B5EF4-FFF2-40B4-BE49-F238E27FC236}">
                      <a16:creationId xmlns:a16="http://schemas.microsoft.com/office/drawing/2014/main" id="{AA618E27-B00C-2C66-366C-68EAD9EE309D}"/>
                    </a:ext>
                  </a:extLst>
                </p:cNvPr>
                <p:cNvCxnSpPr/>
                <p:nvPr/>
              </p:nvCxnSpPr>
              <p:spPr>
                <a:xfrm>
                  <a:off x="4209675" y="2484371"/>
                  <a:ext cx="287167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7" name="TextBox 17">
            <a:extLst>
              <a:ext uri="{FF2B5EF4-FFF2-40B4-BE49-F238E27FC236}">
                <a16:creationId xmlns:a16="http://schemas.microsoft.com/office/drawing/2014/main" id="{E1F93C06-82E3-70B3-64DF-400A87D651AB}"/>
              </a:ext>
            </a:extLst>
          </p:cNvPr>
          <p:cNvSpPr txBox="1"/>
          <p:nvPr/>
        </p:nvSpPr>
        <p:spPr>
          <a:xfrm>
            <a:off x="7845302" y="2461315"/>
            <a:ext cx="558068" cy="30777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latin typeface="Palatino Linotype" panose="02040502050505030304" pitchFamily="18" charset="0"/>
              </a:rPr>
              <a:t>Sb </a:t>
            </a:r>
          </a:p>
        </p:txBody>
      </p:sp>
      <p:cxnSp>
        <p:nvCxnSpPr>
          <p:cNvPr id="28" name="Connettore 1 6">
            <a:extLst>
              <a:ext uri="{FF2B5EF4-FFF2-40B4-BE49-F238E27FC236}">
                <a16:creationId xmlns:a16="http://schemas.microsoft.com/office/drawing/2014/main" id="{617E1C8C-6FDB-2E4B-B597-71BD2A4A0CAB}"/>
              </a:ext>
            </a:extLst>
          </p:cNvPr>
          <p:cNvCxnSpPr/>
          <p:nvPr/>
        </p:nvCxnSpPr>
        <p:spPr>
          <a:xfrm>
            <a:off x="9047862" y="1542793"/>
            <a:ext cx="20808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552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B982E5-8850-2402-8A1D-563CFFA75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0265607-3EF2-D3FD-975B-EF6FCD04E8F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179F65C-E9C3-38E4-708C-AF175251B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13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D5A5E90-74B1-5C9A-15F9-E8AE39F1E51F}"/>
              </a:ext>
            </a:extLst>
          </p:cNvPr>
          <p:cNvSpPr txBox="1"/>
          <p:nvPr/>
        </p:nvSpPr>
        <p:spPr>
          <a:xfrm>
            <a:off x="5593429" y="600601"/>
            <a:ext cx="16519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Outline</a:t>
            </a:r>
            <a:endParaRPr lang="en-GB" sz="2800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7E95976C-E8C4-9A6C-5099-70FA90B48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493" y="1755909"/>
            <a:ext cx="10643839" cy="354171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gamma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(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Pulse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Laser Melting): Next generation of contact on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Photolitography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on Planar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Coxial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Neutron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damage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in PLM planar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Double-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Sided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Strip Detector (DSSD)</a:t>
            </a:r>
          </a:p>
          <a:p>
            <a:pPr>
              <a:lnSpc>
                <a:spcPct val="150000"/>
              </a:lnSpc>
            </a:pP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E9395AE-BF9F-452C-BB13-FD8048E6051D}"/>
              </a:ext>
            </a:extLst>
          </p:cNvPr>
          <p:cNvSpPr/>
          <p:nvPr/>
        </p:nvSpPr>
        <p:spPr>
          <a:xfrm>
            <a:off x="1346200" y="3196988"/>
            <a:ext cx="9209157" cy="464024"/>
          </a:xfrm>
          <a:prstGeom prst="rect">
            <a:avLst/>
          </a:prstGeom>
          <a:solidFill>
            <a:srgbClr val="FFFF00">
              <a:alpha val="27000"/>
            </a:srgb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667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A72BCA-3954-0717-46F0-4E4ED291C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>
            <a:extLst>
              <a:ext uri="{FF2B5EF4-FFF2-40B4-BE49-F238E27FC236}">
                <a16:creationId xmlns:a16="http://schemas.microsoft.com/office/drawing/2014/main" id="{BA377564-CEDD-53F4-BB38-FB44470C8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4287" y="2386466"/>
            <a:ext cx="1967374" cy="114575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72017D5-BC82-AFDA-C68A-33A56EFCB48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C1B5660-3B70-4047-9CB7-DE266C47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82BD637-ED60-6D5C-B2E7-FE1E74E617C6}"/>
              </a:ext>
            </a:extLst>
          </p:cNvPr>
          <p:cNvSpPr txBox="1"/>
          <p:nvPr/>
        </p:nvSpPr>
        <p:spPr>
          <a:xfrm>
            <a:off x="4383156" y="581674"/>
            <a:ext cx="80606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latin typeface="Cocomat Pro"/>
              </a:rPr>
              <a:t>Photolitograpgy</a:t>
            </a:r>
            <a:r>
              <a:rPr lang="it-IT" sz="2800" dirty="0">
                <a:latin typeface="Cocomat Pro"/>
              </a:rPr>
              <a:t> on 2D - PLM: 1° </a:t>
            </a:r>
            <a:r>
              <a:rPr lang="it-IT" sz="2800" dirty="0" err="1">
                <a:latin typeface="Cocomat Pro"/>
              </a:rPr>
              <a:t>type</a:t>
            </a:r>
            <a:r>
              <a:rPr lang="it-IT" sz="2800" dirty="0">
                <a:latin typeface="Cocomat Pro"/>
              </a:rPr>
              <a:t> </a:t>
            </a:r>
            <a:r>
              <a:rPr lang="it-IT" sz="2800" dirty="0" err="1">
                <a:latin typeface="Cocomat Pro"/>
              </a:rPr>
              <a:t>Segmentation</a:t>
            </a:r>
            <a:r>
              <a:rPr lang="it-IT" sz="2800" dirty="0">
                <a:latin typeface="Cocomat Pro"/>
              </a:rPr>
              <a:t> </a:t>
            </a:r>
            <a:endParaRPr lang="en-GB" sz="2800" dirty="0">
              <a:latin typeface="Cocomat Pro"/>
            </a:endParaRPr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id="{76AEDA55-698D-462E-67F3-E90ACCA71FCD}"/>
              </a:ext>
            </a:extLst>
          </p:cNvPr>
          <p:cNvSpPr txBox="1"/>
          <p:nvPr/>
        </p:nvSpPr>
        <p:spPr>
          <a:xfrm>
            <a:off x="89917" y="4313872"/>
            <a:ext cx="2320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b="1">
                <a:solidFill>
                  <a:prstClr val="black"/>
                </a:solidFill>
                <a:latin typeface="Tw Cen MT" panose="020B0602020104020603" pitchFamily="34" charset="0"/>
              </a:defRPr>
            </a:lvl1pPr>
          </a:lstStyle>
          <a:p>
            <a:pPr defTabSz="457200"/>
            <a:r>
              <a:rPr lang="en-US" sz="2000" dirty="0">
                <a:latin typeface="Cocomat Pro"/>
              </a:rPr>
              <a:t>Au deposition</a:t>
            </a:r>
          </a:p>
          <a:p>
            <a:pPr defTabSz="457200"/>
            <a:r>
              <a:rPr lang="en-US" sz="2000" b="0" dirty="0">
                <a:latin typeface="Cocomat Pro"/>
              </a:rPr>
              <a:t>100 nm PVD deposition of Au in </a:t>
            </a:r>
            <a:r>
              <a:rPr lang="en-US" sz="2000" b="0" dirty="0" err="1">
                <a:latin typeface="Cocomat Pro"/>
              </a:rPr>
              <a:t>Ar</a:t>
            </a:r>
            <a:r>
              <a:rPr lang="en-US" sz="2000" b="0" dirty="0">
                <a:latin typeface="Cocomat Pro"/>
              </a:rPr>
              <a:t> plasma with ultrapure  target in vacuum (10</a:t>
            </a:r>
            <a:r>
              <a:rPr lang="en-US" sz="2000" b="0" baseline="30000" dirty="0">
                <a:latin typeface="Cocomat Pro"/>
              </a:rPr>
              <a:t>-6</a:t>
            </a:r>
            <a:r>
              <a:rPr lang="en-US" sz="2000" b="0" dirty="0">
                <a:latin typeface="Cocomat Pro"/>
              </a:rPr>
              <a:t> mbar)</a:t>
            </a:r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3C9CF3EE-1D8D-68F9-7650-F2A9218EEEAB}"/>
              </a:ext>
            </a:extLst>
          </p:cNvPr>
          <p:cNvSpPr txBox="1"/>
          <p:nvPr/>
        </p:nvSpPr>
        <p:spPr>
          <a:xfrm>
            <a:off x="2954750" y="4628763"/>
            <a:ext cx="33918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 defTabSz="457200">
              <a:defRPr sz="1600" b="1">
                <a:solidFill>
                  <a:prstClr val="black"/>
                </a:solidFill>
                <a:latin typeface="Cocomat Pro"/>
              </a:defRPr>
            </a:lvl1pPr>
          </a:lstStyle>
          <a:p>
            <a:r>
              <a:rPr lang="en-US" sz="2000" dirty="0"/>
              <a:t>Photolithography</a:t>
            </a:r>
          </a:p>
          <a:p>
            <a:r>
              <a:rPr lang="en-US" sz="2000" b="0" dirty="0"/>
              <a:t>Photoresist deposition, baking, exposure and development, followed by Au stripping and resist removal</a:t>
            </a:r>
            <a:r>
              <a:rPr lang="en-US" sz="2000" dirty="0"/>
              <a:t>.</a:t>
            </a: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F71150B6-413C-F397-B40F-B4D3D1917051}"/>
              </a:ext>
            </a:extLst>
          </p:cNvPr>
          <p:cNvSpPr txBox="1"/>
          <p:nvPr/>
        </p:nvSpPr>
        <p:spPr>
          <a:xfrm>
            <a:off x="6890397" y="4561290"/>
            <a:ext cx="27004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000" b="1" dirty="0">
                <a:solidFill>
                  <a:prstClr val="black"/>
                </a:solidFill>
                <a:latin typeface="Cocomat Pro"/>
              </a:rPr>
              <a:t>Intercontact gaps passivation</a:t>
            </a:r>
          </a:p>
          <a:p>
            <a:pPr algn="ctr" defTabSz="457200"/>
            <a:r>
              <a:rPr lang="en-US" sz="2000" dirty="0">
                <a:solidFill>
                  <a:prstClr val="black"/>
                </a:solidFill>
                <a:latin typeface="Cocomat Pro"/>
              </a:rPr>
              <a:t>(3:1) HNO</a:t>
            </a:r>
            <a:r>
              <a:rPr lang="en-US" sz="2000" baseline="-25000" dirty="0">
                <a:solidFill>
                  <a:prstClr val="black"/>
                </a:solidFill>
                <a:latin typeface="Cocomat Pro"/>
              </a:rPr>
              <a:t>3</a:t>
            </a:r>
            <a:r>
              <a:rPr lang="en-US" sz="2000" dirty="0">
                <a:solidFill>
                  <a:prstClr val="black"/>
                </a:solidFill>
                <a:latin typeface="Cocomat Pro"/>
              </a:rPr>
              <a:t> : HF etching followed by chemical quenching passivation.</a:t>
            </a:r>
          </a:p>
        </p:txBody>
      </p:sp>
      <p:sp>
        <p:nvSpPr>
          <p:cNvPr id="9" name="Freccia in giù 8">
            <a:extLst>
              <a:ext uri="{FF2B5EF4-FFF2-40B4-BE49-F238E27FC236}">
                <a16:creationId xmlns:a16="http://schemas.microsoft.com/office/drawing/2014/main" id="{26BF0787-5501-A050-38A8-A90F830E8AE2}"/>
              </a:ext>
            </a:extLst>
          </p:cNvPr>
          <p:cNvSpPr/>
          <p:nvPr/>
        </p:nvSpPr>
        <p:spPr>
          <a:xfrm rot="16200000">
            <a:off x="2506205" y="5168258"/>
            <a:ext cx="353249" cy="511325"/>
          </a:xfrm>
          <a:prstGeom prst="downArrow">
            <a:avLst>
              <a:gd name="adj1" fmla="val 32695"/>
              <a:gd name="adj2" fmla="val 48758"/>
            </a:avLst>
          </a:prstGeom>
          <a:solidFill>
            <a:srgbClr val="0F6FC6"/>
          </a:solidFill>
          <a:ln w="15875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C34642B1-AADD-7811-5707-2AD9BCD71DE5}"/>
              </a:ext>
            </a:extLst>
          </p:cNvPr>
          <p:cNvSpPr/>
          <p:nvPr/>
        </p:nvSpPr>
        <p:spPr>
          <a:xfrm rot="16200000">
            <a:off x="6378872" y="5230515"/>
            <a:ext cx="310387" cy="511325"/>
          </a:xfrm>
          <a:prstGeom prst="downArrow">
            <a:avLst>
              <a:gd name="adj1" fmla="val 38915"/>
              <a:gd name="adj2" fmla="val 44949"/>
            </a:avLst>
          </a:prstGeom>
          <a:solidFill>
            <a:srgbClr val="0F6FC6"/>
          </a:solidFill>
          <a:ln w="15875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D35E6CA0-634D-C3E4-9AE6-1CC90E6A86DA}"/>
              </a:ext>
            </a:extLst>
          </p:cNvPr>
          <p:cNvSpPr txBox="1"/>
          <p:nvPr/>
        </p:nvSpPr>
        <p:spPr>
          <a:xfrm>
            <a:off x="296343" y="3304271"/>
            <a:ext cx="1629677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>
              <a:defRPr sz="2800" i="1">
                <a:solidFill>
                  <a:srgbClr val="7030A0"/>
                </a:solidFill>
                <a:latin typeface="Tw Cen MT" panose="020B0602020104020603" pitchFamily="34" charset="0"/>
              </a:defRPr>
            </a:lvl1pPr>
          </a:lstStyle>
          <a:p>
            <a:pPr defTabSz="457200"/>
            <a:r>
              <a:rPr lang="en-US" sz="2000" b="1" i="0" dirty="0">
                <a:solidFill>
                  <a:srgbClr val="FF0000"/>
                </a:solidFill>
                <a:latin typeface="Cocomat Pro"/>
              </a:rPr>
              <a:t>Full area PLM</a:t>
            </a:r>
          </a:p>
        </p:txBody>
      </p:sp>
      <p:sp>
        <p:nvSpPr>
          <p:cNvPr id="12" name="Freccia in giù 1">
            <a:extLst>
              <a:ext uri="{FF2B5EF4-FFF2-40B4-BE49-F238E27FC236}">
                <a16:creationId xmlns:a16="http://schemas.microsoft.com/office/drawing/2014/main" id="{01839593-518C-973D-3192-7C0833D1F5CD}"/>
              </a:ext>
            </a:extLst>
          </p:cNvPr>
          <p:cNvSpPr/>
          <p:nvPr/>
        </p:nvSpPr>
        <p:spPr>
          <a:xfrm>
            <a:off x="1111182" y="3867218"/>
            <a:ext cx="260451" cy="390799"/>
          </a:xfrm>
          <a:prstGeom prst="downArrow">
            <a:avLst>
              <a:gd name="adj1" fmla="val 44245"/>
              <a:gd name="adj2" fmla="val 50000"/>
            </a:avLst>
          </a:prstGeom>
          <a:solidFill>
            <a:srgbClr val="0F6FC6"/>
          </a:solidFill>
          <a:ln w="15875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21">
            <a:extLst>
              <a:ext uri="{FF2B5EF4-FFF2-40B4-BE49-F238E27FC236}">
                <a16:creationId xmlns:a16="http://schemas.microsoft.com/office/drawing/2014/main" id="{F946B4D4-BBED-0662-4FDE-B6A9E6D6E3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6538" y="3898659"/>
            <a:ext cx="1602872" cy="1587518"/>
          </a:xfrm>
          <a:prstGeom prst="rect">
            <a:avLst/>
          </a:prstGeom>
        </p:spPr>
      </p:pic>
      <p:pic>
        <p:nvPicPr>
          <p:cNvPr id="14" name="Picture 21" descr="A picture containing circle, oval, mirror, round&#10;&#10;Description automatically generated">
            <a:extLst>
              <a:ext uri="{FF2B5EF4-FFF2-40B4-BE49-F238E27FC236}">
                <a16:creationId xmlns:a16="http://schemas.microsoft.com/office/drawing/2014/main" id="{DB5A0C28-3638-FD1D-BB96-FB8B8542939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9" r="3646"/>
          <a:stretch/>
        </p:blipFill>
        <p:spPr>
          <a:xfrm rot="5400000">
            <a:off x="204409" y="1621533"/>
            <a:ext cx="1829838" cy="1529867"/>
          </a:xfrm>
          <a:prstGeom prst="rect">
            <a:avLst/>
          </a:prstGeom>
        </p:spPr>
      </p:pic>
      <p:pic>
        <p:nvPicPr>
          <p:cNvPr id="15" name="Picture 9">
            <a:extLst>
              <a:ext uri="{FF2B5EF4-FFF2-40B4-BE49-F238E27FC236}">
                <a16:creationId xmlns:a16="http://schemas.microsoft.com/office/drawing/2014/main" id="{2562BB14-4ED5-AEB3-037F-5AA3A4EC6D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9035" y="1488463"/>
            <a:ext cx="6588606" cy="2488575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801D0E05-759E-E6F3-F19B-510B7BB18F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3587" y="1327849"/>
            <a:ext cx="4678555" cy="323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3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E96DC2-1CD9-BF5C-C345-9A7733065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96988AF-F598-3C42-06A3-3154A76315E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5AED632-51E3-5C68-6C95-475C28B84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582B39B-920B-F286-AF84-ADE30DE53AC4}"/>
              </a:ext>
            </a:extLst>
          </p:cNvPr>
          <p:cNvSpPr txBox="1"/>
          <p:nvPr/>
        </p:nvSpPr>
        <p:spPr>
          <a:xfrm>
            <a:off x="5325421" y="589980"/>
            <a:ext cx="77790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latin typeface="Cocomat Pro"/>
              </a:rPr>
              <a:t>PLM contact: 2° </a:t>
            </a:r>
            <a:r>
              <a:rPr lang="it-IT" sz="2800" dirty="0" err="1">
                <a:latin typeface="Cocomat Pro"/>
              </a:rPr>
              <a:t>type</a:t>
            </a:r>
            <a:r>
              <a:rPr lang="it-IT" sz="2800" dirty="0">
                <a:latin typeface="Cocomat Pro"/>
              </a:rPr>
              <a:t> </a:t>
            </a:r>
            <a:r>
              <a:rPr lang="it-IT" sz="2800" dirty="0" err="1">
                <a:latin typeface="Cocomat Pro"/>
              </a:rPr>
              <a:t>Segmentation</a:t>
            </a:r>
            <a:r>
              <a:rPr lang="it-IT" sz="2800" dirty="0">
                <a:latin typeface="Cocomat Pro"/>
              </a:rPr>
              <a:t> </a:t>
            </a:r>
            <a:endParaRPr lang="en-GB" sz="2800" dirty="0">
              <a:latin typeface="Cocomat Pro"/>
            </a:endParaRPr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id="{8EFB0BC5-7961-5876-7E10-FB2BD7E5AE23}"/>
              </a:ext>
            </a:extLst>
          </p:cNvPr>
          <p:cNvSpPr txBox="1"/>
          <p:nvPr/>
        </p:nvSpPr>
        <p:spPr>
          <a:xfrm>
            <a:off x="3560338" y="4682364"/>
            <a:ext cx="366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Selective etching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Removal of untreated dopant using selective etchants to protect the near junction.</a:t>
            </a:r>
          </a:p>
        </p:txBody>
      </p:sp>
      <p:sp>
        <p:nvSpPr>
          <p:cNvPr id="5" name="Freccia in giù 27">
            <a:extLst>
              <a:ext uri="{FF2B5EF4-FFF2-40B4-BE49-F238E27FC236}">
                <a16:creationId xmlns:a16="http://schemas.microsoft.com/office/drawing/2014/main" id="{193EFF27-08E0-922A-83B1-F96CF0F711F5}"/>
              </a:ext>
            </a:extLst>
          </p:cNvPr>
          <p:cNvSpPr/>
          <p:nvPr/>
        </p:nvSpPr>
        <p:spPr>
          <a:xfrm>
            <a:off x="5118591" y="4049572"/>
            <a:ext cx="206830" cy="3880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F1D602BD-78B4-509F-8B1F-4CE535C2E516}"/>
              </a:ext>
            </a:extLst>
          </p:cNvPr>
          <p:cNvSpPr txBox="1"/>
          <p:nvPr/>
        </p:nvSpPr>
        <p:spPr>
          <a:xfrm>
            <a:off x="7692663" y="4225165"/>
            <a:ext cx="22986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  <a:latin typeface="Cocomat Pro"/>
              </a:rPr>
              <a:t>Chemical passivation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Passivation of undoped surfaces with suitable solutions</a:t>
            </a:r>
            <a:r>
              <a:rPr lang="en-US" sz="1600" dirty="0">
                <a:solidFill>
                  <a:prstClr val="black"/>
                </a:solidFill>
              </a:rPr>
              <a:t>. </a:t>
            </a:r>
          </a:p>
        </p:txBody>
      </p:sp>
      <p:sp>
        <p:nvSpPr>
          <p:cNvPr id="8" name="Freccia in giù 27">
            <a:extLst>
              <a:ext uri="{FF2B5EF4-FFF2-40B4-BE49-F238E27FC236}">
                <a16:creationId xmlns:a16="http://schemas.microsoft.com/office/drawing/2014/main" id="{BE4C9A83-9346-7316-976F-EE9C4106384A}"/>
              </a:ext>
            </a:extLst>
          </p:cNvPr>
          <p:cNvSpPr/>
          <p:nvPr/>
        </p:nvSpPr>
        <p:spPr>
          <a:xfrm rot="16200000">
            <a:off x="7259091" y="5022410"/>
            <a:ext cx="189919" cy="3828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0E1B74D7-8C5C-F856-E887-25903892BF79}"/>
              </a:ext>
            </a:extLst>
          </p:cNvPr>
          <p:cNvSpPr txBox="1"/>
          <p:nvPr/>
        </p:nvSpPr>
        <p:spPr>
          <a:xfrm>
            <a:off x="149736" y="2686282"/>
            <a:ext cx="3410602" cy="34778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comat Pro"/>
              </a:rPr>
              <a:t>Lithographic process using selective etching 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comat Pro"/>
              </a:rPr>
              <a:t>Hot pure H</a:t>
            </a:r>
            <a:r>
              <a:rPr lang="en-US" sz="2000" baseline="-25000" dirty="0">
                <a:latin typeface="Cocomat Pro"/>
              </a:rPr>
              <a:t>2</a:t>
            </a:r>
            <a:r>
              <a:rPr lang="en-US" sz="2000" dirty="0">
                <a:latin typeface="Cocomat Pro"/>
              </a:rPr>
              <a:t>SO</a:t>
            </a:r>
            <a:r>
              <a:rPr lang="en-US" sz="2000" baseline="-25000" dirty="0">
                <a:latin typeface="Cocomat Pro"/>
              </a:rPr>
              <a:t>4</a:t>
            </a:r>
            <a:r>
              <a:rPr lang="en-US" sz="2000" dirty="0">
                <a:latin typeface="Cocomat Pro"/>
              </a:rPr>
              <a:t> for Sb deposition (preserve Sb junction)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comat Pro"/>
              </a:rPr>
              <a:t>H</a:t>
            </a:r>
            <a:r>
              <a:rPr lang="en-US" sz="2000" baseline="-25000" dirty="0">
                <a:latin typeface="Cocomat Pro"/>
              </a:rPr>
              <a:t>2</a:t>
            </a:r>
            <a:r>
              <a:rPr lang="en-US" sz="2000" dirty="0">
                <a:latin typeface="Cocomat Pro"/>
              </a:rPr>
              <a:t>O</a:t>
            </a:r>
            <a:r>
              <a:rPr lang="en-US" sz="2000" baseline="-25000" dirty="0">
                <a:latin typeface="Cocomat Pro"/>
              </a:rPr>
              <a:t>2</a:t>
            </a:r>
            <a:r>
              <a:rPr lang="en-US" sz="2000" dirty="0">
                <a:latin typeface="Cocomat Pro"/>
              </a:rPr>
              <a:t> for </a:t>
            </a:r>
            <a:r>
              <a:rPr lang="en-US" sz="2000" dirty="0" err="1">
                <a:latin typeface="Cocomat Pro"/>
              </a:rPr>
              <a:t>GeP</a:t>
            </a:r>
            <a:r>
              <a:rPr lang="en-US" sz="2000" dirty="0">
                <a:latin typeface="Cocomat Pro"/>
              </a:rPr>
              <a:t> deposition (slowly etches everywhere)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comat Pro"/>
              </a:rPr>
              <a:t>Kern solutions (H</a:t>
            </a:r>
            <a:r>
              <a:rPr lang="en-US" sz="2000" baseline="-25000" dirty="0">
                <a:latin typeface="Cocomat Pro"/>
              </a:rPr>
              <a:t>2</a:t>
            </a:r>
            <a:r>
              <a:rPr lang="en-US" sz="2000" dirty="0">
                <a:latin typeface="Cocomat Pro"/>
              </a:rPr>
              <a:t>O</a:t>
            </a:r>
            <a:r>
              <a:rPr lang="en-US" sz="2000" baseline="-25000" dirty="0">
                <a:latin typeface="Cocomat Pro"/>
              </a:rPr>
              <a:t>2</a:t>
            </a:r>
            <a:r>
              <a:rPr lang="en-US" sz="2000" dirty="0">
                <a:latin typeface="Cocomat Pro"/>
              </a:rPr>
              <a:t>, H</a:t>
            </a:r>
            <a:r>
              <a:rPr lang="en-US" sz="2000" baseline="-25000" dirty="0">
                <a:latin typeface="Cocomat Pro"/>
              </a:rPr>
              <a:t>3</a:t>
            </a:r>
            <a:r>
              <a:rPr lang="en-US" sz="2000" dirty="0">
                <a:latin typeface="Cocomat Pro"/>
              </a:rPr>
              <a:t>PO</a:t>
            </a:r>
            <a:r>
              <a:rPr lang="en-US" sz="2000" baseline="-25000" dirty="0">
                <a:latin typeface="Cocomat Pro"/>
              </a:rPr>
              <a:t>4</a:t>
            </a:r>
            <a:r>
              <a:rPr lang="en-US" sz="2000" dirty="0">
                <a:latin typeface="Cocomat Pro"/>
              </a:rPr>
              <a:t>, Ethanol) for Al-Ge deposition (preserve Al junction)</a:t>
            </a:r>
          </a:p>
        </p:txBody>
      </p:sp>
      <p:pic>
        <p:nvPicPr>
          <p:cNvPr id="10" name="Picture 15" descr="A picture containing book, teal, blue&#10;&#10;Description automatically generated">
            <a:extLst>
              <a:ext uri="{FF2B5EF4-FFF2-40B4-BE49-F238E27FC236}">
                <a16:creationId xmlns:a16="http://schemas.microsoft.com/office/drawing/2014/main" id="{489BA080-49EC-F9FA-6396-895D9889D1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t="6955" r="32042" b="45"/>
          <a:stretch/>
        </p:blipFill>
        <p:spPr>
          <a:xfrm rot="5400000">
            <a:off x="10154199" y="4269183"/>
            <a:ext cx="1541274" cy="2003887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B580376C-8243-6D42-E9B1-E3D563A264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6525" y="1242097"/>
            <a:ext cx="8315739" cy="268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106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F2FFDAE3-B9E6-DE5F-A2D5-CD160E8EF6E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1013CDEE-1870-1B97-2383-D2000FA67C3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041"/>
          <a:stretch>
            <a:fillRect/>
          </a:stretch>
        </p:blipFill>
        <p:spPr>
          <a:xfrm>
            <a:off x="2798361" y="2485644"/>
            <a:ext cx="9254050" cy="3423074"/>
          </a:xfrm>
          <a:prstGeom prst="rect">
            <a:avLst/>
          </a:prstGeom>
        </p:spPr>
      </p:pic>
      <p:sp>
        <p:nvSpPr>
          <p:cNvPr id="7" name="TextBox 17">
            <a:extLst>
              <a:ext uri="{FF2B5EF4-FFF2-40B4-BE49-F238E27FC236}">
                <a16:creationId xmlns:a16="http://schemas.microsoft.com/office/drawing/2014/main" id="{AAF6B962-68FE-F5E8-383D-FDB9742B9DDD}"/>
              </a:ext>
            </a:extLst>
          </p:cNvPr>
          <p:cNvSpPr txBox="1"/>
          <p:nvPr/>
        </p:nvSpPr>
        <p:spPr>
          <a:xfrm>
            <a:off x="4506032" y="1499884"/>
            <a:ext cx="2328763" cy="101566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Sb/p-HPGE/Al,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N=6x10</a:t>
            </a:r>
            <a:r>
              <a:rPr kumimoji="0" lang="it-IT" sz="2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9</a:t>
            </a: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cm</a:t>
            </a:r>
            <a:r>
              <a:rPr kumimoji="0" lang="it-IT" sz="2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-3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L=28mm,  t=10mm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1F588D-7087-DB48-F53A-2C9C8C26C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598" y="2042649"/>
            <a:ext cx="2538852" cy="13879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7D5DB4-9D94-629C-CA5F-9C506E9223E4}"/>
              </a:ext>
            </a:extLst>
          </p:cNvPr>
          <p:cNvSpPr txBox="1"/>
          <p:nvPr/>
        </p:nvSpPr>
        <p:spPr>
          <a:xfrm>
            <a:off x="206598" y="1446305"/>
            <a:ext cx="4214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it-IT" sz="2000" b="1" dirty="0">
                <a:latin typeface="Cocomat Pro"/>
              </a:rPr>
              <a:t>Soft contact </a:t>
            </a:r>
            <a:r>
              <a:rPr lang="it-IT" sz="2000" dirty="0">
                <a:latin typeface="Cocomat Pro"/>
              </a:rPr>
              <a:t>+ </a:t>
            </a:r>
            <a:r>
              <a:rPr lang="it-IT" sz="2000" b="1" dirty="0">
                <a:latin typeface="Cocomat Pro"/>
              </a:rPr>
              <a:t>Al </a:t>
            </a:r>
            <a:r>
              <a:rPr lang="it-IT" sz="2000" b="1" dirty="0" err="1">
                <a:latin typeface="Cocomat Pro"/>
              </a:rPr>
              <a:t>plated</a:t>
            </a:r>
            <a:r>
              <a:rPr lang="it-IT" sz="2000" b="1" dirty="0">
                <a:latin typeface="Cocomat Pro"/>
              </a:rPr>
              <a:t> </a:t>
            </a:r>
            <a:r>
              <a:rPr lang="it-IT" sz="2000" dirty="0">
                <a:latin typeface="Cocomat Pro"/>
              </a:rPr>
              <a:t>(</a:t>
            </a:r>
            <a:r>
              <a:rPr lang="it-IT" sz="2000" dirty="0" err="1">
                <a:latin typeface="Cocomat Pro"/>
              </a:rPr>
              <a:t>segmented</a:t>
            </a:r>
            <a:r>
              <a:rPr lang="it-IT" sz="2000" dirty="0">
                <a:latin typeface="Cocomat Pro"/>
              </a:rPr>
              <a:t>)</a:t>
            </a: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DA23395E-3AF5-D8FC-B172-B9866F4F02DC}"/>
              </a:ext>
            </a:extLst>
          </p:cNvPr>
          <p:cNvSpPr txBox="1"/>
          <p:nvPr/>
        </p:nvSpPr>
        <p:spPr>
          <a:xfrm>
            <a:off x="8247591" y="1518311"/>
            <a:ext cx="2884236" cy="101566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Sb/p-HPGE/Al,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N=1.6x10</a:t>
            </a:r>
            <a:r>
              <a:rPr kumimoji="0" lang="it-IT" sz="2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10</a:t>
            </a: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cm</a:t>
            </a:r>
            <a:r>
              <a:rPr kumimoji="0" lang="it-IT" sz="2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-3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 L=33mm,  t=8.5mm</a:t>
            </a:r>
          </a:p>
        </p:txBody>
      </p:sp>
      <p:sp>
        <p:nvSpPr>
          <p:cNvPr id="11" name="CasellaDiTesto 27">
            <a:extLst>
              <a:ext uri="{FF2B5EF4-FFF2-40B4-BE49-F238E27FC236}">
                <a16:creationId xmlns:a16="http://schemas.microsoft.com/office/drawing/2014/main" id="{44B18F63-73DE-7E7A-D1BC-6A14A0F6CA3A}"/>
              </a:ext>
            </a:extLst>
          </p:cNvPr>
          <p:cNvSpPr txBox="1"/>
          <p:nvPr/>
        </p:nvSpPr>
        <p:spPr>
          <a:xfrm>
            <a:off x="206598" y="5858133"/>
            <a:ext cx="3740757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</a:defRPr>
            </a:lvl1pPr>
          </a:lstStyle>
          <a:p>
            <a:pPr defTabSz="457200"/>
            <a:r>
              <a:rPr lang="it-IT" sz="1600" dirty="0">
                <a:latin typeface="Cocomat Pro"/>
              </a:rPr>
              <a:t>S. Bertoldo et al., </a:t>
            </a:r>
            <a:r>
              <a:rPr lang="it-IT" sz="1600" b="1" dirty="0">
                <a:latin typeface="Cocomat Pro"/>
              </a:rPr>
              <a:t>MSSP</a:t>
            </a:r>
            <a:r>
              <a:rPr lang="it-IT" sz="1600" dirty="0">
                <a:latin typeface="Cocomat Pro"/>
              </a:rPr>
              <a:t>(2025) volume 200</a:t>
            </a:r>
          </a:p>
        </p:txBody>
      </p:sp>
      <p:pic>
        <p:nvPicPr>
          <p:cNvPr id="12" name="Immagine 11" descr="Immagine che contiene testo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6486D475-38E4-17EC-6252-77B541EB32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589" y="3718600"/>
            <a:ext cx="2605861" cy="2016812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FF5EF21-6D03-22DB-7407-7D5291053237}"/>
              </a:ext>
            </a:extLst>
          </p:cNvPr>
          <p:cNvSpPr txBox="1"/>
          <p:nvPr/>
        </p:nvSpPr>
        <p:spPr>
          <a:xfrm>
            <a:off x="4747717" y="598832"/>
            <a:ext cx="79479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2D – Planar p-type PLM segmented detector</a:t>
            </a:r>
          </a:p>
        </p:txBody>
      </p:sp>
    </p:spTree>
    <p:extLst>
      <p:ext uri="{BB962C8B-B14F-4D97-AF65-F5344CB8AC3E}">
        <p14:creationId xmlns:p14="http://schemas.microsoft.com/office/powerpoint/2010/main" val="54336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96ED62-6FEA-3F39-528F-A070448C4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EAA9044A-2B45-47AF-2942-0275A41FEAB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5A1A2FE-BEA7-26BB-3A3B-25DC15374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04A35ADF-DB82-C6FB-D18D-8A84DE518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8" y="3056513"/>
            <a:ext cx="2328560" cy="1356096"/>
          </a:xfrm>
          <a:prstGeom prst="rect">
            <a:avLst/>
          </a:prstGeom>
        </p:spPr>
      </p:pic>
      <p:sp>
        <p:nvSpPr>
          <p:cNvPr id="13" name="TextBox 17">
            <a:extLst>
              <a:ext uri="{FF2B5EF4-FFF2-40B4-BE49-F238E27FC236}">
                <a16:creationId xmlns:a16="http://schemas.microsoft.com/office/drawing/2014/main" id="{A8B0BD3B-D7F6-CB7B-DED6-A4742ACCA5CB}"/>
              </a:ext>
            </a:extLst>
          </p:cNvPr>
          <p:cNvSpPr txBox="1"/>
          <p:nvPr/>
        </p:nvSpPr>
        <p:spPr>
          <a:xfrm>
            <a:off x="438314" y="2195996"/>
            <a:ext cx="2135907" cy="70788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Sb/p-HPGE/Al, L=35mm, t=10mm 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70353B0C-6D1E-0C0A-9CB1-EF1AC67D7336}"/>
              </a:ext>
            </a:extLst>
          </p:cNvPr>
          <p:cNvSpPr txBox="1"/>
          <p:nvPr/>
        </p:nvSpPr>
        <p:spPr>
          <a:xfrm>
            <a:off x="3176833" y="1313483"/>
            <a:ext cx="383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latin typeface="Cocomat Pro"/>
              </a:rPr>
              <a:t>C-V test to estrapolate </a:t>
            </a:r>
            <a:r>
              <a:rPr lang="it-IT" sz="2000" dirty="0" err="1">
                <a:latin typeface="Cocomat Pro"/>
              </a:rPr>
              <a:t>HPGe</a:t>
            </a:r>
            <a:r>
              <a:rPr lang="it-IT" sz="2000" dirty="0">
                <a:latin typeface="Cocomat Pro"/>
              </a:rPr>
              <a:t> </a:t>
            </a:r>
            <a:r>
              <a:rPr lang="it-IT" sz="2000" dirty="0" err="1">
                <a:latin typeface="Cocomat Pro"/>
              </a:rPr>
              <a:t>purity</a:t>
            </a:r>
            <a:endParaRPr lang="it-IT" sz="2000" dirty="0">
              <a:latin typeface="Cocomat Pro"/>
            </a:endParaRP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DFA67007-9C36-CE33-8276-757993AF61CC}"/>
              </a:ext>
            </a:extLst>
          </p:cNvPr>
          <p:cNvSpPr txBox="1"/>
          <p:nvPr/>
        </p:nvSpPr>
        <p:spPr>
          <a:xfrm>
            <a:off x="7418864" y="1356515"/>
            <a:ext cx="459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latin typeface="Cocomat Pro"/>
              </a:rPr>
              <a:t>R(</a:t>
            </a:r>
            <a:r>
              <a:rPr lang="el-GR" sz="2000" dirty="0"/>
              <a:t>Ω</a:t>
            </a:r>
            <a:r>
              <a:rPr lang="it-IT" sz="2000" dirty="0">
                <a:latin typeface="Cocomat Pro"/>
              </a:rPr>
              <a:t>) </a:t>
            </a:r>
            <a:r>
              <a:rPr lang="it-IT" sz="2000" dirty="0" err="1">
                <a:latin typeface="Cocomat Pro"/>
              </a:rPr>
              <a:t>segmentation</a:t>
            </a:r>
            <a:r>
              <a:rPr lang="it-IT" sz="2000" dirty="0">
                <a:latin typeface="Cocomat Pro"/>
              </a:rPr>
              <a:t> gap  (0.1 ÷ 0.8mm gap)</a:t>
            </a: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A1545B3A-33EA-20F1-C7FE-3DC32E9991A2}"/>
              </a:ext>
            </a:extLst>
          </p:cNvPr>
          <p:cNvSpPr txBox="1"/>
          <p:nvPr/>
        </p:nvSpPr>
        <p:spPr>
          <a:xfrm>
            <a:off x="783907" y="5408877"/>
            <a:ext cx="6277473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comat Pro"/>
              </a:rPr>
              <a:t>This confirms that the PLM process is highly safe against bulk contamination of </a:t>
            </a:r>
            <a:r>
              <a:rPr lang="en-US" sz="2000" dirty="0" err="1">
                <a:latin typeface="Cocomat Pro"/>
              </a:rPr>
              <a:t>HPGe</a:t>
            </a:r>
            <a:r>
              <a:rPr lang="en-US" sz="2000" dirty="0">
                <a:latin typeface="Cocomat Pro"/>
              </a:rPr>
              <a:t> material</a:t>
            </a:r>
            <a:endParaRPr lang="it-IT" sz="2000" dirty="0">
              <a:latin typeface="Cocomat Pro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9379C09D-C05E-C3C7-06E2-D768BE44E04C}"/>
              </a:ext>
            </a:extLst>
          </p:cNvPr>
          <p:cNvSpPr/>
          <p:nvPr/>
        </p:nvSpPr>
        <p:spPr>
          <a:xfrm>
            <a:off x="2875824" y="5099901"/>
            <a:ext cx="301009" cy="348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57CA8B9D-B8B9-EE2B-BBFD-E032DC41B327}"/>
              </a:ext>
            </a:extLst>
          </p:cNvPr>
          <p:cNvSpPr/>
          <p:nvPr/>
        </p:nvSpPr>
        <p:spPr>
          <a:xfrm>
            <a:off x="7763660" y="5124393"/>
            <a:ext cx="301009" cy="348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56A3B5C2-007B-32CD-98BD-B58E26E114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8247" y="1756625"/>
            <a:ext cx="9321235" cy="3652252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1EF088D-6319-0A14-9AB1-5FFCAD5AF8B3}"/>
              </a:ext>
            </a:extLst>
          </p:cNvPr>
          <p:cNvSpPr txBox="1"/>
          <p:nvPr/>
        </p:nvSpPr>
        <p:spPr>
          <a:xfrm>
            <a:off x="4777535" y="577062"/>
            <a:ext cx="79479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2D – Planar p-type PLM segmented detector</a:t>
            </a:r>
          </a:p>
        </p:txBody>
      </p:sp>
    </p:spTree>
    <p:extLst>
      <p:ext uri="{BB962C8B-B14F-4D97-AF65-F5344CB8AC3E}">
        <p14:creationId xmlns:p14="http://schemas.microsoft.com/office/powerpoint/2010/main" val="4270516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806942-D17D-3E95-E037-039D0852F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EBB7BC25-8DE8-A1C3-A40E-66A7721B16D3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2A6EB93-349D-820F-5B54-37217E970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879E1943-23E8-2DB7-2999-D2AC4645D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137" y="1390439"/>
            <a:ext cx="5467465" cy="4853864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6" name="CasellaDiTesto 27">
            <a:extLst>
              <a:ext uri="{FF2B5EF4-FFF2-40B4-BE49-F238E27FC236}">
                <a16:creationId xmlns:a16="http://schemas.microsoft.com/office/drawing/2014/main" id="{3481E05C-C0A8-8CA1-8C21-3E16225E7A9B}"/>
              </a:ext>
            </a:extLst>
          </p:cNvPr>
          <p:cNvSpPr txBox="1"/>
          <p:nvPr/>
        </p:nvSpPr>
        <p:spPr>
          <a:xfrm>
            <a:off x="6823391" y="1407782"/>
            <a:ext cx="4249411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457200"/>
            <a:r>
              <a:rPr lang="it-IT" sz="1600" dirty="0">
                <a:solidFill>
                  <a:prstClr val="black"/>
                </a:solidFill>
                <a:latin typeface="Calibri" panose="020F0502020204030204"/>
              </a:rPr>
              <a:t>S. Bertoldo et al., </a:t>
            </a:r>
            <a:r>
              <a:rPr lang="it-IT" sz="1600" b="1" dirty="0">
                <a:solidFill>
                  <a:prstClr val="black"/>
                </a:solidFill>
                <a:latin typeface="Calibri" panose="020F0502020204030204"/>
              </a:rPr>
              <a:t>MSSP</a:t>
            </a:r>
            <a:r>
              <a:rPr lang="it-IT" sz="1600" dirty="0">
                <a:solidFill>
                  <a:prstClr val="black"/>
                </a:solidFill>
                <a:latin typeface="Calibri" panose="020F0502020204030204"/>
              </a:rPr>
              <a:t>(2025) volume 200</a:t>
            </a:r>
          </a:p>
          <a:p>
            <a:pPr defTabSz="457200"/>
            <a:r>
              <a:rPr lang="it-IT" sz="1600" dirty="0">
                <a:solidFill>
                  <a:srgbClr val="00B0F0"/>
                </a:solidFill>
                <a:latin typeface="Calibri" panose="020F0502020204030204"/>
              </a:rPr>
              <a:t>https://doi.org/10.1016/j.mssp.2025.109967</a:t>
            </a: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id="{A4EBB0B4-45AC-08B8-39AD-6124D682BE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754" y="4421297"/>
            <a:ext cx="3193401" cy="1745823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C0617563-06B9-4D1C-1449-3DE35C70C9A7}"/>
              </a:ext>
            </a:extLst>
          </p:cNvPr>
          <p:cNvSpPr/>
          <p:nvPr/>
        </p:nvSpPr>
        <p:spPr>
          <a:xfrm>
            <a:off x="3180869" y="1447561"/>
            <a:ext cx="1042450" cy="471955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magine 8" descr="Immagine che contiene testo, schermata, Carattere, Pagina Web&#10;&#10;Il contenuto generato dall'IA potrebbe non essere corretto.">
            <a:extLst>
              <a:ext uri="{FF2B5EF4-FFF2-40B4-BE49-F238E27FC236}">
                <a16:creationId xmlns:a16="http://schemas.microsoft.com/office/drawing/2014/main" id="{AB9471D4-0DBC-4C91-E24B-6E85AE57E5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6239" y="2111987"/>
            <a:ext cx="4623865" cy="2045797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FEDCAC2A-C0B2-7B9F-3A80-4EE4DFB09547}"/>
              </a:ext>
            </a:extLst>
          </p:cNvPr>
          <p:cNvSpPr/>
          <p:nvPr/>
        </p:nvSpPr>
        <p:spPr>
          <a:xfrm>
            <a:off x="5029200" y="1437652"/>
            <a:ext cx="878206" cy="471955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81758D1-E578-5B04-2752-1B7106306887}"/>
              </a:ext>
            </a:extLst>
          </p:cNvPr>
          <p:cNvSpPr txBox="1"/>
          <p:nvPr/>
        </p:nvSpPr>
        <p:spPr>
          <a:xfrm>
            <a:off x="4894175" y="582003"/>
            <a:ext cx="79479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2D – Planar p-type PLM segmented detector</a:t>
            </a:r>
          </a:p>
        </p:txBody>
      </p:sp>
    </p:spTree>
    <p:extLst>
      <p:ext uri="{BB962C8B-B14F-4D97-AF65-F5344CB8AC3E}">
        <p14:creationId xmlns:p14="http://schemas.microsoft.com/office/powerpoint/2010/main" val="3020178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6D8DCE-842F-5B34-50F4-A497FC1DF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FA235B6B-F460-E78F-483D-B1AF95D16DB8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09372EA-AF7E-B224-3AF4-1F724EC69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9680FE2-BC80-80CF-5BC2-2C0AF09FD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54" y="1511776"/>
            <a:ext cx="7935872" cy="305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3">
            <a:extLst>
              <a:ext uri="{FF2B5EF4-FFF2-40B4-BE49-F238E27FC236}">
                <a16:creationId xmlns:a16="http://schemas.microsoft.com/office/drawing/2014/main" id="{AC18F2BD-1634-040B-17C5-22DC4ACCEC87}"/>
              </a:ext>
            </a:extLst>
          </p:cNvPr>
          <p:cNvSpPr txBox="1"/>
          <p:nvPr/>
        </p:nvSpPr>
        <p:spPr>
          <a:xfrm>
            <a:off x="1319447" y="5050103"/>
            <a:ext cx="217115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it-IT" sz="2000" dirty="0">
                <a:solidFill>
                  <a:prstClr val="black"/>
                </a:solidFill>
                <a:latin typeface="Cocomat Pro"/>
              </a:rPr>
              <a:t>Scanning, </a:t>
            </a:r>
            <a:r>
              <a:rPr lang="it-IT" sz="2000" dirty="0" err="1">
                <a:solidFill>
                  <a:prstClr val="black"/>
                </a:solidFill>
                <a:latin typeface="Cocomat Pro"/>
              </a:rPr>
              <a:t>reconstruction</a:t>
            </a:r>
            <a:r>
              <a:rPr lang="it-IT" sz="2000" dirty="0">
                <a:solidFill>
                  <a:prstClr val="black"/>
                </a:solidFill>
                <a:latin typeface="Cocomat Pro"/>
              </a:rPr>
              <a:t>, and pattern</a:t>
            </a:r>
          </a:p>
        </p:txBody>
      </p:sp>
      <p:pic>
        <p:nvPicPr>
          <p:cNvPr id="7" name="Picture 4" descr="A picture containing home appliance, kitchen appliance, sink, indoor&#10;&#10;Description automatically generated">
            <a:extLst>
              <a:ext uri="{FF2B5EF4-FFF2-40B4-BE49-F238E27FC236}">
                <a16:creationId xmlns:a16="http://schemas.microsoft.com/office/drawing/2014/main" id="{49ADC9B8-B1F7-33EB-D4CD-38E3C2B3685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" t="36633" r="14297" b="39933"/>
          <a:stretch/>
        </p:blipFill>
        <p:spPr>
          <a:xfrm>
            <a:off x="8657952" y="4203105"/>
            <a:ext cx="2855907" cy="1693997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ADBB1990-9140-EE3B-A1E7-8ACCFBA34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583" y="4633055"/>
            <a:ext cx="4183976" cy="158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4FCDA4F-6ED7-2530-448B-604DC162A9E8}"/>
              </a:ext>
            </a:extLst>
          </p:cNvPr>
          <p:cNvSpPr txBox="1"/>
          <p:nvPr/>
        </p:nvSpPr>
        <p:spPr>
          <a:xfrm>
            <a:off x="4880113" y="607219"/>
            <a:ext cx="77790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latin typeface="Cocomat Pro"/>
              </a:rPr>
              <a:t>Photolitography</a:t>
            </a:r>
            <a:r>
              <a:rPr lang="it-IT" sz="2800" dirty="0">
                <a:latin typeface="Cocomat Pro"/>
              </a:rPr>
              <a:t> on 3D – PLM detector</a:t>
            </a:r>
            <a:endParaRPr lang="en-GB" sz="2800" dirty="0"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954825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6026EB-8938-AFEC-EE99-FA9642B05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5D72196-8442-D133-BED1-66BA11451C0E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871B503-9763-3B65-C8A1-818AEF30C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999CF62-70B2-19FB-7FB0-192944C65D99}"/>
              </a:ext>
            </a:extLst>
          </p:cNvPr>
          <p:cNvSpPr txBox="1"/>
          <p:nvPr/>
        </p:nvSpPr>
        <p:spPr>
          <a:xfrm>
            <a:off x="5593429" y="600601"/>
            <a:ext cx="16519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Outline</a:t>
            </a:r>
            <a:endParaRPr lang="en-GB" sz="2800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5747043B-4588-043F-71DB-812B559BC7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493" y="1755909"/>
            <a:ext cx="10643839" cy="354171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gamma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(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Pulse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Laser Melting): Next generation of contact on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Photolitography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on Planar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Coxial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Neutron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damage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in PLM planar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Double-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Sided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Strip Detector (DSSD)</a:t>
            </a:r>
          </a:p>
          <a:p>
            <a:pPr>
              <a:lnSpc>
                <a:spcPct val="150000"/>
              </a:lnSpc>
            </a:pPr>
            <a:endParaRPr lang="it-I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29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719A18-573F-A809-8E9B-1214C228A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9ED1C5C-DFA9-A2C5-C5C6-D3ECF91957F8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465D217-4E87-8972-38C3-BB7934983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pic>
        <p:nvPicPr>
          <p:cNvPr id="5" name="Picture 19">
            <a:extLst>
              <a:ext uri="{FF2B5EF4-FFF2-40B4-BE49-F238E27FC236}">
                <a16:creationId xmlns:a16="http://schemas.microsoft.com/office/drawing/2014/main" id="{6ABB5AE1-A99F-6489-19FD-1AF87BCE71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76" y="4060393"/>
            <a:ext cx="1941500" cy="2050881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6AFD5B76-2B83-8DAE-6E4B-DEA0A31DF9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172" y="1408063"/>
            <a:ext cx="1490907" cy="1980000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43E5B5D3-52D8-AB43-F7CA-279F187613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9245" y="1422680"/>
            <a:ext cx="1576639" cy="1980000"/>
          </a:xfrm>
          <a:prstGeom prst="rect">
            <a:avLst/>
          </a:prstGeom>
        </p:spPr>
      </p:pic>
      <p:sp>
        <p:nvSpPr>
          <p:cNvPr id="8" name="Google Shape;226;p34">
            <a:extLst>
              <a:ext uri="{FF2B5EF4-FFF2-40B4-BE49-F238E27FC236}">
                <a16:creationId xmlns:a16="http://schemas.microsoft.com/office/drawing/2014/main" id="{35F86C8F-2360-326E-D281-764EFAFC23C9}"/>
              </a:ext>
            </a:extLst>
          </p:cNvPr>
          <p:cNvSpPr txBox="1"/>
          <p:nvPr/>
        </p:nvSpPr>
        <p:spPr>
          <a:xfrm>
            <a:off x="3457581" y="3248792"/>
            <a:ext cx="1423927" cy="369332"/>
          </a:xfrm>
          <a:prstGeom prst="rect">
            <a:avLst/>
          </a:prstGeom>
          <a:solidFill>
            <a:srgbClr val="A5C249">
              <a:lumMod val="40000"/>
              <a:lumOff val="60000"/>
            </a:srgbClr>
          </a:solidFill>
          <a:ln w="28575">
            <a:solidFill>
              <a:srgbClr val="A5C249">
                <a:lumMod val="75000"/>
              </a:srgb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 b="1">
                <a:latin typeface="Palatino Linotype" panose="02040502050505030304" pitchFamily="18" charset="0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sym typeface="Palatino Linotype"/>
              </a:rPr>
              <a:t>Al plated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</p:txBody>
      </p:sp>
      <p:sp>
        <p:nvSpPr>
          <p:cNvPr id="9" name="Arrow: Right 35">
            <a:extLst>
              <a:ext uri="{FF2B5EF4-FFF2-40B4-BE49-F238E27FC236}">
                <a16:creationId xmlns:a16="http://schemas.microsoft.com/office/drawing/2014/main" id="{0B88FA55-2144-35CD-641E-0290EE747186}"/>
              </a:ext>
            </a:extLst>
          </p:cNvPr>
          <p:cNvSpPr/>
          <p:nvPr/>
        </p:nvSpPr>
        <p:spPr>
          <a:xfrm>
            <a:off x="2753988" y="2164478"/>
            <a:ext cx="493399" cy="378108"/>
          </a:xfrm>
          <a:prstGeom prst="rightArrow">
            <a:avLst>
              <a:gd name="adj1" fmla="val 50000"/>
              <a:gd name="adj2" fmla="val 48637"/>
            </a:avLst>
          </a:prstGeom>
          <a:solidFill>
            <a:srgbClr val="0F6FC6"/>
          </a:solidFill>
          <a:ln w="15875" cap="flat" cmpd="sng" algn="ctr">
            <a:solidFill>
              <a:srgbClr val="0F6FC6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</a:endParaRPr>
          </a:p>
        </p:txBody>
      </p:sp>
      <p:pic>
        <p:nvPicPr>
          <p:cNvPr id="10" name="Google Shape;234;p35">
            <a:extLst>
              <a:ext uri="{FF2B5EF4-FFF2-40B4-BE49-F238E27FC236}">
                <a16:creationId xmlns:a16="http://schemas.microsoft.com/office/drawing/2014/main" id="{1703C2F7-8EE3-2CDA-B2CE-E8B8AFE8CF2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93341" y="1408063"/>
            <a:ext cx="1648889" cy="19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235;p35">
            <a:extLst>
              <a:ext uri="{FF2B5EF4-FFF2-40B4-BE49-F238E27FC236}">
                <a16:creationId xmlns:a16="http://schemas.microsoft.com/office/drawing/2014/main" id="{165423ED-7643-0824-8B7E-2AEFAB2A0B05}"/>
              </a:ext>
            </a:extLst>
          </p:cNvPr>
          <p:cNvSpPr txBox="1"/>
          <p:nvPr/>
        </p:nvSpPr>
        <p:spPr>
          <a:xfrm>
            <a:off x="9112478" y="3079258"/>
            <a:ext cx="1882500" cy="646290"/>
          </a:xfrm>
          <a:prstGeom prst="rect">
            <a:avLst/>
          </a:prstGeom>
          <a:solidFill>
            <a:srgbClr val="D3AEA6"/>
          </a:solidFill>
          <a:ln w="28575" cap="flat" cmpd="sng">
            <a:solidFill>
              <a:srgbClr val="5A3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 defTabSz="457200"/>
            <a:r>
              <a:rPr lang="en-US" b="1" dirty="0">
                <a:solidFill>
                  <a:srgbClr val="000000"/>
                </a:solidFill>
                <a:latin typeface="Cocomat Pro"/>
                <a:ea typeface="Palatino Linotype"/>
                <a:cs typeface="Palatino Linotype"/>
                <a:sym typeface="Palatino Linotype"/>
              </a:rPr>
              <a:t>After photolithography</a:t>
            </a:r>
            <a:endParaRPr dirty="0">
              <a:solidFill>
                <a:prstClr val="black"/>
              </a:solidFill>
              <a:latin typeface="Cocomat Pro"/>
            </a:endParaRPr>
          </a:p>
        </p:txBody>
      </p:sp>
      <p:pic>
        <p:nvPicPr>
          <p:cNvPr id="13" name="Picture 38" descr="A close-up of a round object&#10;&#10;Description automatically generated">
            <a:extLst>
              <a:ext uri="{FF2B5EF4-FFF2-40B4-BE49-F238E27FC236}">
                <a16:creationId xmlns:a16="http://schemas.microsoft.com/office/drawing/2014/main" id="{9681820E-86F2-5B20-1721-36562C28B9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0778" y="1455278"/>
            <a:ext cx="1485001" cy="1980000"/>
          </a:xfrm>
          <a:prstGeom prst="rect">
            <a:avLst/>
          </a:prstGeom>
        </p:spPr>
      </p:pic>
      <p:sp>
        <p:nvSpPr>
          <p:cNvPr id="14" name="Google Shape;226;p34">
            <a:extLst>
              <a:ext uri="{FF2B5EF4-FFF2-40B4-BE49-F238E27FC236}">
                <a16:creationId xmlns:a16="http://schemas.microsoft.com/office/drawing/2014/main" id="{CCB9E82C-36C5-2C71-C70C-BEC8191A6E9A}"/>
              </a:ext>
            </a:extLst>
          </p:cNvPr>
          <p:cNvSpPr txBox="1"/>
          <p:nvPr/>
        </p:nvSpPr>
        <p:spPr>
          <a:xfrm>
            <a:off x="6139070" y="3108633"/>
            <a:ext cx="2463638" cy="646290"/>
          </a:xfrm>
          <a:prstGeom prst="rect">
            <a:avLst/>
          </a:prstGeom>
          <a:solidFill>
            <a:srgbClr val="D3AEA6"/>
          </a:solidFill>
          <a:ln w="28575" cap="flat" cmpd="sng">
            <a:solidFill>
              <a:srgbClr val="5A34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 defTabSz="457200"/>
            <a:r>
              <a:rPr lang="en-US" b="1" dirty="0">
                <a:solidFill>
                  <a:srgbClr val="000000"/>
                </a:solidFill>
                <a:latin typeface="Cocomat Pro"/>
                <a:ea typeface="Palatino Linotype"/>
                <a:cs typeface="Palatino Linotype"/>
                <a:sym typeface="Palatino Linotype"/>
              </a:rPr>
              <a:t>Al plated + photoresist spry coating</a:t>
            </a:r>
            <a:endParaRPr dirty="0">
              <a:solidFill>
                <a:prstClr val="black"/>
              </a:solidFill>
              <a:latin typeface="Cocomat Pro"/>
            </a:endParaRPr>
          </a:p>
        </p:txBody>
      </p:sp>
      <p:sp>
        <p:nvSpPr>
          <p:cNvPr id="15" name="Arrow: Right 40">
            <a:extLst>
              <a:ext uri="{FF2B5EF4-FFF2-40B4-BE49-F238E27FC236}">
                <a16:creationId xmlns:a16="http://schemas.microsoft.com/office/drawing/2014/main" id="{63313B5F-78BA-E2F3-822D-8A7B9E3CACD7}"/>
              </a:ext>
            </a:extLst>
          </p:cNvPr>
          <p:cNvSpPr/>
          <p:nvPr/>
        </p:nvSpPr>
        <p:spPr>
          <a:xfrm>
            <a:off x="8537306" y="2002475"/>
            <a:ext cx="493399" cy="378108"/>
          </a:xfrm>
          <a:prstGeom prst="rightArrow">
            <a:avLst>
              <a:gd name="adj1" fmla="val 50000"/>
              <a:gd name="adj2" fmla="val 48637"/>
            </a:avLst>
          </a:prstGeom>
          <a:solidFill>
            <a:srgbClr val="0F6FC6"/>
          </a:solidFill>
          <a:ln w="15875" cap="flat" cmpd="sng" algn="ctr">
            <a:solidFill>
              <a:srgbClr val="0F6FC6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comat Pro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F547EC38-235A-F7FC-2D66-FEE74220E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731" y="3820728"/>
            <a:ext cx="5939032" cy="229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7">
            <a:extLst>
              <a:ext uri="{FF2B5EF4-FFF2-40B4-BE49-F238E27FC236}">
                <a16:creationId xmlns:a16="http://schemas.microsoft.com/office/drawing/2014/main" id="{8A48BF04-FCBD-4A05-56F6-1D16705C06DB}"/>
              </a:ext>
            </a:extLst>
          </p:cNvPr>
          <p:cNvSpPr txBox="1"/>
          <p:nvPr/>
        </p:nvSpPr>
        <p:spPr>
          <a:xfrm>
            <a:off x="248479" y="3105834"/>
            <a:ext cx="2726672" cy="923330"/>
          </a:xfrm>
          <a:prstGeom prst="rect">
            <a:avLst/>
          </a:prstGeom>
          <a:solidFill>
            <a:srgbClr val="A5C249">
              <a:lumMod val="40000"/>
              <a:lumOff val="60000"/>
            </a:srgbClr>
          </a:solidFill>
          <a:ln w="28575">
            <a:solidFill>
              <a:srgbClr val="A5C249">
                <a:lumMod val="75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50mm d, 50mm h,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n-type crystal,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AlGe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PLM junction, Li core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133F69B-F8B6-DDF6-9CD9-7B32A433A1D9}"/>
              </a:ext>
            </a:extLst>
          </p:cNvPr>
          <p:cNvSpPr txBox="1"/>
          <p:nvPr/>
        </p:nvSpPr>
        <p:spPr>
          <a:xfrm>
            <a:off x="4880113" y="607219"/>
            <a:ext cx="77790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latin typeface="Cocomat Pro"/>
              </a:rPr>
              <a:t>Photolitography</a:t>
            </a:r>
            <a:r>
              <a:rPr lang="it-IT" sz="2800" dirty="0">
                <a:latin typeface="Cocomat Pro"/>
              </a:rPr>
              <a:t> on 3D – PLM detector</a:t>
            </a:r>
            <a:endParaRPr lang="en-GB" sz="2800" dirty="0"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1984173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D4C555-060F-A037-FFCD-F06AC2862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571AB08C-4E75-A58B-9F47-86BEDB48D3E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0E6AC17-56B0-5CAD-B3B3-630F3AC75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DEEE800-BBE9-BCE1-AF52-5D55A8CC56C5}"/>
              </a:ext>
            </a:extLst>
          </p:cNvPr>
          <p:cNvSpPr txBox="1"/>
          <p:nvPr/>
        </p:nvSpPr>
        <p:spPr>
          <a:xfrm>
            <a:off x="5593429" y="600601"/>
            <a:ext cx="16519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Outline</a:t>
            </a:r>
            <a:endParaRPr lang="en-GB" sz="2800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90D09FD1-ACC8-759F-0C69-DB5475242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493" y="1755909"/>
            <a:ext cx="10643839" cy="354171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gamma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(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Pulse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Laser Melting): Next generation of contact on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Photolitography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on Planar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Coxial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Neutron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damage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in PLM planar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Double-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Sided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Strip Detector (DSSD)</a:t>
            </a:r>
          </a:p>
          <a:p>
            <a:pPr>
              <a:lnSpc>
                <a:spcPct val="150000"/>
              </a:lnSpc>
            </a:pP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2F44AB5-9425-0555-301B-AB34E9661118}"/>
              </a:ext>
            </a:extLst>
          </p:cNvPr>
          <p:cNvSpPr/>
          <p:nvPr/>
        </p:nvSpPr>
        <p:spPr>
          <a:xfrm>
            <a:off x="1316274" y="3863136"/>
            <a:ext cx="7405696" cy="464024"/>
          </a:xfrm>
          <a:prstGeom prst="rect">
            <a:avLst/>
          </a:prstGeom>
          <a:solidFill>
            <a:srgbClr val="FFFF00">
              <a:alpha val="27000"/>
            </a:srgb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797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509AD2-375C-27BB-92B6-2F5C16477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DB9D4E3-217F-33E6-3197-AC0C7768110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DF857DA-6A3E-506D-4AAE-2DC7B203D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0A593A2-161C-E302-5210-6901991F8480}"/>
              </a:ext>
            </a:extLst>
          </p:cNvPr>
          <p:cNvSpPr txBox="1"/>
          <p:nvPr/>
        </p:nvSpPr>
        <p:spPr>
          <a:xfrm>
            <a:off x="4301341" y="590662"/>
            <a:ext cx="83312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it-IT" sz="2800" dirty="0" err="1">
                <a:latin typeface="Cocomat Pro"/>
              </a:rPr>
              <a:t>Neutrons</a:t>
            </a:r>
            <a:r>
              <a:rPr lang="it-IT" sz="2800" dirty="0">
                <a:latin typeface="Cocomat Pro"/>
              </a:rPr>
              <a:t> </a:t>
            </a:r>
            <a:r>
              <a:rPr lang="it-IT" sz="2800" dirty="0" err="1">
                <a:latin typeface="Cocomat Pro"/>
              </a:rPr>
              <a:t>damage</a:t>
            </a:r>
            <a:r>
              <a:rPr lang="it-IT" sz="2800" dirty="0">
                <a:latin typeface="Cocomat Pro"/>
              </a:rPr>
              <a:t> on planar PLM </a:t>
            </a:r>
            <a:r>
              <a:rPr lang="it-IT" sz="2800" dirty="0" err="1">
                <a:latin typeface="Cocomat Pro"/>
              </a:rPr>
              <a:t>segmented</a:t>
            </a:r>
            <a:r>
              <a:rPr lang="it-IT" sz="2800" dirty="0">
                <a:latin typeface="Cocomat Pro"/>
              </a:rPr>
              <a:t> detector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274FBC7E-A40E-E6C9-1884-1B5B39F3A310}"/>
                  </a:ext>
                </a:extLst>
              </p:cNvPr>
              <p:cNvSpPr txBox="1"/>
              <p:nvPr/>
            </p:nvSpPr>
            <p:spPr>
              <a:xfrm>
                <a:off x="6930707" y="2155728"/>
                <a:ext cx="5033598" cy="2730363"/>
              </a:xfrm>
              <a:prstGeom prst="rect">
                <a:avLst/>
              </a:prstGeom>
              <a:solidFill>
                <a:sysClr val="window" lastClr="FFFFFF"/>
              </a:solidFill>
              <a:ln w="3492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Reaction:   </a:t>
                </a:r>
                <a:r>
                  <a:rPr kumimoji="0" lang="it-IT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7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Li  (</a:t>
                </a: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p,n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)  </a:t>
                </a:r>
                <a:r>
                  <a:rPr kumimoji="0" lang="it-IT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7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Be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Prototype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 detector </a:t>
                </a: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is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 </a:t>
                </a: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located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 </a:t>
                </a: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at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 30° 9.5 cm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Neutrons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 are </a:t>
                </a: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directly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 </a:t>
                </a: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measured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 with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	- CLYC7 </a:t>
                </a: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scintillators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, 30° 2 m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	- GASP </a:t>
                </a: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HPGe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 γ detector, 90° 1 m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                     </a:t>
                </a:r>
                <a:r>
                  <a:rPr kumimoji="0" lang="it-IT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7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Be + e- 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kumimoji="0" lang="it-IT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  <m:brk m:alnAt="2"/>
                          </m:rPr>
                          <a:rPr kumimoji="0" lang="it-IT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comat Pro"/>
                          </a:rPr>
                          <m:t>5</m:t>
                        </m:r>
                        <m:r>
                          <m:rPr>
                            <m:nor/>
                          </m:rPr>
                          <a:rPr kumimoji="0" lang="it-IT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comat Pro"/>
                          </a:rPr>
                          <m:t>3.3 </m:t>
                        </m:r>
                        <m:r>
                          <m:rPr>
                            <m:nor/>
                          </m:rPr>
                          <a:rPr kumimoji="0" lang="it-IT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ocomat Pro"/>
                          </a:rPr>
                          <m:t>days</m:t>
                        </m:r>
                      </m:e>
                    </m:groupChr>
                  </m:oMath>
                </a14:m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  <a:sym typeface="Wingdings" panose="05000000000000000000" pitchFamily="2" charset="2"/>
                  </a:rPr>
                  <a:t>  </a:t>
                </a:r>
                <a:r>
                  <a:rPr kumimoji="0" lang="it-IT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  <a:sym typeface="Wingdings" panose="05000000000000000000" pitchFamily="2" charset="2"/>
                  </a:rPr>
                  <a:t>7</a:t>
                </a:r>
                <a:r>
                  <a:rPr kumimoji="0" lang="it-IT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  <a:sym typeface="Wingdings" panose="05000000000000000000" pitchFamily="2" charset="2"/>
                  </a:rPr>
                  <a:t>Li              477.6 </a:t>
                </a:r>
                <a:r>
                  <a:rPr kumimoji="0" lang="it-IT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  <a:sym typeface="Wingdings" panose="05000000000000000000" pitchFamily="2" charset="2"/>
                  </a:rPr>
                  <a:t>keV</a:t>
                </a:r>
                <a:endParaRPr kumimoji="0" lang="it-IT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274FBC7E-A40E-E6C9-1884-1B5B39F3A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0707" y="2155728"/>
                <a:ext cx="5033598" cy="2730363"/>
              </a:xfrm>
              <a:prstGeom prst="rect">
                <a:avLst/>
              </a:prstGeom>
              <a:blipFill>
                <a:blip r:embed="rId4"/>
                <a:stretch>
                  <a:fillRect l="-1090" t="-1339" b="-2679"/>
                </a:stretch>
              </a:blipFill>
              <a:ln w="34925"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Immagine 27" descr="Immagine che contiene Carattere&#10;&#10;Descrizione generata automaticamente">
            <a:extLst>
              <a:ext uri="{FF2B5EF4-FFF2-40B4-BE49-F238E27FC236}">
                <a16:creationId xmlns:a16="http://schemas.microsoft.com/office/drawing/2014/main" id="{0413098E-6F6D-B792-F099-1E7AC4166F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051" y="4586915"/>
            <a:ext cx="490008" cy="174225"/>
          </a:xfrm>
          <a:prstGeom prst="rect">
            <a:avLst/>
          </a:prstGeom>
        </p:spPr>
      </p:pic>
      <p:grpSp>
        <p:nvGrpSpPr>
          <p:cNvPr id="29" name="Gruppo 28">
            <a:extLst>
              <a:ext uri="{FF2B5EF4-FFF2-40B4-BE49-F238E27FC236}">
                <a16:creationId xmlns:a16="http://schemas.microsoft.com/office/drawing/2014/main" id="{A14E6413-DF6C-25B4-2F06-54E002AB83A9}"/>
              </a:ext>
            </a:extLst>
          </p:cNvPr>
          <p:cNvGrpSpPr/>
          <p:nvPr/>
        </p:nvGrpSpPr>
        <p:grpSpPr>
          <a:xfrm>
            <a:off x="270363" y="1639136"/>
            <a:ext cx="5663298" cy="3994618"/>
            <a:chOff x="415638" y="905116"/>
            <a:chExt cx="6308581" cy="4815473"/>
          </a:xfrm>
        </p:grpSpPr>
        <p:pic>
          <p:nvPicPr>
            <p:cNvPr id="30" name="Immagine 29" descr="Immagine che contiene macchina, ingegneria, industria, fabbrica&#10;&#10;Descrizione generata automaticamente">
              <a:extLst>
                <a:ext uri="{FF2B5EF4-FFF2-40B4-BE49-F238E27FC236}">
                  <a16:creationId xmlns:a16="http://schemas.microsoft.com/office/drawing/2014/main" id="{7F140E05-4AB3-65DB-2CEA-E6D9528DF5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638" y="905116"/>
              <a:ext cx="6144001" cy="4608000"/>
            </a:xfrm>
            <a:prstGeom prst="rect">
              <a:avLst/>
            </a:prstGeom>
          </p:spPr>
        </p:pic>
        <p:grpSp>
          <p:nvGrpSpPr>
            <p:cNvPr id="31" name="Gruppo 30">
              <a:extLst>
                <a:ext uri="{FF2B5EF4-FFF2-40B4-BE49-F238E27FC236}">
                  <a16:creationId xmlns:a16="http://schemas.microsoft.com/office/drawing/2014/main" id="{AE4D0534-AE8A-5A5E-5DF1-E5063912CFD8}"/>
                </a:ext>
              </a:extLst>
            </p:cNvPr>
            <p:cNvGrpSpPr/>
            <p:nvPr/>
          </p:nvGrpSpPr>
          <p:grpSpPr>
            <a:xfrm>
              <a:off x="521834" y="992742"/>
              <a:ext cx="6202385" cy="4727847"/>
              <a:chOff x="521834" y="992742"/>
              <a:chExt cx="6202385" cy="4727847"/>
            </a:xfrm>
          </p:grpSpPr>
          <p:cxnSp>
            <p:nvCxnSpPr>
              <p:cNvPr id="32" name="Connettore 2 31">
                <a:extLst>
                  <a:ext uri="{FF2B5EF4-FFF2-40B4-BE49-F238E27FC236}">
                    <a16:creationId xmlns:a16="http://schemas.microsoft.com/office/drawing/2014/main" id="{19CD430A-578F-D09A-B632-7EC4F3D9F11E}"/>
                  </a:ext>
                </a:extLst>
              </p:cNvPr>
              <p:cNvCxnSpPr/>
              <p:nvPr/>
            </p:nvCxnSpPr>
            <p:spPr>
              <a:xfrm>
                <a:off x="3340966" y="1647825"/>
                <a:ext cx="0" cy="657225"/>
              </a:xfrm>
              <a:prstGeom prst="straightConnector1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33" name="Connettore 2 32">
                <a:extLst>
                  <a:ext uri="{FF2B5EF4-FFF2-40B4-BE49-F238E27FC236}">
                    <a16:creationId xmlns:a16="http://schemas.microsoft.com/office/drawing/2014/main" id="{60C40F92-D7F8-CA2D-90A1-614D047383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01436" y="1574392"/>
                <a:ext cx="754784" cy="242116"/>
              </a:xfrm>
              <a:prstGeom prst="straightConnector1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34" name="Connettore 2 33">
                <a:extLst>
                  <a:ext uri="{FF2B5EF4-FFF2-40B4-BE49-F238E27FC236}">
                    <a16:creationId xmlns:a16="http://schemas.microsoft.com/office/drawing/2014/main" id="{C05486A4-DD15-886B-B503-D274ED8C03A7}"/>
                  </a:ext>
                </a:extLst>
              </p:cNvPr>
              <p:cNvCxnSpPr/>
              <p:nvPr/>
            </p:nvCxnSpPr>
            <p:spPr>
              <a:xfrm>
                <a:off x="2095789" y="1647824"/>
                <a:ext cx="0" cy="657225"/>
              </a:xfrm>
              <a:prstGeom prst="straightConnector1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FF60FC6F-AAE5-E1B5-B9BF-FD91D9E862F0}"/>
                  </a:ext>
                </a:extLst>
              </p:cNvPr>
              <p:cNvSpPr/>
              <p:nvPr/>
            </p:nvSpPr>
            <p:spPr>
              <a:xfrm>
                <a:off x="1381125" y="2352675"/>
                <a:ext cx="1912212" cy="904875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EFB7FB33-19A3-1612-87C5-B29D3E416E5E}"/>
                  </a:ext>
                </a:extLst>
              </p:cNvPr>
              <p:cNvSpPr/>
              <p:nvPr/>
            </p:nvSpPr>
            <p:spPr>
              <a:xfrm>
                <a:off x="3014274" y="2381250"/>
                <a:ext cx="793993" cy="565432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cxnSp>
            <p:nvCxnSpPr>
              <p:cNvPr id="37" name="Connettore 2 36">
                <a:extLst>
                  <a:ext uri="{FF2B5EF4-FFF2-40B4-BE49-F238E27FC236}">
                    <a16:creationId xmlns:a16="http://schemas.microsoft.com/office/drawing/2014/main" id="{10358CDB-686F-9805-EB31-33255C5917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9960" y="4943164"/>
                <a:ext cx="478559" cy="370295"/>
              </a:xfrm>
              <a:prstGeom prst="straightConnector1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D9811915-11BE-4B87-235C-F9B49F2E9AB1}"/>
                  </a:ext>
                </a:extLst>
              </p:cNvPr>
              <p:cNvSpPr/>
              <p:nvPr/>
            </p:nvSpPr>
            <p:spPr>
              <a:xfrm>
                <a:off x="1279960" y="3707689"/>
                <a:ext cx="1912212" cy="1225268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cxnSp>
            <p:nvCxnSpPr>
              <p:cNvPr id="39" name="Connettore 2 38">
                <a:extLst>
                  <a:ext uri="{FF2B5EF4-FFF2-40B4-BE49-F238E27FC236}">
                    <a16:creationId xmlns:a16="http://schemas.microsoft.com/office/drawing/2014/main" id="{C7275D68-0FC9-1A7F-75B3-B9950EBDF4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52435" y="3592178"/>
                <a:ext cx="143158" cy="357967"/>
              </a:xfrm>
              <a:prstGeom prst="straightConnector1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CEF135F8-F781-B2B9-00B3-BC2F18523CAB}"/>
                  </a:ext>
                </a:extLst>
              </p:cNvPr>
              <p:cNvSpPr/>
              <p:nvPr/>
            </p:nvSpPr>
            <p:spPr>
              <a:xfrm>
                <a:off x="4446229" y="2530163"/>
                <a:ext cx="2235748" cy="1106917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3C95295D-0C9F-0AAE-5BFA-9512A74D390D}"/>
                  </a:ext>
                </a:extLst>
              </p:cNvPr>
              <p:cNvSpPr txBox="1"/>
              <p:nvPr/>
            </p:nvSpPr>
            <p:spPr>
              <a:xfrm>
                <a:off x="3050640" y="1171286"/>
                <a:ext cx="1110647" cy="408124"/>
              </a:xfrm>
              <a:prstGeom prst="rect">
                <a:avLst/>
              </a:prstGeom>
              <a:solidFill>
                <a:srgbClr val="FAA93A">
                  <a:lumMod val="40000"/>
                  <a:lumOff val="6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</a:rPr>
                  <a:t>Target</a:t>
                </a:r>
              </a:p>
            </p:txBody>
          </p:sp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FE3AD286-EAAC-7282-2BB0-B81A72D07D07}"/>
                  </a:ext>
                </a:extLst>
              </p:cNvPr>
              <p:cNvSpPr txBox="1"/>
              <p:nvPr/>
            </p:nvSpPr>
            <p:spPr>
              <a:xfrm>
                <a:off x="1100344" y="992742"/>
                <a:ext cx="1785716" cy="704941"/>
              </a:xfrm>
              <a:prstGeom prst="rect">
                <a:avLst/>
              </a:prstGeom>
              <a:solidFill>
                <a:srgbClr val="FAA93A">
                  <a:lumMod val="40000"/>
                  <a:lumOff val="6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</a:rPr>
                  <a:t>N3G Planar </a:t>
                </a:r>
                <a:r>
                  <a:rPr kumimoji="0" lang="it-IT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</a:rPr>
                  <a:t>HPGe</a:t>
                </a:r>
                <a:endPara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85DC3B50-E933-8AA5-AE92-C982179C7D98}"/>
                  </a:ext>
                </a:extLst>
              </p:cNvPr>
              <p:cNvSpPr txBox="1"/>
              <p:nvPr/>
            </p:nvSpPr>
            <p:spPr>
              <a:xfrm>
                <a:off x="521834" y="5382035"/>
                <a:ext cx="1157020" cy="338554"/>
              </a:xfrm>
              <a:prstGeom prst="rect">
                <a:avLst/>
              </a:prstGeom>
              <a:solidFill>
                <a:srgbClr val="FAA93A">
                  <a:lumMod val="40000"/>
                  <a:lumOff val="6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</a:rPr>
                  <a:t>CLYC7</a:t>
                </a:r>
              </a:p>
            </p:txBody>
          </p:sp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DDF37629-91C2-9D5D-D41F-86EEF03DABA3}"/>
                  </a:ext>
                </a:extLst>
              </p:cNvPr>
              <p:cNvSpPr txBox="1"/>
              <p:nvPr/>
            </p:nvSpPr>
            <p:spPr>
              <a:xfrm>
                <a:off x="5185266" y="4001361"/>
                <a:ext cx="1538953" cy="408124"/>
              </a:xfrm>
              <a:prstGeom prst="rect">
                <a:avLst/>
              </a:prstGeom>
              <a:solidFill>
                <a:srgbClr val="FAA93A">
                  <a:lumMod val="40000"/>
                  <a:lumOff val="6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</a:rPr>
                  <a:t>HPGe</a:t>
                </a:r>
                <a:r>
                  <a:rPr kumimoji="0" 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</a:rPr>
                  <a:t> GASP</a:t>
                </a:r>
              </a:p>
            </p:txBody>
          </p:sp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EA7201FF-01AA-FD4F-B6BA-E80D5AFEE8D8}"/>
                  </a:ext>
                </a:extLst>
              </p:cNvPr>
              <p:cNvSpPr txBox="1"/>
              <p:nvPr/>
            </p:nvSpPr>
            <p:spPr>
              <a:xfrm>
                <a:off x="5388655" y="1077370"/>
                <a:ext cx="1163496" cy="408124"/>
              </a:xfrm>
              <a:prstGeom prst="rect">
                <a:avLst/>
              </a:prstGeom>
              <a:solidFill>
                <a:srgbClr val="FAA93A">
                  <a:lumMod val="40000"/>
                  <a:lumOff val="6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</a:rPr>
                  <a:t>Beam</a:t>
                </a:r>
                <a:endPara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</a:endParaRPr>
              </a:p>
            </p:txBody>
          </p:sp>
        </p:grpSp>
      </p:grpSp>
      <p:pic>
        <p:nvPicPr>
          <p:cNvPr id="46" name="Immagine 45" descr="Immagine che contiene macchina, ingegneria, Ricambio auto, acciaio&#10;&#10;Descrizione generata automaticamente">
            <a:extLst>
              <a:ext uri="{FF2B5EF4-FFF2-40B4-BE49-F238E27FC236}">
                <a16:creationId xmlns:a16="http://schemas.microsoft.com/office/drawing/2014/main" id="{F4806521-CA8A-2F88-AB0A-EA7983A7727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133" y="4588314"/>
            <a:ext cx="2117863" cy="1588397"/>
          </a:xfrm>
          <a:prstGeom prst="rect">
            <a:avLst/>
          </a:prstGeom>
          <a:ln w="25400">
            <a:solidFill>
              <a:srgbClr val="FFFF00"/>
            </a:solidFill>
          </a:ln>
        </p:spPr>
      </p:pic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41F54496-3B93-57C3-D2F4-A25BED4FE003}"/>
              </a:ext>
            </a:extLst>
          </p:cNvPr>
          <p:cNvSpPr txBox="1"/>
          <p:nvPr/>
        </p:nvSpPr>
        <p:spPr>
          <a:xfrm>
            <a:off x="8193960" y="5352911"/>
            <a:ext cx="402129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ocomat Pro"/>
              </a:rPr>
              <a:t>R. </a:t>
            </a:r>
            <a:r>
              <a:rPr lang="en-GB" sz="1400" dirty="0" err="1">
                <a:solidFill>
                  <a:prstClr val="black"/>
                </a:solidFill>
                <a:latin typeface="Cocomat Pro"/>
              </a:rPr>
              <a:t>Escudeiro</a:t>
            </a:r>
            <a:r>
              <a:rPr lang="en-GB" sz="1400" dirty="0">
                <a:solidFill>
                  <a:prstClr val="black"/>
                </a:solidFill>
                <a:latin typeface="Cocomat Pro"/>
              </a:rPr>
              <a:t> at all. “</a:t>
            </a:r>
            <a:r>
              <a:rPr lang="en-GB" sz="1400" b="1" dirty="0">
                <a:solidFill>
                  <a:prstClr val="black"/>
                </a:solidFill>
                <a:latin typeface="Cocomat Pro"/>
              </a:rPr>
              <a:t>Neutron radiation damage on a planar segmented germanium detector</a:t>
            </a:r>
            <a:r>
              <a:rPr lang="en-GB" sz="1400" dirty="0">
                <a:solidFill>
                  <a:prstClr val="black"/>
                </a:solidFill>
                <a:latin typeface="Cocomat Pro"/>
              </a:rPr>
              <a:t>” proceeding Presented at the XXXVII </a:t>
            </a:r>
            <a:r>
              <a:rPr lang="en-GB" sz="1400" dirty="0" err="1">
                <a:solidFill>
                  <a:prstClr val="black"/>
                </a:solidFill>
                <a:latin typeface="Cocomat Pro"/>
              </a:rPr>
              <a:t>Mazurian</a:t>
            </a:r>
            <a:r>
              <a:rPr lang="en-GB" sz="1400" dirty="0">
                <a:solidFill>
                  <a:prstClr val="black"/>
                </a:solidFill>
                <a:latin typeface="Cocomat Pro"/>
              </a:rPr>
              <a:t> Lakes Conference on Physics, </a:t>
            </a:r>
            <a:r>
              <a:rPr lang="en-GB" sz="1400" dirty="0" err="1">
                <a:solidFill>
                  <a:prstClr val="black"/>
                </a:solidFill>
                <a:latin typeface="Cocomat Pro"/>
              </a:rPr>
              <a:t>Piaski</a:t>
            </a:r>
            <a:r>
              <a:rPr lang="en-GB" sz="1400" dirty="0">
                <a:solidFill>
                  <a:prstClr val="black"/>
                </a:solidFill>
                <a:latin typeface="Cocomat Pro"/>
              </a:rPr>
              <a:t>, Poland, September 3-9, 2023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633350F2-5FF6-CDB5-DCF7-D53A30E64963}"/>
              </a:ext>
            </a:extLst>
          </p:cNvPr>
          <p:cNvSpPr txBox="1"/>
          <p:nvPr/>
        </p:nvSpPr>
        <p:spPr>
          <a:xfrm>
            <a:off x="6178488" y="1354010"/>
            <a:ext cx="3117042" cy="7078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380nA 4MeV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proton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beam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7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Li target, 100µm</a:t>
            </a:r>
          </a:p>
        </p:txBody>
      </p:sp>
    </p:spTree>
    <p:extLst>
      <p:ext uri="{BB962C8B-B14F-4D97-AF65-F5344CB8AC3E}">
        <p14:creationId xmlns:p14="http://schemas.microsoft.com/office/powerpoint/2010/main" val="9705655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C9B406-0864-ED2F-891C-B22736B49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E093B870-A6FC-015C-F597-32FD00486D0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BC8AFD4-DE84-1BB1-88F9-A6BE210F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B075E99-7851-1DFF-3884-4B2491F80BC3}"/>
              </a:ext>
            </a:extLst>
          </p:cNvPr>
          <p:cNvSpPr txBox="1"/>
          <p:nvPr/>
        </p:nvSpPr>
        <p:spPr>
          <a:xfrm>
            <a:off x="4301341" y="590662"/>
            <a:ext cx="83312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it-IT" sz="2800" dirty="0" err="1">
                <a:latin typeface="Cocomat Pro"/>
              </a:rPr>
              <a:t>Neutrons</a:t>
            </a:r>
            <a:r>
              <a:rPr lang="it-IT" sz="2800" dirty="0">
                <a:latin typeface="Cocomat Pro"/>
              </a:rPr>
              <a:t> </a:t>
            </a:r>
            <a:r>
              <a:rPr lang="it-IT" sz="2800" dirty="0" err="1">
                <a:latin typeface="Cocomat Pro"/>
              </a:rPr>
              <a:t>damage</a:t>
            </a:r>
            <a:r>
              <a:rPr lang="it-IT" sz="2800" dirty="0">
                <a:latin typeface="Cocomat Pro"/>
              </a:rPr>
              <a:t> on planar PLM </a:t>
            </a:r>
            <a:r>
              <a:rPr lang="it-IT" sz="2800" dirty="0" err="1">
                <a:latin typeface="Cocomat Pro"/>
              </a:rPr>
              <a:t>segmented</a:t>
            </a:r>
            <a:r>
              <a:rPr lang="it-IT" sz="2800" dirty="0">
                <a:latin typeface="Cocomat Pro"/>
              </a:rPr>
              <a:t> detector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86074EA-F495-BB9A-0951-C678910279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998" y="3054763"/>
            <a:ext cx="3347900" cy="3071586"/>
          </a:xfrm>
          <a:prstGeom prst="rect">
            <a:avLst/>
          </a:prstGeom>
        </p:spPr>
      </p:pic>
      <p:sp>
        <p:nvSpPr>
          <p:cNvPr id="7" name="TextBox 17">
            <a:extLst>
              <a:ext uri="{FF2B5EF4-FFF2-40B4-BE49-F238E27FC236}">
                <a16:creationId xmlns:a16="http://schemas.microsoft.com/office/drawing/2014/main" id="{98062D14-803D-FEE7-741B-7F7723E6B50A}"/>
              </a:ext>
            </a:extLst>
          </p:cNvPr>
          <p:cNvSpPr txBox="1"/>
          <p:nvPr/>
        </p:nvSpPr>
        <p:spPr>
          <a:xfrm>
            <a:off x="308783" y="1389140"/>
            <a:ext cx="3719174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Detector prototype: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Sb/p-HPGE/Al, L= 32mm,  t= 8.6mm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4 contacts + guard ring</a:t>
            </a: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A572B81C-B6F2-E919-0580-55675FF1927D}"/>
              </a:ext>
            </a:extLst>
          </p:cNvPr>
          <p:cNvSpPr txBox="1"/>
          <p:nvPr/>
        </p:nvSpPr>
        <p:spPr>
          <a:xfrm>
            <a:off x="2726679" y="3270118"/>
            <a:ext cx="737213" cy="3385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241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Am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D0F28C5E-3072-6CCB-8A64-18C6DB26D163}"/>
              </a:ext>
            </a:extLst>
          </p:cNvPr>
          <p:cNvGrpSpPr/>
          <p:nvPr/>
        </p:nvGrpSpPr>
        <p:grpSpPr>
          <a:xfrm>
            <a:off x="4237597" y="1738604"/>
            <a:ext cx="3296752" cy="4457186"/>
            <a:chOff x="5217379" y="1704808"/>
            <a:chExt cx="3296752" cy="4457186"/>
          </a:xfrm>
        </p:grpSpPr>
        <p:pic>
          <p:nvPicPr>
            <p:cNvPr id="10" name="Immagine 9" descr="Immagine che contiene testo, schermata, diagramma, linea&#10;&#10;Descrizione generata automaticamente">
              <a:extLst>
                <a:ext uri="{FF2B5EF4-FFF2-40B4-BE49-F238E27FC236}">
                  <a16:creationId xmlns:a16="http://schemas.microsoft.com/office/drawing/2014/main" id="{86B0335D-AFAE-4DC0-3AD3-9D48B181A7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386" r="13107" b="4932"/>
            <a:stretch/>
          </p:blipFill>
          <p:spPr>
            <a:xfrm>
              <a:off x="5326873" y="3049300"/>
              <a:ext cx="3187258" cy="3112694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TextBox 17">
              <a:extLst>
                <a:ext uri="{FF2B5EF4-FFF2-40B4-BE49-F238E27FC236}">
                  <a16:creationId xmlns:a16="http://schemas.microsoft.com/office/drawing/2014/main" id="{AA9921EC-2AEB-38AE-1296-50DE99935EB2}"/>
                </a:ext>
              </a:extLst>
            </p:cNvPr>
            <p:cNvSpPr txBox="1"/>
            <p:nvPr/>
          </p:nvSpPr>
          <p:spPr>
            <a:xfrm>
              <a:off x="6238053" y="2218303"/>
              <a:ext cx="1847671" cy="830997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241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Am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E = 59,5 keV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FWHM &lt; 1,1 keV</a:t>
              </a:r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5AC72152-9A81-F22D-F7F0-BED28D95F967}"/>
                </a:ext>
              </a:extLst>
            </p:cNvPr>
            <p:cNvSpPr/>
            <p:nvPr/>
          </p:nvSpPr>
          <p:spPr>
            <a:xfrm>
              <a:off x="5217379" y="1704808"/>
              <a:ext cx="3296751" cy="4457186"/>
            </a:xfrm>
            <a:prstGeom prst="rect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comat Pro"/>
              </a:endParaRP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6635F9C6-04EE-5EE7-8C53-8055DCD9DDAA}"/>
              </a:ext>
            </a:extLst>
          </p:cNvPr>
          <p:cNvGrpSpPr/>
          <p:nvPr/>
        </p:nvGrpSpPr>
        <p:grpSpPr>
          <a:xfrm>
            <a:off x="8356021" y="1738604"/>
            <a:ext cx="3275631" cy="4457186"/>
            <a:chOff x="8891491" y="1704808"/>
            <a:chExt cx="3275631" cy="4457186"/>
          </a:xfrm>
        </p:grpSpPr>
        <p:pic>
          <p:nvPicPr>
            <p:cNvPr id="15" name="Immagine 14" descr="Immagine che contiene testo, schermata, Diagramma, diagramma&#10;&#10;Descrizione generata automaticamente">
              <a:extLst>
                <a:ext uri="{FF2B5EF4-FFF2-40B4-BE49-F238E27FC236}">
                  <a16:creationId xmlns:a16="http://schemas.microsoft.com/office/drawing/2014/main" id="{3CE56290-424C-2717-EEAD-AAD2962827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5286" r="11709" b="5123"/>
            <a:stretch/>
          </p:blipFill>
          <p:spPr>
            <a:xfrm>
              <a:off x="8932487" y="3040626"/>
              <a:ext cx="3234635" cy="307158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TextBox 17">
              <a:extLst>
                <a:ext uri="{FF2B5EF4-FFF2-40B4-BE49-F238E27FC236}">
                  <a16:creationId xmlns:a16="http://schemas.microsoft.com/office/drawing/2014/main" id="{4A7E9A1E-7BF2-D277-9704-84D38CF01DD9}"/>
                </a:ext>
              </a:extLst>
            </p:cNvPr>
            <p:cNvSpPr txBox="1"/>
            <p:nvPr/>
          </p:nvSpPr>
          <p:spPr>
            <a:xfrm>
              <a:off x="9753925" y="2209629"/>
              <a:ext cx="1847671" cy="830997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60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Co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E = 1332 keV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rPr>
                <a:t>FWHM &lt; 1,8 keV</a:t>
              </a:r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328EE5F0-1DA1-2021-4C6B-BCAD04C2027B}"/>
                </a:ext>
              </a:extLst>
            </p:cNvPr>
            <p:cNvSpPr/>
            <p:nvPr/>
          </p:nvSpPr>
          <p:spPr>
            <a:xfrm>
              <a:off x="8891491" y="1704808"/>
              <a:ext cx="3234636" cy="4457186"/>
            </a:xfrm>
            <a:prstGeom prst="rect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comat Pro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3DCD65C-84E9-263B-970D-CD18EC588F18}"/>
              </a:ext>
            </a:extLst>
          </p:cNvPr>
          <p:cNvSpPr txBox="1"/>
          <p:nvPr/>
        </p:nvSpPr>
        <p:spPr>
          <a:xfrm>
            <a:off x="6334080" y="1206369"/>
            <a:ext cx="4043882" cy="70788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</a:rPr>
              <a:t>Resolution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</a:rPr>
              <a:t>at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</a:rPr>
              <a:t>80V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</a:rPr>
              <a:t> operational bias before the neutron damage run </a:t>
            </a: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E7CD3D88-DCD1-59B3-518E-E189C2546605}"/>
              </a:ext>
            </a:extLst>
          </p:cNvPr>
          <p:cNvSpPr txBox="1"/>
          <p:nvPr/>
        </p:nvSpPr>
        <p:spPr>
          <a:xfrm>
            <a:off x="394039" y="2458868"/>
            <a:ext cx="3548661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</a:rPr>
              <a:t>Energy resolution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</a:rPr>
              <a:t>in the lab</a:t>
            </a:r>
          </a:p>
        </p:txBody>
      </p:sp>
    </p:spTree>
    <p:extLst>
      <p:ext uri="{BB962C8B-B14F-4D97-AF65-F5344CB8AC3E}">
        <p14:creationId xmlns:p14="http://schemas.microsoft.com/office/powerpoint/2010/main" val="3701837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45C50B-38CD-1A90-B471-953E043152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45F244D-45B5-065B-F366-FA792EA7FBF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7AE0BC4-B8A7-FC49-43E7-9573E7307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5" name="TextBox 17">
            <a:extLst>
              <a:ext uri="{FF2B5EF4-FFF2-40B4-BE49-F238E27FC236}">
                <a16:creationId xmlns:a16="http://schemas.microsoft.com/office/drawing/2014/main" id="{CB1631B3-4203-6DEC-D34D-BB5C0FD1AECD}"/>
              </a:ext>
            </a:extLst>
          </p:cNvPr>
          <p:cNvSpPr txBox="1"/>
          <p:nvPr/>
        </p:nvSpPr>
        <p:spPr>
          <a:xfrm>
            <a:off x="6733809" y="1367333"/>
            <a:ext cx="4031486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Annealing procedure: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7 days at 105°C continuously pumped inside the cryostat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F2635E87-5841-5A6E-839B-B215D62DBC22}"/>
              </a:ext>
            </a:extLst>
          </p:cNvPr>
          <p:cNvGrpSpPr/>
          <p:nvPr/>
        </p:nvGrpSpPr>
        <p:grpSpPr>
          <a:xfrm>
            <a:off x="8491588" y="2163591"/>
            <a:ext cx="3669378" cy="4391003"/>
            <a:chOff x="761995" y="1524615"/>
            <a:chExt cx="3669378" cy="4391003"/>
          </a:xfrm>
        </p:grpSpPr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7DBFE047-BB48-FF06-4687-D146876EB696}"/>
                </a:ext>
              </a:extLst>
            </p:cNvPr>
            <p:cNvGrpSpPr/>
            <p:nvPr/>
          </p:nvGrpSpPr>
          <p:grpSpPr>
            <a:xfrm>
              <a:off x="1062734" y="1524615"/>
              <a:ext cx="3223037" cy="4061694"/>
              <a:chOff x="1084708" y="1524615"/>
              <a:chExt cx="3223037" cy="4061694"/>
            </a:xfrm>
          </p:grpSpPr>
          <p:pic>
            <p:nvPicPr>
              <p:cNvPr id="9" name="Immagine 8" descr="Immagine che contiene testo, schermata, diagramma, Diagramma&#10;&#10;Descrizione generata automaticamente">
                <a:extLst>
                  <a:ext uri="{FF2B5EF4-FFF2-40B4-BE49-F238E27FC236}">
                    <a16:creationId xmlns:a16="http://schemas.microsoft.com/office/drawing/2014/main" id="{C5DFCB03-3BD0-1559-0F2F-60A2707885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5328" r="12376" b="5677"/>
              <a:stretch/>
            </p:blipFill>
            <p:spPr>
              <a:xfrm>
                <a:off x="1084708" y="2522952"/>
                <a:ext cx="3223037" cy="3063357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0" name="TextBox 17">
                <a:extLst>
                  <a:ext uri="{FF2B5EF4-FFF2-40B4-BE49-F238E27FC236}">
                    <a16:creationId xmlns:a16="http://schemas.microsoft.com/office/drawing/2014/main" id="{3A928146-9FEA-770C-855E-D5A0325AA55F}"/>
                  </a:ext>
                </a:extLst>
              </p:cNvPr>
              <p:cNvSpPr txBox="1"/>
              <p:nvPr/>
            </p:nvSpPr>
            <p:spPr>
              <a:xfrm>
                <a:off x="1808676" y="1524615"/>
                <a:ext cx="1847671" cy="92333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60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Co</a:t>
                </a:r>
                <a:endParaRPr kumimoji="0" lang="en-US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E = 1332 keV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</a:rPr>
                  <a:t>FWHM &lt; 2 keV</a:t>
                </a:r>
              </a:p>
            </p:txBody>
          </p:sp>
        </p:grp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C24EA3F8-87C8-C55A-E40F-62069E57C035}"/>
                </a:ext>
              </a:extLst>
            </p:cNvPr>
            <p:cNvSpPr/>
            <p:nvPr/>
          </p:nvSpPr>
          <p:spPr>
            <a:xfrm>
              <a:off x="761995" y="1607127"/>
              <a:ext cx="3669378" cy="4308491"/>
            </a:xfrm>
            <a:prstGeom prst="rect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endParaRPr>
            </a:p>
          </p:txBody>
        </p:sp>
      </p:grpSp>
      <p:pic>
        <p:nvPicPr>
          <p:cNvPr id="11" name="Immagine 10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DB60231F-6E70-7E79-3CE4-2EE86A51BA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508" r="14785" b="5626"/>
          <a:stretch/>
        </p:blipFill>
        <p:spPr>
          <a:xfrm>
            <a:off x="5562539" y="3099526"/>
            <a:ext cx="3229788" cy="3116514"/>
          </a:xfrm>
          <a:prstGeom prst="rect">
            <a:avLst/>
          </a:prstGeom>
          <a:ln>
            <a:noFill/>
          </a:ln>
        </p:spPr>
      </p:pic>
      <p:sp>
        <p:nvSpPr>
          <p:cNvPr id="12" name="TextBox 17">
            <a:extLst>
              <a:ext uri="{FF2B5EF4-FFF2-40B4-BE49-F238E27FC236}">
                <a16:creationId xmlns:a16="http://schemas.microsoft.com/office/drawing/2014/main" id="{B385C2D6-D3D6-EFA2-157E-41213382C4D1}"/>
              </a:ext>
            </a:extLst>
          </p:cNvPr>
          <p:cNvSpPr txBox="1"/>
          <p:nvPr/>
        </p:nvSpPr>
        <p:spPr>
          <a:xfrm>
            <a:off x="6626587" y="2123039"/>
            <a:ext cx="1831194" cy="923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241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Am</a:t>
            </a:r>
            <a:endParaRPr kumimoji="0" lang="en-US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E = 59,5 keV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FWHM &lt; 1,6 keV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DF40CE78-1F31-CA60-173E-C287E036A0C2}"/>
              </a:ext>
            </a:extLst>
          </p:cNvPr>
          <p:cNvSpPr/>
          <p:nvPr/>
        </p:nvSpPr>
        <p:spPr>
          <a:xfrm>
            <a:off x="637914" y="2066821"/>
            <a:ext cx="6508472" cy="4308491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14" name="Immagine 13" descr="Immagine che contiene testo, linea, diagramma, numero&#10;&#10;Descrizione generata automaticamente">
            <a:extLst>
              <a:ext uri="{FF2B5EF4-FFF2-40B4-BE49-F238E27FC236}">
                <a16:creationId xmlns:a16="http://schemas.microsoft.com/office/drawing/2014/main" id="{478D6BDC-E2ED-BDCD-8BEA-495A0F82EF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13" y="3694101"/>
            <a:ext cx="3127628" cy="2513891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88D4D33-9B12-BB57-CC55-3D616DE387B1}"/>
              </a:ext>
            </a:extLst>
          </p:cNvPr>
          <p:cNvSpPr txBox="1"/>
          <p:nvPr/>
        </p:nvSpPr>
        <p:spPr>
          <a:xfrm>
            <a:off x="4301341" y="590662"/>
            <a:ext cx="83312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it-IT" sz="2800" dirty="0" err="1">
                <a:latin typeface="Cocomat Pro"/>
              </a:rPr>
              <a:t>Neutrons</a:t>
            </a:r>
            <a:r>
              <a:rPr lang="it-IT" sz="2800" dirty="0">
                <a:latin typeface="Cocomat Pro"/>
              </a:rPr>
              <a:t> </a:t>
            </a:r>
            <a:r>
              <a:rPr lang="it-IT" sz="2800" dirty="0" err="1">
                <a:latin typeface="Cocomat Pro"/>
              </a:rPr>
              <a:t>damage</a:t>
            </a:r>
            <a:r>
              <a:rPr lang="it-IT" sz="2800" dirty="0">
                <a:latin typeface="Cocomat Pro"/>
              </a:rPr>
              <a:t> on planar PLM </a:t>
            </a:r>
            <a:r>
              <a:rPr lang="it-IT" sz="2800" dirty="0" err="1">
                <a:latin typeface="Cocomat Pro"/>
              </a:rPr>
              <a:t>segmented</a:t>
            </a:r>
            <a:r>
              <a:rPr lang="it-IT" sz="2800" dirty="0">
                <a:latin typeface="Cocomat Pro"/>
              </a:rPr>
              <a:t> detector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77A5F665-85BE-A1C5-543F-B65B4ABC93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6220" y="1440078"/>
            <a:ext cx="2273965" cy="214343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005DF03-1580-60DD-E2F1-9A7466BCBB68}"/>
              </a:ext>
            </a:extLst>
          </p:cNvPr>
          <p:cNvSpPr txBox="1"/>
          <p:nvPr/>
        </p:nvSpPr>
        <p:spPr>
          <a:xfrm>
            <a:off x="108257" y="1440078"/>
            <a:ext cx="2441888" cy="120032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Drastic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drop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in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resolution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after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≈ 3∙10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9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neutrons/cm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irradiation fluence</a:t>
            </a: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87C5EDF1-5C99-45A5-06BD-7C7EE0A7E415}"/>
              </a:ext>
            </a:extLst>
          </p:cNvPr>
          <p:cNvSpPr txBox="1"/>
          <p:nvPr/>
        </p:nvSpPr>
        <p:spPr>
          <a:xfrm>
            <a:off x="273963" y="2870414"/>
            <a:ext cx="2307229" cy="8309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241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Am</a:t>
            </a:r>
            <a:endParaRPr kumimoji="0" lang="en-US" sz="16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E = 59,5 keV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FWHM = 3,2 – 4,2 keV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004D2092-8BD1-A4CF-DDC7-22FD7977411D}"/>
              </a:ext>
            </a:extLst>
          </p:cNvPr>
          <p:cNvSpPr/>
          <p:nvPr/>
        </p:nvSpPr>
        <p:spPr>
          <a:xfrm>
            <a:off x="108257" y="1367333"/>
            <a:ext cx="5206935" cy="486605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C2F3353F-A70C-6B43-FCCF-75346E7362DE}"/>
              </a:ext>
            </a:extLst>
          </p:cNvPr>
          <p:cNvSpPr/>
          <p:nvPr/>
        </p:nvSpPr>
        <p:spPr>
          <a:xfrm>
            <a:off x="5516259" y="1359225"/>
            <a:ext cx="6532912" cy="486606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477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6C4D68-F47C-440F-5758-02034D5A6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7E00639-E7B5-964C-3E25-CE1713AF7F05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EB6DE5E-9526-2270-03DE-8E2276F58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43F39DA-1E22-ED47-FA25-75D241C600EF}"/>
              </a:ext>
            </a:extLst>
          </p:cNvPr>
          <p:cNvSpPr txBox="1"/>
          <p:nvPr/>
        </p:nvSpPr>
        <p:spPr>
          <a:xfrm>
            <a:off x="5593429" y="600601"/>
            <a:ext cx="16519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Outline</a:t>
            </a:r>
            <a:endParaRPr lang="en-GB" sz="2800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A6AD3F8-1FF9-C0E5-0676-8054EFA74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493" y="1755909"/>
            <a:ext cx="10643839" cy="354171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gamma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(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Pulse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Laser Melting): Next generation of contact on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Photolitography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on Planar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Coxial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Neutron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damage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in PLM planar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Double-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Sided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Strip Detector (DSSD)</a:t>
            </a:r>
          </a:p>
          <a:p>
            <a:pPr>
              <a:lnSpc>
                <a:spcPct val="150000"/>
              </a:lnSpc>
            </a:pP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445FC7A-DB3A-833D-9CEB-E1D70F528E10}"/>
              </a:ext>
            </a:extLst>
          </p:cNvPr>
          <p:cNvSpPr/>
          <p:nvPr/>
        </p:nvSpPr>
        <p:spPr>
          <a:xfrm>
            <a:off x="1325057" y="4460744"/>
            <a:ext cx="5256613" cy="464024"/>
          </a:xfrm>
          <a:prstGeom prst="rect">
            <a:avLst/>
          </a:prstGeom>
          <a:solidFill>
            <a:srgbClr val="FFFF00">
              <a:alpha val="27000"/>
            </a:srgb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5934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17C84A-0475-8431-7C90-8C5202302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E437E9BE-6669-4648-B9B4-94CD4E804A1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59C3441-4FEE-9DFF-03C4-500E1C4C9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8C045CB-0050-A2F6-8855-608AE8CAE777}"/>
              </a:ext>
            </a:extLst>
          </p:cNvPr>
          <p:cNvSpPr txBox="1"/>
          <p:nvPr/>
        </p:nvSpPr>
        <p:spPr>
          <a:xfrm>
            <a:off x="4858575" y="584333"/>
            <a:ext cx="73334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Double-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Sided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Strip detector (DSSD)</a:t>
            </a:r>
            <a:endParaRPr lang="en-GB" sz="2800"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95DAC06D-9004-BF61-C51D-FCE5CEE11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74" y="2529311"/>
            <a:ext cx="2107755" cy="259312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46BB8D4-5CF3-50F2-451B-B645EEE82076}"/>
              </a:ext>
            </a:extLst>
          </p:cNvPr>
          <p:cNvSpPr txBox="1"/>
          <p:nvPr/>
        </p:nvSpPr>
        <p:spPr>
          <a:xfrm>
            <a:off x="76974" y="2159979"/>
            <a:ext cx="206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ocomat Pro"/>
              </a:rPr>
              <a:t>LAUE </a:t>
            </a:r>
            <a:r>
              <a:rPr lang="it-IT" dirty="0" err="1">
                <a:latin typeface="Cocomat Pro"/>
              </a:rPr>
              <a:t>lens</a:t>
            </a:r>
            <a:r>
              <a:rPr lang="it-IT" dirty="0">
                <a:latin typeface="Cocomat Pro"/>
              </a:rPr>
              <a:t> </a:t>
            </a:r>
            <a:r>
              <a:rPr lang="it-IT" dirty="0" err="1">
                <a:latin typeface="Cocomat Pro"/>
              </a:rPr>
              <a:t>telescope</a:t>
            </a:r>
            <a:endParaRPr lang="it-IT" dirty="0">
              <a:latin typeface="Cocomat Pro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D7A73AA-926D-96A9-EDB7-87BC18FA8B0E}"/>
              </a:ext>
            </a:extLst>
          </p:cNvPr>
          <p:cNvSpPr txBox="1"/>
          <p:nvPr/>
        </p:nvSpPr>
        <p:spPr>
          <a:xfrm>
            <a:off x="2468875" y="1995451"/>
            <a:ext cx="31005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none" strike="noStrike" baseline="0" dirty="0">
                <a:solidFill>
                  <a:srgbClr val="FF0000"/>
                </a:solidFill>
                <a:latin typeface="Cocomat Pro"/>
              </a:rPr>
              <a:t>HRIS</a:t>
            </a:r>
            <a:r>
              <a:rPr lang="en-US" sz="2000" i="0" u="none" strike="noStrike" baseline="0" dirty="0">
                <a:latin typeface="Cocomat Pro"/>
              </a:rPr>
              <a:t> (</a:t>
            </a:r>
            <a:r>
              <a:rPr lang="en-US" sz="2000" dirty="0"/>
              <a:t>high resolution imager and spectrometer for space astronomy</a:t>
            </a:r>
            <a:r>
              <a:rPr lang="en-US" sz="2000" i="0" u="none" strike="noStrike" baseline="0" dirty="0">
                <a:latin typeface="Cocomat Pro"/>
              </a:rPr>
              <a:t>)</a:t>
            </a:r>
          </a:p>
          <a:p>
            <a:r>
              <a:rPr lang="en-US" sz="2000" dirty="0">
                <a:latin typeface="Cocomat Pro"/>
              </a:rPr>
              <a:t>PI: N. Auricchio</a:t>
            </a:r>
            <a:r>
              <a:rPr lang="en-US" sz="2000" i="0" u="none" strike="noStrike" baseline="0" dirty="0">
                <a:latin typeface="Cocomat Pro"/>
              </a:rPr>
              <a:t>	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6B98C91C-D003-47C4-37E0-2B33F243117A}"/>
              </a:ext>
            </a:extLst>
          </p:cNvPr>
          <p:cNvCxnSpPr/>
          <p:nvPr/>
        </p:nvCxnSpPr>
        <p:spPr>
          <a:xfrm>
            <a:off x="5901179" y="1244338"/>
            <a:ext cx="0" cy="4892511"/>
          </a:xfrm>
          <a:prstGeom prst="line">
            <a:avLst/>
          </a:prstGeom>
          <a:ln w="444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>
            <a:extLst>
              <a:ext uri="{FF2B5EF4-FFF2-40B4-BE49-F238E27FC236}">
                <a16:creationId xmlns:a16="http://schemas.microsoft.com/office/drawing/2014/main" id="{11CFF911-5013-4599-3E5E-6538C8B657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774" y="4975166"/>
            <a:ext cx="3217873" cy="114443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2A01837D-258F-1D3B-CD9B-2652160A9B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705" y="1447499"/>
            <a:ext cx="4079893" cy="695093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90B3F48-C57E-F0CD-5BF5-0F2C6BE9445D}"/>
              </a:ext>
            </a:extLst>
          </p:cNvPr>
          <p:cNvSpPr txBox="1"/>
          <p:nvPr/>
        </p:nvSpPr>
        <p:spPr>
          <a:xfrm>
            <a:off x="2442824" y="3260463"/>
            <a:ext cx="330749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i="0" u="none" strike="noStrike" baseline="0" dirty="0" err="1">
                <a:solidFill>
                  <a:srgbClr val="000000"/>
                </a:solidFill>
                <a:latin typeface="Cocomat Pro"/>
              </a:rPr>
              <a:t>Cadmium</a:t>
            </a:r>
            <a:r>
              <a:rPr lang="it-IT" sz="2000" b="1" i="0" u="none" strike="noStrike" baseline="0" dirty="0">
                <a:solidFill>
                  <a:srgbClr val="000000"/>
                </a:solidFill>
                <a:latin typeface="Cocomat Pro"/>
              </a:rPr>
              <a:t> </a:t>
            </a:r>
            <a:r>
              <a:rPr lang="it-IT" sz="2000" b="1" i="0" u="none" strike="noStrike" baseline="0" dirty="0" err="1">
                <a:solidFill>
                  <a:srgbClr val="000000"/>
                </a:solidFill>
                <a:latin typeface="Cocomat Pro"/>
              </a:rPr>
              <a:t>Zinc</a:t>
            </a:r>
            <a:r>
              <a:rPr lang="it-IT" sz="2000" b="1" i="0" u="none" strike="noStrike" baseline="0" dirty="0">
                <a:solidFill>
                  <a:srgbClr val="000000"/>
                </a:solidFill>
                <a:latin typeface="Cocomat Pro"/>
              </a:rPr>
              <a:t> Telluride </a:t>
            </a:r>
            <a:r>
              <a:rPr lang="it-IT" sz="2000" b="0" i="0" u="none" strike="noStrike" baseline="0" dirty="0">
                <a:solidFill>
                  <a:srgbClr val="000000"/>
                </a:solidFill>
                <a:latin typeface="Cocomat Pro"/>
              </a:rPr>
              <a:t>(CZT) 	</a:t>
            </a:r>
          </a:p>
        </p:txBody>
      </p:sp>
      <p:sp>
        <p:nvSpPr>
          <p:cNvPr id="18" name="Freccia in giù 17">
            <a:extLst>
              <a:ext uri="{FF2B5EF4-FFF2-40B4-BE49-F238E27FC236}">
                <a16:creationId xmlns:a16="http://schemas.microsoft.com/office/drawing/2014/main" id="{9E88D03E-0E07-CCBD-41FF-7F80CE0554C9}"/>
              </a:ext>
            </a:extLst>
          </p:cNvPr>
          <p:cNvSpPr/>
          <p:nvPr/>
        </p:nvSpPr>
        <p:spPr>
          <a:xfrm>
            <a:off x="2947754" y="3707517"/>
            <a:ext cx="162556" cy="31193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F894BDA-6191-CB73-7C84-16ECE29FA6AE}"/>
              </a:ext>
            </a:extLst>
          </p:cNvPr>
          <p:cNvSpPr txBox="1"/>
          <p:nvPr/>
        </p:nvSpPr>
        <p:spPr>
          <a:xfrm>
            <a:off x="2442824" y="4073132"/>
            <a:ext cx="330749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i="0" u="none" strike="noStrike" baseline="0" dirty="0" err="1">
                <a:solidFill>
                  <a:srgbClr val="000000"/>
                </a:solidFill>
                <a:latin typeface="Cocomat Pro"/>
              </a:rPr>
              <a:t>HPGe</a:t>
            </a:r>
            <a:r>
              <a:rPr lang="it-IT" sz="2000" b="1" i="0" u="none" strike="noStrike" baseline="0" dirty="0">
                <a:solidFill>
                  <a:srgbClr val="000000"/>
                </a:solidFill>
                <a:latin typeface="Cocomat Pro"/>
              </a:rPr>
              <a:t> </a:t>
            </a:r>
            <a:r>
              <a:rPr lang="it-IT" sz="2000" i="0" u="none" strike="noStrike" baseline="0" dirty="0">
                <a:solidFill>
                  <a:srgbClr val="000000"/>
                </a:solidFill>
                <a:latin typeface="Cocomat Pro"/>
              </a:rPr>
              <a:t>n-</a:t>
            </a:r>
            <a:r>
              <a:rPr lang="it-IT" sz="2000" i="0" u="none" strike="noStrike" baseline="0" dirty="0" err="1">
                <a:solidFill>
                  <a:srgbClr val="000000"/>
                </a:solidFill>
                <a:latin typeface="Cocomat Pro"/>
              </a:rPr>
              <a:t>type</a:t>
            </a:r>
            <a:r>
              <a:rPr lang="it-IT" sz="2000" b="0" i="0" u="none" strike="noStrike" baseline="0" dirty="0">
                <a:solidFill>
                  <a:srgbClr val="000000"/>
                </a:solidFill>
                <a:latin typeface="Cocomat Pro"/>
              </a:rPr>
              <a:t>: high </a:t>
            </a:r>
            <a:r>
              <a:rPr lang="it-IT" sz="2000" b="0" i="0" u="none" strike="noStrike" baseline="0" dirty="0" err="1">
                <a:solidFill>
                  <a:srgbClr val="000000"/>
                </a:solidFill>
                <a:latin typeface="Cocomat Pro"/>
              </a:rPr>
              <a:t>resolution</a:t>
            </a:r>
            <a:r>
              <a:rPr lang="it-IT" sz="2000" b="0" i="0" u="none" strike="noStrike" baseline="0" dirty="0">
                <a:solidFill>
                  <a:srgbClr val="000000"/>
                </a:solidFill>
                <a:latin typeface="Cocomat Pro"/>
              </a:rPr>
              <a:t>, position sensit</a:t>
            </a:r>
            <a:r>
              <a:rPr lang="it-IT" sz="2000" dirty="0">
                <a:solidFill>
                  <a:srgbClr val="000000"/>
                </a:solidFill>
                <a:latin typeface="Cocomat Pro"/>
              </a:rPr>
              <a:t>ive detector</a:t>
            </a:r>
            <a:endParaRPr lang="it-IT" sz="2000" b="0" i="0" u="none" strike="noStrike" baseline="0" dirty="0">
              <a:solidFill>
                <a:srgbClr val="000000"/>
              </a:solidFill>
              <a:latin typeface="Cocomat Pro"/>
            </a:endParaRP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1317FF36-CC21-97B6-7384-FC10861557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8623" y="1177414"/>
            <a:ext cx="3702964" cy="1125955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84099AB1-A84D-CD86-111F-2EEBC50660D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5457"/>
          <a:stretch>
            <a:fillRect/>
          </a:stretch>
        </p:blipFill>
        <p:spPr>
          <a:xfrm>
            <a:off x="6052038" y="2406855"/>
            <a:ext cx="2183301" cy="2683879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FA3B0BB-C2E8-69BC-6BEC-7AC603E583A0}"/>
              </a:ext>
            </a:extLst>
          </p:cNvPr>
          <p:cNvSpPr txBox="1"/>
          <p:nvPr/>
        </p:nvSpPr>
        <p:spPr>
          <a:xfrm>
            <a:off x="9218455" y="4134687"/>
            <a:ext cx="2877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Cocomat Pro"/>
              </a:rPr>
              <a:t>Silicon DSSSD </a:t>
            </a:r>
            <a:r>
              <a:rPr lang="it-IT" dirty="0">
                <a:latin typeface="Cocomat Pro"/>
              </a:rPr>
              <a:t>detector</a:t>
            </a:r>
          </a:p>
          <a:p>
            <a:r>
              <a:rPr lang="it-IT" dirty="0">
                <a:latin typeface="Cocomat Pro"/>
              </a:rPr>
              <a:t> </a:t>
            </a:r>
          </a:p>
        </p:txBody>
      </p:sp>
      <p:sp>
        <p:nvSpPr>
          <p:cNvPr id="26" name="Freccia in giù 25">
            <a:extLst>
              <a:ext uri="{FF2B5EF4-FFF2-40B4-BE49-F238E27FC236}">
                <a16:creationId xmlns:a16="http://schemas.microsoft.com/office/drawing/2014/main" id="{FFFA96D0-5DA0-6D58-66FA-703AC150BE89}"/>
              </a:ext>
            </a:extLst>
          </p:cNvPr>
          <p:cNvSpPr/>
          <p:nvPr/>
        </p:nvSpPr>
        <p:spPr>
          <a:xfrm>
            <a:off x="10386622" y="4601203"/>
            <a:ext cx="162556" cy="31193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7E4C189-D756-1DA5-08D8-333626C1C4F4}"/>
              </a:ext>
            </a:extLst>
          </p:cNvPr>
          <p:cNvSpPr txBox="1"/>
          <p:nvPr/>
        </p:nvSpPr>
        <p:spPr>
          <a:xfrm>
            <a:off x="9218455" y="4987989"/>
            <a:ext cx="28743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 err="1">
                <a:latin typeface="Cocomat Pro"/>
              </a:rPr>
              <a:t>HPGe</a:t>
            </a:r>
            <a:r>
              <a:rPr lang="it-IT" b="1" dirty="0">
                <a:latin typeface="Cocomat Pro"/>
              </a:rPr>
              <a:t> </a:t>
            </a:r>
            <a:r>
              <a:rPr lang="it-IT" dirty="0">
                <a:latin typeface="Cocomat Pro"/>
              </a:rPr>
              <a:t>n-</a:t>
            </a:r>
            <a:r>
              <a:rPr lang="it-IT" dirty="0" err="1">
                <a:latin typeface="Cocomat Pro"/>
              </a:rPr>
              <a:t>type</a:t>
            </a:r>
            <a:r>
              <a:rPr lang="it-IT" b="1" dirty="0">
                <a:latin typeface="Cocomat Pro"/>
              </a:rPr>
              <a:t> DSSD </a:t>
            </a:r>
            <a:r>
              <a:rPr lang="it-IT" dirty="0">
                <a:latin typeface="Cocomat Pro"/>
              </a:rPr>
              <a:t>detector: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Cocomat Pro"/>
              </a:rPr>
              <a:t>Rad-hard detector,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comat Pro"/>
              </a:rPr>
              <a:t>efficiency for detecting beta-decay electrons</a:t>
            </a:r>
            <a:endParaRPr lang="it-IT" dirty="0">
              <a:latin typeface="Cocomat Pro"/>
            </a:endParaRP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802EF79F-C37B-FF12-298B-A608576221F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471" y="1269846"/>
            <a:ext cx="1107648" cy="695093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EBD3D018-D136-63E4-6299-7FFA29E5FF2B}"/>
              </a:ext>
            </a:extLst>
          </p:cNvPr>
          <p:cNvSpPr txBox="1"/>
          <p:nvPr/>
        </p:nvSpPr>
        <p:spPr>
          <a:xfrm>
            <a:off x="8088200" y="2367912"/>
            <a:ext cx="40268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egoe UI" panose="020B0502040204020203" pitchFamily="34" charset="0"/>
              </a:rPr>
              <a:t>Radioactive ion beams (RIB) enable exploration of nuclei far from stability, with high‑energy ions implanted into an active stopper in in‑</a:t>
            </a:r>
            <a:r>
              <a:rPr lang="en-US" dirty="0">
                <a:latin typeface="Segoe UI" panose="020B0502040204020203" pitchFamily="34" charset="0"/>
              </a:rPr>
              <a:t>flight</a:t>
            </a:r>
            <a:r>
              <a:rPr lang="en-US" sz="1600" dirty="0">
                <a:latin typeface="Segoe UI" panose="020B0502040204020203" pitchFamily="34" charset="0"/>
              </a:rPr>
              <a:t> decay‑spectroscopy experiments. </a:t>
            </a:r>
            <a:r>
              <a:rPr lang="en-US" sz="1600" b="1" dirty="0">
                <a:latin typeface="Segoe UI" panose="020B0502040204020203" pitchFamily="34" charset="0"/>
              </a:rPr>
              <a:t>Use </a:t>
            </a:r>
            <a:r>
              <a:rPr lang="en-US" sz="1600" b="1" dirty="0" err="1"/>
              <a:t>HPGe</a:t>
            </a:r>
            <a:r>
              <a:rPr lang="en-US" sz="1600" b="1" dirty="0"/>
              <a:t> as an active stopper in decay-spectroscopy</a:t>
            </a:r>
          </a:p>
          <a:p>
            <a:r>
              <a:rPr lang="en-US" sz="1600" dirty="0">
                <a:latin typeface="Segoe UI" panose="020B0502040204020203" pitchFamily="34" charset="0"/>
              </a:rPr>
              <a:t>PI: S. Capra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294183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568876-59BA-5A33-A3F5-4ABEED4C1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A29DE49-A4FE-36B6-09F9-D2B748140DE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W. Raniero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8EAE7A5-6E49-A6B4-3987-FEFA0E9DF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E492B1A-E75F-1CB8-B52C-DB66C4E26C1B}"/>
              </a:ext>
            </a:extLst>
          </p:cNvPr>
          <p:cNvSpPr txBox="1"/>
          <p:nvPr/>
        </p:nvSpPr>
        <p:spPr>
          <a:xfrm>
            <a:off x="4858575" y="584333"/>
            <a:ext cx="73334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HPGe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p-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type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Double-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Sided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A48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Strip detector (DSSD)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69EBFAC1-9FEC-6490-3F19-1E0B8610FD3C}"/>
              </a:ext>
            </a:extLst>
          </p:cNvPr>
          <p:cNvGrpSpPr/>
          <p:nvPr/>
        </p:nvGrpSpPr>
        <p:grpSpPr>
          <a:xfrm>
            <a:off x="3557438" y="2722405"/>
            <a:ext cx="4967849" cy="1853249"/>
            <a:chOff x="211276" y="3429000"/>
            <a:chExt cx="5710831" cy="2199638"/>
          </a:xfrm>
        </p:grpSpPr>
        <p:sp>
          <p:nvSpPr>
            <p:cNvPr id="12" name="Title 1">
              <a:extLst>
                <a:ext uri="{FF2B5EF4-FFF2-40B4-BE49-F238E27FC236}">
                  <a16:creationId xmlns:a16="http://schemas.microsoft.com/office/drawing/2014/main" id="{2F8A48DE-8842-A40E-F6D6-2817DCDD4FE0}"/>
                </a:ext>
              </a:extLst>
            </p:cNvPr>
            <p:cNvSpPr txBox="1">
              <a:spLocks/>
            </p:cNvSpPr>
            <p:nvPr/>
          </p:nvSpPr>
          <p:spPr>
            <a:xfrm>
              <a:off x="3102270" y="4816458"/>
              <a:ext cx="2819837" cy="46798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  <a:ea typeface="+mj-ea"/>
                  <a:cs typeface="+mj-cs"/>
                </a:rPr>
                <a:t>Al/Ge</a:t>
              </a:r>
              <a:r>
                <a:rPr lang="en-GB" sz="1800" dirty="0">
                  <a:solidFill>
                    <a:prstClr val="black"/>
                  </a:solidFill>
                  <a:latin typeface="Cocomat Pro"/>
                </a:rPr>
                <a:t>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  <a:ea typeface="+mj-ea"/>
                  <a:cs typeface="+mj-cs"/>
                </a:rPr>
                <a:t>p+</a:t>
              </a:r>
            </a:p>
          </p:txBody>
        </p:sp>
        <p:grpSp>
          <p:nvGrpSpPr>
            <p:cNvPr id="36" name="Gruppo 35">
              <a:extLst>
                <a:ext uri="{FF2B5EF4-FFF2-40B4-BE49-F238E27FC236}">
                  <a16:creationId xmlns:a16="http://schemas.microsoft.com/office/drawing/2014/main" id="{0AB305F6-CF90-C9BE-B0DA-04F08599CAED}"/>
                </a:ext>
              </a:extLst>
            </p:cNvPr>
            <p:cNvGrpSpPr/>
            <p:nvPr/>
          </p:nvGrpSpPr>
          <p:grpSpPr>
            <a:xfrm>
              <a:off x="211276" y="3429000"/>
              <a:ext cx="5248131" cy="2199638"/>
              <a:chOff x="115085" y="1568364"/>
              <a:chExt cx="5248131" cy="2199638"/>
            </a:xfrm>
          </p:grpSpPr>
          <p:pic>
            <p:nvPicPr>
              <p:cNvPr id="6" name="Picture 22">
                <a:extLst>
                  <a:ext uri="{FF2B5EF4-FFF2-40B4-BE49-F238E27FC236}">
                    <a16:creationId xmlns:a16="http://schemas.microsoft.com/office/drawing/2014/main" id="{9083EC10-04EB-E413-5013-9304FD206E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085" y="1687460"/>
                <a:ext cx="2587955" cy="2048521"/>
              </a:xfrm>
              <a:prstGeom prst="rect">
                <a:avLst/>
              </a:prstGeom>
            </p:spPr>
          </p:pic>
          <p:cxnSp>
            <p:nvCxnSpPr>
              <p:cNvPr id="7" name="Straight Arrow Connector 25">
                <a:extLst>
                  <a:ext uri="{FF2B5EF4-FFF2-40B4-BE49-F238E27FC236}">
                    <a16:creationId xmlns:a16="http://schemas.microsoft.com/office/drawing/2014/main" id="{AD1C71C3-08AA-BABA-86F7-4D6A97450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78107" y="1880873"/>
                <a:ext cx="88617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26">
                <a:extLst>
                  <a:ext uri="{FF2B5EF4-FFF2-40B4-BE49-F238E27FC236}">
                    <a16:creationId xmlns:a16="http://schemas.microsoft.com/office/drawing/2014/main" id="{0C5DD302-F03F-B26E-959C-234A094CF9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7941" y="2780130"/>
                <a:ext cx="876848" cy="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27">
                <a:extLst>
                  <a:ext uri="{FF2B5EF4-FFF2-40B4-BE49-F238E27FC236}">
                    <a16:creationId xmlns:a16="http://schemas.microsoft.com/office/drawing/2014/main" id="{9D75D56C-57C0-F86B-102F-1173AF4F7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8427" y="3241884"/>
                <a:ext cx="89308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A24B3CCB-38A7-0291-9765-0CEED05AD3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54911" y="3300014"/>
                <a:ext cx="1303913" cy="46798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  <a:ea typeface="+mj-ea"/>
                    <a:cs typeface="+mj-cs"/>
                  </a:rPr>
                  <a:t>Al</a:t>
                </a:r>
              </a:p>
            </p:txBody>
          </p:sp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B2877F8B-8DA3-4B53-552F-C0634FD9901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72085" y="1568364"/>
                <a:ext cx="1303913" cy="46798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  <a:ea typeface="+mj-ea"/>
                    <a:cs typeface="+mj-cs"/>
                  </a:rPr>
                  <a:t>Al</a:t>
                </a:r>
              </a:p>
            </p:txBody>
          </p:sp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79C0ED27-DC01-C4E7-D248-96BABAEC55A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38828" y="1904063"/>
                <a:ext cx="1824388" cy="46798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  <a:ea typeface="+mj-ea"/>
                    <a:cs typeface="+mj-cs"/>
                  </a:rPr>
                  <a:t>Sb-n+ junction</a:t>
                </a:r>
              </a:p>
            </p:txBody>
          </p:sp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9DA4E9CA-ABC1-59C0-EE1F-ED42068390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440561" y="2463417"/>
                <a:ext cx="1824388" cy="46798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  <a:ea typeface="+mj-ea"/>
                    <a:cs typeface="+mj-cs"/>
                  </a:rPr>
                  <a:t>p-type 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comat Pro"/>
                    <a:ea typeface="+mj-ea"/>
                    <a:cs typeface="+mj-cs"/>
                  </a:rPr>
                  <a:t>HPGe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comat Pro"/>
                  <a:ea typeface="+mj-ea"/>
                  <a:cs typeface="+mj-cs"/>
                </a:endParaRPr>
              </a:p>
            </p:txBody>
          </p:sp>
          <p:cxnSp>
            <p:nvCxnSpPr>
              <p:cNvPr id="15" name="Straight Arrow Connector 8">
                <a:extLst>
                  <a:ext uri="{FF2B5EF4-FFF2-40B4-BE49-F238E27FC236}">
                    <a16:creationId xmlns:a16="http://schemas.microsoft.com/office/drawing/2014/main" id="{8DF4FA86-E89F-CF00-0DEE-5E3D18F531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5331" y="2162175"/>
                <a:ext cx="88617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9">
                <a:extLst>
                  <a:ext uri="{FF2B5EF4-FFF2-40B4-BE49-F238E27FC236}">
                    <a16:creationId xmlns:a16="http://schemas.microsoft.com/office/drawing/2014/main" id="{B1245533-7B25-F3ED-D59A-581C64BA6D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1972" y="3513360"/>
                <a:ext cx="88617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2" name="Picture 12" descr="A circular object with lines and numbers&#10;&#10;AI-generated content may be incorrect.">
            <a:extLst>
              <a:ext uri="{FF2B5EF4-FFF2-40B4-BE49-F238E27FC236}">
                <a16:creationId xmlns:a16="http://schemas.microsoft.com/office/drawing/2014/main" id="{C727D715-ECAF-F01F-CF23-7E10ED747F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2232" y="1930722"/>
            <a:ext cx="3626964" cy="3687162"/>
          </a:xfrm>
          <a:prstGeom prst="rect">
            <a:avLst/>
          </a:prstGeom>
        </p:spPr>
      </p:pic>
      <p:pic>
        <p:nvPicPr>
          <p:cNvPr id="23" name="Picture 10" descr="A close-up of a chip&#10;&#10;AI-generated content may be incorrect.">
            <a:extLst>
              <a:ext uri="{FF2B5EF4-FFF2-40B4-BE49-F238E27FC236}">
                <a16:creationId xmlns:a16="http://schemas.microsoft.com/office/drawing/2014/main" id="{6C6432FD-7684-727B-05AE-D480E5417A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0826" y="2027191"/>
            <a:ext cx="3223705" cy="3016134"/>
          </a:xfrm>
          <a:prstGeom prst="rect">
            <a:avLst/>
          </a:prstGeom>
        </p:spPr>
      </p:pic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0BD8EAA5-1668-4689-72DF-F768B7F45DC1}"/>
              </a:ext>
            </a:extLst>
          </p:cNvPr>
          <p:cNvCxnSpPr>
            <a:cxnSpLocks/>
          </p:cNvCxnSpPr>
          <p:nvPr/>
        </p:nvCxnSpPr>
        <p:spPr>
          <a:xfrm>
            <a:off x="559528" y="2098962"/>
            <a:ext cx="208289" cy="9998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B04E2F79-BA0E-3D50-0CB9-7266583815E4}"/>
              </a:ext>
            </a:extLst>
          </p:cNvPr>
          <p:cNvSpPr txBox="1"/>
          <p:nvPr/>
        </p:nvSpPr>
        <p:spPr>
          <a:xfrm>
            <a:off x="216284" y="1452631"/>
            <a:ext cx="1447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6 top Al/Ge PLM P+</a:t>
            </a:r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BCE585C7-9539-F6D4-14D3-28E3EED3BD33}"/>
              </a:ext>
            </a:extLst>
          </p:cNvPr>
          <p:cNvCxnSpPr>
            <a:cxnSpLocks/>
          </p:cNvCxnSpPr>
          <p:nvPr/>
        </p:nvCxnSpPr>
        <p:spPr>
          <a:xfrm flipV="1">
            <a:off x="2154615" y="4441897"/>
            <a:ext cx="0" cy="742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061FEF33-3330-8B4E-BAA3-07B006A70808}"/>
              </a:ext>
            </a:extLst>
          </p:cNvPr>
          <p:cNvSpPr txBox="1"/>
          <p:nvPr/>
        </p:nvSpPr>
        <p:spPr>
          <a:xfrm>
            <a:off x="1747179" y="5294719"/>
            <a:ext cx="1565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6 bottom Sb PLM N+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4B714E3C-790C-DCEA-6DFC-E68CA517EB1D}"/>
              </a:ext>
            </a:extLst>
          </p:cNvPr>
          <p:cNvSpPr txBox="1"/>
          <p:nvPr/>
        </p:nvSpPr>
        <p:spPr>
          <a:xfrm>
            <a:off x="8462232" y="1360981"/>
            <a:ext cx="3303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Thin 2mm prototype detector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3F1E10EE-E5EB-2E05-28AA-901B076F8A5F}"/>
              </a:ext>
            </a:extLst>
          </p:cNvPr>
          <p:cNvSpPr txBox="1"/>
          <p:nvPr/>
        </p:nvSpPr>
        <p:spPr>
          <a:xfrm>
            <a:off x="3656687" y="1995339"/>
            <a:ext cx="3303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t>Cross-section:</a:t>
            </a:r>
          </a:p>
        </p:txBody>
      </p:sp>
      <p:sp>
        <p:nvSpPr>
          <p:cNvPr id="4" name="Onda 45">
            <a:extLst>
              <a:ext uri="{FF2B5EF4-FFF2-40B4-BE49-F238E27FC236}">
                <a16:creationId xmlns:a16="http://schemas.microsoft.com/office/drawing/2014/main" id="{C04FBE4F-3E85-F258-BA99-CDE5C1C13EA1}"/>
              </a:ext>
            </a:extLst>
          </p:cNvPr>
          <p:cNvSpPr/>
          <p:nvPr/>
        </p:nvSpPr>
        <p:spPr>
          <a:xfrm rot="1062186">
            <a:off x="5142978" y="1346594"/>
            <a:ext cx="1274234" cy="611458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FF00">
              <a:alpha val="32000"/>
            </a:srgbClr>
          </a:solidFill>
          <a:ln w="158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2026</a:t>
            </a:r>
          </a:p>
        </p:txBody>
      </p:sp>
    </p:spTree>
    <p:extLst>
      <p:ext uri="{BB962C8B-B14F-4D97-AF65-F5344CB8AC3E}">
        <p14:creationId xmlns:p14="http://schemas.microsoft.com/office/powerpoint/2010/main" val="35687952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58444F-CDFD-A5C7-1EA4-2261CA1C1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D8CC286-1622-E2B5-602D-36DFC851661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155C298-5F21-1BF0-B3E1-A40B864C2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0900E17-A229-EED8-38FA-3881F0F56D33}"/>
              </a:ext>
            </a:extLst>
          </p:cNvPr>
          <p:cNvSpPr txBox="1"/>
          <p:nvPr/>
        </p:nvSpPr>
        <p:spPr>
          <a:xfrm>
            <a:off x="4858575" y="584333"/>
            <a:ext cx="73334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p-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type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Double-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Sided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Strip detector (DSSD)</a:t>
            </a:r>
            <a:endParaRPr lang="en-GB" sz="2800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CFE9B6DB-7758-BBBE-582B-223259978B2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855" t="26250" r="12222" b="15895"/>
          <a:stretch>
            <a:fillRect/>
          </a:stretch>
        </p:blipFill>
        <p:spPr>
          <a:xfrm>
            <a:off x="484632" y="1712824"/>
            <a:ext cx="2560320" cy="2471166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75BDAF1C-D5E6-D2F3-4586-A7D4453519F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2882" r="6339" b="19321"/>
          <a:stretch>
            <a:fillRect/>
          </a:stretch>
        </p:blipFill>
        <p:spPr>
          <a:xfrm>
            <a:off x="6212939" y="1712282"/>
            <a:ext cx="2560320" cy="2471067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C793E9E2-91ED-03DE-32E8-31F1720EA52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6829" r="2593" b="2662"/>
          <a:stretch>
            <a:fillRect/>
          </a:stretch>
        </p:blipFill>
        <p:spPr>
          <a:xfrm>
            <a:off x="3371932" y="1712907"/>
            <a:ext cx="2560320" cy="24710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BA4EBC-88E5-AB03-111C-A4DA085DA33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4886" r="20697" b="28917"/>
          <a:stretch>
            <a:fillRect/>
          </a:stretch>
        </p:blipFill>
        <p:spPr>
          <a:xfrm rot="5400000">
            <a:off x="9164697" y="1668247"/>
            <a:ext cx="2472250" cy="256032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318F58B-E8AC-5A8D-E989-E4F67BC745E9}"/>
              </a:ext>
            </a:extLst>
          </p:cNvPr>
          <p:cNvSpPr txBox="1"/>
          <p:nvPr/>
        </p:nvSpPr>
        <p:spPr>
          <a:xfrm>
            <a:off x="498662" y="4806594"/>
            <a:ext cx="256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comat Pro"/>
              </a:rPr>
              <a:t>Single diode with continuous junctions and </a:t>
            </a:r>
            <a:r>
              <a:rPr lang="en-US" sz="2000" dirty="0" err="1">
                <a:latin typeface="Cocomat Pro"/>
              </a:rPr>
              <a:t>metalization</a:t>
            </a:r>
            <a:endParaRPr lang="en-US" sz="2000" dirty="0">
              <a:latin typeface="Cocomat Pr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BCD9FB1-8C9F-36CE-223E-8AE13C991186}"/>
              </a:ext>
            </a:extLst>
          </p:cNvPr>
          <p:cNvSpPr txBox="1"/>
          <p:nvPr/>
        </p:nvSpPr>
        <p:spPr>
          <a:xfrm>
            <a:off x="3371932" y="5083593"/>
            <a:ext cx="256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latin typeface="Cocomat Pro"/>
              </a:rPr>
              <a:t>Photoresit</a:t>
            </a:r>
            <a:r>
              <a:rPr lang="en-US" sz="2000" dirty="0">
                <a:latin typeface="Cocomat Pro"/>
              </a:rPr>
              <a:t> and bake on both sides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3E96BAB-DB5B-BD13-55EC-C5F63865090A}"/>
              </a:ext>
            </a:extLst>
          </p:cNvPr>
          <p:cNvSpPr txBox="1"/>
          <p:nvPr/>
        </p:nvSpPr>
        <p:spPr>
          <a:xfrm>
            <a:off x="6259750" y="5083593"/>
            <a:ext cx="256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comat Pro"/>
              </a:rPr>
              <a:t>Exposure and development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CA0E0EF-7097-085D-A750-AEC796FC061D}"/>
              </a:ext>
            </a:extLst>
          </p:cNvPr>
          <p:cNvSpPr txBox="1"/>
          <p:nvPr/>
        </p:nvSpPr>
        <p:spPr>
          <a:xfrm>
            <a:off x="9120662" y="5083593"/>
            <a:ext cx="256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comat Pro"/>
              </a:rPr>
              <a:t>Trenching and resist removal</a:t>
            </a:r>
          </a:p>
        </p:txBody>
      </p:sp>
      <p:sp>
        <p:nvSpPr>
          <p:cNvPr id="13" name="Onda 45">
            <a:extLst>
              <a:ext uri="{FF2B5EF4-FFF2-40B4-BE49-F238E27FC236}">
                <a16:creationId xmlns:a16="http://schemas.microsoft.com/office/drawing/2014/main" id="{1E9BFE0F-52B5-6226-35E1-8CDD5F20138D}"/>
              </a:ext>
            </a:extLst>
          </p:cNvPr>
          <p:cNvSpPr/>
          <p:nvPr/>
        </p:nvSpPr>
        <p:spPr>
          <a:xfrm rot="714809">
            <a:off x="11101262" y="1167455"/>
            <a:ext cx="981090" cy="511192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FF00">
              <a:alpha val="32000"/>
            </a:srgbClr>
          </a:solidFill>
          <a:ln w="158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2026</a:t>
            </a:r>
          </a:p>
        </p:txBody>
      </p:sp>
    </p:spTree>
    <p:extLst>
      <p:ext uri="{BB962C8B-B14F-4D97-AF65-F5344CB8AC3E}">
        <p14:creationId xmlns:p14="http://schemas.microsoft.com/office/powerpoint/2010/main" val="14729443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A77BA5-6B6C-5904-EE67-EBABCCCEF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D6BF489F-8405-75E1-A930-969438502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6427" y="1107553"/>
            <a:ext cx="4452172" cy="340415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6394425-CAC9-4635-48FD-FEB018E9039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D049952-B3D5-DFDB-C7C1-75A0E81ED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A9D3BA7-09C3-EB0B-0407-AFCE75C0B71C}"/>
              </a:ext>
            </a:extLst>
          </p:cNvPr>
          <p:cNvSpPr txBox="1"/>
          <p:nvPr/>
        </p:nvSpPr>
        <p:spPr>
          <a:xfrm>
            <a:off x="4858575" y="584333"/>
            <a:ext cx="73334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p-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type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Double-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Sided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Strip detector (DSSD)</a:t>
            </a:r>
            <a:endParaRPr lang="en-GB" sz="2800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F244FA28-E93E-FB4C-2A80-A2645EB98B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46" y="1396012"/>
            <a:ext cx="4662634" cy="303556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A9EF9E30-8663-BE5F-7C2F-3863430F82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3581" y="3534045"/>
            <a:ext cx="3602846" cy="2688092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D16E5C3-6F05-EA69-7665-CDDC1719681C}"/>
              </a:ext>
            </a:extLst>
          </p:cNvPr>
          <p:cNvSpPr txBox="1"/>
          <p:nvPr/>
        </p:nvSpPr>
        <p:spPr>
          <a:xfrm>
            <a:off x="896677" y="4511711"/>
            <a:ext cx="2298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>
                <a:latin typeface="Cocomat Pro"/>
              </a:rPr>
              <a:t>I-V Test (Sb side) </a:t>
            </a:r>
            <a:endParaRPr lang="it-IT" sz="2400" dirty="0">
              <a:latin typeface="Cocomat Pro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94024E7-8401-9CC7-7A50-2C942D93DE2F}"/>
              </a:ext>
            </a:extLst>
          </p:cNvPr>
          <p:cNvSpPr txBox="1"/>
          <p:nvPr/>
        </p:nvSpPr>
        <p:spPr>
          <a:xfrm>
            <a:off x="5759979" y="2927578"/>
            <a:ext cx="1182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latin typeface="Cocomat Pro"/>
              </a:rPr>
              <a:t>C-V Test</a:t>
            </a:r>
          </a:p>
        </p:txBody>
      </p:sp>
      <p:sp>
        <p:nvSpPr>
          <p:cNvPr id="4" name="Onda 45">
            <a:extLst>
              <a:ext uri="{FF2B5EF4-FFF2-40B4-BE49-F238E27FC236}">
                <a16:creationId xmlns:a16="http://schemas.microsoft.com/office/drawing/2014/main" id="{25FA48C0-5D5B-09A5-01BC-DEE26D6757EB}"/>
              </a:ext>
            </a:extLst>
          </p:cNvPr>
          <p:cNvSpPr/>
          <p:nvPr/>
        </p:nvSpPr>
        <p:spPr>
          <a:xfrm rot="1340693">
            <a:off x="6008299" y="1444406"/>
            <a:ext cx="811022" cy="497689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FF00">
              <a:alpha val="32000"/>
            </a:srgbClr>
          </a:solidFill>
          <a:ln w="158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2026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C7E8F88-413C-B5B0-166A-4F1259A4CB75}"/>
              </a:ext>
            </a:extLst>
          </p:cNvPr>
          <p:cNvSpPr txBox="1"/>
          <p:nvPr/>
        </p:nvSpPr>
        <p:spPr>
          <a:xfrm>
            <a:off x="8796356" y="4294164"/>
            <a:ext cx="224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latin typeface="Cocomat Pro"/>
              </a:rPr>
              <a:t>I-V Test (Al side) </a:t>
            </a:r>
          </a:p>
        </p:txBody>
      </p:sp>
    </p:spTree>
    <p:extLst>
      <p:ext uri="{BB962C8B-B14F-4D97-AF65-F5344CB8AC3E}">
        <p14:creationId xmlns:p14="http://schemas.microsoft.com/office/powerpoint/2010/main" val="2864737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A24FE7-635C-8A60-0CA0-FA8EDEB7A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8B205C5-D42E-C6A6-6625-7596F88A8EA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2B1FC28-C5E0-0940-00FA-580D6349C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3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CEDA564-CBA9-F4A5-2554-050E5A5122C6}"/>
              </a:ext>
            </a:extLst>
          </p:cNvPr>
          <p:cNvSpPr txBox="1"/>
          <p:nvPr/>
        </p:nvSpPr>
        <p:spPr>
          <a:xfrm>
            <a:off x="5593429" y="600601"/>
            <a:ext cx="28834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detector</a:t>
            </a:r>
            <a:endParaRPr lang="en-GB" sz="28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5F92A0D-A3FD-225C-DE8F-581EFCE71A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651" y="2116272"/>
            <a:ext cx="5283200" cy="258865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FF1B5AD-1EBD-A201-967F-079C21A15CCC}"/>
              </a:ext>
            </a:extLst>
          </p:cNvPr>
          <p:cNvSpPr txBox="1"/>
          <p:nvPr/>
        </p:nvSpPr>
        <p:spPr>
          <a:xfrm>
            <a:off x="5386404" y="1381646"/>
            <a:ext cx="272466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defTabSz="685800">
              <a:lnSpc>
                <a:spcPct val="90000"/>
              </a:lnSpc>
              <a:spcBef>
                <a:spcPts val="750"/>
              </a:spcBef>
              <a:defRPr sz="24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it-IT" b="1" dirty="0"/>
              <a:t>B </a:t>
            </a:r>
            <a:r>
              <a:rPr lang="it-IT" b="1" dirty="0" err="1"/>
              <a:t>doped</a:t>
            </a:r>
            <a:r>
              <a:rPr lang="it-IT" b="1" dirty="0"/>
              <a:t> </a:t>
            </a:r>
            <a:r>
              <a:rPr lang="it-IT" dirty="0"/>
              <a:t>= 0.3 µm (</a:t>
            </a:r>
            <a:r>
              <a:rPr lang="it-IT" dirty="0" err="1"/>
              <a:t>implantation</a:t>
            </a:r>
            <a:r>
              <a:rPr lang="it-IT" dirty="0"/>
              <a:t>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07C1F57-5D25-F984-D9E9-78F20B6FE786}"/>
              </a:ext>
            </a:extLst>
          </p:cNvPr>
          <p:cNvSpPr txBox="1"/>
          <p:nvPr/>
        </p:nvSpPr>
        <p:spPr>
          <a:xfrm>
            <a:off x="4992749" y="5341316"/>
            <a:ext cx="266111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defTabSz="685800">
              <a:lnSpc>
                <a:spcPct val="90000"/>
              </a:lnSpc>
              <a:spcBef>
                <a:spcPts val="750"/>
              </a:spcBef>
              <a:defRPr sz="2400">
                <a:solidFill>
                  <a:srgbClr val="002A48"/>
                </a:solidFill>
                <a:latin typeface="Cocomat Pro" pitchFamily="2" charset="0"/>
              </a:defRPr>
            </a:lvl1pPr>
          </a:lstStyle>
          <a:p>
            <a:r>
              <a:rPr lang="it-IT" b="1" dirty="0"/>
              <a:t>Li </a:t>
            </a:r>
            <a:r>
              <a:rPr lang="it-IT" b="1" dirty="0" err="1"/>
              <a:t>doped</a:t>
            </a:r>
            <a:r>
              <a:rPr lang="it-IT" b="1" dirty="0"/>
              <a:t> </a:t>
            </a:r>
            <a:r>
              <a:rPr lang="it-IT" dirty="0"/>
              <a:t>= 0.9 mm (</a:t>
            </a:r>
            <a:r>
              <a:rPr lang="it-IT" dirty="0" err="1"/>
              <a:t>diffusion</a:t>
            </a:r>
            <a:r>
              <a:rPr lang="it-IT" dirty="0"/>
              <a:t>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08A0F72-8B87-98F1-4A06-CB642C3A208A}"/>
              </a:ext>
            </a:extLst>
          </p:cNvPr>
          <p:cNvSpPr txBox="1"/>
          <p:nvPr/>
        </p:nvSpPr>
        <p:spPr>
          <a:xfrm>
            <a:off x="8532729" y="1562650"/>
            <a:ext cx="3347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HPGe</a:t>
            </a:r>
            <a:endParaRPr lang="it-IT" sz="2400" dirty="0">
              <a:latin typeface="Cocomat Pro"/>
              <a:ea typeface="Cascadia Mono SemiBold" panose="020B0609020000020004" pitchFamily="49" charset="0"/>
              <a:cs typeface="Cascadia Mono SemiBold" panose="020B0609020000020004" pitchFamily="49" charset="0"/>
            </a:endParaRPr>
          </a:p>
          <a:p>
            <a:pPr algn="ctr"/>
            <a:r>
              <a:rPr lang="it-IT" sz="2400" dirty="0" err="1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Charge</a:t>
            </a:r>
            <a:r>
              <a:rPr lang="it-IT" sz="2400" dirty="0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 carrier </a:t>
            </a:r>
            <a:r>
              <a:rPr lang="it-IT" sz="2400" dirty="0" err="1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density</a:t>
            </a:r>
            <a:r>
              <a:rPr lang="it-IT" sz="2400" dirty="0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: 10</a:t>
            </a:r>
            <a:r>
              <a:rPr lang="it-IT" sz="2400" baseline="30000" dirty="0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10 </a:t>
            </a:r>
            <a:r>
              <a:rPr lang="it-IT" sz="2400" dirty="0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cm</a:t>
            </a:r>
            <a:r>
              <a:rPr lang="it-IT" sz="2400" baseline="30000" dirty="0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-3 </a:t>
            </a:r>
            <a:r>
              <a:rPr lang="it-IT" sz="2400" dirty="0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 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33833C53-27D5-E5EB-9EBD-74DCBD478A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5575" y="3725896"/>
            <a:ext cx="1553796" cy="138638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1C7CC4E-1715-D036-A4E1-571B015D0A12}"/>
              </a:ext>
            </a:extLst>
          </p:cNvPr>
          <p:cNvSpPr txBox="1"/>
          <p:nvPr/>
        </p:nvSpPr>
        <p:spPr>
          <a:xfrm>
            <a:off x="767817" y="2218148"/>
            <a:ext cx="21386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Surface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passivation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: </a:t>
            </a: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AAEAEF51-5E8A-5D28-A89C-17BE5A304052}"/>
              </a:ext>
            </a:extLst>
          </p:cNvPr>
          <p:cNvCxnSpPr>
            <a:cxnSpLocks/>
          </p:cNvCxnSpPr>
          <p:nvPr/>
        </p:nvCxnSpPr>
        <p:spPr>
          <a:xfrm>
            <a:off x="2579827" y="2928769"/>
            <a:ext cx="804803" cy="268326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1B2747ED-DF8D-8B79-DE38-DECEC0A0C84E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4903694" y="1760211"/>
            <a:ext cx="482710" cy="61520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2A83093B-B35E-2F11-88B1-D85B76F6ED49}"/>
              </a:ext>
            </a:extLst>
          </p:cNvPr>
          <p:cNvCxnSpPr/>
          <p:nvPr/>
        </p:nvCxnSpPr>
        <p:spPr>
          <a:xfrm>
            <a:off x="4729573" y="4584505"/>
            <a:ext cx="329533" cy="64599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1FD837C-DA2F-571C-9643-2F980B592784}"/>
              </a:ext>
            </a:extLst>
          </p:cNvPr>
          <p:cNvSpPr txBox="1"/>
          <p:nvPr/>
        </p:nvSpPr>
        <p:spPr>
          <a:xfrm>
            <a:off x="9247713" y="5223338"/>
            <a:ext cx="2353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r>
              <a:rPr lang="it-IT" sz="2400" dirty="0" err="1">
                <a:solidFill>
                  <a:schemeClr val="tx1"/>
                </a:solidFill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Diameter</a:t>
            </a:r>
            <a:r>
              <a:rPr lang="it-IT" sz="2400" dirty="0">
                <a:solidFill>
                  <a:schemeClr val="tx1"/>
                </a:solidFill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: 40mm</a:t>
            </a:r>
          </a:p>
          <a:p>
            <a:pPr algn="ctr"/>
            <a:r>
              <a:rPr lang="it-IT" sz="2400" dirty="0" err="1">
                <a:solidFill>
                  <a:schemeClr val="tx1"/>
                </a:solidFill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Height</a:t>
            </a:r>
            <a:r>
              <a:rPr lang="it-IT" sz="2400" dirty="0">
                <a:solidFill>
                  <a:schemeClr val="tx1"/>
                </a:solidFill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: 20mm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EC852D8-AEBB-1F52-29CA-CB801004D53A}"/>
              </a:ext>
            </a:extLst>
          </p:cNvPr>
          <p:cNvSpPr txBox="1"/>
          <p:nvPr/>
        </p:nvSpPr>
        <p:spPr>
          <a:xfrm>
            <a:off x="9090675" y="3264231"/>
            <a:ext cx="3504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HPGe</a:t>
            </a:r>
            <a:r>
              <a:rPr lang="it-IT" sz="2400" dirty="0">
                <a:latin typeface="Cocomat Pro"/>
                <a:ea typeface="Cascadia Mono SemiBold" panose="020B0609020000020004" pitchFamily="49" charset="0"/>
                <a:cs typeface="Cascadia Mono SemiBold" panose="020B0609020000020004" pitchFamily="49" charset="0"/>
              </a:rPr>
              <a:t> planar detector </a:t>
            </a:r>
            <a:endParaRPr lang="en-GB" sz="2400" dirty="0">
              <a:latin typeface="Cocomat Pro"/>
              <a:ea typeface="Cascadia Mono SemiBold" panose="020B0609020000020004" pitchFamily="49" charset="0"/>
              <a:cs typeface="Cascadia Mono SemiBold" panose="020B06090200000200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406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49A06E-4814-B75D-AF48-E5A8AB012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61E4CC4-D86C-3F25-3233-2F6A893D8498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987BB7D-3FC0-DA98-C085-26375098D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1D849A3-BDDA-0CA9-4B42-237AA61E88F1}"/>
              </a:ext>
            </a:extLst>
          </p:cNvPr>
          <p:cNvSpPr txBox="1"/>
          <p:nvPr/>
        </p:nvSpPr>
        <p:spPr>
          <a:xfrm>
            <a:off x="5565148" y="600601"/>
            <a:ext cx="21271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Summury</a:t>
            </a:r>
            <a:endParaRPr lang="en-GB" sz="28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73C1CF1-E0F2-095F-ED5D-85CC7D4E957B}"/>
              </a:ext>
            </a:extLst>
          </p:cNvPr>
          <p:cNvSpPr txBox="1"/>
          <p:nvPr/>
        </p:nvSpPr>
        <p:spPr>
          <a:xfrm>
            <a:off x="679655" y="1353659"/>
            <a:ext cx="977098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000">
                <a:latin typeface="Cocomat Pro"/>
              </a:defRPr>
            </a:lvl1pPr>
          </a:lstStyle>
          <a:p>
            <a:pPr algn="just"/>
            <a:r>
              <a:rPr lang="en-US" sz="2400" dirty="0"/>
              <a:t>The research carried out on PLM contacts has produced promising results:</a:t>
            </a:r>
          </a:p>
          <a:p>
            <a:pPr algn="just"/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PLM n+/p+ contacts technology preserve </a:t>
            </a:r>
            <a:r>
              <a:rPr lang="en-US" sz="2400" dirty="0" err="1"/>
              <a:t>hyperpurity</a:t>
            </a:r>
            <a:r>
              <a:rPr lang="en-US" sz="2400" dirty="0"/>
              <a:t> of </a:t>
            </a:r>
            <a:r>
              <a:rPr lang="en-US" sz="2400" dirty="0" err="1"/>
              <a:t>HPGe</a:t>
            </a:r>
            <a:r>
              <a:rPr lang="en-US" sz="2400" dirty="0"/>
              <a:t> crystal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PLM n+/p+ contacts are rad-hard on neutron damage (annealing recovery)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PLM n+/p+ contacts are thermally stable, narrow with h</a:t>
            </a:r>
            <a:r>
              <a:rPr lang="it-IT" sz="2400" dirty="0" err="1"/>
              <a:t>igh</a:t>
            </a:r>
            <a:r>
              <a:rPr lang="it-IT" sz="2400" dirty="0"/>
              <a:t> </a:t>
            </a:r>
            <a:r>
              <a:rPr lang="it-IT" sz="2400" dirty="0" err="1"/>
              <a:t>dopant</a:t>
            </a:r>
            <a:r>
              <a:rPr lang="it-IT" sz="2400" dirty="0"/>
              <a:t> </a:t>
            </a:r>
            <a:r>
              <a:rPr lang="it-IT" sz="2400" dirty="0" err="1"/>
              <a:t>concentration</a:t>
            </a:r>
            <a:r>
              <a:rPr lang="it-IT" sz="2400" dirty="0"/>
              <a:t> </a:t>
            </a:r>
            <a:r>
              <a:rPr lang="it-IT" sz="2400" dirty="0" err="1"/>
              <a:t>profile</a:t>
            </a:r>
            <a:endParaRPr lang="it-IT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PLM n+/p+ contacts are thinner (150÷250nm) enabling for segmented </a:t>
            </a:r>
            <a:r>
              <a:rPr lang="en-US" sz="2400" dirty="0" err="1"/>
              <a:t>HPGe</a:t>
            </a:r>
            <a:r>
              <a:rPr lang="en-US" sz="2400" dirty="0"/>
              <a:t> detectors; this technology could be valuable for developing new types of detectors, such as DSSD planar devices for nuclear or astrophysics application.</a:t>
            </a:r>
          </a:p>
          <a:p>
            <a:pPr algn="just"/>
            <a:endParaRPr lang="en-US" sz="2400" dirty="0"/>
          </a:p>
          <a:p>
            <a:pPr algn="just"/>
            <a:r>
              <a:rPr lang="it-IT" sz="2400" dirty="0"/>
              <a:t>ò</a:t>
            </a:r>
          </a:p>
        </p:txBody>
      </p:sp>
    </p:spTree>
    <p:extLst>
      <p:ext uri="{BB962C8B-B14F-4D97-AF65-F5344CB8AC3E}">
        <p14:creationId xmlns:p14="http://schemas.microsoft.com/office/powerpoint/2010/main" val="41020459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5E45CA-97FE-6D42-8C8D-16DD56CBA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DE73955-96C2-42BF-46AC-C64F28D5DF9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9A77DB1-528B-AB9C-DE9A-5095BE098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8B5857-C3B2-CD5E-5443-1352CB567E4D}"/>
              </a:ext>
            </a:extLst>
          </p:cNvPr>
          <p:cNvSpPr txBox="1"/>
          <p:nvPr/>
        </p:nvSpPr>
        <p:spPr>
          <a:xfrm>
            <a:off x="5565147" y="600601"/>
            <a:ext cx="639518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R&amp;D Gamma ray detector Team</a:t>
            </a:r>
          </a:p>
          <a:p>
            <a:endParaRPr lang="en-GB" sz="28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5B3FC4C-B156-75B0-D7D2-1F7EAF4020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901" y="3589251"/>
            <a:ext cx="1113293" cy="111329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C336ABC-DFAC-E364-304B-01B973EC27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933" y="4952706"/>
            <a:ext cx="1091026" cy="1113292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A83D1176-38FA-05DD-7222-9321B4E9BE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997" y="3885053"/>
            <a:ext cx="3037924" cy="228874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4ED51BB5-64B9-D614-B886-A269832BE5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6428" y="4948389"/>
            <a:ext cx="854063" cy="113145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4A7CDB5-7F4B-B950-570B-CA35D4237B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4668" y="4987866"/>
            <a:ext cx="1047409" cy="1042971"/>
          </a:xfrm>
          <a:prstGeom prst="rect">
            <a:avLst/>
          </a:prstGeom>
        </p:spPr>
      </p:pic>
      <p:pic>
        <p:nvPicPr>
          <p:cNvPr id="11" name="Immagine 10" descr="Immagine che contiene Viso umano, persona, occhiali, vestiti&#10;&#10;Descrizione generata automaticamente">
            <a:extLst>
              <a:ext uri="{FF2B5EF4-FFF2-40B4-BE49-F238E27FC236}">
                <a16:creationId xmlns:a16="http://schemas.microsoft.com/office/drawing/2014/main" id="{14BB8CFD-5A51-C5A7-3404-E8C77C4C75E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32504"/>
          <a:stretch/>
        </p:blipFill>
        <p:spPr>
          <a:xfrm>
            <a:off x="7707871" y="4998978"/>
            <a:ext cx="805933" cy="1195161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22CE201-74E0-02CD-F6DF-362583E4D8A7}"/>
              </a:ext>
            </a:extLst>
          </p:cNvPr>
          <p:cNvSpPr txBox="1"/>
          <p:nvPr/>
        </p:nvSpPr>
        <p:spPr>
          <a:xfrm>
            <a:off x="249480" y="1229871"/>
            <a:ext cx="210692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Davide De Salvador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Stefano Bertoldo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Enrico Napolitani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Francesco Sgarbossa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Chiara Carraro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EE6BB94-C48E-AA5B-2653-969E823BE133}"/>
              </a:ext>
            </a:extLst>
          </p:cNvPr>
          <p:cNvSpPr txBox="1"/>
          <p:nvPr/>
        </p:nvSpPr>
        <p:spPr>
          <a:xfrm>
            <a:off x="2909666" y="1173504"/>
            <a:ext cx="19356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Sara </a:t>
            </a:r>
            <a:r>
              <a:rPr kumimoji="0" lang="it-IT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Carturan</a:t>
            </a: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Gianluigi Maggioni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Francesco Recchia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Dino </a:t>
            </a:r>
            <a:r>
              <a:rPr kumimoji="0" lang="it-IT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Bazzacco</a:t>
            </a: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Filippo </a:t>
            </a:r>
            <a:r>
              <a:rPr kumimoji="0" lang="it-IT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Nicolasi</a:t>
            </a: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7EB8A2E-6E95-2A19-3693-59B004E1EA43}"/>
              </a:ext>
            </a:extLst>
          </p:cNvPr>
          <p:cNvSpPr txBox="1"/>
          <p:nvPr/>
        </p:nvSpPr>
        <p:spPr>
          <a:xfrm>
            <a:off x="5449153" y="1173504"/>
            <a:ext cx="1592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Walter Raniero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Daniel Napoli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magine 14" descr="Università degli Studi di Padova">
            <a:extLst>
              <a:ext uri="{FF2B5EF4-FFF2-40B4-BE49-F238E27FC236}">
                <a16:creationId xmlns:a16="http://schemas.microsoft.com/office/drawing/2014/main" id="{67263B35-40AE-FBCA-9F2C-6293161961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80" y="2751518"/>
            <a:ext cx="2385883" cy="7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B7510A8-FF21-E683-C431-3BD5F24BFB58}"/>
              </a:ext>
            </a:extLst>
          </p:cNvPr>
          <p:cNvSpPr txBox="1"/>
          <p:nvPr/>
        </p:nvSpPr>
        <p:spPr>
          <a:xfrm>
            <a:off x="9926371" y="1163774"/>
            <a:ext cx="18853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Andrea Mazzolari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Lorenzo Malagutti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Andres Gadea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3E99B32-7EE0-DFFA-2A26-D0330188AB07}"/>
              </a:ext>
            </a:extLst>
          </p:cNvPr>
          <p:cNvSpPr txBox="1"/>
          <p:nvPr/>
        </p:nvSpPr>
        <p:spPr>
          <a:xfrm>
            <a:off x="7599544" y="1173504"/>
            <a:ext cx="18300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Stefano Capra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Giacomo </a:t>
            </a:r>
            <a:r>
              <a:rPr kumimoji="0" lang="it-IT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Secci</a:t>
            </a: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Alberto </a:t>
            </a:r>
            <a:r>
              <a:rPr kumimoji="0" lang="it-IT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Pullia</a:t>
            </a: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Bénédicte</a:t>
            </a: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Million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Luciano Manara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19D77ABA-8827-BDB3-A0DB-DEFB76D3F19B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25" t="6449" r="14336" b="32667"/>
          <a:stretch/>
        </p:blipFill>
        <p:spPr>
          <a:xfrm>
            <a:off x="10009396" y="3673872"/>
            <a:ext cx="848480" cy="1115047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F4286497-7343-DF18-2351-2C9358FD28F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9982" r="18649"/>
          <a:stretch/>
        </p:blipFill>
        <p:spPr>
          <a:xfrm>
            <a:off x="8875180" y="3664001"/>
            <a:ext cx="812524" cy="1103316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944FC58A-9890-0B6A-B853-D768C32BF19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01413" y="5051809"/>
            <a:ext cx="980279" cy="1103318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625F8E6A-612C-0669-123B-3C31F4AFF128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7143" r="6201"/>
          <a:stretch/>
        </p:blipFill>
        <p:spPr>
          <a:xfrm>
            <a:off x="9935437" y="5083475"/>
            <a:ext cx="999215" cy="1075783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A8884EDE-FEEF-524F-9A18-5E87AE4422F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36345" y="3607462"/>
            <a:ext cx="1107387" cy="1103316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5D10152E-1FC8-2C79-E627-5A5F7E43F50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85800" y="3603312"/>
            <a:ext cx="955549" cy="1039862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518A70FC-BE11-CED9-2449-32D158164B1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446" y="2837654"/>
            <a:ext cx="1882017" cy="632481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0BD27CBF-1823-54E2-2B85-14E11DF5ED20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197" y="3667956"/>
            <a:ext cx="849138" cy="1075783"/>
          </a:xfrm>
          <a:prstGeom prst="rect">
            <a:avLst/>
          </a:prstGeom>
        </p:spPr>
      </p:pic>
      <p:pic>
        <p:nvPicPr>
          <p:cNvPr id="26" name="Immagine 25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6AE22937-F042-B124-B6C5-48F6FE00BE7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049" y="2770582"/>
            <a:ext cx="2187975" cy="680340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F1066C3A-FBFA-D07C-8786-AD9CD8ACDF28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8" b="17390"/>
          <a:stretch/>
        </p:blipFill>
        <p:spPr>
          <a:xfrm>
            <a:off x="4771866" y="2712564"/>
            <a:ext cx="2108924" cy="829774"/>
          </a:xfrm>
          <a:prstGeom prst="rect">
            <a:avLst/>
          </a:prstGeom>
        </p:spPr>
      </p:pic>
      <p:pic>
        <p:nvPicPr>
          <p:cNvPr id="28" name="Immagine 27" descr="Immagine che contiene Carattere, testo, tipografia, Elementi grafici&#10;&#10;Descrizione generata automaticamente">
            <a:extLst>
              <a:ext uri="{FF2B5EF4-FFF2-40B4-BE49-F238E27FC236}">
                <a16:creationId xmlns:a16="http://schemas.microsoft.com/office/drawing/2014/main" id="{2F8AB8E7-73EA-E238-3E2D-83D45FFD701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296" y="2815590"/>
            <a:ext cx="998465" cy="653050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D739DFA4-CD3A-370F-FAB7-E214A504BA2A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1088044" y="5186116"/>
            <a:ext cx="872291" cy="987500"/>
          </a:xfrm>
          <a:prstGeom prst="rect">
            <a:avLst/>
          </a:prstGeom>
        </p:spPr>
      </p:pic>
      <p:pic>
        <p:nvPicPr>
          <p:cNvPr id="30" name="Immagine 29" descr="Immagine che contiene Viso umano, persona, muro, Fronte&#10;&#10;Il contenuto generato dall'IA potrebbe non essere corretto.">
            <a:extLst>
              <a:ext uri="{FF2B5EF4-FFF2-40B4-BE49-F238E27FC236}">
                <a16:creationId xmlns:a16="http://schemas.microsoft.com/office/drawing/2014/main" id="{5731F9EF-BE2E-CED0-569D-06B31D10EBA7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5" t="-601" r="17268" b="601"/>
          <a:stretch/>
        </p:blipFill>
        <p:spPr>
          <a:xfrm>
            <a:off x="3199294" y="3570454"/>
            <a:ext cx="1113293" cy="1113585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534335D8-3E7B-5939-3F43-987FE34CA348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 l="-27123" t="-8167" r="27123" b="8167"/>
          <a:stretch/>
        </p:blipFill>
        <p:spPr>
          <a:xfrm>
            <a:off x="3287160" y="4869331"/>
            <a:ext cx="1260042" cy="1171098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7996133A-4557-1AD7-4D50-948610FDD251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19" y="2854154"/>
            <a:ext cx="972176" cy="6100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966513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E1D3C2D-E752-C6CD-2014-24BD833DC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3516" y="6328431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32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9E3134B-B202-6F13-FFB8-57A65DA87449}"/>
              </a:ext>
            </a:extLst>
          </p:cNvPr>
          <p:cNvSpPr txBox="1"/>
          <p:nvPr/>
        </p:nvSpPr>
        <p:spPr>
          <a:xfrm>
            <a:off x="7543890" y="1761599"/>
            <a:ext cx="440871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002060"/>
                </a:solidFill>
              </a:rPr>
              <a:t>Thanks for</a:t>
            </a:r>
          </a:p>
          <a:p>
            <a:pPr algn="ctr"/>
            <a:r>
              <a:rPr lang="it-IT" sz="4400" b="1" dirty="0" err="1">
                <a:solidFill>
                  <a:srgbClr val="002060"/>
                </a:solidFill>
              </a:rPr>
              <a:t>your</a:t>
            </a:r>
            <a:r>
              <a:rPr lang="it-IT" sz="4400" b="1" dirty="0">
                <a:solidFill>
                  <a:srgbClr val="002060"/>
                </a:solidFill>
              </a:rPr>
              <a:t> Attention !</a:t>
            </a:r>
          </a:p>
          <a:p>
            <a:pPr algn="ctr"/>
            <a:endParaRPr lang="it-IT" sz="4400" b="1" dirty="0"/>
          </a:p>
          <a:p>
            <a:pPr algn="ctr"/>
            <a:r>
              <a:rPr lang="it-IT" sz="2000" dirty="0">
                <a:solidFill>
                  <a:srgbClr val="002060"/>
                </a:solidFill>
              </a:rPr>
              <a:t>walter.raniero@lnl.infn.it</a:t>
            </a:r>
            <a:endParaRPr lang="en-GB" sz="2000" dirty="0">
              <a:solidFill>
                <a:srgbClr val="002060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08E63BF-6588-CB73-E63C-CD756D85C7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344" y="4378533"/>
            <a:ext cx="1405806" cy="882199"/>
          </a:xfrm>
          <a:prstGeom prst="rect">
            <a:avLst/>
          </a:pr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7730749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6FA07A-C0D3-3F31-118F-DDA4EF6AB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92407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D45ACF-DEEC-6BFF-2EC5-E84A35BD8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EBEBB27-27A9-7E7B-757D-F6C3DE7F74E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06A98F3-FD94-7838-F7F3-828E8B3FC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34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3FC584E-F55C-B6CD-8169-47BCD0784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043" y="1570296"/>
            <a:ext cx="6489688" cy="4749136"/>
          </a:xfrm>
          <a:prstGeom prst="rect">
            <a:avLst/>
          </a:prstGeom>
        </p:spPr>
      </p:pic>
      <p:sp>
        <p:nvSpPr>
          <p:cNvPr id="8" name="TextBox 17">
            <a:extLst>
              <a:ext uri="{FF2B5EF4-FFF2-40B4-BE49-F238E27FC236}">
                <a16:creationId xmlns:a16="http://schemas.microsoft.com/office/drawing/2014/main" id="{20FFB6F2-DBC0-9081-1FB2-CAD00B13B039}"/>
              </a:ext>
            </a:extLst>
          </p:cNvPr>
          <p:cNvSpPr txBox="1"/>
          <p:nvPr/>
        </p:nvSpPr>
        <p:spPr>
          <a:xfrm>
            <a:off x="10055864" y="1152815"/>
            <a:ext cx="1635153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solidFill>
                  <a:prstClr val="black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V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depl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: 1300V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8A4CCC22-5EF2-A074-0E0A-115285C1B6D9}"/>
              </a:ext>
            </a:extLst>
          </p:cNvPr>
          <p:cNvCxnSpPr>
            <a:cxnSpLocks/>
          </p:cNvCxnSpPr>
          <p:nvPr/>
        </p:nvCxnSpPr>
        <p:spPr>
          <a:xfrm>
            <a:off x="10865051" y="1519144"/>
            <a:ext cx="0" cy="328966"/>
          </a:xfrm>
          <a:prstGeom prst="straightConnector1">
            <a:avLst/>
          </a:prstGeom>
          <a:ln w="31750">
            <a:solidFill>
              <a:srgbClr val="37E35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>
            <a:extLst>
              <a:ext uri="{FF2B5EF4-FFF2-40B4-BE49-F238E27FC236}">
                <a16:creationId xmlns:a16="http://schemas.microsoft.com/office/drawing/2014/main" id="{008E4601-757A-6990-911D-7E6F5578577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7187" y="4952789"/>
            <a:ext cx="1844368" cy="1192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62;p8" descr="A picture containing indoor&#10;&#10;Description automatically generated">
            <a:extLst>
              <a:ext uri="{FF2B5EF4-FFF2-40B4-BE49-F238E27FC236}">
                <a16:creationId xmlns:a16="http://schemas.microsoft.com/office/drawing/2014/main" id="{F6EC6A28-F9A5-0B75-78F4-7684DCCE220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0924" t="875" r="648" b="48432"/>
          <a:stretch/>
        </p:blipFill>
        <p:spPr>
          <a:xfrm>
            <a:off x="157187" y="3387809"/>
            <a:ext cx="1844368" cy="1042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17DB982A-5D85-BE09-9C22-691BC12B76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177" y="1423846"/>
            <a:ext cx="1198184" cy="1597579"/>
          </a:xfrm>
          <a:prstGeom prst="rect">
            <a:avLst/>
          </a:prstGeom>
          <a:ln w="57150">
            <a:noFill/>
          </a:ln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2CCBD32-FF75-1913-B7DC-BCFF2061F7A0}"/>
              </a:ext>
            </a:extLst>
          </p:cNvPr>
          <p:cNvSpPr txBox="1"/>
          <p:nvPr/>
        </p:nvSpPr>
        <p:spPr>
          <a:xfrm>
            <a:off x="2600269" y="1134723"/>
            <a:ext cx="18408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n+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junction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(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spring contact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209B0E4-A19E-76A3-7068-1F6D23F7875C}"/>
              </a:ext>
            </a:extLst>
          </p:cNvPr>
          <p:cNvSpPr txBox="1"/>
          <p:nvPr/>
        </p:nvSpPr>
        <p:spPr>
          <a:xfrm>
            <a:off x="2553818" y="3201122"/>
            <a:ext cx="2503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n+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junction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(!) / (!)(!)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(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indium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pad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comat Pro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3A5D5DA-DB08-037C-DA3D-13413FF5F56C}"/>
              </a:ext>
            </a:extLst>
          </p:cNvPr>
          <p:cNvSpPr txBox="1"/>
          <p:nvPr/>
        </p:nvSpPr>
        <p:spPr>
          <a:xfrm>
            <a:off x="2553818" y="4520895"/>
            <a:ext cx="2177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n+ </a:t>
            </a:r>
            <a:r>
              <a:rPr kumimoji="0" lang="it-IT" sz="2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junction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(!)(!)(!)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(</a:t>
            </a:r>
            <a:r>
              <a:rPr kumimoji="0" lang="it-IT" sz="20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elastic</a:t>
            </a:r>
            <a:r>
              <a:rPr kumimoji="0" lang="it-IT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 </a:t>
            </a:r>
            <a:r>
              <a:rPr kumimoji="0" lang="it-IT" sz="20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comat Pro"/>
              </a:rPr>
              <a:t>tabs</a:t>
            </a:r>
            <a:r>
              <a:rPr kumimoji="0" lang="it-IT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)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</p:txBody>
      </p:sp>
      <p:sp>
        <p:nvSpPr>
          <p:cNvPr id="16" name="TextBox 17">
            <a:extLst>
              <a:ext uri="{FF2B5EF4-FFF2-40B4-BE49-F238E27FC236}">
                <a16:creationId xmlns:a16="http://schemas.microsoft.com/office/drawing/2014/main" id="{FD1F142D-DFCB-59FA-9418-D603823734DC}"/>
              </a:ext>
            </a:extLst>
          </p:cNvPr>
          <p:cNvSpPr txBox="1"/>
          <p:nvPr/>
        </p:nvSpPr>
        <p:spPr>
          <a:xfrm>
            <a:off x="2596094" y="5212359"/>
            <a:ext cx="2135053" cy="923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600">
                <a:solidFill>
                  <a:prstClr val="black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Sb/p-HPGE/Al,</a:t>
            </a:r>
          </a:p>
          <a:p>
            <a:pPr lvl="0">
              <a:defRPr/>
            </a:pPr>
            <a:r>
              <a:rPr lang="it-IT" sz="1800" dirty="0">
                <a:latin typeface="Cocomat Pro"/>
              </a:rPr>
              <a:t>N=6x10</a:t>
            </a:r>
            <a:r>
              <a:rPr lang="it-IT" sz="1800" baseline="30000" dirty="0">
                <a:latin typeface="Cocomat Pro"/>
              </a:rPr>
              <a:t>9</a:t>
            </a:r>
            <a:r>
              <a:rPr lang="it-IT" sz="1800" dirty="0">
                <a:latin typeface="Cocomat Pro"/>
              </a:rPr>
              <a:t> cm</a:t>
            </a:r>
            <a:r>
              <a:rPr lang="it-IT" sz="1800" baseline="30000" dirty="0">
                <a:latin typeface="Cocomat Pro"/>
              </a:rPr>
              <a:t>-3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D=40mm,  t=20mm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BC4B19B6-88AA-7A6A-6CBC-ADDFA40562C9}"/>
              </a:ext>
            </a:extLst>
          </p:cNvPr>
          <p:cNvSpPr txBox="1"/>
          <p:nvPr/>
        </p:nvSpPr>
        <p:spPr>
          <a:xfrm>
            <a:off x="2578752" y="1886539"/>
            <a:ext cx="2066473" cy="923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Sb/p-HPGE/Al,</a:t>
            </a:r>
          </a:p>
          <a:p>
            <a:pPr lvl="0" algn="ctr">
              <a:defRPr/>
            </a:pPr>
            <a:r>
              <a:rPr lang="it-IT" dirty="0">
                <a:solidFill>
                  <a:prstClr val="black"/>
                </a:solidFill>
                <a:latin typeface="Cocomat Pro"/>
              </a:rPr>
              <a:t>N=1.6x10</a:t>
            </a:r>
            <a:r>
              <a:rPr lang="it-IT" baseline="30000" dirty="0">
                <a:solidFill>
                  <a:prstClr val="black"/>
                </a:solidFill>
                <a:latin typeface="Cocomat Pro"/>
              </a:rPr>
              <a:t>10</a:t>
            </a:r>
            <a:r>
              <a:rPr lang="it-IT" dirty="0">
                <a:solidFill>
                  <a:prstClr val="black"/>
                </a:solidFill>
                <a:latin typeface="Cocomat Pro"/>
              </a:rPr>
              <a:t> cm</a:t>
            </a:r>
            <a:r>
              <a:rPr lang="it-IT" baseline="30000" dirty="0">
                <a:solidFill>
                  <a:prstClr val="black"/>
                </a:solidFill>
                <a:latin typeface="Cocomat Pro"/>
              </a:rPr>
              <a:t>-3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L=35mm,  t=10mm</a:t>
            </a:r>
          </a:p>
        </p:txBody>
      </p:sp>
      <p:sp>
        <p:nvSpPr>
          <p:cNvPr id="18" name="Onda 17">
            <a:extLst>
              <a:ext uri="{FF2B5EF4-FFF2-40B4-BE49-F238E27FC236}">
                <a16:creationId xmlns:a16="http://schemas.microsoft.com/office/drawing/2014/main" id="{0C2B7498-6F50-B785-0709-FD91AEBB4B40}"/>
              </a:ext>
            </a:extLst>
          </p:cNvPr>
          <p:cNvSpPr/>
          <p:nvPr/>
        </p:nvSpPr>
        <p:spPr>
          <a:xfrm>
            <a:off x="5553500" y="2930522"/>
            <a:ext cx="3156367" cy="879754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FF00">
              <a:alpha val="3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comat Pro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608400C-64D3-70E6-96DF-9697E82C29C9}"/>
              </a:ext>
            </a:extLst>
          </p:cNvPr>
          <p:cNvSpPr txBox="1"/>
          <p:nvPr/>
        </p:nvSpPr>
        <p:spPr>
          <a:xfrm>
            <a:off x="5768149" y="3073680"/>
            <a:ext cx="1208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Contact force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D7679DC-9B5C-2779-836F-EC932E31A9E7}"/>
              </a:ext>
            </a:extLst>
          </p:cNvPr>
          <p:cNvSpPr txBox="1"/>
          <p:nvPr/>
        </p:nvSpPr>
        <p:spPr>
          <a:xfrm>
            <a:off x="7113132" y="3136612"/>
            <a:ext cx="1459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1" dirty="0">
                <a:solidFill>
                  <a:prstClr val="black"/>
                </a:solidFill>
                <a:latin typeface="Cocomat Pro"/>
              </a:rPr>
              <a:t>Breakdown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Voltage</a:t>
            </a:r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57DB9136-E55E-C29D-896F-037C25775A9F}"/>
              </a:ext>
            </a:extLst>
          </p:cNvPr>
          <p:cNvCxnSpPr>
            <a:cxnSpLocks/>
          </p:cNvCxnSpPr>
          <p:nvPr/>
        </p:nvCxnSpPr>
        <p:spPr>
          <a:xfrm>
            <a:off x="6712711" y="3188427"/>
            <a:ext cx="0" cy="35528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74F37B7B-7ACB-82E5-D9B2-71A96FF3AF62}"/>
              </a:ext>
            </a:extLst>
          </p:cNvPr>
          <p:cNvCxnSpPr>
            <a:cxnSpLocks/>
          </p:cNvCxnSpPr>
          <p:nvPr/>
        </p:nvCxnSpPr>
        <p:spPr>
          <a:xfrm flipV="1">
            <a:off x="8514469" y="3152526"/>
            <a:ext cx="0" cy="39118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468418D-D839-463F-A155-22BD30AEB01B}"/>
              </a:ext>
            </a:extLst>
          </p:cNvPr>
          <p:cNvSpPr txBox="1"/>
          <p:nvPr/>
        </p:nvSpPr>
        <p:spPr>
          <a:xfrm>
            <a:off x="4774231" y="617259"/>
            <a:ext cx="72781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2D – Planar PLM segmented detector : I-V test</a:t>
            </a:r>
          </a:p>
        </p:txBody>
      </p:sp>
    </p:spTree>
    <p:extLst>
      <p:ext uri="{BB962C8B-B14F-4D97-AF65-F5344CB8AC3E}">
        <p14:creationId xmlns:p14="http://schemas.microsoft.com/office/powerpoint/2010/main" val="105049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54D588-7401-1334-AA1B-38BB16875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42E7016-4F05-F2B0-979B-706E7899AF9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901D24F-E492-ADD2-5232-1A29D5B61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5" name="TextBox 17">
            <a:extLst>
              <a:ext uri="{FF2B5EF4-FFF2-40B4-BE49-F238E27FC236}">
                <a16:creationId xmlns:a16="http://schemas.microsoft.com/office/drawing/2014/main" id="{9B3DD546-0B89-0304-74B7-4349DFE6ADEE}"/>
              </a:ext>
            </a:extLst>
          </p:cNvPr>
          <p:cNvSpPr txBox="1"/>
          <p:nvPr/>
        </p:nvSpPr>
        <p:spPr>
          <a:xfrm>
            <a:off x="971885" y="3810544"/>
            <a:ext cx="2079430" cy="107721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241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Am</a:t>
            </a:r>
            <a:endParaRPr kumimoji="0" lang="en-US" sz="16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E = 59,5 keV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FWHM = &lt; 2 keV until threshold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4E5C007-441F-5FDA-1F22-54BD33F753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2898" y="3032384"/>
            <a:ext cx="8544236" cy="3176996"/>
          </a:xfrm>
          <a:prstGeom prst="rect">
            <a:avLst/>
          </a:prstGeom>
        </p:spPr>
      </p:pic>
      <p:sp>
        <p:nvSpPr>
          <p:cNvPr id="7" name="TextBox 17">
            <a:extLst>
              <a:ext uri="{FF2B5EF4-FFF2-40B4-BE49-F238E27FC236}">
                <a16:creationId xmlns:a16="http://schemas.microsoft.com/office/drawing/2014/main" id="{1CA1B422-4FEB-A19E-F4AE-8B2E739155EE}"/>
              </a:ext>
            </a:extLst>
          </p:cNvPr>
          <p:cNvSpPr txBox="1"/>
          <p:nvPr/>
        </p:nvSpPr>
        <p:spPr>
          <a:xfrm>
            <a:off x="612810" y="1633596"/>
            <a:ext cx="6394358" cy="101566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Operational Voltage 80-120-160V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Neutron irradiation for 20 and 2 min to 5 min runs with 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241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Am to better characterize resolution worsening </a:t>
            </a: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CCF5F414-BA9D-A27B-DE7D-CD0BC7FD2013}"/>
              </a:ext>
            </a:extLst>
          </p:cNvPr>
          <p:cNvSpPr txBox="1"/>
          <p:nvPr/>
        </p:nvSpPr>
        <p:spPr>
          <a:xfrm>
            <a:off x="7007168" y="1801560"/>
            <a:ext cx="4130990" cy="101566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Drastic drop in resolution after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≈ 3∙10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9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neutrons/cm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irradiation fluence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621CFD9-0E1A-515B-D4AC-4AABE0475AB2}"/>
              </a:ext>
            </a:extLst>
          </p:cNvPr>
          <p:cNvSpPr txBox="1"/>
          <p:nvPr/>
        </p:nvSpPr>
        <p:spPr>
          <a:xfrm>
            <a:off x="4301341" y="590662"/>
            <a:ext cx="83312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it-IT" sz="2800" dirty="0" err="1">
                <a:latin typeface="Cocomat Pro"/>
              </a:rPr>
              <a:t>Neutrons</a:t>
            </a:r>
            <a:r>
              <a:rPr lang="it-IT" sz="2800" dirty="0">
                <a:latin typeface="Cocomat Pro"/>
              </a:rPr>
              <a:t> </a:t>
            </a:r>
            <a:r>
              <a:rPr lang="it-IT" sz="2800" dirty="0" err="1">
                <a:latin typeface="Cocomat Pro"/>
              </a:rPr>
              <a:t>damage</a:t>
            </a:r>
            <a:r>
              <a:rPr lang="it-IT" sz="2800" dirty="0">
                <a:latin typeface="Cocomat Pro"/>
              </a:rPr>
              <a:t> on planar PLM </a:t>
            </a:r>
            <a:r>
              <a:rPr lang="it-IT" sz="2800" dirty="0" err="1">
                <a:latin typeface="Cocomat Pro"/>
              </a:rPr>
              <a:t>segmented</a:t>
            </a:r>
            <a:r>
              <a:rPr lang="it-IT" sz="2800" dirty="0">
                <a:latin typeface="Cocomat Pro"/>
              </a:rPr>
              <a:t> detector</a:t>
            </a:r>
          </a:p>
        </p:txBody>
      </p:sp>
    </p:spTree>
    <p:extLst>
      <p:ext uri="{BB962C8B-B14F-4D97-AF65-F5344CB8AC3E}">
        <p14:creationId xmlns:p14="http://schemas.microsoft.com/office/powerpoint/2010/main" val="42847014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3D8C7D-6881-7BD1-FDA5-8103959F9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F95B1AA-4377-56DB-3F2D-FB1B5CFE8D4C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F5DBC23-D249-DC9D-C50C-C7391B348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36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03AB291-19A8-00D1-C6BC-5586E0667DFF}"/>
              </a:ext>
            </a:extLst>
          </p:cNvPr>
          <p:cNvSpPr txBox="1"/>
          <p:nvPr/>
        </p:nvSpPr>
        <p:spPr>
          <a:xfrm>
            <a:off x="5593429" y="600601"/>
            <a:ext cx="3471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PLM laser Technology</a:t>
            </a:r>
            <a:endParaRPr lang="en-GB" sz="2800" dirty="0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F420CF6B-BD19-9796-5682-584419F32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9474" y="1149004"/>
            <a:ext cx="6250627" cy="4942965"/>
          </a:xfrm>
          <a:prstGeom prst="rect">
            <a:avLst/>
          </a:prstGeom>
        </p:spPr>
      </p:pic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E648BC8-091E-6563-6C2A-C329BF641116}"/>
              </a:ext>
            </a:extLst>
          </p:cNvPr>
          <p:cNvCxnSpPr>
            <a:cxnSpLocks/>
          </p:cNvCxnSpPr>
          <p:nvPr/>
        </p:nvCxnSpPr>
        <p:spPr>
          <a:xfrm flipH="1">
            <a:off x="4287766" y="5261569"/>
            <a:ext cx="5190478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tailEnd type="triangle"/>
          </a:ln>
          <a:effectLst/>
        </p:spPr>
      </p:cxnSp>
      <p:sp>
        <p:nvSpPr>
          <p:cNvPr id="21" name="TextBox 17">
            <a:extLst>
              <a:ext uri="{FF2B5EF4-FFF2-40B4-BE49-F238E27FC236}">
                <a16:creationId xmlns:a16="http://schemas.microsoft.com/office/drawing/2014/main" id="{421E60C3-32C6-D626-564E-9D16EA35D6AD}"/>
              </a:ext>
            </a:extLst>
          </p:cNvPr>
          <p:cNvSpPr txBox="1"/>
          <p:nvPr/>
        </p:nvSpPr>
        <p:spPr>
          <a:xfrm>
            <a:off x="9619755" y="3655025"/>
            <a:ext cx="1175353" cy="400110"/>
          </a:xfrm>
          <a:prstGeom prst="rect">
            <a:avLst/>
          </a:prstGeom>
          <a:solidFill>
            <a:srgbClr val="8AC4A7">
              <a:lumMod val="40000"/>
              <a:lumOff val="60000"/>
            </a:srgb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000" i="1">
                <a:solidFill>
                  <a:srgbClr val="7030A0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comat Pro"/>
              </a:rPr>
              <a:t>Z-axis</a:t>
            </a:r>
          </a:p>
        </p:txBody>
      </p:sp>
      <p:sp>
        <p:nvSpPr>
          <p:cNvPr id="22" name="TextBox 17">
            <a:extLst>
              <a:ext uri="{FF2B5EF4-FFF2-40B4-BE49-F238E27FC236}">
                <a16:creationId xmlns:a16="http://schemas.microsoft.com/office/drawing/2014/main" id="{27C70C3B-78CD-B875-8289-A82826B83F9C}"/>
              </a:ext>
            </a:extLst>
          </p:cNvPr>
          <p:cNvSpPr txBox="1"/>
          <p:nvPr/>
        </p:nvSpPr>
        <p:spPr>
          <a:xfrm>
            <a:off x="9562441" y="1961487"/>
            <a:ext cx="1057186" cy="400110"/>
          </a:xfrm>
          <a:prstGeom prst="rect">
            <a:avLst/>
          </a:prstGeom>
          <a:solidFill>
            <a:srgbClr val="8AC4A7">
              <a:lumMod val="40000"/>
              <a:lumOff val="60000"/>
            </a:srgbClr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000" i="1">
                <a:solidFill>
                  <a:srgbClr val="7030A0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comat Pro"/>
              </a:rPr>
              <a:t>Rotor</a:t>
            </a:r>
          </a:p>
        </p:txBody>
      </p:sp>
      <p:sp>
        <p:nvSpPr>
          <p:cNvPr id="23" name="TextBox 17">
            <a:extLst>
              <a:ext uri="{FF2B5EF4-FFF2-40B4-BE49-F238E27FC236}">
                <a16:creationId xmlns:a16="http://schemas.microsoft.com/office/drawing/2014/main" id="{B50581F4-CDF1-BA45-2ADC-5EAC79DCA2B5}"/>
              </a:ext>
            </a:extLst>
          </p:cNvPr>
          <p:cNvSpPr txBox="1"/>
          <p:nvPr/>
        </p:nvSpPr>
        <p:spPr>
          <a:xfrm>
            <a:off x="9562441" y="5107680"/>
            <a:ext cx="1286121" cy="400110"/>
          </a:xfrm>
          <a:prstGeom prst="rect">
            <a:avLst/>
          </a:prstGeom>
          <a:solidFill>
            <a:srgbClr val="8AC4A7">
              <a:lumMod val="40000"/>
              <a:lumOff val="60000"/>
            </a:srgb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000" i="1">
                <a:solidFill>
                  <a:srgbClr val="7030A0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comat Pro"/>
              </a:rPr>
              <a:t>XY-axes</a:t>
            </a:r>
          </a:p>
        </p:txBody>
      </p:sp>
      <p:sp>
        <p:nvSpPr>
          <p:cNvPr id="24" name="TextBox 17">
            <a:extLst>
              <a:ext uri="{FF2B5EF4-FFF2-40B4-BE49-F238E27FC236}">
                <a16:creationId xmlns:a16="http://schemas.microsoft.com/office/drawing/2014/main" id="{93B13F31-1BA3-2D92-4D12-FB96EAFFD734}"/>
              </a:ext>
            </a:extLst>
          </p:cNvPr>
          <p:cNvSpPr txBox="1"/>
          <p:nvPr/>
        </p:nvSpPr>
        <p:spPr>
          <a:xfrm>
            <a:off x="9619755" y="3139680"/>
            <a:ext cx="999872" cy="400110"/>
          </a:xfrm>
          <a:prstGeom prst="rect">
            <a:avLst/>
          </a:prstGeom>
          <a:solidFill>
            <a:srgbClr val="8AC4A7">
              <a:lumMod val="40000"/>
              <a:lumOff val="60000"/>
            </a:srgbClr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000" i="1">
                <a:solidFill>
                  <a:srgbClr val="7030A0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comat Pro"/>
              </a:rPr>
              <a:t>Z-axis</a:t>
            </a:r>
          </a:p>
        </p:txBody>
      </p:sp>
      <p:sp>
        <p:nvSpPr>
          <p:cNvPr id="25" name="TextBox 17">
            <a:extLst>
              <a:ext uri="{FF2B5EF4-FFF2-40B4-BE49-F238E27FC236}">
                <a16:creationId xmlns:a16="http://schemas.microsoft.com/office/drawing/2014/main" id="{9BA0C85E-E897-1EFE-434D-C80AB8B90145}"/>
              </a:ext>
            </a:extLst>
          </p:cNvPr>
          <p:cNvSpPr txBox="1"/>
          <p:nvPr/>
        </p:nvSpPr>
        <p:spPr>
          <a:xfrm>
            <a:off x="9590661" y="2551230"/>
            <a:ext cx="1185711" cy="400110"/>
          </a:xfrm>
          <a:prstGeom prst="rect">
            <a:avLst/>
          </a:prstGeom>
          <a:solidFill>
            <a:srgbClr val="8AC4A7">
              <a:lumMod val="40000"/>
              <a:lumOff val="60000"/>
            </a:srgbClr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000" i="1">
                <a:solidFill>
                  <a:srgbClr val="7030A0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comat Pro"/>
              </a:rPr>
              <a:t>Rotor</a:t>
            </a: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7A6638EE-1C39-0B68-768E-F295FDCD0C3A}"/>
              </a:ext>
            </a:extLst>
          </p:cNvPr>
          <p:cNvCxnSpPr/>
          <p:nvPr/>
        </p:nvCxnSpPr>
        <p:spPr>
          <a:xfrm flipH="1">
            <a:off x="6848547" y="2128793"/>
            <a:ext cx="2654424" cy="0"/>
          </a:xfrm>
          <a:prstGeom prst="straightConnector1">
            <a:avLst/>
          </a:prstGeom>
          <a:noFill/>
          <a:ln w="28575" cap="flat" cmpd="sng" algn="ctr">
            <a:solidFill>
              <a:srgbClr val="00B0F0"/>
            </a:solidFill>
            <a:prstDash val="sysDash"/>
            <a:tailEnd type="triangle"/>
          </a:ln>
          <a:effectLst/>
        </p:spPr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4B156AC3-741A-28C6-2A5B-B5B504E56C73}"/>
              </a:ext>
            </a:extLst>
          </p:cNvPr>
          <p:cNvCxnSpPr>
            <a:cxnSpLocks/>
          </p:cNvCxnSpPr>
          <p:nvPr/>
        </p:nvCxnSpPr>
        <p:spPr>
          <a:xfrm flipH="1">
            <a:off x="7728907" y="3313009"/>
            <a:ext cx="1848028" cy="0"/>
          </a:xfrm>
          <a:prstGeom prst="straightConnector1">
            <a:avLst/>
          </a:prstGeom>
          <a:noFill/>
          <a:ln w="28575" cap="flat" cmpd="sng" algn="ctr">
            <a:solidFill>
              <a:srgbClr val="00B0F0"/>
            </a:solidFill>
            <a:prstDash val="sysDash"/>
            <a:tailEnd type="triangle"/>
          </a:ln>
          <a:effectLst/>
        </p:spPr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E2B7BD38-B262-6BF9-9864-8DF0A503302B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5655745" y="2751285"/>
            <a:ext cx="3934916" cy="315103"/>
          </a:xfrm>
          <a:prstGeom prst="straightConnector1">
            <a:avLst/>
          </a:prstGeom>
          <a:noFill/>
          <a:ln w="28575" cap="flat" cmpd="sng" algn="ctr">
            <a:solidFill>
              <a:srgbClr val="00B0F0"/>
            </a:solidFill>
            <a:prstDash val="sysDash"/>
            <a:tailEnd type="triangle"/>
          </a:ln>
          <a:effectLst/>
        </p:spPr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AA8C5F51-01DC-8B39-9B4C-1B4D3A4B7481}"/>
              </a:ext>
            </a:extLst>
          </p:cNvPr>
          <p:cNvCxnSpPr>
            <a:cxnSpLocks/>
          </p:cNvCxnSpPr>
          <p:nvPr/>
        </p:nvCxnSpPr>
        <p:spPr>
          <a:xfrm flipH="1">
            <a:off x="4672432" y="3774274"/>
            <a:ext cx="4918229" cy="0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ysDash"/>
            <a:tailEnd type="triangle"/>
          </a:ln>
          <a:effectLst/>
        </p:spPr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046D0467-114A-FB6F-E109-2862562757C2}"/>
              </a:ext>
            </a:extLst>
          </p:cNvPr>
          <p:cNvCxnSpPr>
            <a:cxnSpLocks/>
          </p:cNvCxnSpPr>
          <p:nvPr/>
        </p:nvCxnSpPr>
        <p:spPr>
          <a:xfrm>
            <a:off x="5188549" y="1425162"/>
            <a:ext cx="0" cy="1099486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31" name="TextBox 17">
            <a:extLst>
              <a:ext uri="{FF2B5EF4-FFF2-40B4-BE49-F238E27FC236}">
                <a16:creationId xmlns:a16="http://schemas.microsoft.com/office/drawing/2014/main" id="{3587F43D-871A-AD14-4AE1-2E573E94FE56}"/>
              </a:ext>
            </a:extLst>
          </p:cNvPr>
          <p:cNvSpPr txBox="1"/>
          <p:nvPr/>
        </p:nvSpPr>
        <p:spPr>
          <a:xfrm>
            <a:off x="675861" y="2208198"/>
            <a:ext cx="1601523" cy="707886"/>
          </a:xfrm>
          <a:prstGeom prst="rect">
            <a:avLst/>
          </a:prstGeom>
          <a:solidFill>
            <a:srgbClr val="8AC4A7">
              <a:lumMod val="40000"/>
              <a:lumOff val="60000"/>
            </a:srgb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ocomat Pro"/>
              </a:rPr>
              <a:t>2D - Planar detector</a:t>
            </a:r>
          </a:p>
        </p:txBody>
      </p:sp>
      <p:sp>
        <p:nvSpPr>
          <p:cNvPr id="32" name="TextBox 17">
            <a:extLst>
              <a:ext uri="{FF2B5EF4-FFF2-40B4-BE49-F238E27FC236}">
                <a16:creationId xmlns:a16="http://schemas.microsoft.com/office/drawing/2014/main" id="{E69EB802-9429-2F36-90CD-1B0E41BF5F1E}"/>
              </a:ext>
            </a:extLst>
          </p:cNvPr>
          <p:cNvSpPr txBox="1"/>
          <p:nvPr/>
        </p:nvSpPr>
        <p:spPr>
          <a:xfrm>
            <a:off x="675861" y="3066388"/>
            <a:ext cx="1601523" cy="707886"/>
          </a:xfrm>
          <a:prstGeom prst="rect">
            <a:avLst/>
          </a:prstGeom>
          <a:solidFill>
            <a:srgbClr val="8AC4A7">
              <a:lumMod val="40000"/>
              <a:lumOff val="60000"/>
            </a:srgbClr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000" i="1">
                <a:solidFill>
                  <a:srgbClr val="7030A0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comat Pro"/>
              </a:rPr>
              <a:t>3D - Coaxial detector</a:t>
            </a:r>
          </a:p>
        </p:txBody>
      </p: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EDA9D067-54DD-827B-B4A6-BD75437C9E0D}"/>
              </a:ext>
            </a:extLst>
          </p:cNvPr>
          <p:cNvCxnSpPr>
            <a:cxnSpLocks/>
          </p:cNvCxnSpPr>
          <p:nvPr/>
        </p:nvCxnSpPr>
        <p:spPr>
          <a:xfrm flipH="1" flipV="1">
            <a:off x="2242613" y="2662478"/>
            <a:ext cx="2945936" cy="42640"/>
          </a:xfrm>
          <a:prstGeom prst="straightConnector1">
            <a:avLst/>
          </a:prstGeom>
          <a:noFill/>
          <a:ln w="57150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13FBD40E-3D2A-0DFA-5FDD-F6AA44FDA871}"/>
              </a:ext>
            </a:extLst>
          </p:cNvPr>
          <p:cNvCxnSpPr>
            <a:cxnSpLocks/>
          </p:cNvCxnSpPr>
          <p:nvPr/>
        </p:nvCxnSpPr>
        <p:spPr>
          <a:xfrm flipH="1">
            <a:off x="2289823" y="3344685"/>
            <a:ext cx="3259826" cy="36914"/>
          </a:xfrm>
          <a:prstGeom prst="straightConnector1">
            <a:avLst/>
          </a:prstGeom>
          <a:noFill/>
          <a:ln w="57150" cap="flat" cmpd="sng" algn="ctr">
            <a:solidFill>
              <a:srgbClr val="00B0F0"/>
            </a:solidFill>
            <a:prstDash val="solid"/>
            <a:tailEnd type="triangle"/>
          </a:ln>
          <a:effectLst/>
        </p:spPr>
      </p:cxnSp>
      <p:sp>
        <p:nvSpPr>
          <p:cNvPr id="35" name="TextBox 17">
            <a:extLst>
              <a:ext uri="{FF2B5EF4-FFF2-40B4-BE49-F238E27FC236}">
                <a16:creationId xmlns:a16="http://schemas.microsoft.com/office/drawing/2014/main" id="{09131385-28F1-6529-F499-3473F462A2EF}"/>
              </a:ext>
            </a:extLst>
          </p:cNvPr>
          <p:cNvSpPr txBox="1"/>
          <p:nvPr/>
        </p:nvSpPr>
        <p:spPr>
          <a:xfrm>
            <a:off x="4456020" y="1162553"/>
            <a:ext cx="1368964" cy="707886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000" i="1">
                <a:solidFill>
                  <a:srgbClr val="7030A0"/>
                </a:solidFill>
                <a:latin typeface="Tw Cen MT" panose="020B06020201040206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comat Pro"/>
              </a:rPr>
              <a:t>Laser beam</a:t>
            </a:r>
          </a:p>
        </p:txBody>
      </p:sp>
    </p:spTree>
    <p:extLst>
      <p:ext uri="{BB962C8B-B14F-4D97-AF65-F5344CB8AC3E}">
        <p14:creationId xmlns:p14="http://schemas.microsoft.com/office/powerpoint/2010/main" val="331215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283A3EF-33FC-54C9-597F-BEF37EB60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6B6E9E-A5A6-BDF2-4443-448A15874C6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5353DC7-7645-1BD4-42CF-D6DC6C327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3DA38B-0CB2-2F7F-E038-135A297857F9}"/>
              </a:ext>
            </a:extLst>
          </p:cNvPr>
          <p:cNvSpPr txBox="1"/>
          <p:nvPr/>
        </p:nvSpPr>
        <p:spPr>
          <a:xfrm>
            <a:off x="5593429" y="600601"/>
            <a:ext cx="64357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detector state of the art: </a:t>
            </a:r>
            <a:r>
              <a:rPr lang="it-IT" sz="2800" b="1" dirty="0">
                <a:solidFill>
                  <a:srgbClr val="002A48"/>
                </a:solidFill>
                <a:latin typeface="Cocomat Pro" pitchFamily="2" charset="0"/>
              </a:rPr>
              <a:t>AGATA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endParaRPr lang="en-GB" sz="28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FAC3D01-A893-490C-345C-445C283C1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762" y="1705287"/>
            <a:ext cx="3095301" cy="2140405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67E477F-C019-DA07-6256-B917246D9FF0}"/>
              </a:ext>
            </a:extLst>
          </p:cNvPr>
          <p:cNvSpPr txBox="1"/>
          <p:nvPr/>
        </p:nvSpPr>
        <p:spPr>
          <a:xfrm>
            <a:off x="4194642" y="1123131"/>
            <a:ext cx="4734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Cocomat Pro"/>
              </a:rPr>
              <a:t>ATC (AGATA triple cluster detector)</a:t>
            </a:r>
          </a:p>
        </p:txBody>
      </p:sp>
      <p:pic>
        <p:nvPicPr>
          <p:cNvPr id="8" name="Google Shape;153;p3">
            <a:extLst>
              <a:ext uri="{FF2B5EF4-FFF2-40B4-BE49-F238E27FC236}">
                <a16:creationId xmlns:a16="http://schemas.microsoft.com/office/drawing/2014/main" id="{25A752A0-ED97-C24A-80F3-2240A7D5CF1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0045" y="1669980"/>
            <a:ext cx="1481631" cy="186624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2BC9410-9954-1F1F-27F2-7930275CA827}"/>
              </a:ext>
            </a:extLst>
          </p:cNvPr>
          <p:cNvSpPr txBox="1"/>
          <p:nvPr/>
        </p:nvSpPr>
        <p:spPr>
          <a:xfrm>
            <a:off x="1873431" y="1448941"/>
            <a:ext cx="26039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latin typeface="Cocomat Pro"/>
              </a:rPr>
              <a:t>2Kg weight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latin typeface="Cocomat Pro"/>
              </a:rPr>
              <a:t>80 mm </a:t>
            </a:r>
            <a:r>
              <a:rPr lang="it-IT" sz="2400" dirty="0" err="1">
                <a:latin typeface="Cocomat Pro"/>
              </a:rPr>
              <a:t>diameter</a:t>
            </a:r>
            <a:endParaRPr lang="it-IT" sz="2400" dirty="0">
              <a:latin typeface="Cocomat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latin typeface="Cocomat Pro"/>
              </a:rPr>
              <a:t>90mm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latin typeface="Cocomat Pro"/>
              </a:rPr>
              <a:t>1 core </a:t>
            </a:r>
            <a:r>
              <a:rPr lang="it-IT" sz="2400" dirty="0" err="1">
                <a:latin typeface="Cocomat Pro"/>
              </a:rPr>
              <a:t>inner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contact</a:t>
            </a:r>
            <a:endParaRPr lang="it-IT" sz="2400" dirty="0">
              <a:latin typeface="Cocomat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latin typeface="Cocomat Pro"/>
              </a:rPr>
              <a:t>36 </a:t>
            </a:r>
            <a:r>
              <a:rPr lang="it-IT" sz="2400" dirty="0" err="1">
                <a:latin typeface="Cocomat Pro"/>
              </a:rPr>
              <a:t>segments</a:t>
            </a:r>
            <a:r>
              <a:rPr lang="it-IT" sz="2400" dirty="0">
                <a:latin typeface="Cocomat Pro"/>
              </a:rPr>
              <a:t>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2145B390-CE14-75E9-898A-DFDA0ECBCA70}"/>
              </a:ext>
            </a:extLst>
          </p:cNvPr>
          <p:cNvSpPr/>
          <p:nvPr/>
        </p:nvSpPr>
        <p:spPr>
          <a:xfrm>
            <a:off x="4194642" y="5761398"/>
            <a:ext cx="4140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ocomat Pro"/>
              </a:rPr>
              <a:t>J. </a:t>
            </a:r>
            <a:r>
              <a:rPr lang="it-IT" sz="1600" dirty="0" err="1">
                <a:latin typeface="Cocomat Pro"/>
              </a:rPr>
              <a:t>Eberth</a:t>
            </a:r>
            <a:r>
              <a:rPr lang="it-IT" sz="1600" dirty="0">
                <a:latin typeface="Cocomat Pro"/>
              </a:rPr>
              <a:t> et al.  </a:t>
            </a:r>
            <a:r>
              <a:rPr lang="it-IT" sz="1600" b="1" dirty="0" err="1">
                <a:latin typeface="Cocomat Pro"/>
              </a:rPr>
              <a:t>Eur</a:t>
            </a:r>
            <a:r>
              <a:rPr lang="it-IT" sz="1600" b="1" dirty="0">
                <a:latin typeface="Cocomat Pro"/>
              </a:rPr>
              <a:t>. </a:t>
            </a:r>
            <a:r>
              <a:rPr lang="it-IT" sz="1600" b="1" dirty="0" err="1">
                <a:latin typeface="Cocomat Pro"/>
              </a:rPr>
              <a:t>Phys</a:t>
            </a:r>
            <a:r>
              <a:rPr lang="it-IT" sz="1600" b="1" dirty="0">
                <a:latin typeface="Cocomat Pro"/>
              </a:rPr>
              <a:t>. J. A </a:t>
            </a:r>
            <a:r>
              <a:rPr lang="it-IT" sz="1600" dirty="0">
                <a:latin typeface="Cocomat Pro"/>
              </a:rPr>
              <a:t>(2023) 59: 179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29CA2FF-0862-00AF-5835-3A6858096F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6393" y="4584989"/>
            <a:ext cx="2319214" cy="120940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65AD43D-6853-240A-92F1-EB454D9B8C2C}"/>
              </a:ext>
            </a:extLst>
          </p:cNvPr>
          <p:cNvSpPr txBox="1"/>
          <p:nvPr/>
        </p:nvSpPr>
        <p:spPr>
          <a:xfrm>
            <a:off x="4356553" y="3984508"/>
            <a:ext cx="3978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Cocomat Pro"/>
              </a:rPr>
              <a:t>3 </a:t>
            </a:r>
            <a:r>
              <a:rPr lang="it-IT" sz="2400" dirty="0" err="1">
                <a:latin typeface="Cocomat Pro"/>
              </a:rPr>
              <a:t>asymmetrical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HPGe</a:t>
            </a:r>
            <a:r>
              <a:rPr lang="it-IT" sz="2400" dirty="0">
                <a:latin typeface="Cocomat Pro"/>
              </a:rPr>
              <a:t> detector</a:t>
            </a:r>
          </a:p>
        </p:txBody>
      </p:sp>
      <p:pic>
        <p:nvPicPr>
          <p:cNvPr id="13" name="Google Shape;154;p3">
            <a:extLst>
              <a:ext uri="{FF2B5EF4-FFF2-40B4-BE49-F238E27FC236}">
                <a16:creationId xmlns:a16="http://schemas.microsoft.com/office/drawing/2014/main" id="{5A23E901-ECFA-1567-B013-1BBBC9C5A1C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608913" y="1756363"/>
            <a:ext cx="3095302" cy="35106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56B8504-5DC5-FC23-2A48-A2E003BC22B1}"/>
              </a:ext>
            </a:extLst>
          </p:cNvPr>
          <p:cNvSpPr txBox="1"/>
          <p:nvPr/>
        </p:nvSpPr>
        <p:spPr>
          <a:xfrm>
            <a:off x="8671815" y="1154572"/>
            <a:ext cx="4274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Cocomat Pro"/>
              </a:rPr>
              <a:t>Installation </a:t>
            </a:r>
            <a:r>
              <a:rPr lang="it-IT" sz="2400" dirty="0" err="1">
                <a:latin typeface="Cocomat Pro"/>
              </a:rPr>
              <a:t>at</a:t>
            </a:r>
            <a:r>
              <a:rPr lang="it-IT" sz="2400" dirty="0">
                <a:latin typeface="Cocomat Pro"/>
              </a:rPr>
              <a:t> LNL-INFN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0F361CCD-84F4-7A3C-B65F-EE05F8436F84}"/>
              </a:ext>
            </a:extLst>
          </p:cNvPr>
          <p:cNvSpPr/>
          <p:nvPr/>
        </p:nvSpPr>
        <p:spPr>
          <a:xfrm>
            <a:off x="8680584" y="5442481"/>
            <a:ext cx="2951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ocomat Pro"/>
              </a:rPr>
              <a:t>J.J </a:t>
            </a:r>
            <a:r>
              <a:rPr lang="it-IT" sz="1600" dirty="0" err="1">
                <a:latin typeface="Cocomat Pro"/>
              </a:rPr>
              <a:t>Valiente</a:t>
            </a:r>
            <a:r>
              <a:rPr lang="it-IT" sz="1600" dirty="0">
                <a:latin typeface="Cocomat Pro"/>
              </a:rPr>
              <a:t> al.  </a:t>
            </a:r>
            <a:r>
              <a:rPr lang="it-IT" sz="1600" b="1" dirty="0">
                <a:latin typeface="Cocomat Pro"/>
              </a:rPr>
              <a:t>NIM </a:t>
            </a:r>
            <a:r>
              <a:rPr lang="it-IT" sz="1600" dirty="0" err="1">
                <a:latin typeface="Cocomat Pro"/>
              </a:rPr>
              <a:t>Phys</a:t>
            </a:r>
            <a:r>
              <a:rPr lang="it-IT" sz="1600" dirty="0">
                <a:latin typeface="Cocomat Pro"/>
              </a:rPr>
              <a:t>. Res</a:t>
            </a:r>
            <a:r>
              <a:rPr lang="it-IT" sz="1600" b="1" dirty="0">
                <a:latin typeface="Cocomat Pro"/>
              </a:rPr>
              <a:t>. A </a:t>
            </a:r>
            <a:r>
              <a:rPr lang="it-IT" sz="1600" dirty="0">
                <a:latin typeface="Cocomat Pro"/>
              </a:rPr>
              <a:t>(2023) 1049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942CEBDF-9C5A-E9CA-CF4A-127D7E10E6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54078" y="1787114"/>
            <a:ext cx="503570" cy="678481"/>
          </a:xfrm>
          <a:prstGeom prst="rect">
            <a:avLst/>
          </a:prstGeom>
          <a:effectLst/>
        </p:spPr>
      </p:pic>
      <p:pic>
        <p:nvPicPr>
          <p:cNvPr id="17" name="Picture 10" descr="Full-volume characterization of an AGATA segmented HPGe gamma-ray detector  using a $$^{152}Eu$$ source | SpringerLink">
            <a:extLst>
              <a:ext uri="{FF2B5EF4-FFF2-40B4-BE49-F238E27FC236}">
                <a16:creationId xmlns:a16="http://schemas.microsoft.com/office/drawing/2014/main" id="{BC0275FD-F59B-DA55-5F92-52C82CD50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85" y="4130461"/>
            <a:ext cx="2808802" cy="178289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60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C8B1CA-4E08-94B7-6800-AD6FAF6EB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55367C0-E608-D9ED-B2E1-5B7BBE2DBB57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6C54EED-2AA6-AF27-A48C-5D3EE77DC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8418779-E467-8B96-33A6-427C30A49E0B}"/>
              </a:ext>
            </a:extLst>
          </p:cNvPr>
          <p:cNvSpPr txBox="1"/>
          <p:nvPr/>
        </p:nvSpPr>
        <p:spPr>
          <a:xfrm>
            <a:off x="5593428" y="600601"/>
            <a:ext cx="42363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002A48"/>
                </a:solidFill>
                <a:latin typeface="Cocomat Pro" pitchFamily="2" charset="0"/>
              </a:rPr>
              <a:t>n-</a:t>
            </a:r>
            <a:r>
              <a:rPr lang="it-IT" sz="2800" b="1" dirty="0" err="1">
                <a:solidFill>
                  <a:srgbClr val="002A48"/>
                </a:solidFill>
                <a:latin typeface="Cocomat Pro" pitchFamily="2" charset="0"/>
              </a:rPr>
              <a:t>type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detector «AGATA»</a:t>
            </a:r>
            <a:endParaRPr lang="en-GB" sz="2800" dirty="0">
              <a:solidFill>
                <a:srgbClr val="002A48"/>
              </a:solidFill>
              <a:latin typeface="Cocomat Pro" pitchFamily="2" charset="0"/>
            </a:endParaRPr>
          </a:p>
        </p:txBody>
      </p:sp>
      <p:grpSp>
        <p:nvGrpSpPr>
          <p:cNvPr id="89" name="Group 28">
            <a:extLst>
              <a:ext uri="{FF2B5EF4-FFF2-40B4-BE49-F238E27FC236}">
                <a16:creationId xmlns:a16="http://schemas.microsoft.com/office/drawing/2014/main" id="{B0EDB235-741C-0D5C-710E-28ED5B886C6D}"/>
              </a:ext>
            </a:extLst>
          </p:cNvPr>
          <p:cNvGrpSpPr/>
          <p:nvPr/>
        </p:nvGrpSpPr>
        <p:grpSpPr>
          <a:xfrm>
            <a:off x="335463" y="1407094"/>
            <a:ext cx="3917955" cy="4595086"/>
            <a:chOff x="372549" y="832448"/>
            <a:chExt cx="3948999" cy="5152103"/>
          </a:xfrm>
        </p:grpSpPr>
        <p:sp>
          <p:nvSpPr>
            <p:cNvPr id="90" name="Rectangle: Rounded Corners 16">
              <a:extLst>
                <a:ext uri="{FF2B5EF4-FFF2-40B4-BE49-F238E27FC236}">
                  <a16:creationId xmlns:a16="http://schemas.microsoft.com/office/drawing/2014/main" id="{34BF91C6-A09F-877F-4140-52420165B008}"/>
                </a:ext>
              </a:extLst>
            </p:cNvPr>
            <p:cNvSpPr/>
            <p:nvPr/>
          </p:nvSpPr>
          <p:spPr>
            <a:xfrm>
              <a:off x="372549" y="832448"/>
              <a:ext cx="3922786" cy="5152103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5715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91" name="Rectangle 26">
              <a:extLst>
                <a:ext uri="{FF2B5EF4-FFF2-40B4-BE49-F238E27FC236}">
                  <a16:creationId xmlns:a16="http://schemas.microsoft.com/office/drawing/2014/main" id="{D6B18ABB-5224-5BA1-886F-44844B8C3A28}"/>
                </a:ext>
              </a:extLst>
            </p:cNvPr>
            <p:cNvSpPr/>
            <p:nvPr/>
          </p:nvSpPr>
          <p:spPr>
            <a:xfrm>
              <a:off x="3335864" y="4962831"/>
              <a:ext cx="985684" cy="98568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92" name="Rectangle 27">
              <a:extLst>
                <a:ext uri="{FF2B5EF4-FFF2-40B4-BE49-F238E27FC236}">
                  <a16:creationId xmlns:a16="http://schemas.microsoft.com/office/drawing/2014/main" id="{A45F3089-C7D0-24B0-45CA-0C078D411BC0}"/>
                </a:ext>
              </a:extLst>
            </p:cNvPr>
            <p:cNvSpPr/>
            <p:nvPr/>
          </p:nvSpPr>
          <p:spPr>
            <a:xfrm>
              <a:off x="382801" y="4962831"/>
              <a:ext cx="1054045" cy="98568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</p:grpSp>
      <p:sp>
        <p:nvSpPr>
          <p:cNvPr id="93" name="Rectangle 17">
            <a:extLst>
              <a:ext uri="{FF2B5EF4-FFF2-40B4-BE49-F238E27FC236}">
                <a16:creationId xmlns:a16="http://schemas.microsoft.com/office/drawing/2014/main" id="{80F329DC-0403-5B53-5D52-D7351B0356FC}"/>
              </a:ext>
            </a:extLst>
          </p:cNvPr>
          <p:cNvSpPr/>
          <p:nvPr/>
        </p:nvSpPr>
        <p:spPr>
          <a:xfrm>
            <a:off x="2022337" y="2403913"/>
            <a:ext cx="521110" cy="3556615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grpSp>
        <p:nvGrpSpPr>
          <p:cNvPr id="94" name="Group 24">
            <a:extLst>
              <a:ext uri="{FF2B5EF4-FFF2-40B4-BE49-F238E27FC236}">
                <a16:creationId xmlns:a16="http://schemas.microsoft.com/office/drawing/2014/main" id="{8681AC5A-23A9-84CD-E24B-CAD37C5F334B}"/>
              </a:ext>
            </a:extLst>
          </p:cNvPr>
          <p:cNvGrpSpPr/>
          <p:nvPr/>
        </p:nvGrpSpPr>
        <p:grpSpPr>
          <a:xfrm>
            <a:off x="1755274" y="2176277"/>
            <a:ext cx="1076594" cy="3804503"/>
            <a:chOff x="1843764" y="1991031"/>
            <a:chExt cx="1076594" cy="3986981"/>
          </a:xfrm>
          <a:solidFill>
            <a:srgbClr val="FF0000"/>
          </a:solidFill>
        </p:grpSpPr>
        <p:sp>
          <p:nvSpPr>
            <p:cNvPr id="95" name="Rectangle 21">
              <a:extLst>
                <a:ext uri="{FF2B5EF4-FFF2-40B4-BE49-F238E27FC236}">
                  <a16:creationId xmlns:a16="http://schemas.microsoft.com/office/drawing/2014/main" id="{BEA7FF46-F2F2-9E60-00DF-1D0427FC01F6}"/>
                </a:ext>
              </a:extLst>
            </p:cNvPr>
            <p:cNvSpPr/>
            <p:nvPr/>
          </p:nvSpPr>
          <p:spPr>
            <a:xfrm>
              <a:off x="2674766" y="1991031"/>
              <a:ext cx="245592" cy="3986981"/>
            </a:xfrm>
            <a:prstGeom prst="rect">
              <a:avLst/>
            </a:prstGeom>
            <a:grpFill/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96" name="Rectangle 22">
              <a:extLst>
                <a:ext uri="{FF2B5EF4-FFF2-40B4-BE49-F238E27FC236}">
                  <a16:creationId xmlns:a16="http://schemas.microsoft.com/office/drawing/2014/main" id="{7C79110E-E3CD-C555-1198-896F8D275AF5}"/>
                </a:ext>
              </a:extLst>
            </p:cNvPr>
            <p:cNvSpPr/>
            <p:nvPr/>
          </p:nvSpPr>
          <p:spPr>
            <a:xfrm>
              <a:off x="1843764" y="1991032"/>
              <a:ext cx="245592" cy="3986980"/>
            </a:xfrm>
            <a:prstGeom prst="rect">
              <a:avLst/>
            </a:prstGeom>
            <a:grpFill/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97" name="Rectangle 23">
              <a:extLst>
                <a:ext uri="{FF2B5EF4-FFF2-40B4-BE49-F238E27FC236}">
                  <a16:creationId xmlns:a16="http://schemas.microsoft.com/office/drawing/2014/main" id="{76B31262-0049-3E37-20E8-7674D4ECFF83}"/>
                </a:ext>
              </a:extLst>
            </p:cNvPr>
            <p:cNvSpPr/>
            <p:nvPr/>
          </p:nvSpPr>
          <p:spPr>
            <a:xfrm>
              <a:off x="2089356" y="1991032"/>
              <a:ext cx="585051" cy="265473"/>
            </a:xfrm>
            <a:prstGeom prst="rect">
              <a:avLst/>
            </a:prstGeom>
            <a:grpFill/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</p:grpSp>
      <p:cxnSp>
        <p:nvCxnSpPr>
          <p:cNvPr id="98" name="Straight Connector 30">
            <a:extLst>
              <a:ext uri="{FF2B5EF4-FFF2-40B4-BE49-F238E27FC236}">
                <a16:creationId xmlns:a16="http://schemas.microsoft.com/office/drawing/2014/main" id="{CD3A4FB0-1730-F68E-E7D1-984C2F842F54}"/>
              </a:ext>
            </a:extLst>
          </p:cNvPr>
          <p:cNvCxnSpPr>
            <a:cxnSpLocks/>
          </p:cNvCxnSpPr>
          <p:nvPr/>
        </p:nvCxnSpPr>
        <p:spPr>
          <a:xfrm>
            <a:off x="4242128" y="4901312"/>
            <a:ext cx="0" cy="1060654"/>
          </a:xfrm>
          <a:prstGeom prst="line">
            <a:avLst/>
          </a:prstGeom>
          <a:noFill/>
          <a:ln w="5715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99" name="Straight Connector 31">
            <a:extLst>
              <a:ext uri="{FF2B5EF4-FFF2-40B4-BE49-F238E27FC236}">
                <a16:creationId xmlns:a16="http://schemas.microsoft.com/office/drawing/2014/main" id="{1AFDC2A4-8629-DD35-70B8-EA06C3582846}"/>
              </a:ext>
            </a:extLst>
          </p:cNvPr>
          <p:cNvCxnSpPr>
            <a:cxnSpLocks/>
          </p:cNvCxnSpPr>
          <p:nvPr/>
        </p:nvCxnSpPr>
        <p:spPr>
          <a:xfrm flipH="1">
            <a:off x="337555" y="4890629"/>
            <a:ext cx="6073" cy="1060654"/>
          </a:xfrm>
          <a:prstGeom prst="line">
            <a:avLst/>
          </a:prstGeom>
          <a:noFill/>
          <a:ln w="5715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100" name="Straight Connector 32">
            <a:extLst>
              <a:ext uri="{FF2B5EF4-FFF2-40B4-BE49-F238E27FC236}">
                <a16:creationId xmlns:a16="http://schemas.microsoft.com/office/drawing/2014/main" id="{8B99794F-9033-5144-B2F8-319A58D1B048}"/>
              </a:ext>
            </a:extLst>
          </p:cNvPr>
          <p:cNvCxnSpPr>
            <a:cxnSpLocks/>
          </p:cNvCxnSpPr>
          <p:nvPr/>
        </p:nvCxnSpPr>
        <p:spPr>
          <a:xfrm flipH="1">
            <a:off x="2479040" y="5990940"/>
            <a:ext cx="1789822" cy="10921"/>
          </a:xfrm>
          <a:prstGeom prst="line">
            <a:avLst/>
          </a:prstGeom>
          <a:noFill/>
          <a:ln w="76200" cap="flat" cmpd="sng" algn="ctr">
            <a:solidFill>
              <a:srgbClr val="92D050"/>
            </a:solidFill>
            <a:prstDash val="solid"/>
          </a:ln>
          <a:effectLst/>
        </p:spPr>
      </p:cxnSp>
      <p:cxnSp>
        <p:nvCxnSpPr>
          <p:cNvPr id="101" name="Straight Connector 35">
            <a:extLst>
              <a:ext uri="{FF2B5EF4-FFF2-40B4-BE49-F238E27FC236}">
                <a16:creationId xmlns:a16="http://schemas.microsoft.com/office/drawing/2014/main" id="{733F2E97-650F-200E-43D2-589EDAF884FB}"/>
              </a:ext>
            </a:extLst>
          </p:cNvPr>
          <p:cNvCxnSpPr>
            <a:cxnSpLocks/>
          </p:cNvCxnSpPr>
          <p:nvPr/>
        </p:nvCxnSpPr>
        <p:spPr>
          <a:xfrm flipH="1" flipV="1">
            <a:off x="301010" y="5991701"/>
            <a:ext cx="1770790" cy="1614"/>
          </a:xfrm>
          <a:prstGeom prst="line">
            <a:avLst/>
          </a:prstGeom>
          <a:noFill/>
          <a:ln w="76200" cap="flat" cmpd="sng" algn="ctr">
            <a:solidFill>
              <a:srgbClr val="92D050"/>
            </a:solidFill>
            <a:prstDash val="solid"/>
          </a:ln>
          <a:effectLst/>
        </p:spPr>
      </p:cxnSp>
      <p:sp>
        <p:nvSpPr>
          <p:cNvPr id="102" name="TextBox 36">
            <a:extLst>
              <a:ext uri="{FF2B5EF4-FFF2-40B4-BE49-F238E27FC236}">
                <a16:creationId xmlns:a16="http://schemas.microsoft.com/office/drawing/2014/main" id="{6E8F3E22-3993-9EBD-5F4C-18698742BA06}"/>
              </a:ext>
            </a:extLst>
          </p:cNvPr>
          <p:cNvSpPr txBox="1"/>
          <p:nvPr/>
        </p:nvSpPr>
        <p:spPr>
          <a:xfrm>
            <a:off x="487607" y="2251652"/>
            <a:ext cx="10822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n-type </a:t>
            </a:r>
            <a:r>
              <a:rPr lang="en-US" sz="2000" b="1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HPGe</a:t>
            </a:r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 bulk</a:t>
            </a:r>
          </a:p>
        </p:txBody>
      </p:sp>
      <p:sp>
        <p:nvSpPr>
          <p:cNvPr id="103" name="TextBox 37">
            <a:extLst>
              <a:ext uri="{FF2B5EF4-FFF2-40B4-BE49-F238E27FC236}">
                <a16:creationId xmlns:a16="http://schemas.microsoft.com/office/drawing/2014/main" id="{B30BA80C-F751-9347-CE81-DDB057B69DA7}"/>
              </a:ext>
            </a:extLst>
          </p:cNvPr>
          <p:cNvSpPr txBox="1"/>
          <p:nvPr/>
        </p:nvSpPr>
        <p:spPr>
          <a:xfrm>
            <a:off x="1647496" y="1663666"/>
            <a:ext cx="1354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n</a:t>
            </a:r>
            <a:r>
              <a:rPr lang="en-US" sz="2000" b="1" baseline="30000" dirty="0">
                <a:solidFill>
                  <a:prstClr val="black"/>
                </a:solidFill>
                <a:latin typeface="Palatino Linotype" panose="02040502050505030304" pitchFamily="18" charset="0"/>
              </a:rPr>
              <a:t>+</a:t>
            </a:r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(Li) [V-]</a:t>
            </a:r>
          </a:p>
        </p:txBody>
      </p:sp>
      <p:sp>
        <p:nvSpPr>
          <p:cNvPr id="104" name="TextBox 39">
            <a:extLst>
              <a:ext uri="{FF2B5EF4-FFF2-40B4-BE49-F238E27FC236}">
                <a16:creationId xmlns:a16="http://schemas.microsoft.com/office/drawing/2014/main" id="{48A95C55-EF3B-DAD5-F633-FD8E386B918F}"/>
              </a:ext>
            </a:extLst>
          </p:cNvPr>
          <p:cNvSpPr txBox="1"/>
          <p:nvPr/>
        </p:nvSpPr>
        <p:spPr>
          <a:xfrm>
            <a:off x="333622" y="5598217"/>
            <a:ext cx="1523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Passivation</a:t>
            </a:r>
          </a:p>
        </p:txBody>
      </p:sp>
      <p:cxnSp>
        <p:nvCxnSpPr>
          <p:cNvPr id="105" name="Straight Arrow Connector 43">
            <a:extLst>
              <a:ext uri="{FF2B5EF4-FFF2-40B4-BE49-F238E27FC236}">
                <a16:creationId xmlns:a16="http://schemas.microsoft.com/office/drawing/2014/main" id="{34BA2E55-FAC2-D2DF-5FE4-936C4AA8FB31}"/>
              </a:ext>
            </a:extLst>
          </p:cNvPr>
          <p:cNvCxnSpPr>
            <a:cxnSpLocks/>
          </p:cNvCxnSpPr>
          <p:nvPr/>
        </p:nvCxnSpPr>
        <p:spPr>
          <a:xfrm>
            <a:off x="2829465" y="2926825"/>
            <a:ext cx="1409492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106" name="TextBox 45">
            <a:extLst>
              <a:ext uri="{FF2B5EF4-FFF2-40B4-BE49-F238E27FC236}">
                <a16:creationId xmlns:a16="http://schemas.microsoft.com/office/drawing/2014/main" id="{171DB6A8-6366-D896-6363-926F810BA697}"/>
              </a:ext>
            </a:extLst>
          </p:cNvPr>
          <p:cNvSpPr txBox="1"/>
          <p:nvPr/>
        </p:nvSpPr>
        <p:spPr>
          <a:xfrm>
            <a:off x="3712857" y="2497029"/>
            <a:ext cx="340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E</a:t>
            </a:r>
          </a:p>
        </p:txBody>
      </p:sp>
      <p:cxnSp>
        <p:nvCxnSpPr>
          <p:cNvPr id="107" name="Straight Connector 48">
            <a:extLst>
              <a:ext uri="{FF2B5EF4-FFF2-40B4-BE49-F238E27FC236}">
                <a16:creationId xmlns:a16="http://schemas.microsoft.com/office/drawing/2014/main" id="{432D1FB1-CB4A-67EF-F0F3-527C0BC0E1AE}"/>
              </a:ext>
            </a:extLst>
          </p:cNvPr>
          <p:cNvCxnSpPr>
            <a:cxnSpLocks/>
          </p:cNvCxnSpPr>
          <p:nvPr/>
        </p:nvCxnSpPr>
        <p:spPr>
          <a:xfrm>
            <a:off x="4000069" y="2926825"/>
            <a:ext cx="52946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</p:cxnSp>
      <p:pic>
        <p:nvPicPr>
          <p:cNvPr id="108" name="Picture 1116" descr="A picture containing sketch, black and white, black, drawing&#10;&#10;Description automatically generated">
            <a:extLst>
              <a:ext uri="{FF2B5EF4-FFF2-40B4-BE49-F238E27FC236}">
                <a16:creationId xmlns:a16="http://schemas.microsoft.com/office/drawing/2014/main" id="{F3F725D8-0B8D-E88A-E4CB-1BE0805BD5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11411">
            <a:off x="3256660" y="5098259"/>
            <a:ext cx="1836842" cy="392346"/>
          </a:xfrm>
          <a:prstGeom prst="rect">
            <a:avLst/>
          </a:prstGeom>
        </p:spPr>
      </p:pic>
      <p:cxnSp>
        <p:nvCxnSpPr>
          <p:cNvPr id="109" name="Straight Arrow Connector 1118">
            <a:extLst>
              <a:ext uri="{FF2B5EF4-FFF2-40B4-BE49-F238E27FC236}">
                <a16:creationId xmlns:a16="http://schemas.microsoft.com/office/drawing/2014/main" id="{041E33FF-E838-7510-A02E-7303535EEFD8}"/>
              </a:ext>
            </a:extLst>
          </p:cNvPr>
          <p:cNvCxnSpPr>
            <a:cxnSpLocks/>
          </p:cNvCxnSpPr>
          <p:nvPr/>
        </p:nvCxnSpPr>
        <p:spPr>
          <a:xfrm>
            <a:off x="3678522" y="4345915"/>
            <a:ext cx="553724" cy="0"/>
          </a:xfrm>
          <a:prstGeom prst="straightConnector1">
            <a:avLst/>
          </a:prstGeom>
          <a:noFill/>
          <a:ln w="57150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cxnSp>
        <p:nvCxnSpPr>
          <p:cNvPr id="110" name="Straight Arrow Connector 1120">
            <a:extLst>
              <a:ext uri="{FF2B5EF4-FFF2-40B4-BE49-F238E27FC236}">
                <a16:creationId xmlns:a16="http://schemas.microsoft.com/office/drawing/2014/main" id="{81AD9039-1630-6602-5A29-043A0623E71D}"/>
              </a:ext>
            </a:extLst>
          </p:cNvPr>
          <p:cNvCxnSpPr>
            <a:cxnSpLocks/>
          </p:cNvCxnSpPr>
          <p:nvPr/>
        </p:nvCxnSpPr>
        <p:spPr>
          <a:xfrm flipH="1">
            <a:off x="2829465" y="4345915"/>
            <a:ext cx="883392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tailEnd type="triangle"/>
          </a:ln>
          <a:effectLst/>
        </p:spPr>
      </p:cxnSp>
      <p:sp>
        <p:nvSpPr>
          <p:cNvPr id="111" name="TextBox 1122">
            <a:extLst>
              <a:ext uri="{FF2B5EF4-FFF2-40B4-BE49-F238E27FC236}">
                <a16:creationId xmlns:a16="http://schemas.microsoft.com/office/drawing/2014/main" id="{B927B3E1-7A2C-80C6-02CC-B4C7AA947BD5}"/>
              </a:ext>
            </a:extLst>
          </p:cNvPr>
          <p:cNvSpPr txBox="1"/>
          <p:nvPr/>
        </p:nvSpPr>
        <p:spPr>
          <a:xfrm>
            <a:off x="3770648" y="3929752"/>
            <a:ext cx="340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h</a:t>
            </a:r>
          </a:p>
        </p:txBody>
      </p:sp>
      <p:sp>
        <p:nvSpPr>
          <p:cNvPr id="112" name="TextBox 1123">
            <a:extLst>
              <a:ext uri="{FF2B5EF4-FFF2-40B4-BE49-F238E27FC236}">
                <a16:creationId xmlns:a16="http://schemas.microsoft.com/office/drawing/2014/main" id="{73DECC86-9997-D212-93D0-196A9110B6C4}"/>
              </a:ext>
            </a:extLst>
          </p:cNvPr>
          <p:cNvSpPr txBox="1"/>
          <p:nvPr/>
        </p:nvSpPr>
        <p:spPr>
          <a:xfrm>
            <a:off x="3157753" y="3929752"/>
            <a:ext cx="312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e</a:t>
            </a:r>
          </a:p>
        </p:txBody>
      </p:sp>
      <p:grpSp>
        <p:nvGrpSpPr>
          <p:cNvPr id="113" name="Gruppo 112">
            <a:extLst>
              <a:ext uri="{FF2B5EF4-FFF2-40B4-BE49-F238E27FC236}">
                <a16:creationId xmlns:a16="http://schemas.microsoft.com/office/drawing/2014/main" id="{E47354B4-5525-31D4-0E3F-37ADCD3A39B4}"/>
              </a:ext>
            </a:extLst>
          </p:cNvPr>
          <p:cNvGrpSpPr/>
          <p:nvPr/>
        </p:nvGrpSpPr>
        <p:grpSpPr>
          <a:xfrm>
            <a:off x="306641" y="1373728"/>
            <a:ext cx="3967301" cy="3591870"/>
            <a:chOff x="299498" y="645333"/>
            <a:chExt cx="3967301" cy="4140495"/>
          </a:xfrm>
        </p:grpSpPr>
        <p:sp>
          <p:nvSpPr>
            <p:cNvPr id="114" name="Rettangolo con angoli arrotondati 4">
              <a:extLst>
                <a:ext uri="{FF2B5EF4-FFF2-40B4-BE49-F238E27FC236}">
                  <a16:creationId xmlns:a16="http://schemas.microsoft.com/office/drawing/2014/main" id="{76FF49F5-7000-5D6B-F268-11D1B84A38E5}"/>
                </a:ext>
              </a:extLst>
            </p:cNvPr>
            <p:cNvSpPr/>
            <p:nvPr/>
          </p:nvSpPr>
          <p:spPr>
            <a:xfrm>
              <a:off x="4108578" y="4685611"/>
              <a:ext cx="147897" cy="100217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15" name="Rettangolo con angoli arrotondati 5">
              <a:extLst>
                <a:ext uri="{FF2B5EF4-FFF2-40B4-BE49-F238E27FC236}">
                  <a16:creationId xmlns:a16="http://schemas.microsoft.com/office/drawing/2014/main" id="{F8DCE1B1-80EA-43FD-8477-E766F021857D}"/>
                </a:ext>
              </a:extLst>
            </p:cNvPr>
            <p:cNvSpPr/>
            <p:nvPr/>
          </p:nvSpPr>
          <p:spPr>
            <a:xfrm>
              <a:off x="4140008" y="3774912"/>
              <a:ext cx="126791" cy="79485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16" name="Rettangolo con angoli arrotondati 10">
              <a:extLst>
                <a:ext uri="{FF2B5EF4-FFF2-40B4-BE49-F238E27FC236}">
                  <a16:creationId xmlns:a16="http://schemas.microsoft.com/office/drawing/2014/main" id="{60F19857-04F9-BA68-D952-E98CAF9E1887}"/>
                </a:ext>
              </a:extLst>
            </p:cNvPr>
            <p:cNvSpPr/>
            <p:nvPr/>
          </p:nvSpPr>
          <p:spPr>
            <a:xfrm>
              <a:off x="4119868" y="2907430"/>
              <a:ext cx="131691" cy="72563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17" name="Rettangolo con angoli arrotondati 11">
              <a:extLst>
                <a:ext uri="{FF2B5EF4-FFF2-40B4-BE49-F238E27FC236}">
                  <a16:creationId xmlns:a16="http://schemas.microsoft.com/office/drawing/2014/main" id="{3E17DF3B-EF1A-FCBB-3FCA-99EE8BA0E72E}"/>
                </a:ext>
              </a:extLst>
            </p:cNvPr>
            <p:cNvSpPr/>
            <p:nvPr/>
          </p:nvSpPr>
          <p:spPr>
            <a:xfrm>
              <a:off x="4118444" y="2009595"/>
              <a:ext cx="148355" cy="100217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18" name="Rettangolo con angoli arrotondati 12">
              <a:extLst>
                <a:ext uri="{FF2B5EF4-FFF2-40B4-BE49-F238E27FC236}">
                  <a16:creationId xmlns:a16="http://schemas.microsoft.com/office/drawing/2014/main" id="{1FC13B24-FF61-26BF-9890-1821445C8102}"/>
                </a:ext>
              </a:extLst>
            </p:cNvPr>
            <p:cNvSpPr/>
            <p:nvPr/>
          </p:nvSpPr>
          <p:spPr>
            <a:xfrm>
              <a:off x="4103205" y="1211976"/>
              <a:ext cx="138924" cy="100217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19" name="Rettangolo con angoli arrotondati 13">
              <a:extLst>
                <a:ext uri="{FF2B5EF4-FFF2-40B4-BE49-F238E27FC236}">
                  <a16:creationId xmlns:a16="http://schemas.microsoft.com/office/drawing/2014/main" id="{749CB5C3-6F5A-E4A8-59BA-CF118599764A}"/>
                </a:ext>
              </a:extLst>
            </p:cNvPr>
            <p:cNvSpPr/>
            <p:nvPr/>
          </p:nvSpPr>
          <p:spPr>
            <a:xfrm>
              <a:off x="301259" y="4651045"/>
              <a:ext cx="181764" cy="100217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20" name="Rettangolo con angoli arrotondati 14">
              <a:extLst>
                <a:ext uri="{FF2B5EF4-FFF2-40B4-BE49-F238E27FC236}">
                  <a16:creationId xmlns:a16="http://schemas.microsoft.com/office/drawing/2014/main" id="{CCD0338F-18D3-36CC-6CD6-76952397218D}"/>
                </a:ext>
              </a:extLst>
            </p:cNvPr>
            <p:cNvSpPr/>
            <p:nvPr/>
          </p:nvSpPr>
          <p:spPr>
            <a:xfrm>
              <a:off x="304578" y="3740346"/>
              <a:ext cx="184475" cy="100217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21" name="Rettangolo con angoli arrotondati 15">
              <a:extLst>
                <a:ext uri="{FF2B5EF4-FFF2-40B4-BE49-F238E27FC236}">
                  <a16:creationId xmlns:a16="http://schemas.microsoft.com/office/drawing/2014/main" id="{30C18BA2-EEFB-1FAD-AE60-55E561CA9CEF}"/>
                </a:ext>
              </a:extLst>
            </p:cNvPr>
            <p:cNvSpPr/>
            <p:nvPr/>
          </p:nvSpPr>
          <p:spPr>
            <a:xfrm>
              <a:off x="309658" y="2872864"/>
              <a:ext cx="179575" cy="100217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22" name="Rettangolo con angoli arrotondati 25">
              <a:extLst>
                <a:ext uri="{FF2B5EF4-FFF2-40B4-BE49-F238E27FC236}">
                  <a16:creationId xmlns:a16="http://schemas.microsoft.com/office/drawing/2014/main" id="{4C8C3568-1ABF-CA0C-D6CE-DC314BED2EDD}"/>
                </a:ext>
              </a:extLst>
            </p:cNvPr>
            <p:cNvSpPr/>
            <p:nvPr/>
          </p:nvSpPr>
          <p:spPr>
            <a:xfrm>
              <a:off x="299498" y="1975029"/>
              <a:ext cx="162911" cy="100217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23" name="Rettangolo con angoli arrotondati 29">
              <a:extLst>
                <a:ext uri="{FF2B5EF4-FFF2-40B4-BE49-F238E27FC236}">
                  <a16:creationId xmlns:a16="http://schemas.microsoft.com/office/drawing/2014/main" id="{501ED094-EA47-977C-6E75-41875B7D5EB3}"/>
                </a:ext>
              </a:extLst>
            </p:cNvPr>
            <p:cNvSpPr/>
            <p:nvPr/>
          </p:nvSpPr>
          <p:spPr>
            <a:xfrm>
              <a:off x="310817" y="1177412"/>
              <a:ext cx="105872" cy="100217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24" name="Rettangolo con angoli arrotondati 1119">
              <a:extLst>
                <a:ext uri="{FF2B5EF4-FFF2-40B4-BE49-F238E27FC236}">
                  <a16:creationId xmlns:a16="http://schemas.microsoft.com/office/drawing/2014/main" id="{374ADF56-3D5F-7E8B-32AD-9DBB40061E20}"/>
                </a:ext>
              </a:extLst>
            </p:cNvPr>
            <p:cNvSpPr/>
            <p:nvPr/>
          </p:nvSpPr>
          <p:spPr>
            <a:xfrm>
              <a:off x="944102" y="651188"/>
              <a:ext cx="103464" cy="144140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25" name="Rettangolo con angoli arrotondati 1121">
              <a:extLst>
                <a:ext uri="{FF2B5EF4-FFF2-40B4-BE49-F238E27FC236}">
                  <a16:creationId xmlns:a16="http://schemas.microsoft.com/office/drawing/2014/main" id="{10133654-9724-E613-B65D-0D411D1FA619}"/>
                </a:ext>
              </a:extLst>
            </p:cNvPr>
            <p:cNvSpPr/>
            <p:nvPr/>
          </p:nvSpPr>
          <p:spPr>
            <a:xfrm>
              <a:off x="2241659" y="651188"/>
              <a:ext cx="103464" cy="127361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26" name="Rettangolo con angoli arrotondati 1130">
              <a:extLst>
                <a:ext uri="{FF2B5EF4-FFF2-40B4-BE49-F238E27FC236}">
                  <a16:creationId xmlns:a16="http://schemas.microsoft.com/office/drawing/2014/main" id="{FAE7D7B1-2B07-5CDF-0AA9-AEA0638DB34D}"/>
                </a:ext>
              </a:extLst>
            </p:cNvPr>
            <p:cNvSpPr/>
            <p:nvPr/>
          </p:nvSpPr>
          <p:spPr>
            <a:xfrm>
              <a:off x="3539216" y="645333"/>
              <a:ext cx="103464" cy="135114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</p:grpSp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B934ACBF-964F-58FD-0B6A-B172E332DBD4}"/>
              </a:ext>
            </a:extLst>
          </p:cNvPr>
          <p:cNvSpPr txBox="1"/>
          <p:nvPr/>
        </p:nvSpPr>
        <p:spPr>
          <a:xfrm>
            <a:off x="4416083" y="4835384"/>
            <a:ext cx="359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ϒ</a:t>
            </a:r>
            <a:endParaRPr lang="it-IT" sz="2800" dirty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36" name="TextBox 17">
            <a:extLst>
              <a:ext uri="{FF2B5EF4-FFF2-40B4-BE49-F238E27FC236}">
                <a16:creationId xmlns:a16="http://schemas.microsoft.com/office/drawing/2014/main" id="{A5798793-AF82-D0A1-ADC3-A71B2D10312A}"/>
              </a:ext>
            </a:extLst>
          </p:cNvPr>
          <p:cNvSpPr txBox="1"/>
          <p:nvPr/>
        </p:nvSpPr>
        <p:spPr>
          <a:xfrm>
            <a:off x="4714317" y="1467422"/>
            <a:ext cx="3827862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The boron junction is thin,  and easily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segmentable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/>
            </a:endParaRPr>
          </a:p>
        </p:txBody>
      </p:sp>
      <p:sp>
        <p:nvSpPr>
          <p:cNvPr id="144" name="CasellaDiTesto 143">
            <a:extLst>
              <a:ext uri="{FF2B5EF4-FFF2-40B4-BE49-F238E27FC236}">
                <a16:creationId xmlns:a16="http://schemas.microsoft.com/office/drawing/2014/main" id="{EEEF0BDA-8B25-E1F2-28F1-598E1A7060DE}"/>
              </a:ext>
            </a:extLst>
          </p:cNvPr>
          <p:cNvSpPr txBox="1"/>
          <p:nvPr/>
        </p:nvSpPr>
        <p:spPr>
          <a:xfrm>
            <a:off x="2069552" y="5696742"/>
            <a:ext cx="44587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5248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23B3E4-D655-1A10-FD3B-E74FFB940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F0063675-FDFF-3351-300E-77FB9FBC96D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AC9B021-F298-6780-214E-030F7A35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6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7D1196-832D-6743-A6E3-4E69EF698085}"/>
              </a:ext>
            </a:extLst>
          </p:cNvPr>
          <p:cNvSpPr txBox="1"/>
          <p:nvPr/>
        </p:nvSpPr>
        <p:spPr>
          <a:xfrm>
            <a:off x="5593429" y="600601"/>
            <a:ext cx="50168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002A48"/>
                </a:solidFill>
                <a:latin typeface="Cocomat Pro" pitchFamily="2" charset="0"/>
              </a:rPr>
              <a:t>p-</a:t>
            </a:r>
            <a:r>
              <a:rPr lang="it-IT" sz="2800" b="1" dirty="0" err="1">
                <a:solidFill>
                  <a:srgbClr val="002A48"/>
                </a:solidFill>
                <a:latin typeface="Cocomat Pro" pitchFamily="2" charset="0"/>
              </a:rPr>
              <a:t>type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detector « future AGATA»</a:t>
            </a:r>
            <a:endParaRPr lang="en-GB" sz="2800" dirty="0">
              <a:solidFill>
                <a:srgbClr val="002A48"/>
              </a:solidFill>
              <a:latin typeface="Cocomat Pro" pitchFamily="2" charset="0"/>
            </a:endParaRPr>
          </a:p>
        </p:txBody>
      </p:sp>
      <p:sp>
        <p:nvSpPr>
          <p:cNvPr id="4" name="TextBox 38">
            <a:extLst>
              <a:ext uri="{FF2B5EF4-FFF2-40B4-BE49-F238E27FC236}">
                <a16:creationId xmlns:a16="http://schemas.microsoft.com/office/drawing/2014/main" id="{14CDE428-C052-FB76-10E9-84518EBD5E40}"/>
              </a:ext>
            </a:extLst>
          </p:cNvPr>
          <p:cNvSpPr txBox="1"/>
          <p:nvPr/>
        </p:nvSpPr>
        <p:spPr>
          <a:xfrm>
            <a:off x="3773911" y="1147115"/>
            <a:ext cx="910827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n</a:t>
            </a:r>
            <a:r>
              <a:rPr lang="en-US" sz="2000" b="1" baseline="30000" dirty="0">
                <a:solidFill>
                  <a:prstClr val="black"/>
                </a:solidFill>
                <a:latin typeface="Palatino Linotype" panose="02040502050505030304" pitchFamily="18" charset="0"/>
              </a:rPr>
              <a:t>+</a:t>
            </a:r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(Sb)</a:t>
            </a:r>
          </a:p>
        </p:txBody>
      </p:sp>
      <p:grpSp>
        <p:nvGrpSpPr>
          <p:cNvPr id="7" name="Group 28">
            <a:extLst>
              <a:ext uri="{FF2B5EF4-FFF2-40B4-BE49-F238E27FC236}">
                <a16:creationId xmlns:a16="http://schemas.microsoft.com/office/drawing/2014/main" id="{BE0A11B0-C66C-A35A-3D66-D52873EB37D4}"/>
              </a:ext>
            </a:extLst>
          </p:cNvPr>
          <p:cNvGrpSpPr/>
          <p:nvPr/>
        </p:nvGrpSpPr>
        <p:grpSpPr>
          <a:xfrm>
            <a:off x="334582" y="1506931"/>
            <a:ext cx="3922786" cy="4503632"/>
            <a:chOff x="423072" y="825910"/>
            <a:chExt cx="3922786" cy="5152103"/>
          </a:xfrm>
        </p:grpSpPr>
        <p:sp>
          <p:nvSpPr>
            <p:cNvPr id="8" name="Rectangle: Rounded Corners 16">
              <a:extLst>
                <a:ext uri="{FF2B5EF4-FFF2-40B4-BE49-F238E27FC236}">
                  <a16:creationId xmlns:a16="http://schemas.microsoft.com/office/drawing/2014/main" id="{E3ED5374-3C94-6289-0CA8-51859E9E4126}"/>
                </a:ext>
              </a:extLst>
            </p:cNvPr>
            <p:cNvSpPr/>
            <p:nvPr/>
          </p:nvSpPr>
          <p:spPr>
            <a:xfrm>
              <a:off x="423072" y="825910"/>
              <a:ext cx="3922786" cy="5152103"/>
            </a:xfrm>
            <a:prstGeom prst="roundRect">
              <a:avLst/>
            </a:prstGeom>
            <a:solidFill>
              <a:sysClr val="window" lastClr="FFFFFF">
                <a:lumMod val="75000"/>
              </a:sys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26">
              <a:extLst>
                <a:ext uri="{FF2B5EF4-FFF2-40B4-BE49-F238E27FC236}">
                  <a16:creationId xmlns:a16="http://schemas.microsoft.com/office/drawing/2014/main" id="{6D347A38-B0C1-6DE9-330D-40A505CC5DD6}"/>
                </a:ext>
              </a:extLst>
            </p:cNvPr>
            <p:cNvSpPr/>
            <p:nvPr/>
          </p:nvSpPr>
          <p:spPr>
            <a:xfrm>
              <a:off x="3335864" y="4962831"/>
              <a:ext cx="985684" cy="98568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27">
              <a:extLst>
                <a:ext uri="{FF2B5EF4-FFF2-40B4-BE49-F238E27FC236}">
                  <a16:creationId xmlns:a16="http://schemas.microsoft.com/office/drawing/2014/main" id="{F5B99EA1-33DA-86BC-1057-AE720F56B27F}"/>
                </a:ext>
              </a:extLst>
            </p:cNvPr>
            <p:cNvSpPr/>
            <p:nvPr/>
          </p:nvSpPr>
          <p:spPr>
            <a:xfrm>
              <a:off x="451162" y="4962831"/>
              <a:ext cx="985684" cy="98568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Rectangle 17">
            <a:extLst>
              <a:ext uri="{FF2B5EF4-FFF2-40B4-BE49-F238E27FC236}">
                <a16:creationId xmlns:a16="http://schemas.microsoft.com/office/drawing/2014/main" id="{399D3C49-087F-3D4E-5070-D13A55C4FEB6}"/>
              </a:ext>
            </a:extLst>
          </p:cNvPr>
          <p:cNvSpPr/>
          <p:nvPr/>
        </p:nvSpPr>
        <p:spPr>
          <a:xfrm>
            <a:off x="2035420" y="2761759"/>
            <a:ext cx="521110" cy="3248804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20">
            <a:extLst>
              <a:ext uri="{FF2B5EF4-FFF2-40B4-BE49-F238E27FC236}">
                <a16:creationId xmlns:a16="http://schemas.microsoft.com/office/drawing/2014/main" id="{A335A44F-E0F6-5965-65B6-334AB19B25E8}"/>
              </a:ext>
            </a:extLst>
          </p:cNvPr>
          <p:cNvGrpSpPr/>
          <p:nvPr/>
        </p:nvGrpSpPr>
        <p:grpSpPr>
          <a:xfrm>
            <a:off x="1666711" y="5922919"/>
            <a:ext cx="1258529" cy="322300"/>
            <a:chOff x="1755200" y="5855111"/>
            <a:chExt cx="1258529" cy="368708"/>
          </a:xfrm>
          <a:solidFill>
            <a:sysClr val="window" lastClr="FFFFFF"/>
          </a:solidFill>
        </p:grpSpPr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id="{30554A02-7454-2C8A-9663-99C611327EA1}"/>
                </a:ext>
              </a:extLst>
            </p:cNvPr>
            <p:cNvSpPr/>
            <p:nvPr/>
          </p:nvSpPr>
          <p:spPr>
            <a:xfrm>
              <a:off x="1755200" y="5978013"/>
              <a:ext cx="1258529" cy="24580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9">
              <a:extLst>
                <a:ext uri="{FF2B5EF4-FFF2-40B4-BE49-F238E27FC236}">
                  <a16:creationId xmlns:a16="http://schemas.microsoft.com/office/drawing/2014/main" id="{536E7462-62A8-C1A5-DE66-4772DE6A32F1}"/>
                </a:ext>
              </a:extLst>
            </p:cNvPr>
            <p:cNvSpPr/>
            <p:nvPr/>
          </p:nvSpPr>
          <p:spPr>
            <a:xfrm>
              <a:off x="2163380" y="5855111"/>
              <a:ext cx="442168" cy="24580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5" name="Straight Connector 31">
            <a:extLst>
              <a:ext uri="{FF2B5EF4-FFF2-40B4-BE49-F238E27FC236}">
                <a16:creationId xmlns:a16="http://schemas.microsoft.com/office/drawing/2014/main" id="{8B557A56-A605-D286-0A59-7C7645C0A19E}"/>
              </a:ext>
            </a:extLst>
          </p:cNvPr>
          <p:cNvCxnSpPr>
            <a:cxnSpLocks/>
          </p:cNvCxnSpPr>
          <p:nvPr/>
        </p:nvCxnSpPr>
        <p:spPr>
          <a:xfrm>
            <a:off x="334685" y="5048995"/>
            <a:ext cx="0" cy="927154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6" name="Straight Connector 35">
            <a:extLst>
              <a:ext uri="{FF2B5EF4-FFF2-40B4-BE49-F238E27FC236}">
                <a16:creationId xmlns:a16="http://schemas.microsoft.com/office/drawing/2014/main" id="{C3E9BB5E-B76A-5DC8-5C4A-D300B311C440}"/>
              </a:ext>
            </a:extLst>
          </p:cNvPr>
          <p:cNvCxnSpPr>
            <a:cxnSpLocks/>
          </p:cNvCxnSpPr>
          <p:nvPr/>
        </p:nvCxnSpPr>
        <p:spPr>
          <a:xfrm flipH="1">
            <a:off x="334582" y="6015477"/>
            <a:ext cx="1740310" cy="0"/>
          </a:xfrm>
          <a:prstGeom prst="line">
            <a:avLst/>
          </a:prstGeom>
          <a:noFill/>
          <a:ln w="76200" cap="flat" cmpd="sng" algn="ctr">
            <a:solidFill>
              <a:srgbClr val="92D050"/>
            </a:solidFill>
            <a:prstDash val="solid"/>
            <a:miter lim="800000"/>
          </a:ln>
          <a:effectLst/>
        </p:spPr>
      </p:cxnSp>
      <p:sp>
        <p:nvSpPr>
          <p:cNvPr id="17" name="TextBox 37">
            <a:extLst>
              <a:ext uri="{FF2B5EF4-FFF2-40B4-BE49-F238E27FC236}">
                <a16:creationId xmlns:a16="http://schemas.microsoft.com/office/drawing/2014/main" id="{0C551C52-A1A4-9B45-5C4E-93865855D6A8}"/>
              </a:ext>
            </a:extLst>
          </p:cNvPr>
          <p:cNvSpPr txBox="1"/>
          <p:nvPr/>
        </p:nvSpPr>
        <p:spPr>
          <a:xfrm>
            <a:off x="1611428" y="2236657"/>
            <a:ext cx="1327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p</a:t>
            </a:r>
            <a:r>
              <a:rPr lang="en-US" sz="2000" b="1" baseline="30000" dirty="0">
                <a:solidFill>
                  <a:prstClr val="black"/>
                </a:solidFill>
                <a:latin typeface="Palatino Linotype" panose="02040502050505030304" pitchFamily="18" charset="0"/>
              </a:rPr>
              <a:t>+</a:t>
            </a:r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(B) [V+]</a:t>
            </a:r>
          </a:p>
        </p:txBody>
      </p:sp>
      <p:sp>
        <p:nvSpPr>
          <p:cNvPr id="18" name="TextBox 38">
            <a:extLst>
              <a:ext uri="{FF2B5EF4-FFF2-40B4-BE49-F238E27FC236}">
                <a16:creationId xmlns:a16="http://schemas.microsoft.com/office/drawing/2014/main" id="{AC4A83C2-2AB0-11D7-D22D-1E7D2FC536C8}"/>
              </a:ext>
            </a:extLst>
          </p:cNvPr>
          <p:cNvSpPr txBox="1"/>
          <p:nvPr/>
        </p:nvSpPr>
        <p:spPr>
          <a:xfrm>
            <a:off x="3787429" y="1156781"/>
            <a:ext cx="880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n</a:t>
            </a:r>
            <a:r>
              <a:rPr lang="en-US" sz="2000" b="1" baseline="30000" dirty="0">
                <a:solidFill>
                  <a:prstClr val="black"/>
                </a:solidFill>
                <a:latin typeface="Palatino Linotype" panose="02040502050505030304" pitchFamily="18" charset="0"/>
              </a:rPr>
              <a:t>+ </a:t>
            </a:r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(Li)</a:t>
            </a:r>
          </a:p>
        </p:txBody>
      </p:sp>
      <p:sp>
        <p:nvSpPr>
          <p:cNvPr id="20" name="TextBox 17">
            <a:extLst>
              <a:ext uri="{FF2B5EF4-FFF2-40B4-BE49-F238E27FC236}">
                <a16:creationId xmlns:a16="http://schemas.microsoft.com/office/drawing/2014/main" id="{32CF4C89-545A-0413-435D-1EB5FEAD0B8D}"/>
              </a:ext>
            </a:extLst>
          </p:cNvPr>
          <p:cNvSpPr txBox="1"/>
          <p:nvPr/>
        </p:nvSpPr>
        <p:spPr>
          <a:xfrm>
            <a:off x="5106356" y="2240198"/>
            <a:ext cx="2566661" cy="13234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Cocomat Pro"/>
              </a:rPr>
              <a:t>The lithium junction is thick and </a:t>
            </a:r>
            <a:r>
              <a:rPr lang="en-GB" sz="2000" dirty="0">
                <a:solidFill>
                  <a:prstClr val="black"/>
                </a:solidFill>
                <a:latin typeface="Cocomat Pro"/>
              </a:rPr>
              <a:t>not stable under annealing</a:t>
            </a:r>
          </a:p>
          <a:p>
            <a:pPr algn="ctr"/>
            <a:r>
              <a:rPr lang="en-GB" sz="2000" dirty="0">
                <a:solidFill>
                  <a:prstClr val="black"/>
                </a:solidFill>
                <a:latin typeface="Cocomat Pro"/>
              </a:rPr>
              <a:t>treatments</a:t>
            </a:r>
            <a:endParaRPr lang="en-US" sz="2000" dirty="0">
              <a:solidFill>
                <a:prstClr val="black"/>
              </a:solidFill>
              <a:latin typeface="Cocomat Pro"/>
            </a:endParaRPr>
          </a:p>
        </p:txBody>
      </p:sp>
      <p:sp>
        <p:nvSpPr>
          <p:cNvPr id="21" name="TextBox 17">
            <a:extLst>
              <a:ext uri="{FF2B5EF4-FFF2-40B4-BE49-F238E27FC236}">
                <a16:creationId xmlns:a16="http://schemas.microsoft.com/office/drawing/2014/main" id="{DF9A3116-7B03-B3D5-0C1F-68AD9AE1A29E}"/>
              </a:ext>
            </a:extLst>
          </p:cNvPr>
          <p:cNvSpPr txBox="1"/>
          <p:nvPr/>
        </p:nvSpPr>
        <p:spPr>
          <a:xfrm>
            <a:off x="6389687" y="5379851"/>
            <a:ext cx="4220635" cy="707886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p-HPGe with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segmentable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 n+ junction collecting electrons.</a:t>
            </a:r>
          </a:p>
        </p:txBody>
      </p:sp>
      <p:cxnSp>
        <p:nvCxnSpPr>
          <p:cNvPr id="23" name="Straight Arrow Connector 1134">
            <a:extLst>
              <a:ext uri="{FF2B5EF4-FFF2-40B4-BE49-F238E27FC236}">
                <a16:creationId xmlns:a16="http://schemas.microsoft.com/office/drawing/2014/main" id="{D810203B-AF82-3FD6-3E13-1540276397BB}"/>
              </a:ext>
            </a:extLst>
          </p:cNvPr>
          <p:cNvCxnSpPr>
            <a:cxnSpLocks/>
          </p:cNvCxnSpPr>
          <p:nvPr/>
        </p:nvCxnSpPr>
        <p:spPr>
          <a:xfrm>
            <a:off x="6694992" y="3703553"/>
            <a:ext cx="0" cy="424893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" name="Straight Arrow Connector 1136">
            <a:extLst>
              <a:ext uri="{FF2B5EF4-FFF2-40B4-BE49-F238E27FC236}">
                <a16:creationId xmlns:a16="http://schemas.microsoft.com/office/drawing/2014/main" id="{2DF54F27-05F7-70F0-4872-CA60B5B15D67}"/>
              </a:ext>
            </a:extLst>
          </p:cNvPr>
          <p:cNvCxnSpPr>
            <a:cxnSpLocks/>
          </p:cNvCxnSpPr>
          <p:nvPr/>
        </p:nvCxnSpPr>
        <p:spPr>
          <a:xfrm>
            <a:off x="8492111" y="4976295"/>
            <a:ext cx="1" cy="335001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5" name="TextBox 17">
            <a:extLst>
              <a:ext uri="{FF2B5EF4-FFF2-40B4-BE49-F238E27FC236}">
                <a16:creationId xmlns:a16="http://schemas.microsoft.com/office/drawing/2014/main" id="{7DC173A1-BE0B-6633-CD7B-B9D05F86486B}"/>
              </a:ext>
            </a:extLst>
          </p:cNvPr>
          <p:cNvSpPr txBox="1"/>
          <p:nvPr/>
        </p:nvSpPr>
        <p:spPr>
          <a:xfrm>
            <a:off x="8749580" y="1506931"/>
            <a:ext cx="3212075" cy="1323439"/>
          </a:xfrm>
          <a:prstGeom prst="rect">
            <a:avLst/>
          </a:prstGeom>
          <a:solidFill>
            <a:srgbClr val="92D050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comat Pro"/>
              </a:rPr>
              <a:t>Polarity inversion demanded to test higher damage resistivity (hole trapping by neutron damage)</a:t>
            </a:r>
          </a:p>
        </p:txBody>
      </p:sp>
      <p:cxnSp>
        <p:nvCxnSpPr>
          <p:cNvPr id="26" name="Straight Arrow Connector 1131">
            <a:extLst>
              <a:ext uri="{FF2B5EF4-FFF2-40B4-BE49-F238E27FC236}">
                <a16:creationId xmlns:a16="http://schemas.microsoft.com/office/drawing/2014/main" id="{04C35AC0-DE56-8885-1B06-05E2D9F58D79}"/>
              </a:ext>
            </a:extLst>
          </p:cNvPr>
          <p:cNvCxnSpPr>
            <a:cxnSpLocks/>
          </p:cNvCxnSpPr>
          <p:nvPr/>
        </p:nvCxnSpPr>
        <p:spPr>
          <a:xfrm flipH="1">
            <a:off x="7763002" y="2182237"/>
            <a:ext cx="953613" cy="498659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TextBox 36">
            <a:extLst>
              <a:ext uri="{FF2B5EF4-FFF2-40B4-BE49-F238E27FC236}">
                <a16:creationId xmlns:a16="http://schemas.microsoft.com/office/drawing/2014/main" id="{745F8F30-01A3-3CF9-0EB2-B70C972145CB}"/>
              </a:ext>
            </a:extLst>
          </p:cNvPr>
          <p:cNvSpPr txBox="1"/>
          <p:nvPr/>
        </p:nvSpPr>
        <p:spPr>
          <a:xfrm>
            <a:off x="659731" y="2995667"/>
            <a:ext cx="11384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p-</a:t>
            </a:r>
            <a:r>
              <a:rPr lang="en-US" sz="2000" b="1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HPGe</a:t>
            </a:r>
            <a:endParaRPr lang="en-US" sz="2000" b="1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bulk</a:t>
            </a: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97DFB88B-02CC-274F-4B7D-34E257A3E796}"/>
              </a:ext>
            </a:extLst>
          </p:cNvPr>
          <p:cNvGrpSpPr/>
          <p:nvPr/>
        </p:nvGrpSpPr>
        <p:grpSpPr>
          <a:xfrm>
            <a:off x="339204" y="1511942"/>
            <a:ext cx="3902603" cy="4479806"/>
            <a:chOff x="339204" y="661146"/>
            <a:chExt cx="3902603" cy="5124847"/>
          </a:xfrm>
        </p:grpSpPr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AACD9EE6-899E-72F5-7E2C-1C1F93234A81}"/>
                </a:ext>
              </a:extLst>
            </p:cNvPr>
            <p:cNvSpPr/>
            <p:nvPr/>
          </p:nvSpPr>
          <p:spPr>
            <a:xfrm>
              <a:off x="345172" y="1277826"/>
              <a:ext cx="165009" cy="448764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EE14E8EA-444B-7690-2D93-0C57D1D502B4}"/>
                </a:ext>
              </a:extLst>
            </p:cNvPr>
            <p:cNvSpPr/>
            <p:nvPr/>
          </p:nvSpPr>
          <p:spPr>
            <a:xfrm>
              <a:off x="4063849" y="1298347"/>
              <a:ext cx="171988" cy="448764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93AD03AF-22D0-A48F-DA06-B6960FBA3568}"/>
                </a:ext>
              </a:extLst>
            </p:cNvPr>
            <p:cNvSpPr/>
            <p:nvPr/>
          </p:nvSpPr>
          <p:spPr>
            <a:xfrm flipH="1">
              <a:off x="914400" y="679524"/>
              <a:ext cx="2764122" cy="18704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Arco a tutto sesto 31">
              <a:extLst>
                <a:ext uri="{FF2B5EF4-FFF2-40B4-BE49-F238E27FC236}">
                  <a16:creationId xmlns:a16="http://schemas.microsoft.com/office/drawing/2014/main" id="{5B8DA3A4-45AD-5257-637E-2D653BDB3777}"/>
                </a:ext>
              </a:extLst>
            </p:cNvPr>
            <p:cNvSpPr/>
            <p:nvPr/>
          </p:nvSpPr>
          <p:spPr>
            <a:xfrm>
              <a:off x="2949870" y="661146"/>
              <a:ext cx="1291937" cy="1343968"/>
            </a:xfrm>
            <a:prstGeom prst="blockArc">
              <a:avLst>
                <a:gd name="adj1" fmla="val 16158077"/>
                <a:gd name="adj2" fmla="val 21463606"/>
                <a:gd name="adj3" fmla="val 15353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Arco a tutto sesto 32">
              <a:extLst>
                <a:ext uri="{FF2B5EF4-FFF2-40B4-BE49-F238E27FC236}">
                  <a16:creationId xmlns:a16="http://schemas.microsoft.com/office/drawing/2014/main" id="{C1B1508E-0520-428E-0FF3-A4462F6777D1}"/>
                </a:ext>
              </a:extLst>
            </p:cNvPr>
            <p:cNvSpPr/>
            <p:nvPr/>
          </p:nvSpPr>
          <p:spPr>
            <a:xfrm rot="16200000">
              <a:off x="365219" y="635131"/>
              <a:ext cx="1291937" cy="1343968"/>
            </a:xfrm>
            <a:prstGeom prst="blockArc">
              <a:avLst>
                <a:gd name="adj1" fmla="val 16158077"/>
                <a:gd name="adj2" fmla="val 21463606"/>
                <a:gd name="adj3" fmla="val 15353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4" name="Straight Connector 30">
            <a:extLst>
              <a:ext uri="{FF2B5EF4-FFF2-40B4-BE49-F238E27FC236}">
                <a16:creationId xmlns:a16="http://schemas.microsoft.com/office/drawing/2014/main" id="{78311486-C556-CCE8-5210-72C4F3DE092C}"/>
              </a:ext>
            </a:extLst>
          </p:cNvPr>
          <p:cNvCxnSpPr>
            <a:cxnSpLocks/>
          </p:cNvCxnSpPr>
          <p:nvPr/>
        </p:nvCxnSpPr>
        <p:spPr>
          <a:xfrm>
            <a:off x="4257368" y="5064594"/>
            <a:ext cx="0" cy="927154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35" name="Straight Connector 32">
            <a:extLst>
              <a:ext uri="{FF2B5EF4-FFF2-40B4-BE49-F238E27FC236}">
                <a16:creationId xmlns:a16="http://schemas.microsoft.com/office/drawing/2014/main" id="{B1B76CC5-35E2-839C-9C9C-4A0C00A8CE17}"/>
              </a:ext>
            </a:extLst>
          </p:cNvPr>
          <p:cNvCxnSpPr>
            <a:cxnSpLocks/>
          </p:cNvCxnSpPr>
          <p:nvPr/>
        </p:nvCxnSpPr>
        <p:spPr>
          <a:xfrm flipH="1">
            <a:off x="2517058" y="6015477"/>
            <a:ext cx="1740310" cy="0"/>
          </a:xfrm>
          <a:prstGeom prst="line">
            <a:avLst/>
          </a:prstGeom>
          <a:noFill/>
          <a:ln w="76200" cap="flat" cmpd="sng" algn="ctr">
            <a:solidFill>
              <a:srgbClr val="92D050"/>
            </a:solidFill>
            <a:prstDash val="solid"/>
            <a:miter lim="800000"/>
          </a:ln>
          <a:effectLst/>
        </p:spPr>
      </p:cxnSp>
      <p:cxnSp>
        <p:nvCxnSpPr>
          <p:cNvPr id="36" name="Straight Arrow Connector 43">
            <a:extLst>
              <a:ext uri="{FF2B5EF4-FFF2-40B4-BE49-F238E27FC236}">
                <a16:creationId xmlns:a16="http://schemas.microsoft.com/office/drawing/2014/main" id="{60720F28-A652-9214-01AB-8BF7276BFD59}"/>
              </a:ext>
            </a:extLst>
          </p:cNvPr>
          <p:cNvCxnSpPr>
            <a:cxnSpLocks/>
          </p:cNvCxnSpPr>
          <p:nvPr/>
        </p:nvCxnSpPr>
        <p:spPr>
          <a:xfrm flipH="1">
            <a:off x="2583480" y="2956607"/>
            <a:ext cx="1456803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7" name="TextBox 45">
            <a:extLst>
              <a:ext uri="{FF2B5EF4-FFF2-40B4-BE49-F238E27FC236}">
                <a16:creationId xmlns:a16="http://schemas.microsoft.com/office/drawing/2014/main" id="{28CEE4FD-C25C-32B4-4C14-246598793689}"/>
              </a:ext>
            </a:extLst>
          </p:cNvPr>
          <p:cNvSpPr txBox="1"/>
          <p:nvPr/>
        </p:nvSpPr>
        <p:spPr>
          <a:xfrm>
            <a:off x="3712857" y="2579149"/>
            <a:ext cx="340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E</a:t>
            </a:r>
          </a:p>
        </p:txBody>
      </p:sp>
      <p:cxnSp>
        <p:nvCxnSpPr>
          <p:cNvPr id="38" name="Straight Arrow Connector 1120">
            <a:extLst>
              <a:ext uri="{FF2B5EF4-FFF2-40B4-BE49-F238E27FC236}">
                <a16:creationId xmlns:a16="http://schemas.microsoft.com/office/drawing/2014/main" id="{0B95E333-4687-A9A2-A103-FB1857AD472C}"/>
              </a:ext>
            </a:extLst>
          </p:cNvPr>
          <p:cNvCxnSpPr>
            <a:cxnSpLocks/>
          </p:cNvCxnSpPr>
          <p:nvPr/>
        </p:nvCxnSpPr>
        <p:spPr>
          <a:xfrm flipH="1">
            <a:off x="2583480" y="4375697"/>
            <a:ext cx="1129377" cy="0"/>
          </a:xfrm>
          <a:prstGeom prst="straightConnector1">
            <a:avLst/>
          </a:prstGeom>
          <a:noFill/>
          <a:ln w="571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9" name="TextBox 1122">
            <a:extLst>
              <a:ext uri="{FF2B5EF4-FFF2-40B4-BE49-F238E27FC236}">
                <a16:creationId xmlns:a16="http://schemas.microsoft.com/office/drawing/2014/main" id="{2313766D-B938-EACD-6900-864BF67A1CDC}"/>
              </a:ext>
            </a:extLst>
          </p:cNvPr>
          <p:cNvSpPr txBox="1"/>
          <p:nvPr/>
        </p:nvSpPr>
        <p:spPr>
          <a:xfrm>
            <a:off x="3770648" y="3959534"/>
            <a:ext cx="312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e</a:t>
            </a:r>
          </a:p>
        </p:txBody>
      </p:sp>
      <p:sp>
        <p:nvSpPr>
          <p:cNvPr id="40" name="TextBox 1123">
            <a:extLst>
              <a:ext uri="{FF2B5EF4-FFF2-40B4-BE49-F238E27FC236}">
                <a16:creationId xmlns:a16="http://schemas.microsoft.com/office/drawing/2014/main" id="{E2845C7E-BA5E-AD8F-59DC-7E42DEDB787D}"/>
              </a:ext>
            </a:extLst>
          </p:cNvPr>
          <p:cNvSpPr txBox="1"/>
          <p:nvPr/>
        </p:nvSpPr>
        <p:spPr>
          <a:xfrm>
            <a:off x="3157753" y="3959534"/>
            <a:ext cx="341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h</a:t>
            </a:r>
          </a:p>
        </p:txBody>
      </p:sp>
      <p:pic>
        <p:nvPicPr>
          <p:cNvPr id="41" name="Picture 1116" descr="A picture containing sketch, black and white, black, drawing&#10;&#10;Description automatically generated">
            <a:extLst>
              <a:ext uri="{FF2B5EF4-FFF2-40B4-BE49-F238E27FC236}">
                <a16:creationId xmlns:a16="http://schemas.microsoft.com/office/drawing/2014/main" id="{503B90F2-B7E8-ABEE-0A12-0EEF8B086B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11411">
            <a:off x="3435458" y="5057679"/>
            <a:ext cx="1605647" cy="392346"/>
          </a:xfrm>
          <a:prstGeom prst="rect">
            <a:avLst/>
          </a:prstGeom>
        </p:spPr>
      </p:pic>
      <p:cxnSp>
        <p:nvCxnSpPr>
          <p:cNvPr id="42" name="Straight Arrow Connector 1118">
            <a:extLst>
              <a:ext uri="{FF2B5EF4-FFF2-40B4-BE49-F238E27FC236}">
                <a16:creationId xmlns:a16="http://schemas.microsoft.com/office/drawing/2014/main" id="{5F98B233-2096-C43F-37F1-DA8DC041C1F8}"/>
              </a:ext>
            </a:extLst>
          </p:cNvPr>
          <p:cNvCxnSpPr>
            <a:cxnSpLocks/>
          </p:cNvCxnSpPr>
          <p:nvPr/>
        </p:nvCxnSpPr>
        <p:spPr>
          <a:xfrm>
            <a:off x="3678522" y="4375697"/>
            <a:ext cx="553724" cy="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9055352E-1BC2-E54A-87E7-14A492192F43}"/>
              </a:ext>
            </a:extLst>
          </p:cNvPr>
          <p:cNvGrpSpPr/>
          <p:nvPr/>
        </p:nvGrpSpPr>
        <p:grpSpPr>
          <a:xfrm>
            <a:off x="291350" y="1461595"/>
            <a:ext cx="4018889" cy="3632518"/>
            <a:chOff x="265742" y="630271"/>
            <a:chExt cx="4018889" cy="4155557"/>
          </a:xfrm>
        </p:grpSpPr>
        <p:sp>
          <p:nvSpPr>
            <p:cNvPr id="44" name="Rettangolo con angoli arrotondati 43">
              <a:extLst>
                <a:ext uri="{FF2B5EF4-FFF2-40B4-BE49-F238E27FC236}">
                  <a16:creationId xmlns:a16="http://schemas.microsoft.com/office/drawing/2014/main" id="{D556AF8B-AED0-7B3C-3647-0C192A0622A2}"/>
                </a:ext>
              </a:extLst>
            </p:cNvPr>
            <p:cNvSpPr/>
            <p:nvPr/>
          </p:nvSpPr>
          <p:spPr>
            <a:xfrm>
              <a:off x="4080130" y="4685611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5" name="Rettangolo con angoli arrotondati 44">
              <a:extLst>
                <a:ext uri="{FF2B5EF4-FFF2-40B4-BE49-F238E27FC236}">
                  <a16:creationId xmlns:a16="http://schemas.microsoft.com/office/drawing/2014/main" id="{8A8748E8-92FE-5811-879F-80087A99A1C9}"/>
                </a:ext>
              </a:extLst>
            </p:cNvPr>
            <p:cNvSpPr/>
            <p:nvPr/>
          </p:nvSpPr>
          <p:spPr>
            <a:xfrm>
              <a:off x="4085144" y="3774912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" name="Rettangolo con angoli arrotondati 45">
              <a:extLst>
                <a:ext uri="{FF2B5EF4-FFF2-40B4-BE49-F238E27FC236}">
                  <a16:creationId xmlns:a16="http://schemas.microsoft.com/office/drawing/2014/main" id="{924FEE05-B493-F321-ED5D-00D4BCBE9F78}"/>
                </a:ext>
              </a:extLst>
            </p:cNvPr>
            <p:cNvSpPr/>
            <p:nvPr/>
          </p:nvSpPr>
          <p:spPr>
            <a:xfrm>
              <a:off x="4092436" y="2907429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" name="Rettangolo con angoli arrotondati 46">
              <a:extLst>
                <a:ext uri="{FF2B5EF4-FFF2-40B4-BE49-F238E27FC236}">
                  <a16:creationId xmlns:a16="http://schemas.microsoft.com/office/drawing/2014/main" id="{B9E76B57-F9BB-65B9-649D-585D652AEFFE}"/>
                </a:ext>
              </a:extLst>
            </p:cNvPr>
            <p:cNvSpPr/>
            <p:nvPr/>
          </p:nvSpPr>
          <p:spPr>
            <a:xfrm>
              <a:off x="4100156" y="2009594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8" name="Rettangolo con angoli arrotondati 47">
              <a:extLst>
                <a:ext uri="{FF2B5EF4-FFF2-40B4-BE49-F238E27FC236}">
                  <a16:creationId xmlns:a16="http://schemas.microsoft.com/office/drawing/2014/main" id="{B762726A-538F-CCAF-EF91-06704B3F9FF7}"/>
                </a:ext>
              </a:extLst>
            </p:cNvPr>
            <p:cNvSpPr/>
            <p:nvPr/>
          </p:nvSpPr>
          <p:spPr>
            <a:xfrm>
              <a:off x="4081868" y="1211977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9" name="Rettangolo con angoli arrotondati 48">
              <a:extLst>
                <a:ext uri="{FF2B5EF4-FFF2-40B4-BE49-F238E27FC236}">
                  <a16:creationId xmlns:a16="http://schemas.microsoft.com/office/drawing/2014/main" id="{DF0A3486-0DA8-22AB-2A9A-58D0FE629545}"/>
                </a:ext>
              </a:extLst>
            </p:cNvPr>
            <p:cNvSpPr/>
            <p:nvPr/>
          </p:nvSpPr>
          <p:spPr>
            <a:xfrm>
              <a:off x="274164" y="4651046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" name="Rettangolo con angoli arrotondati 49">
              <a:extLst>
                <a:ext uri="{FF2B5EF4-FFF2-40B4-BE49-F238E27FC236}">
                  <a16:creationId xmlns:a16="http://schemas.microsoft.com/office/drawing/2014/main" id="{301CE3A4-D03E-D67D-709B-491505E10C08}"/>
                </a:ext>
              </a:extLst>
            </p:cNvPr>
            <p:cNvSpPr/>
            <p:nvPr/>
          </p:nvSpPr>
          <p:spPr>
            <a:xfrm>
              <a:off x="287306" y="3740346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1" name="Rettangolo con angoli arrotondati 50">
              <a:extLst>
                <a:ext uri="{FF2B5EF4-FFF2-40B4-BE49-F238E27FC236}">
                  <a16:creationId xmlns:a16="http://schemas.microsoft.com/office/drawing/2014/main" id="{FD1F443D-CF6D-6A56-647D-04FE85934693}"/>
                </a:ext>
              </a:extLst>
            </p:cNvPr>
            <p:cNvSpPr/>
            <p:nvPr/>
          </p:nvSpPr>
          <p:spPr>
            <a:xfrm>
              <a:off x="276310" y="2872864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2" name="Rettangolo con angoli arrotondati 51">
              <a:extLst>
                <a:ext uri="{FF2B5EF4-FFF2-40B4-BE49-F238E27FC236}">
                  <a16:creationId xmlns:a16="http://schemas.microsoft.com/office/drawing/2014/main" id="{8FDF6A64-9B6D-9539-B3B0-FDE469F2005D}"/>
                </a:ext>
              </a:extLst>
            </p:cNvPr>
            <p:cNvSpPr/>
            <p:nvPr/>
          </p:nvSpPr>
          <p:spPr>
            <a:xfrm>
              <a:off x="265742" y="1975029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3" name="Rettangolo con angoli arrotondati 52">
              <a:extLst>
                <a:ext uri="{FF2B5EF4-FFF2-40B4-BE49-F238E27FC236}">
                  <a16:creationId xmlns:a16="http://schemas.microsoft.com/office/drawing/2014/main" id="{7B769931-700F-DF4E-AC3F-9F09862B023F}"/>
                </a:ext>
              </a:extLst>
            </p:cNvPr>
            <p:cNvSpPr/>
            <p:nvPr/>
          </p:nvSpPr>
          <p:spPr>
            <a:xfrm>
              <a:off x="271838" y="1177411"/>
              <a:ext cx="184475" cy="10021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4" name="Rettangolo con angoli arrotondati 53">
              <a:extLst>
                <a:ext uri="{FF2B5EF4-FFF2-40B4-BE49-F238E27FC236}">
                  <a16:creationId xmlns:a16="http://schemas.microsoft.com/office/drawing/2014/main" id="{0667CE04-C4EC-BF1D-9F05-B4DB8AC0CAFB}"/>
                </a:ext>
              </a:extLst>
            </p:cNvPr>
            <p:cNvSpPr/>
            <p:nvPr/>
          </p:nvSpPr>
          <p:spPr>
            <a:xfrm>
              <a:off x="944102" y="630271"/>
              <a:ext cx="103464" cy="182451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Rettangolo con angoli arrotondati 54">
              <a:extLst>
                <a:ext uri="{FF2B5EF4-FFF2-40B4-BE49-F238E27FC236}">
                  <a16:creationId xmlns:a16="http://schemas.microsoft.com/office/drawing/2014/main" id="{86D94441-4A88-42C2-A396-3C6B0B71A2CD}"/>
                </a:ext>
              </a:extLst>
            </p:cNvPr>
            <p:cNvSpPr/>
            <p:nvPr/>
          </p:nvSpPr>
          <p:spPr>
            <a:xfrm>
              <a:off x="2241659" y="641677"/>
              <a:ext cx="103464" cy="15554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6" name="Rettangolo con angoli arrotondati 55">
              <a:extLst>
                <a:ext uri="{FF2B5EF4-FFF2-40B4-BE49-F238E27FC236}">
                  <a16:creationId xmlns:a16="http://schemas.microsoft.com/office/drawing/2014/main" id="{8274D3A7-882B-C671-E786-7647FC5671EA}"/>
                </a:ext>
              </a:extLst>
            </p:cNvPr>
            <p:cNvSpPr/>
            <p:nvPr/>
          </p:nvSpPr>
          <p:spPr>
            <a:xfrm>
              <a:off x="3539216" y="631621"/>
              <a:ext cx="139306" cy="18705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5B1102E0-23EE-ABA9-41F0-D4A713ECAFBE}"/>
              </a:ext>
            </a:extLst>
          </p:cNvPr>
          <p:cNvSpPr txBox="1"/>
          <p:nvPr/>
        </p:nvSpPr>
        <p:spPr>
          <a:xfrm>
            <a:off x="4416083" y="4856631"/>
            <a:ext cx="359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ϒ</a:t>
            </a:r>
            <a:endParaRPr lang="it-IT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9" name="Straight Arrow Connector 43">
            <a:extLst>
              <a:ext uri="{FF2B5EF4-FFF2-40B4-BE49-F238E27FC236}">
                <a16:creationId xmlns:a16="http://schemas.microsoft.com/office/drawing/2014/main" id="{8F14950B-0137-11F1-4BE5-C56C9B356F3D}"/>
              </a:ext>
            </a:extLst>
          </p:cNvPr>
          <p:cNvCxnSpPr>
            <a:cxnSpLocks/>
          </p:cNvCxnSpPr>
          <p:nvPr/>
        </p:nvCxnSpPr>
        <p:spPr>
          <a:xfrm flipH="1">
            <a:off x="2581930" y="2953364"/>
            <a:ext cx="1636034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7" name="TextBox 17">
            <a:extLst>
              <a:ext uri="{FF2B5EF4-FFF2-40B4-BE49-F238E27FC236}">
                <a16:creationId xmlns:a16="http://schemas.microsoft.com/office/drawing/2014/main" id="{3C0A0591-97C2-5754-05E5-5756C6B0858A}"/>
              </a:ext>
            </a:extLst>
          </p:cNvPr>
          <p:cNvSpPr txBox="1"/>
          <p:nvPr/>
        </p:nvSpPr>
        <p:spPr>
          <a:xfrm>
            <a:off x="5723672" y="4177105"/>
            <a:ext cx="4756405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Cocomat Pro"/>
              </a:rPr>
              <a:t>Thin and thermally stable n-type dopants (</a:t>
            </a:r>
            <a:r>
              <a:rPr lang="en-US" sz="2000" b="1" dirty="0">
                <a:solidFill>
                  <a:srgbClr val="FF0000"/>
                </a:solidFill>
                <a:latin typeface="Cocomat Pro"/>
              </a:rPr>
              <a:t>Pulsed Laser Melting</a:t>
            </a:r>
            <a:r>
              <a:rPr lang="en-US" sz="2000" dirty="0">
                <a:solidFill>
                  <a:prstClr val="black"/>
                </a:solidFill>
                <a:latin typeface="Cocomat Pro"/>
              </a:rPr>
              <a:t>).</a:t>
            </a:r>
          </a:p>
        </p:txBody>
      </p:sp>
      <p:sp>
        <p:nvSpPr>
          <p:cNvPr id="99" name="TextBox 39">
            <a:extLst>
              <a:ext uri="{FF2B5EF4-FFF2-40B4-BE49-F238E27FC236}">
                <a16:creationId xmlns:a16="http://schemas.microsoft.com/office/drawing/2014/main" id="{16BA0BDE-30DF-2F79-9659-15C8F893DA1B}"/>
              </a:ext>
            </a:extLst>
          </p:cNvPr>
          <p:cNvSpPr txBox="1"/>
          <p:nvPr/>
        </p:nvSpPr>
        <p:spPr>
          <a:xfrm>
            <a:off x="521016" y="5625327"/>
            <a:ext cx="1523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Palatino Linotype" panose="02040502050505030304" pitchFamily="18" charset="0"/>
              </a:rPr>
              <a:t>Passivation</a:t>
            </a:r>
          </a:p>
        </p:txBody>
      </p:sp>
    </p:spTree>
    <p:extLst>
      <p:ext uri="{BB962C8B-B14F-4D97-AF65-F5344CB8AC3E}">
        <p14:creationId xmlns:p14="http://schemas.microsoft.com/office/powerpoint/2010/main" val="186476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7" grpId="0"/>
      <p:bldP spid="18" grpId="0"/>
      <p:bldP spid="18" grpId="1"/>
      <p:bldP spid="20" grpId="0" animBg="1"/>
      <p:bldP spid="21" grpId="0" animBg="1"/>
      <p:bldP spid="27" grpId="0"/>
      <p:bldP spid="37" grpId="0"/>
      <p:bldP spid="39" grpId="0"/>
      <p:bldP spid="40" grpId="0"/>
      <p:bldP spid="57" grpId="0"/>
      <p:bldP spid="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AA183D-1A54-959A-A1E1-CB91C6315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53C98B7-1AB8-679C-C59C-3B8257F67CE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651371D-8474-6238-AD72-C9948D542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7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40D2696-EA00-1999-132D-8C4C1F706C6E}"/>
              </a:ext>
            </a:extLst>
          </p:cNvPr>
          <p:cNvSpPr txBox="1"/>
          <p:nvPr/>
        </p:nvSpPr>
        <p:spPr>
          <a:xfrm>
            <a:off x="5593429" y="600601"/>
            <a:ext cx="16519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Outline</a:t>
            </a:r>
            <a:endParaRPr lang="en-GB" sz="2800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D28D8465-C257-CECD-6F6D-96757238E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493" y="1755909"/>
            <a:ext cx="10643839" cy="354171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gamma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(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Pulse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Laser Melting): Next generation of contact on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PLM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Photolitography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on Planar and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Coxial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Neutron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damage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in PLM planar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segmented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detectors</a:t>
            </a:r>
          </a:p>
          <a:p>
            <a:pPr>
              <a:lnSpc>
                <a:spcPct val="150000"/>
              </a:lnSpc>
            </a:pP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Double-Sides Strip Detector (DSSD)</a:t>
            </a:r>
          </a:p>
          <a:p>
            <a:pPr>
              <a:lnSpc>
                <a:spcPct val="150000"/>
              </a:lnSpc>
            </a:pP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DC87D91-1982-1E78-FDA1-BD83DFD770C4}"/>
              </a:ext>
            </a:extLst>
          </p:cNvPr>
          <p:cNvSpPr/>
          <p:nvPr/>
        </p:nvSpPr>
        <p:spPr>
          <a:xfrm>
            <a:off x="1346200" y="2552131"/>
            <a:ext cx="9084733" cy="464024"/>
          </a:xfrm>
          <a:prstGeom prst="rect">
            <a:avLst/>
          </a:prstGeom>
          <a:solidFill>
            <a:srgbClr val="FFFF00">
              <a:alpha val="27000"/>
            </a:srgb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825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2AFBFA-9CB2-CEE1-C745-E9FA2E9E6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04DF1386-44EA-8FC7-6676-33E687A4998D}"/>
              </a:ext>
            </a:extLst>
          </p:cNvPr>
          <p:cNvGrpSpPr/>
          <p:nvPr/>
        </p:nvGrpSpPr>
        <p:grpSpPr>
          <a:xfrm>
            <a:off x="606988" y="1410071"/>
            <a:ext cx="10748990" cy="2152501"/>
            <a:chOff x="646626" y="1446837"/>
            <a:chExt cx="11039365" cy="2281904"/>
          </a:xfrm>
        </p:grpSpPr>
        <p:pic>
          <p:nvPicPr>
            <p:cNvPr id="8" name="Immagine 7" descr="Immagine che contiene apparecchio&#10;&#10;Descrizione generata automaticamente">
              <a:extLst>
                <a:ext uri="{FF2B5EF4-FFF2-40B4-BE49-F238E27FC236}">
                  <a16:creationId xmlns:a16="http://schemas.microsoft.com/office/drawing/2014/main" id="{3BE72879-0ED1-9E48-C07E-7297C4607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626" y="1473408"/>
              <a:ext cx="10898747" cy="2255333"/>
            </a:xfrm>
            <a:prstGeom prst="rect">
              <a:avLst/>
            </a:prstGeom>
          </p:spPr>
        </p:pic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EBB683B2-F432-B3B6-5DFB-124C34A4AF65}"/>
                </a:ext>
              </a:extLst>
            </p:cNvPr>
            <p:cNvSpPr txBox="1"/>
            <p:nvPr/>
          </p:nvSpPr>
          <p:spPr>
            <a:xfrm>
              <a:off x="698491" y="1473408"/>
              <a:ext cx="153920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sz="2400" dirty="0" err="1">
                  <a:latin typeface="Cocomat Pro"/>
                </a:rPr>
                <a:t>Deposition</a:t>
              </a:r>
              <a:endParaRPr lang="it-IT" sz="2400" dirty="0">
                <a:latin typeface="Cocomat Pro"/>
              </a:endParaRPr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DC993CC7-D71A-2863-247C-5887E41CBC75}"/>
                </a:ext>
              </a:extLst>
            </p:cNvPr>
            <p:cNvSpPr txBox="1"/>
            <p:nvPr/>
          </p:nvSpPr>
          <p:spPr>
            <a:xfrm>
              <a:off x="2975701" y="1529830"/>
              <a:ext cx="2081231" cy="4894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2400" dirty="0">
                  <a:latin typeface="Cocomat Pro"/>
                </a:rPr>
                <a:t>Doping </a:t>
              </a:r>
              <a:r>
                <a:rPr lang="it-IT" sz="2400" dirty="0" err="1">
                  <a:latin typeface="Cocomat Pro"/>
                </a:rPr>
                <a:t>layer</a:t>
              </a:r>
              <a:endParaRPr lang="it-IT" sz="2400" dirty="0">
                <a:latin typeface="Cocomat Pro"/>
              </a:endParaRP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0B77D2F3-B76C-5FDF-3BA5-1B0B6E9180AC}"/>
                </a:ext>
              </a:extLst>
            </p:cNvPr>
            <p:cNvSpPr txBox="1"/>
            <p:nvPr/>
          </p:nvSpPr>
          <p:spPr>
            <a:xfrm>
              <a:off x="5221253" y="1446837"/>
              <a:ext cx="208123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2400" dirty="0" err="1">
                  <a:latin typeface="Cocomat Pro"/>
                </a:rPr>
                <a:t>pulse</a:t>
              </a:r>
              <a:r>
                <a:rPr lang="it-IT" sz="2400" dirty="0">
                  <a:latin typeface="Cocomat Pro"/>
                </a:rPr>
                <a:t> &lt; 100ns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FE2FBE64-197C-0245-2B6D-D5F62381DD18}"/>
                </a:ext>
              </a:extLst>
            </p:cNvPr>
            <p:cNvSpPr txBox="1"/>
            <p:nvPr/>
          </p:nvSpPr>
          <p:spPr>
            <a:xfrm>
              <a:off x="9957400" y="1798034"/>
              <a:ext cx="172859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2400" dirty="0" err="1">
                  <a:latin typeface="Cocomat Pro"/>
                </a:rPr>
                <a:t>Doped</a:t>
              </a:r>
              <a:r>
                <a:rPr lang="it-IT" sz="2400" dirty="0">
                  <a:latin typeface="Cocomat Pro"/>
                </a:rPr>
                <a:t> </a:t>
              </a:r>
              <a:r>
                <a:rPr lang="it-IT" sz="2400" dirty="0" err="1">
                  <a:latin typeface="Cocomat Pro"/>
                </a:rPr>
                <a:t>layer</a:t>
              </a:r>
              <a:endParaRPr lang="it-IT" sz="2400" dirty="0">
                <a:latin typeface="Cocomat Pro"/>
              </a:endParaRPr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CF7728E-B7E5-DA18-41FD-2F53BEFE6E4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F749231-2B41-5946-B4FF-A06B6D411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8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4596834-E3F0-CF9F-3C13-09803EE9F93D}"/>
              </a:ext>
            </a:extLst>
          </p:cNvPr>
          <p:cNvSpPr txBox="1"/>
          <p:nvPr/>
        </p:nvSpPr>
        <p:spPr>
          <a:xfrm>
            <a:off x="5593429" y="600601"/>
            <a:ext cx="56761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PLM (</a:t>
            </a:r>
            <a:r>
              <a:rPr lang="it-IT" sz="2800" dirty="0" err="1">
                <a:solidFill>
                  <a:srgbClr val="002A48"/>
                </a:solidFill>
                <a:latin typeface="Cocomat Pro" pitchFamily="2" charset="0"/>
              </a:rPr>
              <a:t>Pulse</a:t>
            </a:r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 Laser Melting)</a:t>
            </a:r>
            <a:endParaRPr lang="en-GB" sz="2800" dirty="0">
              <a:solidFill>
                <a:srgbClr val="002A48"/>
              </a:solidFill>
              <a:latin typeface="Cocomat Pro" pitchFamily="2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A504F35-678A-600F-337C-7ED281FBDFB7}"/>
              </a:ext>
            </a:extLst>
          </p:cNvPr>
          <p:cNvSpPr txBox="1"/>
          <p:nvPr/>
        </p:nvSpPr>
        <p:spPr>
          <a:xfrm>
            <a:off x="233752" y="3848823"/>
            <a:ext cx="113599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it-IT" sz="2400" dirty="0">
                <a:latin typeface="Cocomat Pro"/>
              </a:rPr>
              <a:t>Melting temperature </a:t>
            </a:r>
            <a:r>
              <a:rPr lang="it-IT" sz="2400" dirty="0" err="1">
                <a:latin typeface="Cocomat Pro"/>
              </a:rPr>
              <a:t>is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reached</a:t>
            </a:r>
            <a:r>
              <a:rPr lang="it-IT" sz="2400" dirty="0">
                <a:latin typeface="Cocomat Pro"/>
              </a:rPr>
              <a:t> - short time (&lt;100 ns)</a:t>
            </a:r>
          </a:p>
          <a:p>
            <a:pPr marL="342900" indent="-342900">
              <a:buFontTx/>
              <a:buChar char="-"/>
            </a:pPr>
            <a:r>
              <a:rPr lang="it-IT" sz="2400" dirty="0" err="1">
                <a:latin typeface="Cocomat Pro"/>
              </a:rPr>
              <a:t>Only</a:t>
            </a:r>
            <a:r>
              <a:rPr lang="it-IT" sz="2400" dirty="0">
                <a:latin typeface="Cocomat Pro"/>
              </a:rPr>
              <a:t> the </a:t>
            </a:r>
            <a:r>
              <a:rPr lang="it-IT" sz="2400" dirty="0" err="1">
                <a:latin typeface="Cocomat Pro"/>
              </a:rPr>
              <a:t>surface</a:t>
            </a:r>
            <a:r>
              <a:rPr lang="it-IT" sz="2400" dirty="0">
                <a:latin typeface="Cocomat Pro"/>
              </a:rPr>
              <a:t> (&lt; 200 nm) </a:t>
            </a:r>
            <a:r>
              <a:rPr lang="it-IT" sz="2400" dirty="0" err="1">
                <a:latin typeface="Cocomat Pro"/>
              </a:rPr>
              <a:t>is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melted</a:t>
            </a:r>
            <a:r>
              <a:rPr lang="it-IT" sz="2400" dirty="0">
                <a:latin typeface="Cocomat Pro"/>
              </a:rPr>
              <a:t>, the bulk </a:t>
            </a:r>
            <a:r>
              <a:rPr lang="it-IT" sz="2400" dirty="0" err="1">
                <a:latin typeface="Cocomat Pro"/>
              </a:rPr>
              <a:t>is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at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Tamb</a:t>
            </a:r>
            <a:endParaRPr lang="it-IT" sz="2400" dirty="0">
              <a:latin typeface="Cocomat Pro"/>
            </a:endParaRPr>
          </a:p>
          <a:p>
            <a:pPr marL="342900" indent="-342900">
              <a:buFontTx/>
              <a:buChar char="-"/>
            </a:pPr>
            <a:r>
              <a:rPr lang="it-IT" sz="2400" dirty="0">
                <a:latin typeface="Cocomat Pro"/>
              </a:rPr>
              <a:t>High </a:t>
            </a:r>
            <a:r>
              <a:rPr lang="it-IT" sz="2400" dirty="0" err="1">
                <a:latin typeface="Cocomat Pro"/>
              </a:rPr>
              <a:t>dopant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concentrations</a:t>
            </a:r>
            <a:r>
              <a:rPr lang="it-IT" sz="2400" dirty="0">
                <a:latin typeface="Cocomat Pro"/>
              </a:rPr>
              <a:t> with </a:t>
            </a:r>
            <a:r>
              <a:rPr lang="it-IT" sz="2400" dirty="0" err="1">
                <a:latin typeface="Cocomat Pro"/>
              </a:rPr>
              <a:t>very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sharp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dopant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profile</a:t>
            </a:r>
            <a:r>
              <a:rPr lang="it-IT" sz="2400" dirty="0">
                <a:latin typeface="Cocomat Pro"/>
              </a:rPr>
              <a:t>	</a:t>
            </a:r>
          </a:p>
          <a:p>
            <a:pPr marL="342900" indent="-342900">
              <a:buFontTx/>
              <a:buChar char="-"/>
            </a:pPr>
            <a:r>
              <a:rPr lang="it-IT" sz="2400" dirty="0" err="1">
                <a:latin typeface="Cocomat Pro"/>
              </a:rPr>
              <a:t>Very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clean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process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suitable</a:t>
            </a:r>
            <a:r>
              <a:rPr lang="it-IT" sz="2400" dirty="0">
                <a:latin typeface="Cocomat Pro"/>
              </a:rPr>
              <a:t> for </a:t>
            </a:r>
            <a:r>
              <a:rPr lang="it-IT" sz="2400" dirty="0" err="1">
                <a:latin typeface="Cocomat Pro"/>
              </a:rPr>
              <a:t>preserving</a:t>
            </a:r>
            <a:r>
              <a:rPr lang="it-IT" sz="2400" dirty="0">
                <a:latin typeface="Cocomat Pro"/>
              </a:rPr>
              <a:t> the </a:t>
            </a:r>
            <a:r>
              <a:rPr lang="it-IT" sz="2400" dirty="0" err="1">
                <a:latin typeface="Cocomat Pro"/>
              </a:rPr>
              <a:t>Ge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hyperpurity</a:t>
            </a:r>
            <a:endParaRPr lang="it-IT" sz="2400" dirty="0">
              <a:latin typeface="Cocomat Pro"/>
            </a:endParaRPr>
          </a:p>
          <a:p>
            <a:pPr marL="342900" indent="-342900">
              <a:buFontTx/>
              <a:buChar char="-"/>
            </a:pPr>
            <a:r>
              <a:rPr lang="it-IT" sz="2400" dirty="0" err="1">
                <a:latin typeface="Cocomat Pro"/>
              </a:rPr>
              <a:t>Suitable</a:t>
            </a:r>
            <a:r>
              <a:rPr lang="it-IT" sz="2400" dirty="0">
                <a:latin typeface="Cocomat Pro"/>
              </a:rPr>
              <a:t> for </a:t>
            </a:r>
            <a:r>
              <a:rPr lang="it-IT" sz="2400" dirty="0" err="1">
                <a:latin typeface="Cocomat Pro"/>
              </a:rPr>
              <a:t>complex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contact</a:t>
            </a:r>
            <a:r>
              <a:rPr lang="it-IT" sz="2400" dirty="0">
                <a:latin typeface="Cocomat Pro"/>
              </a:rPr>
              <a:t> </a:t>
            </a:r>
            <a:r>
              <a:rPr lang="it-IT" sz="2400" dirty="0" err="1">
                <a:latin typeface="Cocomat Pro"/>
              </a:rPr>
              <a:t>geometries</a:t>
            </a:r>
            <a:r>
              <a:rPr lang="it-IT" sz="2400" dirty="0">
                <a:latin typeface="Cocomat Pro"/>
              </a:rPr>
              <a:t> (</a:t>
            </a:r>
            <a:r>
              <a:rPr lang="it-IT" sz="2400" b="1" dirty="0" err="1">
                <a:latin typeface="Cocomat Pro"/>
              </a:rPr>
              <a:t>segmentation</a:t>
            </a:r>
            <a:r>
              <a:rPr lang="it-IT" sz="2400" dirty="0">
                <a:latin typeface="Cocomat Pro"/>
              </a:rPr>
              <a:t>)</a:t>
            </a:r>
          </a:p>
        </p:txBody>
      </p:sp>
      <p:pic>
        <p:nvPicPr>
          <p:cNvPr id="14" name="Picture 18">
            <a:extLst>
              <a:ext uri="{FF2B5EF4-FFF2-40B4-BE49-F238E27FC236}">
                <a16:creationId xmlns:a16="http://schemas.microsoft.com/office/drawing/2014/main" id="{EA98EA79-25B6-6DEC-0825-AD2E11B6DE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7468" y="3625416"/>
            <a:ext cx="3145174" cy="2220705"/>
          </a:xfrm>
          <a:prstGeom prst="rect">
            <a:avLst/>
          </a:prstGeom>
        </p:spPr>
      </p:pic>
      <p:sp>
        <p:nvSpPr>
          <p:cNvPr id="15" name="TextBox 21">
            <a:extLst>
              <a:ext uri="{FF2B5EF4-FFF2-40B4-BE49-F238E27FC236}">
                <a16:creationId xmlns:a16="http://schemas.microsoft.com/office/drawing/2014/main" id="{F2FFF9C8-D901-1D56-AB6C-F4F37E1BAE89}"/>
              </a:ext>
            </a:extLst>
          </p:cNvPr>
          <p:cNvSpPr txBox="1"/>
          <p:nvPr/>
        </p:nvSpPr>
        <p:spPr>
          <a:xfrm>
            <a:off x="9988731" y="5614578"/>
            <a:ext cx="2107475" cy="6463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</a:rPr>
              <a:t>Autors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</a:rPr>
              <a:t>D. De Salvador, G. Maggioni, D. Napoli, E. Napolitani</a:t>
            </a:r>
          </a:p>
        </p:txBody>
      </p:sp>
    </p:spTree>
    <p:extLst>
      <p:ext uri="{BB962C8B-B14F-4D97-AF65-F5344CB8AC3E}">
        <p14:creationId xmlns:p14="http://schemas.microsoft.com/office/powerpoint/2010/main" val="531548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B1C094-1D4A-19EC-6843-75A873EACE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091D38A-4E76-799D-7708-2F61BF20ABA6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W. Raniero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C9A661D-5046-6265-8165-0A36D2186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9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E33549C-F482-F610-3239-B71817537E70}"/>
              </a:ext>
            </a:extLst>
          </p:cNvPr>
          <p:cNvSpPr txBox="1"/>
          <p:nvPr/>
        </p:nvSpPr>
        <p:spPr>
          <a:xfrm>
            <a:off x="5593429" y="600601"/>
            <a:ext cx="3471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PLM laser Technology</a:t>
            </a:r>
            <a:endParaRPr lang="en-GB" sz="28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4E49376-9FC4-E42D-C765-2A145338AF5F}"/>
              </a:ext>
            </a:extLst>
          </p:cNvPr>
          <p:cNvSpPr txBox="1"/>
          <p:nvPr/>
        </p:nvSpPr>
        <p:spPr>
          <a:xfrm>
            <a:off x="4740420" y="4010630"/>
            <a:ext cx="308680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prstClr val="black"/>
                </a:solidFill>
                <a:latin typeface="Cocomat Pro"/>
              </a:rPr>
              <a:t>𝜆=248 nm, 22 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prstClr val="black"/>
                </a:solidFill>
                <a:latin typeface="Cocomat Pro"/>
              </a:rPr>
              <a:t>Frequency</a:t>
            </a:r>
            <a:r>
              <a:rPr lang="it-IT" sz="2000" dirty="0">
                <a:solidFill>
                  <a:prstClr val="black"/>
                </a:solidFill>
                <a:latin typeface="Cocomat Pro"/>
              </a:rPr>
              <a:t>: 1-10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prstClr val="black"/>
                </a:solidFill>
                <a:latin typeface="Cocomat Pro"/>
              </a:rPr>
              <a:t>ED= 50-1300 </a:t>
            </a:r>
            <a:r>
              <a:rPr lang="it-IT" sz="2000" dirty="0" err="1">
                <a:solidFill>
                  <a:prstClr val="black"/>
                </a:solidFill>
                <a:latin typeface="Cocomat Pro"/>
              </a:rPr>
              <a:t>mJ</a:t>
            </a:r>
            <a:r>
              <a:rPr lang="it-IT" sz="2000" dirty="0">
                <a:solidFill>
                  <a:prstClr val="black"/>
                </a:solidFill>
                <a:latin typeface="Cocomat Pro"/>
              </a:rPr>
              <a:t>/cm</a:t>
            </a:r>
            <a:r>
              <a:rPr lang="it-IT" sz="2000" baseline="30000" dirty="0">
                <a:solidFill>
                  <a:prstClr val="black"/>
                </a:solidFill>
                <a:latin typeface="Cocomat Pro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prstClr val="black"/>
                </a:solidFill>
                <a:latin typeface="Cocomat Pro"/>
              </a:rPr>
              <a:t>Square</a:t>
            </a:r>
            <a:r>
              <a:rPr lang="it-IT" sz="2000" dirty="0">
                <a:solidFill>
                  <a:prstClr val="black"/>
                </a:solidFill>
                <a:latin typeface="Cocomat Pro"/>
              </a:rPr>
              <a:t> 5x5mm</a:t>
            </a:r>
            <a:r>
              <a:rPr lang="it-IT" sz="2000" baseline="30000" dirty="0">
                <a:solidFill>
                  <a:prstClr val="black"/>
                </a:solidFill>
                <a:latin typeface="Cocomat Pro"/>
              </a:rPr>
              <a:t>2</a:t>
            </a:r>
            <a:r>
              <a:rPr lang="it-IT" sz="2000" dirty="0">
                <a:solidFill>
                  <a:prstClr val="black"/>
                </a:solidFill>
                <a:latin typeface="Cocomat Pro"/>
              </a:rPr>
              <a:t> spot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Cocomat Pro"/>
              </a:rPr>
              <a:t>Homogeneity: &lt; 2%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Cocomat Pro"/>
              </a:rPr>
              <a:t>lateral resolution &lt;30 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Cocomat Pro"/>
              </a:rPr>
              <a:t>Motorized XYZ stage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7FF850-B64C-FFEA-DD2A-3A9AA5500A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1" t="3367" r="2055" b="2654"/>
          <a:stretch/>
        </p:blipFill>
        <p:spPr>
          <a:xfrm>
            <a:off x="1203755" y="1449371"/>
            <a:ext cx="4389674" cy="2286713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76886C76-F44B-8339-BE19-7F86942B6284}"/>
              </a:ext>
            </a:extLst>
          </p:cNvPr>
          <p:cNvGrpSpPr/>
          <p:nvPr/>
        </p:nvGrpSpPr>
        <p:grpSpPr>
          <a:xfrm>
            <a:off x="8812775" y="4178980"/>
            <a:ext cx="1661381" cy="1952475"/>
            <a:chOff x="6606210" y="3913480"/>
            <a:chExt cx="1661381" cy="1952475"/>
          </a:xfrm>
        </p:grpSpPr>
        <p:pic>
          <p:nvPicPr>
            <p:cNvPr id="9" name="Picture 76">
              <a:extLst>
                <a:ext uri="{FF2B5EF4-FFF2-40B4-BE49-F238E27FC236}">
                  <a16:creationId xmlns:a16="http://schemas.microsoft.com/office/drawing/2014/main" id="{A14ADDF6-845B-8D6C-3187-C47BE0F90D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6606210" y="4253931"/>
              <a:ext cx="1633217" cy="1612024"/>
            </a:xfrm>
            <a:prstGeom prst="rect">
              <a:avLst/>
            </a:prstGeom>
          </p:spPr>
        </p:pic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01999D30-49D3-10F6-9AB4-01159F58A104}"/>
                </a:ext>
              </a:extLst>
            </p:cNvPr>
            <p:cNvCxnSpPr/>
            <p:nvPr/>
          </p:nvCxnSpPr>
          <p:spPr bwMode="auto">
            <a:xfrm>
              <a:off x="7859985" y="4158605"/>
              <a:ext cx="288000" cy="0"/>
            </a:xfrm>
            <a:prstGeom prst="straightConnector1">
              <a:avLst/>
            </a:prstGeom>
            <a:solidFill>
              <a:srgbClr val="9ACD4C"/>
            </a:solidFill>
            <a:ln w="9525" cap="flat" cmpd="sng" algn="ctr">
              <a:solidFill>
                <a:sysClr val="window" lastClr="FFFFFF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FE5DAA5D-6B9D-C76E-228A-DEB7DB2A7C5E}"/>
                </a:ext>
              </a:extLst>
            </p:cNvPr>
            <p:cNvSpPr txBox="1"/>
            <p:nvPr/>
          </p:nvSpPr>
          <p:spPr bwMode="auto">
            <a:xfrm>
              <a:off x="7812360" y="3913480"/>
              <a:ext cx="455231" cy="202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 panose="020B0602020104020603"/>
                </a:rPr>
                <a:t>5 mm</a:t>
              </a:r>
            </a:p>
          </p:txBody>
        </p:sp>
      </p:grpSp>
      <p:pic>
        <p:nvPicPr>
          <p:cNvPr id="12" name="Immagine 11" descr="Immagine che contiene interni, sedendo, tavolo, monitor&#10;&#10;Descrizione generata automaticamente">
            <a:extLst>
              <a:ext uri="{FF2B5EF4-FFF2-40B4-BE49-F238E27FC236}">
                <a16:creationId xmlns:a16="http://schemas.microsoft.com/office/drawing/2014/main" id="{D9DEF25C-E1EE-6699-3213-2C4ED7E45AC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581" y="1945269"/>
            <a:ext cx="3350566" cy="2233711"/>
          </a:xfrm>
          <a:prstGeom prst="rect">
            <a:avLst/>
          </a:prstGeom>
        </p:spPr>
      </p:pic>
      <p:pic>
        <p:nvPicPr>
          <p:cNvPr id="13" name="Immagine 12" descr="Immagine che contiene interni, pavimento, arredamento, ingombro&#10;&#10;Descrizione generata automaticamente">
            <a:extLst>
              <a:ext uri="{FF2B5EF4-FFF2-40B4-BE49-F238E27FC236}">
                <a16:creationId xmlns:a16="http://schemas.microsoft.com/office/drawing/2014/main" id="{BB75B108-4BFA-FA06-B49F-2810711BBC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194" r="12537"/>
          <a:stretch/>
        </p:blipFill>
        <p:spPr>
          <a:xfrm>
            <a:off x="822484" y="3931644"/>
            <a:ext cx="2988860" cy="2204357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B21AEB0-9A9B-FC8D-6A65-D3077CD178DB}"/>
              </a:ext>
            </a:extLst>
          </p:cNvPr>
          <p:cNvSpPr txBox="1"/>
          <p:nvPr/>
        </p:nvSpPr>
        <p:spPr>
          <a:xfrm>
            <a:off x="8066488" y="1346099"/>
            <a:ext cx="2288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>
                <a:solidFill>
                  <a:srgbClr val="FF0000"/>
                </a:solidFill>
                <a:latin typeface="Cocomat Pro"/>
              </a:rPr>
              <a:t>Excimer</a:t>
            </a:r>
            <a:r>
              <a:rPr lang="it-IT" sz="2400" dirty="0">
                <a:solidFill>
                  <a:srgbClr val="FF0000"/>
                </a:solidFill>
                <a:latin typeface="Cocomat Pro"/>
              </a:rPr>
              <a:t> </a:t>
            </a:r>
            <a:r>
              <a:rPr lang="it-IT" sz="2400" dirty="0" err="1">
                <a:solidFill>
                  <a:srgbClr val="FF0000"/>
                </a:solidFill>
                <a:latin typeface="Cocomat Pro"/>
              </a:rPr>
              <a:t>KrF</a:t>
            </a:r>
            <a:r>
              <a:rPr lang="it-IT" sz="2400" dirty="0">
                <a:solidFill>
                  <a:srgbClr val="FF0000"/>
                </a:solidFill>
                <a:latin typeface="Cocomat Pro"/>
              </a:rPr>
              <a:t> laser</a:t>
            </a:r>
          </a:p>
        </p:txBody>
      </p:sp>
    </p:spTree>
    <p:extLst>
      <p:ext uri="{BB962C8B-B14F-4D97-AF65-F5344CB8AC3E}">
        <p14:creationId xmlns:p14="http://schemas.microsoft.com/office/powerpoint/2010/main" val="33181739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2e10e44d-c7b9-43e3-b020-1292482e504a}" enabled="0" method="" siteId="{2e10e44d-c7b9-43e3-b020-1292482e504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2656</Words>
  <Application>Microsoft Office PowerPoint</Application>
  <PresentationFormat>Widescreen</PresentationFormat>
  <Paragraphs>442</Paragraphs>
  <Slides>36</Slides>
  <Notes>33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6" baseType="lpstr">
      <vt:lpstr>Aptos</vt:lpstr>
      <vt:lpstr>Aptos Display</vt:lpstr>
      <vt:lpstr>Arial</vt:lpstr>
      <vt:lpstr>Calibri</vt:lpstr>
      <vt:lpstr>Cambria Math</vt:lpstr>
      <vt:lpstr>Cocomat Pro</vt:lpstr>
      <vt:lpstr>Palatino Linotype</vt:lpstr>
      <vt:lpstr>Segoe UI</vt:lpstr>
      <vt:lpstr>Tw Cen MT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Adriana Postiglione</dc:creator>
  <cp:lastModifiedBy>USER</cp:lastModifiedBy>
  <cp:revision>6</cp:revision>
  <dcterms:created xsi:type="dcterms:W3CDTF">2026-03-13T14:53:59Z</dcterms:created>
  <dcterms:modified xsi:type="dcterms:W3CDTF">2026-03-24T17:06:14Z</dcterms:modified>
</cp:coreProperties>
</file>