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12191999" cy="6858001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microsoft.com/office/2007/relationships/media" Target="../media/media1.mp4"/><Relationship Id="rId4" Type="http://schemas.openxmlformats.org/officeDocument/2006/relationships/video" Target="../media/media1.mp4"/><Relationship Id="rId5" Type="http://schemas.openxmlformats.org/officeDocument/2006/relationships/image" Target="../media/image18.png"/><Relationship Id="rId6" Type="http://schemas.microsoft.com/office/2007/relationships/media" Target="../media/media2.mp4"/><Relationship Id="rId7" Type="http://schemas.openxmlformats.org/officeDocument/2006/relationships/video" Target="../media/media2.mp4"/><Relationship Id="rId8" Type="http://schemas.openxmlformats.org/officeDocument/2006/relationships/image" Target="../media/image19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microsoft.com/office/2007/relationships/media" Target="../media/media3.mp4"/><Relationship Id="rId4" Type="http://schemas.openxmlformats.org/officeDocument/2006/relationships/video" Target="../media/media3.mp4"/><Relationship Id="rId5" Type="http://schemas.openxmlformats.org/officeDocument/2006/relationships/image" Target="../media/image21.png"/><Relationship Id="rId6" Type="http://schemas.microsoft.com/office/2007/relationships/media" Target="../media/media4.mp4"/><Relationship Id="rId7" Type="http://schemas.openxmlformats.org/officeDocument/2006/relationships/video" Target="../media/media4.mp4"/><Relationship Id="rId8" Type="http://schemas.openxmlformats.org/officeDocument/2006/relationships/image" Target="../media/image2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microsoft.com/office/2007/relationships/media" Target="../media/media5.mp4"/><Relationship Id="rId4" Type="http://schemas.openxmlformats.org/officeDocument/2006/relationships/video" Target="../media/media5.mp4"/><Relationship Id="rId5" Type="http://schemas.openxmlformats.org/officeDocument/2006/relationships/image" Target="../media/image24.png"/><Relationship Id="rId6" Type="http://schemas.microsoft.com/office/2007/relationships/media" Target="../media/media6.mp4"/><Relationship Id="rId7" Type="http://schemas.openxmlformats.org/officeDocument/2006/relationships/video" Target="../media/media6.mp4"/><Relationship Id="rId8" Type="http://schemas.openxmlformats.org/officeDocument/2006/relationships/image" Target="../media/image25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microsoft.com/office/2007/relationships/media" Target="../media/media7.mp4"/><Relationship Id="rId4" Type="http://schemas.openxmlformats.org/officeDocument/2006/relationships/video" Target="../media/media7.mp4"/><Relationship Id="rId5" Type="http://schemas.openxmlformats.org/officeDocument/2006/relationships/image" Target="../media/image27.png"/><Relationship Id="rId6" Type="http://schemas.microsoft.com/office/2007/relationships/media" Target="../media/media8.mp4"/><Relationship Id="rId7" Type="http://schemas.openxmlformats.org/officeDocument/2006/relationships/video" Target="../media/media8.mp4"/><Relationship Id="rId8" Type="http://schemas.openxmlformats.org/officeDocument/2006/relationships/image" Target="../media/image2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microsoft.com/office/2007/relationships/media" Target="../media/media9.mp4"/><Relationship Id="rId4" Type="http://schemas.openxmlformats.org/officeDocument/2006/relationships/video" Target="../media/media9.mp4"/><Relationship Id="rId5" Type="http://schemas.openxmlformats.org/officeDocument/2006/relationships/image" Target="../media/image30.png"/><Relationship Id="rId6" Type="http://schemas.microsoft.com/office/2007/relationships/media" Target="../media/media10.mp4"/><Relationship Id="rId7" Type="http://schemas.openxmlformats.org/officeDocument/2006/relationships/video" Target="../media/media10.mp4"/><Relationship Id="rId8" Type="http://schemas.openxmlformats.org/officeDocument/2006/relationships/image" Target="../media/image3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microsoft.com/office/2007/relationships/media" Target="../media/media11.mp4"/><Relationship Id="rId4" Type="http://schemas.openxmlformats.org/officeDocument/2006/relationships/video" Target="../media/media11.mp4"/><Relationship Id="rId5" Type="http://schemas.openxmlformats.org/officeDocument/2006/relationships/image" Target="../media/image28.png"/><Relationship Id="rId6" Type="http://schemas.microsoft.com/office/2007/relationships/media" Target="../media/media12.mp4"/><Relationship Id="rId7" Type="http://schemas.openxmlformats.org/officeDocument/2006/relationships/video" Target="../media/media12.mp4"/><Relationship Id="rId8" Type="http://schemas.openxmlformats.org/officeDocument/2006/relationships/image" Target="../media/image34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microsoft.com/office/2007/relationships/media" Target="../media/media13.mp4"/><Relationship Id="rId4" Type="http://schemas.openxmlformats.org/officeDocument/2006/relationships/video" Target="../media/media13.mp4"/><Relationship Id="rId5" Type="http://schemas.openxmlformats.org/officeDocument/2006/relationships/image" Target="../media/image34.png"/><Relationship Id="rId6" Type="http://schemas.microsoft.com/office/2007/relationships/media" Target="../media/media14.mp4"/><Relationship Id="rId7" Type="http://schemas.openxmlformats.org/officeDocument/2006/relationships/video" Target="../media/media14.mp4"/><Relationship Id="rId8" Type="http://schemas.openxmlformats.org/officeDocument/2006/relationships/image" Target="../media/image2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microsoft.com/office/2007/relationships/media" Target="../media/media13.mp4"/><Relationship Id="rId4" Type="http://schemas.openxmlformats.org/officeDocument/2006/relationships/video" Target="../media/media13.mp4"/><Relationship Id="rId5" Type="http://schemas.openxmlformats.org/officeDocument/2006/relationships/image" Target="../media/image34.png"/><Relationship Id="rId6" Type="http://schemas.microsoft.com/office/2007/relationships/media" Target="../media/media8.mp4"/><Relationship Id="rId7" Type="http://schemas.openxmlformats.org/officeDocument/2006/relationships/video" Target="../media/media8.mp4"/><Relationship Id="rId8" Type="http://schemas.openxmlformats.org/officeDocument/2006/relationships/image" Target="../media/image2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Relationship Id="rId3" Type="http://schemas.microsoft.com/office/2007/relationships/media" Target="../media/media15.mp4"/><Relationship Id="rId4" Type="http://schemas.openxmlformats.org/officeDocument/2006/relationships/video" Target="../media/media15.mp4"/><Relationship Id="rId5" Type="http://schemas.openxmlformats.org/officeDocument/2006/relationships/image" Target="../media/image39.png"/><Relationship Id="rId6" Type="http://schemas.microsoft.com/office/2007/relationships/media" Target="../media/media16.mp4"/><Relationship Id="rId7" Type="http://schemas.openxmlformats.org/officeDocument/2006/relationships/video" Target="../media/media16.mp4"/><Relationship Id="rId8" Type="http://schemas.openxmlformats.org/officeDocument/2006/relationships/image" Target="../media/image34.png"/><Relationship Id="rId9" Type="http://schemas.microsoft.com/office/2007/relationships/media" Target="../media/media17.mp4"/><Relationship Id="rId10" Type="http://schemas.openxmlformats.org/officeDocument/2006/relationships/video" Target="../media/media17.mp4"/><Relationship Id="rId11" Type="http://schemas.openxmlformats.org/officeDocument/2006/relationships/image" Target="../media/image40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Relationship Id="rId3" Type="http://schemas.microsoft.com/office/2007/relationships/media" Target="../media/media18.mp4"/><Relationship Id="rId4" Type="http://schemas.openxmlformats.org/officeDocument/2006/relationships/video" Target="../media/media18.mp4"/><Relationship Id="rId5" Type="http://schemas.openxmlformats.org/officeDocument/2006/relationships/image" Target="../media/image28.png"/><Relationship Id="rId6" Type="http://schemas.microsoft.com/office/2007/relationships/media" Target="../media/media19.mp4"/><Relationship Id="rId7" Type="http://schemas.openxmlformats.org/officeDocument/2006/relationships/video" Target="../media/media19.mp4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4_0.753448884_-1.00116581e-13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28_0.771929604_7.24420524e-15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0.863874691_0.0599750107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0.863874691_-0.0599750107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0.857186762_-1.50035601e-12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0.918185199_1.21232995e-12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0.805605983_-8.87847738e-15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1.24529773_6.45390457e-14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5_0.797462892_-2.5701663e-14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4_0.782388907_2.98309297e-13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5_1.40246012_0.0804984524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1140455"/>
            <a:ext cx="5334025" cy="5386095"/>
          </a:xfrm>
          <a:prstGeom prst="rect">
            <a:avLst/>
          </a:prstGeom>
        </p:spPr>
      </p:pic>
      <p:pic>
        <p:nvPicPr>
          <p:cNvPr id="4" name="evec_0.000000_254_1.40246012_-0.0804984524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1140455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1.22624494_8.63527527e-13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1.60209226_1.13245203e-13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4_1.22624494_8.63527527e-13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1.24529773_6.45390457e-14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5_1.50713179_1.24478206e-12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1822766"/>
            <a:ext cx="3048006" cy="3100076"/>
          </a:xfrm>
          <a:prstGeom prst="rect">
            <a:avLst/>
          </a:prstGeom>
        </p:spPr>
      </p:pic>
      <p:pic>
        <p:nvPicPr>
          <p:cNvPr id="4" name="evec_0.000000_254_1.3066435_-2.39706005e-12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82467" y="1822766"/>
            <a:ext cx="3048006" cy="3100076"/>
          </a:xfrm>
          <a:prstGeom prst="rect">
            <a:avLst/>
          </a:prstGeom>
        </p:spPr>
      </p:pic>
      <p:pic>
        <p:nvPicPr>
          <p:cNvPr id="5" name="evec_0.000000_253_0.813718746_5.84532422e-13.mp4">
            <a:hlinkClick r:id="" action="ppaction://media"/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802919" y="1822766"/>
            <a:ext cx="3048006" cy="3100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4" fill="hold" display="0" repeatCount="indefinite">
                  <p:stCondLst>
                    <p:cond delay="0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  <p:pic>
        <p:nvPicPr>
          <p:cNvPr id="3" name="evec_0.000000_255_1.01713555_7.60172001e-13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988" y="956558"/>
            <a:ext cx="5334025" cy="5386095"/>
          </a:xfrm>
          <a:prstGeom prst="rect">
            <a:avLst/>
          </a:prstGeom>
        </p:spPr>
      </p:pic>
      <p:pic>
        <p:nvPicPr>
          <p:cNvPr id="4" name="evec_0.000000_255_1.17337705_-6.9090871e-14.mp4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13" y="956558"/>
            <a:ext cx="5333998" cy="538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 repeatCount="indefinite">
                  <p:stCondLst>
                    <p:cond delay="0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 repeatCount="indefinite">
                  <p:stCondLst>
                    <p:cond delay="0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g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