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81" r:id="rId3"/>
    <p:sldId id="292" r:id="rId4"/>
    <p:sldId id="276" r:id="rId5"/>
    <p:sldId id="259" r:id="rId6"/>
    <p:sldId id="294" r:id="rId7"/>
    <p:sldId id="322" r:id="rId8"/>
    <p:sldId id="262" r:id="rId9"/>
    <p:sldId id="323" r:id="rId10"/>
    <p:sldId id="264" r:id="rId11"/>
    <p:sldId id="312" r:id="rId12"/>
    <p:sldId id="299" r:id="rId13"/>
    <p:sldId id="280" r:id="rId14"/>
    <p:sldId id="266" r:id="rId15"/>
    <p:sldId id="285" r:id="rId16"/>
    <p:sldId id="326" r:id="rId17"/>
    <p:sldId id="327" r:id="rId18"/>
    <p:sldId id="319" r:id="rId19"/>
    <p:sldId id="305" r:id="rId20"/>
    <p:sldId id="328" r:id="rId21"/>
    <p:sldId id="307" r:id="rId22"/>
    <p:sldId id="324" r:id="rId23"/>
    <p:sldId id="325" r:id="rId24"/>
    <p:sldId id="278" r:id="rId25"/>
    <p:sldId id="31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4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28EE4E-75E7-7549-A9BB-3997A854FC99}" v="2669" dt="2026-07-17T23:46:26.4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48"/>
    <p:restoredTop sz="88819"/>
  </p:normalViewPr>
  <p:slideViewPr>
    <p:cSldViewPr snapToGrid="0">
      <p:cViewPr varScale="1">
        <p:scale>
          <a:sx n="110" d="100"/>
          <a:sy n="110" d="100"/>
        </p:scale>
        <p:origin x="960" y="184"/>
      </p:cViewPr>
      <p:guideLst/>
    </p:cSldViewPr>
  </p:slideViewPr>
  <p:outlineViewPr>
    <p:cViewPr>
      <p:scale>
        <a:sx n="33" d="100"/>
        <a:sy n="33" d="100"/>
      </p:scale>
      <p:origin x="0" y="-68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y Torsiello" userId="e8f722a4-9e6e-4f93-b839-fee0ce702483" providerId="ADAL" clId="{349924D6-6E67-5B1A-8C8D-9633FAFE9E68}"/>
    <pc:docChg chg="undo redo custSel addSld delSld modSld sldOrd">
      <pc:chgData name="Joey Torsiello" userId="e8f722a4-9e6e-4f93-b839-fee0ce702483" providerId="ADAL" clId="{349924D6-6E67-5B1A-8C8D-9633FAFE9E68}" dt="2026-07-17T23:46:44.775" v="13625" actId="1076"/>
      <pc:docMkLst>
        <pc:docMk/>
      </pc:docMkLst>
      <pc:sldChg chg="addSp modSp mod">
        <pc:chgData name="Joey Torsiello" userId="e8f722a4-9e6e-4f93-b839-fee0ce702483" providerId="ADAL" clId="{349924D6-6E67-5B1A-8C8D-9633FAFE9E68}" dt="2026-07-12T16:03:37.327" v="9092" actId="1036"/>
        <pc:sldMkLst>
          <pc:docMk/>
          <pc:sldMk cId="1965014656" sldId="256"/>
        </pc:sldMkLst>
        <pc:spChg chg="mod">
          <ac:chgData name="Joey Torsiello" userId="e8f722a4-9e6e-4f93-b839-fee0ce702483" providerId="ADAL" clId="{349924D6-6E67-5B1A-8C8D-9633FAFE9E68}" dt="2026-06-29T16:30:47.099" v="16" actId="2711"/>
          <ac:spMkLst>
            <pc:docMk/>
            <pc:sldMk cId="1965014656" sldId="256"/>
            <ac:spMk id="2" creationId="{D17FE02F-28F6-67E7-9BD0-7655C1D6598C}"/>
          </ac:spMkLst>
        </pc:spChg>
        <pc:spChg chg="mod">
          <ac:chgData name="Joey Torsiello" userId="e8f722a4-9e6e-4f93-b839-fee0ce702483" providerId="ADAL" clId="{349924D6-6E67-5B1A-8C8D-9633FAFE9E68}" dt="2026-07-12T16:03:19.350" v="9066" actId="20577"/>
          <ac:spMkLst>
            <pc:docMk/>
            <pc:sldMk cId="1965014656" sldId="256"/>
            <ac:spMk id="3" creationId="{1267FE9D-8355-030B-F8BF-90CBE929EBF6}"/>
          </ac:spMkLst>
        </pc:spChg>
        <pc:spChg chg="add mod">
          <ac:chgData name="Joey Torsiello" userId="e8f722a4-9e6e-4f93-b839-fee0ce702483" providerId="ADAL" clId="{349924D6-6E67-5B1A-8C8D-9633FAFE9E68}" dt="2026-06-29T16:34:54.959" v="31" actId="1076"/>
          <ac:spMkLst>
            <pc:docMk/>
            <pc:sldMk cId="1965014656" sldId="256"/>
            <ac:spMk id="6" creationId="{E496B52F-8B95-F94C-FDC1-DEEC59A4EC19}"/>
          </ac:spMkLst>
        </pc:spChg>
        <pc:spChg chg="add mod">
          <ac:chgData name="Joey Torsiello" userId="e8f722a4-9e6e-4f93-b839-fee0ce702483" providerId="ADAL" clId="{349924D6-6E67-5B1A-8C8D-9633FAFE9E68}" dt="2026-07-12T16:03:37.327" v="9092" actId="1036"/>
          <ac:spMkLst>
            <pc:docMk/>
            <pc:sldMk cId="1965014656" sldId="256"/>
            <ac:spMk id="7" creationId="{DFC7D82C-5426-CEC2-715D-1EE197B31242}"/>
          </ac:spMkLst>
        </pc:spChg>
      </pc:sldChg>
      <pc:sldChg chg="addSp delSp modSp add mod ord">
        <pc:chgData name="Joey Torsiello" userId="e8f722a4-9e6e-4f93-b839-fee0ce702483" providerId="ADAL" clId="{349924D6-6E67-5B1A-8C8D-9633FAFE9E68}" dt="2026-07-12T16:14:25.234" v="9281" actId="1076"/>
        <pc:sldMkLst>
          <pc:docMk/>
          <pc:sldMk cId="2580366813" sldId="258"/>
        </pc:sldMkLst>
        <pc:spChg chg="mod">
          <ac:chgData name="Joey Torsiello" userId="e8f722a4-9e6e-4f93-b839-fee0ce702483" providerId="ADAL" clId="{349924D6-6E67-5B1A-8C8D-9633FAFE9E68}" dt="2026-07-02T23:23:05.702" v="8743" actId="20577"/>
          <ac:spMkLst>
            <pc:docMk/>
            <pc:sldMk cId="2580366813" sldId="258"/>
            <ac:spMk id="2" creationId="{3662F95B-D3E5-9EAB-C508-BCD8DD9D4A9F}"/>
          </ac:spMkLst>
        </pc:spChg>
        <pc:spChg chg="add 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3" creationId="{49DAB3C2-23FF-A4D8-6DC4-3480429AB45D}"/>
          </ac:spMkLst>
        </pc:spChg>
        <pc:spChg chg="add 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6" creationId="{049BE66B-2B2E-769F-E2F1-69F091BBA9A0}"/>
          </ac:spMkLst>
        </pc:spChg>
        <pc:spChg chg="add mod">
          <ac:chgData name="Joey Torsiello" userId="e8f722a4-9e6e-4f93-b839-fee0ce702483" providerId="ADAL" clId="{349924D6-6E67-5B1A-8C8D-9633FAFE9E68}" dt="2026-06-29T19:05:13.966" v="2514" actId="1035"/>
          <ac:spMkLst>
            <pc:docMk/>
            <pc:sldMk cId="2580366813" sldId="258"/>
            <ac:spMk id="8" creationId="{86423C0F-AC58-ED0D-A0E3-13CC936F4FA4}"/>
          </ac:spMkLst>
        </pc:spChg>
        <pc:spChg chg="add mod">
          <ac:chgData name="Joey Torsiello" userId="e8f722a4-9e6e-4f93-b839-fee0ce702483" providerId="ADAL" clId="{349924D6-6E67-5B1A-8C8D-9633FAFE9E68}" dt="2026-06-29T19:05:13.966" v="2514" actId="1035"/>
          <ac:spMkLst>
            <pc:docMk/>
            <pc:sldMk cId="2580366813" sldId="258"/>
            <ac:spMk id="13" creationId="{A740A0FA-DAE3-DCB0-5580-A692D5789A42}"/>
          </ac:spMkLst>
        </pc:spChg>
        <pc:spChg chg="add mod">
          <ac:chgData name="Joey Torsiello" userId="e8f722a4-9e6e-4f93-b839-fee0ce702483" providerId="ADAL" clId="{349924D6-6E67-5B1A-8C8D-9633FAFE9E68}" dt="2026-06-29T19:05:13.966" v="2514" actId="1035"/>
          <ac:spMkLst>
            <pc:docMk/>
            <pc:sldMk cId="2580366813" sldId="258"/>
            <ac:spMk id="15" creationId="{538D0799-50F2-CE62-0F00-92DF8DAC86B0}"/>
          </ac:spMkLst>
        </pc:spChg>
        <pc:spChg chg="add mod">
          <ac:chgData name="Joey Torsiello" userId="e8f722a4-9e6e-4f93-b839-fee0ce702483" providerId="ADAL" clId="{349924D6-6E67-5B1A-8C8D-9633FAFE9E68}" dt="2026-06-29T19:05:13.966" v="2514" actId="1035"/>
          <ac:spMkLst>
            <pc:docMk/>
            <pc:sldMk cId="2580366813" sldId="258"/>
            <ac:spMk id="17" creationId="{BE0F6AC7-0F09-D95D-A5EC-D6E491FC5F85}"/>
          </ac:spMkLst>
        </pc:spChg>
        <pc:spChg chg="add 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20" creationId="{2DB9856A-C896-DC7F-4CA7-1590B5BBFA2C}"/>
          </ac:spMkLst>
        </pc:spChg>
        <pc:spChg chg="add 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21" creationId="{F29D7380-B505-CB72-D24F-A8D402610EAD}"/>
          </ac:spMkLst>
        </pc:spChg>
        <pc:spChg chg="add mod">
          <ac:chgData name="Joey Torsiello" userId="e8f722a4-9e6e-4f93-b839-fee0ce702483" providerId="ADAL" clId="{349924D6-6E67-5B1A-8C8D-9633FAFE9E68}" dt="2026-06-29T19:13:33.428" v="2707" actId="1037"/>
          <ac:spMkLst>
            <pc:docMk/>
            <pc:sldMk cId="2580366813" sldId="258"/>
            <ac:spMk id="22" creationId="{EA6B309C-3D09-4733-3E89-F4821F343FA7}"/>
          </ac:spMkLst>
        </pc:spChg>
        <pc:spChg chg="add 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24" creationId="{5FA1D297-3E1D-43E2-8F43-494C74C03BDA}"/>
          </ac:spMkLst>
        </pc:spChg>
        <pc:spChg chg="add mod">
          <ac:chgData name="Joey Torsiello" userId="e8f722a4-9e6e-4f93-b839-fee0ce702483" providerId="ADAL" clId="{349924D6-6E67-5B1A-8C8D-9633FAFE9E68}" dt="2026-06-29T19:13:10.625" v="2683" actId="1037"/>
          <ac:spMkLst>
            <pc:docMk/>
            <pc:sldMk cId="2580366813" sldId="258"/>
            <ac:spMk id="25" creationId="{94241881-3DB0-9997-D59A-26ED822F5581}"/>
          </ac:spMkLst>
        </pc:spChg>
        <pc:spChg chg="add mod">
          <ac:chgData name="Joey Torsiello" userId="e8f722a4-9e6e-4f93-b839-fee0ce702483" providerId="ADAL" clId="{349924D6-6E67-5B1A-8C8D-9633FAFE9E68}" dt="2026-06-29T19:14:24.484" v="2719" actId="1076"/>
          <ac:spMkLst>
            <pc:docMk/>
            <pc:sldMk cId="2580366813" sldId="258"/>
            <ac:spMk id="26" creationId="{91F5B609-6162-76EA-43E5-D3C870763439}"/>
          </ac:spMkLst>
        </pc:spChg>
        <pc:spChg chg="add 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27" creationId="{B4C1A520-0880-584D-93C6-26D4730CCDF9}"/>
          </ac:spMkLst>
        </pc:spChg>
        <pc:spChg chg="add 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29" creationId="{C3887190-B295-E4FB-0140-432043B93CE1}"/>
          </ac:spMkLst>
        </pc:spChg>
        <pc:spChg chg="add mod">
          <ac:chgData name="Joey Torsiello" userId="e8f722a4-9e6e-4f93-b839-fee0ce702483" providerId="ADAL" clId="{349924D6-6E67-5B1A-8C8D-9633FAFE9E68}" dt="2026-06-29T19:14:24.484" v="2719" actId="1076"/>
          <ac:spMkLst>
            <pc:docMk/>
            <pc:sldMk cId="2580366813" sldId="258"/>
            <ac:spMk id="30" creationId="{A019F008-216F-09DD-8E7B-D9FD69451D1C}"/>
          </ac:spMkLst>
        </pc:spChg>
        <pc:spChg chg="add 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33" creationId="{54892FDB-EBC9-A6DB-A5B9-32577C25BF13}"/>
          </ac:spMkLst>
        </pc:spChg>
        <pc:spChg chg="add mod">
          <ac:chgData name="Joey Torsiello" userId="e8f722a4-9e6e-4f93-b839-fee0ce702483" providerId="ADAL" clId="{349924D6-6E67-5B1A-8C8D-9633FAFE9E68}" dt="2026-06-29T19:14:24.484" v="2719" actId="1076"/>
          <ac:spMkLst>
            <pc:docMk/>
            <pc:sldMk cId="2580366813" sldId="258"/>
            <ac:spMk id="34" creationId="{80648BDD-FDFE-6A10-FAAD-74D076D44A31}"/>
          </ac:spMkLst>
        </pc:spChg>
        <pc:spChg chg="add mod">
          <ac:chgData name="Joey Torsiello" userId="e8f722a4-9e6e-4f93-b839-fee0ce702483" providerId="ADAL" clId="{349924D6-6E67-5B1A-8C8D-9633FAFE9E68}" dt="2026-06-29T19:14:24.484" v="2719" actId="1076"/>
          <ac:spMkLst>
            <pc:docMk/>
            <pc:sldMk cId="2580366813" sldId="258"/>
            <ac:spMk id="35" creationId="{9EE13E4A-E755-BF88-6CE8-78494ACB1125}"/>
          </ac:spMkLst>
        </pc:spChg>
        <pc:spChg chg="add mod">
          <ac:chgData name="Joey Torsiello" userId="e8f722a4-9e6e-4f93-b839-fee0ce702483" providerId="ADAL" clId="{349924D6-6E67-5B1A-8C8D-9633FAFE9E68}" dt="2026-06-29T19:14:35.037" v="2736" actId="20577"/>
          <ac:spMkLst>
            <pc:docMk/>
            <pc:sldMk cId="2580366813" sldId="258"/>
            <ac:spMk id="36" creationId="{45AF4283-3FE8-E66B-8452-97F221E833EC}"/>
          </ac:spMkLst>
        </pc:spChg>
        <pc:spChg chg="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37" creationId="{C2FED6E8-4117-C081-8806-E95E4F7C8DE3}"/>
          </ac:spMkLst>
        </pc:spChg>
        <pc:spChg chg="add mod">
          <ac:chgData name="Joey Torsiello" userId="e8f722a4-9e6e-4f93-b839-fee0ce702483" providerId="ADAL" clId="{349924D6-6E67-5B1A-8C8D-9633FAFE9E68}" dt="2026-06-29T19:15:41.059" v="2755" actId="20577"/>
          <ac:spMkLst>
            <pc:docMk/>
            <pc:sldMk cId="2580366813" sldId="258"/>
            <ac:spMk id="38" creationId="{42EA5A7F-289C-947B-7E78-DC030837E9D3}"/>
          </ac:spMkLst>
        </pc:spChg>
        <pc:spChg chg="add mod">
          <ac:chgData name="Joey Torsiello" userId="e8f722a4-9e6e-4f93-b839-fee0ce702483" providerId="ADAL" clId="{349924D6-6E67-5B1A-8C8D-9633FAFE9E68}" dt="2026-06-29T19:37:50.599" v="3492" actId="1038"/>
          <ac:spMkLst>
            <pc:docMk/>
            <pc:sldMk cId="2580366813" sldId="258"/>
            <ac:spMk id="39" creationId="{8DB410CB-E654-C34E-0B8D-6CA2E0540B5D}"/>
          </ac:spMkLst>
        </pc:spChg>
        <pc:spChg chg="add mod">
          <ac:chgData name="Joey Torsiello" userId="e8f722a4-9e6e-4f93-b839-fee0ce702483" providerId="ADAL" clId="{349924D6-6E67-5B1A-8C8D-9633FAFE9E68}" dt="2026-07-12T16:14:11.885" v="9277" actId="1076"/>
          <ac:spMkLst>
            <pc:docMk/>
            <pc:sldMk cId="2580366813" sldId="258"/>
            <ac:spMk id="40" creationId="{271E40DC-0294-AD3C-FE8B-2BED7A501311}"/>
          </ac:spMkLst>
        </pc:spChg>
        <pc:spChg chg="add mod">
          <ac:chgData name="Joey Torsiello" userId="e8f722a4-9e6e-4f93-b839-fee0ce702483" providerId="ADAL" clId="{349924D6-6E67-5B1A-8C8D-9633FAFE9E68}" dt="2026-07-12T16:14:25.234" v="9281" actId="1076"/>
          <ac:spMkLst>
            <pc:docMk/>
            <pc:sldMk cId="2580366813" sldId="258"/>
            <ac:spMk id="43" creationId="{D90A2C33-C570-93E8-2F27-A33F1A82171A}"/>
          </ac:spMkLst>
        </pc:spChg>
        <pc:picChg chg="add mod">
          <ac:chgData name="Joey Torsiello" userId="e8f722a4-9e6e-4f93-b839-fee0ce702483" providerId="ADAL" clId="{349924D6-6E67-5B1A-8C8D-9633FAFE9E68}" dt="2026-07-02T19:29:04.750" v="5426"/>
          <ac:picMkLst>
            <pc:docMk/>
            <pc:sldMk cId="2580366813" sldId="258"/>
            <ac:picMk id="4" creationId="{56EDA1B7-5CBC-B87E-7AD2-E54D7E31972D}"/>
          </ac:picMkLst>
        </pc:picChg>
        <pc:cxnChg chg="add mod">
          <ac:chgData name="Joey Torsiello" userId="e8f722a4-9e6e-4f93-b839-fee0ce702483" providerId="ADAL" clId="{349924D6-6E67-5B1A-8C8D-9633FAFE9E68}" dt="2026-06-29T19:13:29.825" v="2705" actId="1037"/>
          <ac:cxnSpMkLst>
            <pc:docMk/>
            <pc:sldMk cId="2580366813" sldId="258"/>
            <ac:cxnSpMk id="5" creationId="{DC99929B-62DD-CD28-EBD9-9099549D692E}"/>
          </ac:cxnSpMkLst>
        </pc:cxnChg>
        <pc:cxnChg chg="add mod">
          <ac:chgData name="Joey Torsiello" userId="e8f722a4-9e6e-4f93-b839-fee0ce702483" providerId="ADAL" clId="{349924D6-6E67-5B1A-8C8D-9633FAFE9E68}" dt="2026-06-29T19:05:13.966" v="2514" actId="1035"/>
          <ac:cxnSpMkLst>
            <pc:docMk/>
            <pc:sldMk cId="2580366813" sldId="258"/>
            <ac:cxnSpMk id="10" creationId="{19473B9F-054C-4B4B-43AE-91B1EA2D79B6}"/>
          </ac:cxnSpMkLst>
        </pc:cxnChg>
        <pc:cxnChg chg="add mod">
          <ac:chgData name="Joey Torsiello" userId="e8f722a4-9e6e-4f93-b839-fee0ce702483" providerId="ADAL" clId="{349924D6-6E67-5B1A-8C8D-9633FAFE9E68}" dt="2026-06-29T19:13:29.825" v="2705" actId="1037"/>
          <ac:cxnSpMkLst>
            <pc:docMk/>
            <pc:sldMk cId="2580366813" sldId="258"/>
            <ac:cxnSpMk id="11" creationId="{D3D59CF4-F5D8-8E1C-5318-263FEF610770}"/>
          </ac:cxnSpMkLst>
        </pc:cxnChg>
        <pc:cxnChg chg="mod">
          <ac:chgData name="Joey Torsiello" userId="e8f722a4-9e6e-4f93-b839-fee0ce702483" providerId="ADAL" clId="{349924D6-6E67-5B1A-8C8D-9633FAFE9E68}" dt="2026-06-29T19:16:13.029" v="2766" actId="1035"/>
          <ac:cxnSpMkLst>
            <pc:docMk/>
            <pc:sldMk cId="2580366813" sldId="258"/>
            <ac:cxnSpMk id="31" creationId="{E57BF2A7-F547-ECA3-ED3F-71283954251A}"/>
          </ac:cxnSpMkLst>
        </pc:cxnChg>
      </pc:sldChg>
      <pc:sldChg chg="addSp delSp modSp add mod ord">
        <pc:chgData name="Joey Torsiello" userId="e8f722a4-9e6e-4f93-b839-fee0ce702483" providerId="ADAL" clId="{349924D6-6E67-5B1A-8C8D-9633FAFE9E68}" dt="2026-07-12T16:13:01.941" v="9271" actId="1076"/>
        <pc:sldMkLst>
          <pc:docMk/>
          <pc:sldMk cId="2870356654" sldId="259"/>
        </pc:sldMkLst>
        <pc:spChg chg="mod">
          <ac:chgData name="Joey Torsiello" userId="e8f722a4-9e6e-4f93-b839-fee0ce702483" providerId="ADAL" clId="{349924D6-6E67-5B1A-8C8D-9633FAFE9E68}" dt="2026-06-29T16:42:00.397" v="82" actId="20577"/>
          <ac:spMkLst>
            <pc:docMk/>
            <pc:sldMk cId="2870356654" sldId="259"/>
            <ac:spMk id="2" creationId="{49BDD292-90C2-739C-4729-4016E7A71333}"/>
          </ac:spMkLst>
        </pc:spChg>
        <pc:spChg chg="add mod">
          <ac:chgData name="Joey Torsiello" userId="e8f722a4-9e6e-4f93-b839-fee0ce702483" providerId="ADAL" clId="{349924D6-6E67-5B1A-8C8D-9633FAFE9E68}" dt="2026-07-12T16:12:31.758" v="9254" actId="403"/>
          <ac:spMkLst>
            <pc:docMk/>
            <pc:sldMk cId="2870356654" sldId="259"/>
            <ac:spMk id="5" creationId="{AB6EE99A-1C7B-200A-4006-BA03CFAD0BFE}"/>
          </ac:spMkLst>
        </pc:spChg>
        <pc:spChg chg="add mod">
          <ac:chgData name="Joey Torsiello" userId="e8f722a4-9e6e-4f93-b839-fee0ce702483" providerId="ADAL" clId="{349924D6-6E67-5B1A-8C8D-9633FAFE9E68}" dt="2026-07-02T21:06:13.658" v="7646" actId="1035"/>
          <ac:spMkLst>
            <pc:docMk/>
            <pc:sldMk cId="2870356654" sldId="259"/>
            <ac:spMk id="7" creationId="{038B7F40-CD16-8E84-35D7-816FB5327C74}"/>
          </ac:spMkLst>
        </pc:spChg>
        <pc:spChg chg="add mod">
          <ac:chgData name="Joey Torsiello" userId="e8f722a4-9e6e-4f93-b839-fee0ce702483" providerId="ADAL" clId="{349924D6-6E67-5B1A-8C8D-9633FAFE9E68}" dt="2026-07-02T21:06:08.456" v="7636" actId="1036"/>
          <ac:spMkLst>
            <pc:docMk/>
            <pc:sldMk cId="2870356654" sldId="259"/>
            <ac:spMk id="10" creationId="{7FD9DB99-3FBC-3F20-21DC-744D8F6A9D63}"/>
          </ac:spMkLst>
        </pc:spChg>
        <pc:spChg chg="add mod">
          <ac:chgData name="Joey Torsiello" userId="e8f722a4-9e6e-4f93-b839-fee0ce702483" providerId="ADAL" clId="{349924D6-6E67-5B1A-8C8D-9633FAFE9E68}" dt="2026-07-12T16:12:47.594" v="9261" actId="1076"/>
          <ac:spMkLst>
            <pc:docMk/>
            <pc:sldMk cId="2870356654" sldId="259"/>
            <ac:spMk id="14" creationId="{FC12A6FE-3AEB-4E0B-106B-6A1080178EBA}"/>
          </ac:spMkLst>
        </pc:spChg>
        <pc:picChg chg="add mod">
          <ac:chgData name="Joey Torsiello" userId="e8f722a4-9e6e-4f93-b839-fee0ce702483" providerId="ADAL" clId="{349924D6-6E67-5B1A-8C8D-9633FAFE9E68}" dt="2026-07-02T19:29:02.934" v="5425"/>
          <ac:picMkLst>
            <pc:docMk/>
            <pc:sldMk cId="2870356654" sldId="259"/>
            <ac:picMk id="3" creationId="{A58D4440-44F5-F8AA-9150-DD2F9D512BA6}"/>
          </ac:picMkLst>
        </pc:picChg>
        <pc:picChg chg="add mod">
          <ac:chgData name="Joey Torsiello" userId="e8f722a4-9e6e-4f93-b839-fee0ce702483" providerId="ADAL" clId="{349924D6-6E67-5B1A-8C8D-9633FAFE9E68}" dt="2026-07-12T16:12:41.804" v="9258" actId="1076"/>
          <ac:picMkLst>
            <pc:docMk/>
            <pc:sldMk cId="2870356654" sldId="259"/>
            <ac:picMk id="6" creationId="{A6BB1B57-2A16-6483-9B89-C98F8223F4E5}"/>
          </ac:picMkLst>
        </pc:picChg>
        <pc:picChg chg="add mod">
          <ac:chgData name="Joey Torsiello" userId="e8f722a4-9e6e-4f93-b839-fee0ce702483" providerId="ADAL" clId="{349924D6-6E67-5B1A-8C8D-9633FAFE9E68}" dt="2026-07-12T16:12:37.760" v="9256" actId="1076"/>
          <ac:picMkLst>
            <pc:docMk/>
            <pc:sldMk cId="2870356654" sldId="259"/>
            <ac:picMk id="11" creationId="{EF29C222-BE92-3E24-B2C1-AD122A2DA187}"/>
          </ac:picMkLst>
        </pc:picChg>
        <pc:picChg chg="add mod">
          <ac:chgData name="Joey Torsiello" userId="e8f722a4-9e6e-4f93-b839-fee0ce702483" providerId="ADAL" clId="{349924D6-6E67-5B1A-8C8D-9633FAFE9E68}" dt="2026-07-12T16:13:01.941" v="9271" actId="1076"/>
          <ac:picMkLst>
            <pc:docMk/>
            <pc:sldMk cId="2870356654" sldId="259"/>
            <ac:picMk id="12" creationId="{43171DE2-2097-4313-7068-C8B5874C4736}"/>
          </ac:picMkLst>
        </pc:picChg>
        <pc:picChg chg="add mod">
          <ac:chgData name="Joey Torsiello" userId="e8f722a4-9e6e-4f93-b839-fee0ce702483" providerId="ADAL" clId="{349924D6-6E67-5B1A-8C8D-9633FAFE9E68}" dt="2026-07-12T16:12:47.594" v="9261" actId="1076"/>
          <ac:picMkLst>
            <pc:docMk/>
            <pc:sldMk cId="2870356654" sldId="259"/>
            <ac:picMk id="13" creationId="{76F28A98-60E7-5C59-29C1-D899BAC44182}"/>
          </ac:picMkLst>
        </pc:picChg>
      </pc:sldChg>
      <pc:sldChg chg="addSp delSp modSp add mod ord modNotesTx">
        <pc:chgData name="Joey Torsiello" userId="e8f722a4-9e6e-4f93-b839-fee0ce702483" providerId="ADAL" clId="{349924D6-6E67-5B1A-8C8D-9633FAFE9E68}" dt="2026-07-13T19:14:26.996" v="11524" actId="20577"/>
        <pc:sldMkLst>
          <pc:docMk/>
          <pc:sldMk cId="1905536255" sldId="262"/>
        </pc:sldMkLst>
        <pc:spChg chg="mod">
          <ac:chgData name="Joey Torsiello" userId="e8f722a4-9e6e-4f93-b839-fee0ce702483" providerId="ADAL" clId="{349924D6-6E67-5B1A-8C8D-9633FAFE9E68}" dt="2026-07-02T23:23:13.384" v="8744" actId="20577"/>
          <ac:spMkLst>
            <pc:docMk/>
            <pc:sldMk cId="1905536255" sldId="262"/>
            <ac:spMk id="2" creationId="{CAE85906-7DA2-A2A0-9E99-FB805272836B}"/>
          </ac:spMkLst>
        </pc:spChg>
        <pc:spChg chg="add mod">
          <ac:chgData name="Joey Torsiello" userId="e8f722a4-9e6e-4f93-b839-fee0ce702483" providerId="ADAL" clId="{349924D6-6E67-5B1A-8C8D-9633FAFE9E68}" dt="2026-07-12T16:15:32.933" v="9291" actId="403"/>
          <ac:spMkLst>
            <pc:docMk/>
            <pc:sldMk cId="1905536255" sldId="262"/>
            <ac:spMk id="3" creationId="{5BE3738A-7D24-5A2D-A783-642166773D8D}"/>
          </ac:spMkLst>
        </pc:spChg>
        <pc:spChg chg="add mod">
          <ac:chgData name="Joey Torsiello" userId="e8f722a4-9e6e-4f93-b839-fee0ce702483" providerId="ADAL" clId="{349924D6-6E67-5B1A-8C8D-9633FAFE9E68}" dt="2026-07-02T21:26:15.230" v="7969" actId="1038"/>
          <ac:spMkLst>
            <pc:docMk/>
            <pc:sldMk cId="1905536255" sldId="262"/>
            <ac:spMk id="4" creationId="{4A5E95DD-F3C1-E651-DC87-4732BD63A039}"/>
          </ac:spMkLst>
        </pc:spChg>
        <pc:spChg chg="add mod">
          <ac:chgData name="Joey Torsiello" userId="e8f722a4-9e6e-4f93-b839-fee0ce702483" providerId="ADAL" clId="{349924D6-6E67-5B1A-8C8D-9633FAFE9E68}" dt="2026-07-02T18:54:33.228" v="4511" actId="1037"/>
          <ac:spMkLst>
            <pc:docMk/>
            <pc:sldMk cId="1905536255" sldId="262"/>
            <ac:spMk id="5" creationId="{46178901-A311-A9B3-385A-685CA566E36A}"/>
          </ac:spMkLst>
        </pc:spChg>
        <pc:spChg chg="add mod">
          <ac:chgData name="Joey Torsiello" userId="e8f722a4-9e6e-4f93-b839-fee0ce702483" providerId="ADAL" clId="{349924D6-6E67-5B1A-8C8D-9633FAFE9E68}" dt="2026-07-02T18:54:33.228" v="4511" actId="1037"/>
          <ac:spMkLst>
            <pc:docMk/>
            <pc:sldMk cId="1905536255" sldId="262"/>
            <ac:spMk id="7" creationId="{C857E5AD-71FC-B5ED-A42F-11EC82652C09}"/>
          </ac:spMkLst>
        </pc:spChg>
        <pc:spChg chg="add mod">
          <ac:chgData name="Joey Torsiello" userId="e8f722a4-9e6e-4f93-b839-fee0ce702483" providerId="ADAL" clId="{349924D6-6E67-5B1A-8C8D-9633FAFE9E68}" dt="2026-07-02T21:26:15.230" v="7969" actId="1038"/>
          <ac:spMkLst>
            <pc:docMk/>
            <pc:sldMk cId="1905536255" sldId="262"/>
            <ac:spMk id="8" creationId="{64C900CE-AA31-657C-36A8-87EFA1A1E1F5}"/>
          </ac:spMkLst>
        </pc:spChg>
        <pc:spChg chg="add mod">
          <ac:chgData name="Joey Torsiello" userId="e8f722a4-9e6e-4f93-b839-fee0ce702483" providerId="ADAL" clId="{349924D6-6E67-5B1A-8C8D-9633FAFE9E68}" dt="2026-07-02T21:26:15.230" v="7969" actId="1038"/>
          <ac:spMkLst>
            <pc:docMk/>
            <pc:sldMk cId="1905536255" sldId="262"/>
            <ac:spMk id="11" creationId="{DD34BF2E-8360-235F-7204-3D731B32760D}"/>
          </ac:spMkLst>
        </pc:spChg>
        <pc:spChg chg="add mod">
          <ac:chgData name="Joey Torsiello" userId="e8f722a4-9e6e-4f93-b839-fee0ce702483" providerId="ADAL" clId="{349924D6-6E67-5B1A-8C8D-9633FAFE9E68}" dt="2026-07-02T21:26:15.230" v="7969" actId="1038"/>
          <ac:spMkLst>
            <pc:docMk/>
            <pc:sldMk cId="1905536255" sldId="262"/>
            <ac:spMk id="12" creationId="{D13BF2C1-6580-0F99-F305-22BA20C66CC1}"/>
          </ac:spMkLst>
        </pc:spChg>
        <pc:spChg chg="add mod">
          <ac:chgData name="Joey Torsiello" userId="e8f722a4-9e6e-4f93-b839-fee0ce702483" providerId="ADAL" clId="{349924D6-6E67-5B1A-8C8D-9633FAFE9E68}" dt="2026-07-02T21:26:15.230" v="7969" actId="1038"/>
          <ac:spMkLst>
            <pc:docMk/>
            <pc:sldMk cId="1905536255" sldId="262"/>
            <ac:spMk id="13" creationId="{0208AAE5-9DB8-D192-A672-97B25864BD6C}"/>
          </ac:spMkLst>
        </pc:spChg>
        <pc:spChg chg="add mod">
          <ac:chgData name="Joey Torsiello" userId="e8f722a4-9e6e-4f93-b839-fee0ce702483" providerId="ADAL" clId="{349924D6-6E67-5B1A-8C8D-9633FAFE9E68}" dt="2026-07-02T21:26:15.230" v="7969" actId="1038"/>
          <ac:spMkLst>
            <pc:docMk/>
            <pc:sldMk cId="1905536255" sldId="262"/>
            <ac:spMk id="15" creationId="{A5FF4F4B-4971-2C7B-0CFB-2DF3FEB750AD}"/>
          </ac:spMkLst>
        </pc:spChg>
        <pc:spChg chg="add mod">
          <ac:chgData name="Joey Torsiello" userId="e8f722a4-9e6e-4f93-b839-fee0ce702483" providerId="ADAL" clId="{349924D6-6E67-5B1A-8C8D-9633FAFE9E68}" dt="2026-07-02T21:26:15.230" v="7969" actId="1038"/>
          <ac:spMkLst>
            <pc:docMk/>
            <pc:sldMk cId="1905536255" sldId="262"/>
            <ac:spMk id="16" creationId="{21832DE5-E0E7-7E52-8657-A56095B2E374}"/>
          </ac:spMkLst>
        </pc:spChg>
        <pc:spChg chg="add mod">
          <ac:chgData name="Joey Torsiello" userId="e8f722a4-9e6e-4f93-b839-fee0ce702483" providerId="ADAL" clId="{349924D6-6E67-5B1A-8C8D-9633FAFE9E68}" dt="2026-07-02T21:26:15.230" v="7969" actId="1038"/>
          <ac:spMkLst>
            <pc:docMk/>
            <pc:sldMk cId="1905536255" sldId="262"/>
            <ac:spMk id="21" creationId="{15E38AEA-D7D8-9467-553E-F44489F4477B}"/>
          </ac:spMkLst>
        </pc:spChg>
        <pc:spChg chg="add mod">
          <ac:chgData name="Joey Torsiello" userId="e8f722a4-9e6e-4f93-b839-fee0ce702483" providerId="ADAL" clId="{349924D6-6E67-5B1A-8C8D-9633FAFE9E68}" dt="2026-07-02T18:58:03.348" v="4544" actId="1038"/>
          <ac:spMkLst>
            <pc:docMk/>
            <pc:sldMk cId="1905536255" sldId="262"/>
            <ac:spMk id="22" creationId="{EB58AC70-D473-5594-1F1A-B7BEF760ACFF}"/>
          </ac:spMkLst>
        </pc:spChg>
        <pc:spChg chg="add mod">
          <ac:chgData name="Joey Torsiello" userId="e8f722a4-9e6e-4f93-b839-fee0ce702483" providerId="ADAL" clId="{349924D6-6E67-5B1A-8C8D-9633FAFE9E68}" dt="2026-07-13T19:14:26.996" v="11524" actId="20577"/>
          <ac:spMkLst>
            <pc:docMk/>
            <pc:sldMk cId="1905536255" sldId="262"/>
            <ac:spMk id="23" creationId="{2A2DA39A-47BD-00E0-8D9A-9BC9ABB516D8}"/>
          </ac:spMkLst>
        </pc:spChg>
        <pc:spChg chg="add mod">
          <ac:chgData name="Joey Torsiello" userId="e8f722a4-9e6e-4f93-b839-fee0ce702483" providerId="ADAL" clId="{349924D6-6E67-5B1A-8C8D-9633FAFE9E68}" dt="2026-07-02T21:26:15.230" v="7969" actId="1038"/>
          <ac:spMkLst>
            <pc:docMk/>
            <pc:sldMk cId="1905536255" sldId="262"/>
            <ac:spMk id="24" creationId="{CB26B0A9-6FCF-4237-BC16-3E07A53C6EF7}"/>
          </ac:spMkLst>
        </pc:spChg>
        <pc:picChg chg="add mod">
          <ac:chgData name="Joey Torsiello" userId="e8f722a4-9e6e-4f93-b839-fee0ce702483" providerId="ADAL" clId="{349924D6-6E67-5B1A-8C8D-9633FAFE9E68}" dt="2026-07-02T19:01:55.766" v="4603" actId="1037"/>
          <ac:picMkLst>
            <pc:docMk/>
            <pc:sldMk cId="1905536255" sldId="262"/>
            <ac:picMk id="20" creationId="{023E1440-699B-5C49-835A-12FABCF12364}"/>
          </ac:picMkLst>
        </pc:picChg>
        <pc:picChg chg="add mod">
          <ac:chgData name="Joey Torsiello" userId="e8f722a4-9e6e-4f93-b839-fee0ce702483" providerId="ADAL" clId="{349924D6-6E67-5B1A-8C8D-9633FAFE9E68}" dt="2026-07-02T19:01:55.766" v="4603" actId="1037"/>
          <ac:picMkLst>
            <pc:docMk/>
            <pc:sldMk cId="1905536255" sldId="262"/>
            <ac:picMk id="25" creationId="{19478F24-BA54-FD89-DCCB-723AFB4C0F71}"/>
          </ac:picMkLst>
        </pc:picChg>
        <pc:picChg chg="add mod">
          <ac:chgData name="Joey Torsiello" userId="e8f722a4-9e6e-4f93-b839-fee0ce702483" providerId="ADAL" clId="{349924D6-6E67-5B1A-8C8D-9633FAFE9E68}" dt="2026-07-02T19:29:05.709" v="5427"/>
          <ac:picMkLst>
            <pc:docMk/>
            <pc:sldMk cId="1905536255" sldId="262"/>
            <ac:picMk id="28" creationId="{BB9856BE-589B-8D4B-4074-C028750A1D91}"/>
          </ac:picMkLst>
        </pc:picChg>
        <pc:cxnChg chg="add mod">
          <ac:chgData name="Joey Torsiello" userId="e8f722a4-9e6e-4f93-b839-fee0ce702483" providerId="ADAL" clId="{349924D6-6E67-5B1A-8C8D-9633FAFE9E68}" dt="2026-07-02T18:54:33.228" v="4511" actId="1037"/>
          <ac:cxnSpMkLst>
            <pc:docMk/>
            <pc:sldMk cId="1905536255" sldId="262"/>
            <ac:cxnSpMk id="6" creationId="{F71F9F91-83E2-70A5-8C2A-3308EB195276}"/>
          </ac:cxnSpMkLst>
        </pc:cxnChg>
        <pc:cxnChg chg="add mod">
          <ac:chgData name="Joey Torsiello" userId="e8f722a4-9e6e-4f93-b839-fee0ce702483" providerId="ADAL" clId="{349924D6-6E67-5B1A-8C8D-9633FAFE9E68}" dt="2026-07-02T18:54:33.228" v="4511" actId="1037"/>
          <ac:cxnSpMkLst>
            <pc:docMk/>
            <pc:sldMk cId="1905536255" sldId="262"/>
            <ac:cxnSpMk id="9" creationId="{94FB3B4C-B545-9304-4D52-1A6E39F98306}"/>
          </ac:cxnSpMkLst>
        </pc:cxnChg>
        <pc:cxnChg chg="add mod">
          <ac:chgData name="Joey Torsiello" userId="e8f722a4-9e6e-4f93-b839-fee0ce702483" providerId="ADAL" clId="{349924D6-6E67-5B1A-8C8D-9633FAFE9E68}" dt="2026-06-29T19:27:10.077" v="3137" actId="1076"/>
          <ac:cxnSpMkLst>
            <pc:docMk/>
            <pc:sldMk cId="1905536255" sldId="262"/>
            <ac:cxnSpMk id="10" creationId="{A57B268D-9873-E175-B543-0B9E8297C71C}"/>
          </ac:cxnSpMkLst>
        </pc:cxnChg>
        <pc:cxnChg chg="add mod">
          <ac:chgData name="Joey Torsiello" userId="e8f722a4-9e6e-4f93-b839-fee0ce702483" providerId="ADAL" clId="{349924D6-6E67-5B1A-8C8D-9633FAFE9E68}" dt="2026-07-02T18:58:03.348" v="4544" actId="1038"/>
          <ac:cxnSpMkLst>
            <pc:docMk/>
            <pc:sldMk cId="1905536255" sldId="262"/>
            <ac:cxnSpMk id="19" creationId="{CFA3F23F-9C5D-4359-3549-DAEE009E406E}"/>
          </ac:cxnSpMkLst>
        </pc:cxnChg>
        <pc:cxnChg chg="add mod">
          <ac:chgData name="Joey Torsiello" userId="e8f722a4-9e6e-4f93-b839-fee0ce702483" providerId="ADAL" clId="{349924D6-6E67-5B1A-8C8D-9633FAFE9E68}" dt="2026-07-02T19:01:55.766" v="4603" actId="1037"/>
          <ac:cxnSpMkLst>
            <pc:docMk/>
            <pc:sldMk cId="1905536255" sldId="262"/>
            <ac:cxnSpMk id="26" creationId="{DAD4D78E-5D80-7FEB-F7C7-EEF3708AFD0B}"/>
          </ac:cxnSpMkLst>
        </pc:cxnChg>
      </pc:sldChg>
      <pc:sldChg chg="addSp delSp modSp add mod">
        <pc:chgData name="Joey Torsiello" userId="e8f722a4-9e6e-4f93-b839-fee0ce702483" providerId="ADAL" clId="{349924D6-6E67-5B1A-8C8D-9633FAFE9E68}" dt="2026-07-13T19:16:35.847" v="11564" actId="20577"/>
        <pc:sldMkLst>
          <pc:docMk/>
          <pc:sldMk cId="1640611369" sldId="263"/>
        </pc:sldMkLst>
        <pc:spChg chg="mod">
          <ac:chgData name="Joey Torsiello" userId="e8f722a4-9e6e-4f93-b839-fee0ce702483" providerId="ADAL" clId="{349924D6-6E67-5B1A-8C8D-9633FAFE9E68}" dt="2026-06-29T16:47:34.963" v="297" actId="20577"/>
          <ac:spMkLst>
            <pc:docMk/>
            <pc:sldMk cId="1640611369" sldId="263"/>
            <ac:spMk id="2" creationId="{E0AA73B8-A2CB-DF53-2CBF-B6469741C259}"/>
          </ac:spMkLst>
        </pc:spChg>
        <pc:spChg chg="add mod">
          <ac:chgData name="Joey Torsiello" userId="e8f722a4-9e6e-4f93-b839-fee0ce702483" providerId="ADAL" clId="{349924D6-6E67-5B1A-8C8D-9633FAFE9E68}" dt="2026-07-13T19:16:35.847" v="11564" actId="20577"/>
          <ac:spMkLst>
            <pc:docMk/>
            <pc:sldMk cId="1640611369" sldId="263"/>
            <ac:spMk id="5" creationId="{34DE077E-C25B-F066-B9D6-ECD8C0228CED}"/>
          </ac:spMkLst>
        </pc:spChg>
        <pc:picChg chg="add mod">
          <ac:chgData name="Joey Torsiello" userId="e8f722a4-9e6e-4f93-b839-fee0ce702483" providerId="ADAL" clId="{349924D6-6E67-5B1A-8C8D-9633FAFE9E68}" dt="2026-07-13T19:13:21.712" v="11518" actId="1076"/>
          <ac:picMkLst>
            <pc:docMk/>
            <pc:sldMk cId="1640611369" sldId="263"/>
            <ac:picMk id="3" creationId="{189DDA84-9DBE-D541-16AA-56A9A47EE421}"/>
          </ac:picMkLst>
        </pc:picChg>
        <pc:picChg chg="add mod">
          <ac:chgData name="Joey Torsiello" userId="e8f722a4-9e6e-4f93-b839-fee0ce702483" providerId="ADAL" clId="{349924D6-6E67-5B1A-8C8D-9633FAFE9E68}" dt="2026-07-13T19:13:26.706" v="11520" actId="1076"/>
          <ac:picMkLst>
            <pc:docMk/>
            <pc:sldMk cId="1640611369" sldId="263"/>
            <ac:picMk id="4" creationId="{90A8C0D0-98AA-4355-A768-03A7BDB0144A}"/>
          </ac:picMkLst>
        </pc:picChg>
        <pc:picChg chg="add mod">
          <ac:chgData name="Joey Torsiello" userId="e8f722a4-9e6e-4f93-b839-fee0ce702483" providerId="ADAL" clId="{349924D6-6E67-5B1A-8C8D-9633FAFE9E68}" dt="2026-07-02T19:29:07.089" v="5428"/>
          <ac:picMkLst>
            <pc:docMk/>
            <pc:sldMk cId="1640611369" sldId="263"/>
            <ac:picMk id="6" creationId="{FE456102-3BB1-43E3-4B44-F911FA999A13}"/>
          </ac:picMkLst>
        </pc:picChg>
      </pc:sldChg>
      <pc:sldChg chg="addSp delSp modSp add mod">
        <pc:chgData name="Joey Torsiello" userId="e8f722a4-9e6e-4f93-b839-fee0ce702483" providerId="ADAL" clId="{349924D6-6E67-5B1A-8C8D-9633FAFE9E68}" dt="2026-07-14T14:54:52.699" v="13143" actId="14100"/>
        <pc:sldMkLst>
          <pc:docMk/>
          <pc:sldMk cId="3681728536" sldId="264"/>
        </pc:sldMkLst>
        <pc:spChg chg="mod">
          <ac:chgData name="Joey Torsiello" userId="e8f722a4-9e6e-4f93-b839-fee0ce702483" providerId="ADAL" clId="{349924D6-6E67-5B1A-8C8D-9633FAFE9E68}" dt="2026-07-13T19:40:05.655" v="11864" actId="20577"/>
          <ac:spMkLst>
            <pc:docMk/>
            <pc:sldMk cId="3681728536" sldId="264"/>
            <ac:spMk id="2" creationId="{F13895D6-02E0-7B60-CD8F-2C1165941E59}"/>
          </ac:spMkLst>
        </pc:spChg>
        <pc:spChg chg="add mod">
          <ac:chgData name="Joey Torsiello" userId="e8f722a4-9e6e-4f93-b839-fee0ce702483" providerId="ADAL" clId="{349924D6-6E67-5B1A-8C8D-9633FAFE9E68}" dt="2026-07-14T14:31:01.961" v="12453" actId="20577"/>
          <ac:spMkLst>
            <pc:docMk/>
            <pc:sldMk cId="3681728536" sldId="264"/>
            <ac:spMk id="15" creationId="{1934F5BC-A030-24EF-DDF4-E3D6D148EFF5}"/>
          </ac:spMkLst>
        </pc:spChg>
        <pc:spChg chg="add mod">
          <ac:chgData name="Joey Torsiello" userId="e8f722a4-9e6e-4f93-b839-fee0ce702483" providerId="ADAL" clId="{349924D6-6E67-5B1A-8C8D-9633FAFE9E68}" dt="2026-07-14T14:39:06.629" v="12737" actId="1076"/>
          <ac:spMkLst>
            <pc:docMk/>
            <pc:sldMk cId="3681728536" sldId="264"/>
            <ac:spMk id="16" creationId="{EE38C101-5FA6-408D-0089-3CE5A3615D3F}"/>
          </ac:spMkLst>
        </pc:spChg>
        <pc:spChg chg="add mod">
          <ac:chgData name="Joey Torsiello" userId="e8f722a4-9e6e-4f93-b839-fee0ce702483" providerId="ADAL" clId="{349924D6-6E67-5B1A-8C8D-9633FAFE9E68}" dt="2026-07-14T14:44:44.768" v="12936" actId="20578"/>
          <ac:spMkLst>
            <pc:docMk/>
            <pc:sldMk cId="3681728536" sldId="264"/>
            <ac:spMk id="17" creationId="{CBEB3735-D090-E5C6-4134-B7E55172E72C}"/>
          </ac:spMkLst>
        </pc:spChg>
        <pc:picChg chg="add mod">
          <ac:chgData name="Joey Torsiello" userId="e8f722a4-9e6e-4f93-b839-fee0ce702483" providerId="ADAL" clId="{349924D6-6E67-5B1A-8C8D-9633FAFE9E68}" dt="2026-07-02T19:29:09.554" v="5430"/>
          <ac:picMkLst>
            <pc:docMk/>
            <pc:sldMk cId="3681728536" sldId="264"/>
            <ac:picMk id="3" creationId="{6018CA4B-C6CC-D2ED-35E3-C18D526617A2}"/>
          </ac:picMkLst>
        </pc:picChg>
        <pc:picChg chg="add mod modCrop">
          <ac:chgData name="Joey Torsiello" userId="e8f722a4-9e6e-4f93-b839-fee0ce702483" providerId="ADAL" clId="{349924D6-6E67-5B1A-8C8D-9633FAFE9E68}" dt="2026-07-14T14:38:49.549" v="12732" actId="732"/>
          <ac:picMkLst>
            <pc:docMk/>
            <pc:sldMk cId="3681728536" sldId="264"/>
            <ac:picMk id="18" creationId="{F5447003-FCE0-6F53-654D-7E95F84B5A96}"/>
          </ac:picMkLst>
        </pc:picChg>
        <pc:picChg chg="add mod">
          <ac:chgData name="Joey Torsiello" userId="e8f722a4-9e6e-4f93-b839-fee0ce702483" providerId="ADAL" clId="{349924D6-6E67-5B1A-8C8D-9633FAFE9E68}" dt="2026-07-14T14:39:17.041" v="12742" actId="1076"/>
          <ac:picMkLst>
            <pc:docMk/>
            <pc:sldMk cId="3681728536" sldId="264"/>
            <ac:picMk id="19" creationId="{8C947C4C-C8A8-DBFF-8A51-2B7ACB930C08}"/>
          </ac:picMkLst>
        </pc:picChg>
        <pc:picChg chg="add mod">
          <ac:chgData name="Joey Torsiello" userId="e8f722a4-9e6e-4f93-b839-fee0ce702483" providerId="ADAL" clId="{349924D6-6E67-5B1A-8C8D-9633FAFE9E68}" dt="2026-07-14T14:39:58.235" v="12751" actId="1076"/>
          <ac:picMkLst>
            <pc:docMk/>
            <pc:sldMk cId="3681728536" sldId="264"/>
            <ac:picMk id="20" creationId="{89F645B4-1B23-4AC7-3621-749ABF85E95A}"/>
          </ac:picMkLst>
        </pc:picChg>
        <pc:cxnChg chg="add mod">
          <ac:chgData name="Joey Torsiello" userId="e8f722a4-9e6e-4f93-b839-fee0ce702483" providerId="ADAL" clId="{349924D6-6E67-5B1A-8C8D-9633FAFE9E68}" dt="2026-07-14T14:54:42.611" v="13140" actId="13822"/>
          <ac:cxnSpMkLst>
            <pc:docMk/>
            <pc:sldMk cId="3681728536" sldId="264"/>
            <ac:cxnSpMk id="22" creationId="{61F660D6-22AF-5CA2-929C-345767122AB2}"/>
          </ac:cxnSpMkLst>
        </pc:cxnChg>
        <pc:cxnChg chg="add mod">
          <ac:chgData name="Joey Torsiello" userId="e8f722a4-9e6e-4f93-b839-fee0ce702483" providerId="ADAL" clId="{349924D6-6E67-5B1A-8C8D-9633FAFE9E68}" dt="2026-07-14T14:54:52.699" v="13143" actId="14100"/>
          <ac:cxnSpMkLst>
            <pc:docMk/>
            <pc:sldMk cId="3681728536" sldId="264"/>
            <ac:cxnSpMk id="23" creationId="{7BB31C36-69A2-29DF-1F73-125BD595D292}"/>
          </ac:cxnSpMkLst>
        </pc:cxnChg>
      </pc:sldChg>
      <pc:sldChg chg="addSp delSp modSp add mod">
        <pc:chgData name="Joey Torsiello" userId="e8f722a4-9e6e-4f93-b839-fee0ce702483" providerId="ADAL" clId="{349924D6-6E67-5B1A-8C8D-9633FAFE9E68}" dt="2026-07-13T18:38:41.183" v="11198" actId="20577"/>
        <pc:sldMkLst>
          <pc:docMk/>
          <pc:sldMk cId="4157924730" sldId="266"/>
        </pc:sldMkLst>
        <pc:spChg chg="mod">
          <ac:chgData name="Joey Torsiello" userId="e8f722a4-9e6e-4f93-b839-fee0ce702483" providerId="ADAL" clId="{349924D6-6E67-5B1A-8C8D-9633FAFE9E68}" dt="2026-06-29T16:48:10.029" v="317" actId="20577"/>
          <ac:spMkLst>
            <pc:docMk/>
            <pc:sldMk cId="4157924730" sldId="266"/>
            <ac:spMk id="2" creationId="{70D1B7F0-96BB-3771-9ABF-B11EEFFBF35C}"/>
          </ac:spMkLst>
        </pc:spChg>
        <pc:spChg chg="add mod">
          <ac:chgData name="Joey Torsiello" userId="e8f722a4-9e6e-4f93-b839-fee0ce702483" providerId="ADAL" clId="{349924D6-6E67-5B1A-8C8D-9633FAFE9E68}" dt="2026-07-13T18:38:41.183" v="11198" actId="20577"/>
          <ac:spMkLst>
            <pc:docMk/>
            <pc:sldMk cId="4157924730" sldId="266"/>
            <ac:spMk id="5" creationId="{573F31AA-64F6-B53E-0958-F47C67503EC5}"/>
          </ac:spMkLst>
        </pc:spChg>
        <pc:spChg chg="add mod">
          <ac:chgData name="Joey Torsiello" userId="e8f722a4-9e6e-4f93-b839-fee0ce702483" providerId="ADAL" clId="{349924D6-6E67-5B1A-8C8D-9633FAFE9E68}" dt="2026-07-13T18:37:56.068" v="11182" actId="1076"/>
          <ac:spMkLst>
            <pc:docMk/>
            <pc:sldMk cId="4157924730" sldId="266"/>
            <ac:spMk id="6" creationId="{67FEA4DA-D313-32A5-2F44-8BC6A109E08B}"/>
          </ac:spMkLst>
        </pc:spChg>
        <pc:spChg chg="add mod">
          <ac:chgData name="Joey Torsiello" userId="e8f722a4-9e6e-4f93-b839-fee0ce702483" providerId="ADAL" clId="{349924D6-6E67-5B1A-8C8D-9633FAFE9E68}" dt="2026-07-13T18:37:28.349" v="11177" actId="1076"/>
          <ac:spMkLst>
            <pc:docMk/>
            <pc:sldMk cId="4157924730" sldId="266"/>
            <ac:spMk id="7" creationId="{96F9B473-D164-BC7E-0500-E65B02DDFD51}"/>
          </ac:spMkLst>
        </pc:spChg>
        <pc:spChg chg="add mod">
          <ac:chgData name="Joey Torsiello" userId="e8f722a4-9e6e-4f93-b839-fee0ce702483" providerId="ADAL" clId="{349924D6-6E67-5B1A-8C8D-9633FAFE9E68}" dt="2026-07-13T18:38:19.813" v="11188" actId="207"/>
          <ac:spMkLst>
            <pc:docMk/>
            <pc:sldMk cId="4157924730" sldId="266"/>
            <ac:spMk id="9" creationId="{6FA99625-C728-32D8-BA98-658B0F9F6D75}"/>
          </ac:spMkLst>
        </pc:spChg>
        <pc:spChg chg="add mod">
          <ac:chgData name="Joey Torsiello" userId="e8f722a4-9e6e-4f93-b839-fee0ce702483" providerId="ADAL" clId="{349924D6-6E67-5B1A-8C8D-9633FAFE9E68}" dt="2026-07-13T18:38:29.925" v="11190" actId="1076"/>
          <ac:spMkLst>
            <pc:docMk/>
            <pc:sldMk cId="4157924730" sldId="266"/>
            <ac:spMk id="10" creationId="{00FE6FF6-4527-FF00-8FB9-896240986C30}"/>
          </ac:spMkLst>
        </pc:spChg>
        <pc:picChg chg="add mod">
          <ac:chgData name="Joey Torsiello" userId="e8f722a4-9e6e-4f93-b839-fee0ce702483" providerId="ADAL" clId="{349924D6-6E67-5B1A-8C8D-9633FAFE9E68}" dt="2026-07-13T18:37:57.063" v="11184" actId="1037"/>
          <ac:picMkLst>
            <pc:docMk/>
            <pc:sldMk cId="4157924730" sldId="266"/>
            <ac:picMk id="3" creationId="{FB66E655-2079-AE54-BF4A-ED84C556BE82}"/>
          </ac:picMkLst>
        </pc:picChg>
        <pc:picChg chg="add mod">
          <ac:chgData name="Joey Torsiello" userId="e8f722a4-9e6e-4f93-b839-fee0ce702483" providerId="ADAL" clId="{349924D6-6E67-5B1A-8C8D-9633FAFE9E68}" dt="2026-07-13T18:32:37.845" v="11174" actId="1076"/>
          <ac:picMkLst>
            <pc:docMk/>
            <pc:sldMk cId="4157924730" sldId="266"/>
            <ac:picMk id="4" creationId="{F1FDB2E8-9062-F884-DA0F-629B6D94C5F7}"/>
          </ac:picMkLst>
        </pc:picChg>
        <pc:picChg chg="add mod">
          <ac:chgData name="Joey Torsiello" userId="e8f722a4-9e6e-4f93-b839-fee0ce702483" providerId="ADAL" clId="{349924D6-6E67-5B1A-8C8D-9633FAFE9E68}" dt="2026-07-02T19:29:10.479" v="5431"/>
          <ac:picMkLst>
            <pc:docMk/>
            <pc:sldMk cId="4157924730" sldId="266"/>
            <ac:picMk id="8" creationId="{EB49C1EC-F854-B297-64BF-99B258022D98}"/>
          </ac:picMkLst>
        </pc:picChg>
      </pc:sldChg>
      <pc:sldChg chg="addSp delSp modSp add mod">
        <pc:chgData name="Joey Torsiello" userId="e8f722a4-9e6e-4f93-b839-fee0ce702483" providerId="ADAL" clId="{349924D6-6E67-5B1A-8C8D-9633FAFE9E68}" dt="2026-07-17T23:46:44.775" v="13625" actId="1076"/>
        <pc:sldMkLst>
          <pc:docMk/>
          <pc:sldMk cId="2843705687" sldId="269"/>
        </pc:sldMkLst>
        <pc:spChg chg="mod">
          <ac:chgData name="Joey Torsiello" userId="e8f722a4-9e6e-4f93-b839-fee0ce702483" providerId="ADAL" clId="{349924D6-6E67-5B1A-8C8D-9633FAFE9E68}" dt="2026-07-13T19:24:29.585" v="11705" actId="20577"/>
          <ac:spMkLst>
            <pc:docMk/>
            <pc:sldMk cId="2843705687" sldId="269"/>
            <ac:spMk id="2" creationId="{D04FE0A5-D9A7-B42C-BE02-8D186ED1E7B3}"/>
          </ac:spMkLst>
        </pc:spChg>
        <pc:spChg chg="add mod">
          <ac:chgData name="Joey Torsiello" userId="e8f722a4-9e6e-4f93-b839-fee0ce702483" providerId="ADAL" clId="{349924D6-6E67-5B1A-8C8D-9633FAFE9E68}" dt="2026-07-13T19:20:18.752" v="11652"/>
          <ac:spMkLst>
            <pc:docMk/>
            <pc:sldMk cId="2843705687" sldId="269"/>
            <ac:spMk id="13" creationId="{5FC3648E-4A08-7410-B5E4-DC6C247A4ABA}"/>
          </ac:spMkLst>
        </pc:spChg>
        <pc:spChg chg="add mod">
          <ac:chgData name="Joey Torsiello" userId="e8f722a4-9e6e-4f93-b839-fee0ce702483" providerId="ADAL" clId="{349924D6-6E67-5B1A-8C8D-9633FAFE9E68}" dt="2026-07-13T19:20:18.752" v="11652"/>
          <ac:spMkLst>
            <pc:docMk/>
            <pc:sldMk cId="2843705687" sldId="269"/>
            <ac:spMk id="14" creationId="{7DDCB7FA-30C1-AE3A-EBDD-79FBF48FF2C0}"/>
          </ac:spMkLst>
        </pc:spChg>
        <pc:spChg chg="add mod">
          <ac:chgData name="Joey Torsiello" userId="e8f722a4-9e6e-4f93-b839-fee0ce702483" providerId="ADAL" clId="{349924D6-6E67-5B1A-8C8D-9633FAFE9E68}" dt="2026-07-13T19:20:18.752" v="11652"/>
          <ac:spMkLst>
            <pc:docMk/>
            <pc:sldMk cId="2843705687" sldId="269"/>
            <ac:spMk id="15" creationId="{BC876193-E031-0EDC-416A-31C80EDB1C48}"/>
          </ac:spMkLst>
        </pc:spChg>
        <pc:picChg chg="add mod">
          <ac:chgData name="Joey Torsiello" userId="e8f722a4-9e6e-4f93-b839-fee0ce702483" providerId="ADAL" clId="{349924D6-6E67-5B1A-8C8D-9633FAFE9E68}" dt="2026-07-02T19:29:13.716" v="5433"/>
          <ac:picMkLst>
            <pc:docMk/>
            <pc:sldMk cId="2843705687" sldId="269"/>
            <ac:picMk id="3" creationId="{129A3F31-703B-E673-A747-D3D24261FA64}"/>
          </ac:picMkLst>
        </pc:picChg>
        <pc:picChg chg="add mod">
          <ac:chgData name="Joey Torsiello" userId="e8f722a4-9e6e-4f93-b839-fee0ce702483" providerId="ADAL" clId="{349924D6-6E67-5B1A-8C8D-9633FAFE9E68}" dt="2026-07-17T23:46:38.600" v="13604" actId="1035"/>
          <ac:picMkLst>
            <pc:docMk/>
            <pc:sldMk cId="2843705687" sldId="269"/>
            <ac:picMk id="4" creationId="{1B18EC21-AFA2-A3E2-BDD1-ABA52797E169}"/>
          </ac:picMkLst>
        </pc:picChg>
        <pc:picChg chg="add mod">
          <ac:chgData name="Joey Torsiello" userId="e8f722a4-9e6e-4f93-b839-fee0ce702483" providerId="ADAL" clId="{349924D6-6E67-5B1A-8C8D-9633FAFE9E68}" dt="2026-07-17T23:46:40.505" v="13615" actId="1035"/>
          <ac:picMkLst>
            <pc:docMk/>
            <pc:sldMk cId="2843705687" sldId="269"/>
            <ac:picMk id="5" creationId="{83C4D572-1DF9-3906-C1C3-414723D79CA9}"/>
          </ac:picMkLst>
        </pc:picChg>
        <pc:picChg chg="add mod">
          <ac:chgData name="Joey Torsiello" userId="e8f722a4-9e6e-4f93-b839-fee0ce702483" providerId="ADAL" clId="{349924D6-6E67-5B1A-8C8D-9633FAFE9E68}" dt="2026-07-17T23:46:44.775" v="13625" actId="1076"/>
          <ac:picMkLst>
            <pc:docMk/>
            <pc:sldMk cId="2843705687" sldId="269"/>
            <ac:picMk id="6" creationId="{1723C3F9-8248-05CB-6195-D483C7311F43}"/>
          </ac:picMkLst>
        </pc:picChg>
        <pc:picChg chg="add del mod">
          <ac:chgData name="Joey Torsiello" userId="e8f722a4-9e6e-4f93-b839-fee0ce702483" providerId="ADAL" clId="{349924D6-6E67-5B1A-8C8D-9633FAFE9E68}" dt="2026-07-17T23:45:26.729" v="13584" actId="21"/>
          <ac:picMkLst>
            <pc:docMk/>
            <pc:sldMk cId="2843705687" sldId="269"/>
            <ac:picMk id="17" creationId="{365EEC9E-5B74-9743-1144-220D97CF0BE9}"/>
          </ac:picMkLst>
        </pc:picChg>
        <pc:picChg chg="add del mod">
          <ac:chgData name="Joey Torsiello" userId="e8f722a4-9e6e-4f93-b839-fee0ce702483" providerId="ADAL" clId="{349924D6-6E67-5B1A-8C8D-9633FAFE9E68}" dt="2026-07-17T23:45:26.729" v="13584" actId="21"/>
          <ac:picMkLst>
            <pc:docMk/>
            <pc:sldMk cId="2843705687" sldId="269"/>
            <ac:picMk id="18" creationId="{13FBF158-15AA-41D7-A956-29CEE101ADDC}"/>
          </ac:picMkLst>
        </pc:picChg>
        <pc:picChg chg="add del mod">
          <ac:chgData name="Joey Torsiello" userId="e8f722a4-9e6e-4f93-b839-fee0ce702483" providerId="ADAL" clId="{349924D6-6E67-5B1A-8C8D-9633FAFE9E68}" dt="2026-07-17T23:45:26.729" v="13584" actId="21"/>
          <ac:picMkLst>
            <pc:docMk/>
            <pc:sldMk cId="2843705687" sldId="269"/>
            <ac:picMk id="19" creationId="{F4329F54-2873-EF4F-248A-EE30D6189CEA}"/>
          </ac:picMkLst>
        </pc:picChg>
      </pc:sldChg>
      <pc:sldChg chg="addSp delSp modSp add mod">
        <pc:chgData name="Joey Torsiello" userId="e8f722a4-9e6e-4f93-b839-fee0ce702483" providerId="ADAL" clId="{349924D6-6E67-5B1A-8C8D-9633FAFE9E68}" dt="2026-07-17T19:49:12.318" v="13283" actId="1076"/>
        <pc:sldMkLst>
          <pc:docMk/>
          <pc:sldMk cId="2699894319" sldId="270"/>
        </pc:sldMkLst>
        <pc:spChg chg="mod">
          <ac:chgData name="Joey Torsiello" userId="e8f722a4-9e6e-4f93-b839-fee0ce702483" providerId="ADAL" clId="{349924D6-6E67-5B1A-8C8D-9633FAFE9E68}" dt="2026-07-12T16:59:04.654" v="9737" actId="20577"/>
          <ac:spMkLst>
            <pc:docMk/>
            <pc:sldMk cId="2699894319" sldId="270"/>
            <ac:spMk id="2" creationId="{AA9A2C75-A9D8-A0E6-3EA5-E96006902858}"/>
          </ac:spMkLst>
        </pc:spChg>
        <pc:spChg chg="add mod">
          <ac:chgData name="Joey Torsiello" userId="e8f722a4-9e6e-4f93-b839-fee0ce702483" providerId="ADAL" clId="{349924D6-6E67-5B1A-8C8D-9633FAFE9E68}" dt="2026-07-12T17:02:18.075" v="10028" actId="1076"/>
          <ac:spMkLst>
            <pc:docMk/>
            <pc:sldMk cId="2699894319" sldId="270"/>
            <ac:spMk id="8" creationId="{686D9E16-2977-923D-1807-A2E06AE9CEBE}"/>
          </ac:spMkLst>
        </pc:spChg>
        <pc:spChg chg="add mod">
          <ac:chgData name="Joey Torsiello" userId="e8f722a4-9e6e-4f93-b839-fee0ce702483" providerId="ADAL" clId="{349924D6-6E67-5B1A-8C8D-9633FAFE9E68}" dt="2026-07-12T17:02:24.066" v="10034" actId="20577"/>
          <ac:spMkLst>
            <pc:docMk/>
            <pc:sldMk cId="2699894319" sldId="270"/>
            <ac:spMk id="9" creationId="{5292BFD1-4028-E201-97F9-4941DE54FC78}"/>
          </ac:spMkLst>
        </pc:spChg>
        <pc:spChg chg="add mod">
          <ac:chgData name="Joey Torsiello" userId="e8f722a4-9e6e-4f93-b839-fee0ce702483" providerId="ADAL" clId="{349924D6-6E67-5B1A-8C8D-9633FAFE9E68}" dt="2026-07-12T17:02:36.173" v="10046" actId="1076"/>
          <ac:spMkLst>
            <pc:docMk/>
            <pc:sldMk cId="2699894319" sldId="270"/>
            <ac:spMk id="10" creationId="{58A40B86-FFE5-6709-CB37-1CC0EE140FE6}"/>
          </ac:spMkLst>
        </pc:spChg>
        <pc:picChg chg="add mod">
          <ac:chgData name="Joey Torsiello" userId="e8f722a4-9e6e-4f93-b839-fee0ce702483" providerId="ADAL" clId="{349924D6-6E67-5B1A-8C8D-9633FAFE9E68}" dt="2026-07-17T19:47:04.945" v="13271" actId="1076"/>
          <ac:picMkLst>
            <pc:docMk/>
            <pc:sldMk cId="2699894319" sldId="270"/>
            <ac:picMk id="3" creationId="{AE76559F-9FCC-D579-D4CF-D330C0071BFE}"/>
          </ac:picMkLst>
        </pc:picChg>
        <pc:picChg chg="add mod">
          <ac:chgData name="Joey Torsiello" userId="e8f722a4-9e6e-4f93-b839-fee0ce702483" providerId="ADAL" clId="{349924D6-6E67-5B1A-8C8D-9633FAFE9E68}" dt="2026-07-02T19:29:15.356" v="5435"/>
          <ac:picMkLst>
            <pc:docMk/>
            <pc:sldMk cId="2699894319" sldId="270"/>
            <ac:picMk id="4" creationId="{F6C95E5B-C5AF-0A8D-D849-39EAF91375FD}"/>
          </ac:picMkLst>
        </pc:picChg>
        <pc:picChg chg="add del mod">
          <ac:chgData name="Joey Torsiello" userId="e8f722a4-9e6e-4f93-b839-fee0ce702483" providerId="ADAL" clId="{349924D6-6E67-5B1A-8C8D-9633FAFE9E68}" dt="2026-07-17T19:46:58.980" v="13269" actId="21"/>
          <ac:picMkLst>
            <pc:docMk/>
            <pc:sldMk cId="2699894319" sldId="270"/>
            <ac:picMk id="5" creationId="{E3E16B73-DFEC-F15B-C8CE-5B29D5F22A94}"/>
          </ac:picMkLst>
        </pc:picChg>
        <pc:picChg chg="add del mod">
          <ac:chgData name="Joey Torsiello" userId="e8f722a4-9e6e-4f93-b839-fee0ce702483" providerId="ADAL" clId="{349924D6-6E67-5B1A-8C8D-9633FAFE9E68}" dt="2026-07-17T19:48:22.030" v="13275" actId="21"/>
          <ac:picMkLst>
            <pc:docMk/>
            <pc:sldMk cId="2699894319" sldId="270"/>
            <ac:picMk id="6" creationId="{C86E3FA0-9AEF-8DED-E06A-3A2EC227B134}"/>
          </ac:picMkLst>
        </pc:picChg>
        <pc:picChg chg="add del mod">
          <ac:chgData name="Joey Torsiello" userId="e8f722a4-9e6e-4f93-b839-fee0ce702483" providerId="ADAL" clId="{349924D6-6E67-5B1A-8C8D-9633FAFE9E68}" dt="2026-07-17T19:48:29.515" v="13279" actId="21"/>
          <ac:picMkLst>
            <pc:docMk/>
            <pc:sldMk cId="2699894319" sldId="270"/>
            <ac:picMk id="7" creationId="{0A14E154-C9A5-7294-37BD-7020332E5366}"/>
          </ac:picMkLst>
        </pc:picChg>
        <pc:picChg chg="add mod">
          <ac:chgData name="Joey Torsiello" userId="e8f722a4-9e6e-4f93-b839-fee0ce702483" providerId="ADAL" clId="{349924D6-6E67-5B1A-8C8D-9633FAFE9E68}" dt="2026-07-17T19:48:28.483" v="13278" actId="1076"/>
          <ac:picMkLst>
            <pc:docMk/>
            <pc:sldMk cId="2699894319" sldId="270"/>
            <ac:picMk id="11" creationId="{2A0C6817-577C-8B7F-2ECF-C59FD64087D9}"/>
          </ac:picMkLst>
        </pc:picChg>
        <pc:picChg chg="add mod">
          <ac:chgData name="Joey Torsiello" userId="e8f722a4-9e6e-4f93-b839-fee0ce702483" providerId="ADAL" clId="{349924D6-6E67-5B1A-8C8D-9633FAFE9E68}" dt="2026-07-17T19:49:12.318" v="13283" actId="1076"/>
          <ac:picMkLst>
            <pc:docMk/>
            <pc:sldMk cId="2699894319" sldId="270"/>
            <ac:picMk id="12" creationId="{CD3D6488-362C-6AAB-8B7B-A93BB3DD91B0}"/>
          </ac:picMkLst>
        </pc:picChg>
      </pc:sldChg>
      <pc:sldChg chg="addSp modSp add del mod">
        <pc:chgData name="Joey Torsiello" userId="e8f722a4-9e6e-4f93-b839-fee0ce702483" providerId="ADAL" clId="{349924D6-6E67-5B1A-8C8D-9633FAFE9E68}" dt="2026-07-17T23:33:28.312" v="13502" actId="2696"/>
        <pc:sldMkLst>
          <pc:docMk/>
          <pc:sldMk cId="3131274729" sldId="272"/>
        </pc:sldMkLst>
      </pc:sldChg>
      <pc:sldChg chg="addSp modSp add mod">
        <pc:chgData name="Joey Torsiello" userId="e8f722a4-9e6e-4f93-b839-fee0ce702483" providerId="ADAL" clId="{349924D6-6E67-5B1A-8C8D-9633FAFE9E68}" dt="2026-07-17T19:51:26.446" v="13287" actId="207"/>
        <pc:sldMkLst>
          <pc:docMk/>
          <pc:sldMk cId="3883343667" sldId="274"/>
        </pc:sldMkLst>
        <pc:spChg chg="mod">
          <ac:chgData name="Joey Torsiello" userId="e8f722a4-9e6e-4f93-b839-fee0ce702483" providerId="ADAL" clId="{349924D6-6E67-5B1A-8C8D-9633FAFE9E68}" dt="2026-06-29T16:50:06.452" v="449" actId="20577"/>
          <ac:spMkLst>
            <pc:docMk/>
            <pc:sldMk cId="3883343667" sldId="274"/>
            <ac:spMk id="2" creationId="{54B6AAF3-12AB-72A4-659F-447BFF523014}"/>
          </ac:spMkLst>
        </pc:spChg>
        <pc:spChg chg="add mod">
          <ac:chgData name="Joey Torsiello" userId="e8f722a4-9e6e-4f93-b839-fee0ce702483" providerId="ADAL" clId="{349924D6-6E67-5B1A-8C8D-9633FAFE9E68}" dt="2026-07-17T19:51:26.446" v="13287" actId="207"/>
          <ac:spMkLst>
            <pc:docMk/>
            <pc:sldMk cId="3883343667" sldId="274"/>
            <ac:spMk id="4" creationId="{0AE87013-24D1-2D60-6614-45725E2A95E8}"/>
          </ac:spMkLst>
        </pc:spChg>
        <pc:picChg chg="add mod">
          <ac:chgData name="Joey Torsiello" userId="e8f722a4-9e6e-4f93-b839-fee0ce702483" providerId="ADAL" clId="{349924D6-6E67-5B1A-8C8D-9633FAFE9E68}" dt="2026-07-02T19:29:18.101" v="5437"/>
          <ac:picMkLst>
            <pc:docMk/>
            <pc:sldMk cId="3883343667" sldId="274"/>
            <ac:picMk id="3" creationId="{5D36E973-891E-ACEC-FEFD-9BD8E1BAC893}"/>
          </ac:picMkLst>
        </pc:picChg>
      </pc:sldChg>
      <pc:sldChg chg="addSp delSp modSp add del mod">
        <pc:chgData name="Joey Torsiello" userId="e8f722a4-9e6e-4f93-b839-fee0ce702483" providerId="ADAL" clId="{349924D6-6E67-5B1A-8C8D-9633FAFE9E68}" dt="2026-07-17T21:17:51.651" v="13288" actId="2696"/>
        <pc:sldMkLst>
          <pc:docMk/>
          <pc:sldMk cId="504716543" sldId="275"/>
        </pc:sldMkLst>
      </pc:sldChg>
      <pc:sldChg chg="addSp delSp modSp add mod ord">
        <pc:chgData name="Joey Torsiello" userId="e8f722a4-9e6e-4f93-b839-fee0ce702483" providerId="ADAL" clId="{349924D6-6E67-5B1A-8C8D-9633FAFE9E68}" dt="2026-07-12T16:07:48.139" v="9214" actId="1076"/>
        <pc:sldMkLst>
          <pc:docMk/>
          <pc:sldMk cId="1393122535" sldId="276"/>
        </pc:sldMkLst>
        <pc:spChg chg="mod">
          <ac:chgData name="Joey Torsiello" userId="e8f722a4-9e6e-4f93-b839-fee0ce702483" providerId="ADAL" clId="{349924D6-6E67-5B1A-8C8D-9633FAFE9E68}" dt="2026-07-12T16:07:47.112" v="9211" actId="1076"/>
          <ac:spMkLst>
            <pc:docMk/>
            <pc:sldMk cId="1393122535" sldId="276"/>
            <ac:spMk id="2" creationId="{595A27F9-A585-FFAE-3A65-BD8A15B04EE7}"/>
          </ac:spMkLst>
        </pc:spChg>
        <pc:spChg chg="add mod">
          <ac:chgData name="Joey Torsiello" userId="e8f722a4-9e6e-4f93-b839-fee0ce702483" providerId="ADAL" clId="{349924D6-6E67-5B1A-8C8D-9633FAFE9E68}" dt="2026-07-12T16:07:48.139" v="9214" actId="1076"/>
          <ac:spMkLst>
            <pc:docMk/>
            <pc:sldMk cId="1393122535" sldId="276"/>
            <ac:spMk id="3" creationId="{66411C58-5965-72D4-B7BC-21FFD4F5A8B9}"/>
          </ac:spMkLst>
        </pc:spChg>
        <pc:spChg chg="add mod">
          <ac:chgData name="Joey Torsiello" userId="e8f722a4-9e6e-4f93-b839-fee0ce702483" providerId="ADAL" clId="{349924D6-6E67-5B1A-8C8D-9633FAFE9E68}" dt="2026-07-02T19:28:53.235" v="5423" actId="20577"/>
          <ac:spMkLst>
            <pc:docMk/>
            <pc:sldMk cId="1393122535" sldId="276"/>
            <ac:spMk id="10" creationId="{F3C336A7-417F-7B01-015C-69F1D42223A6}"/>
          </ac:spMkLst>
        </pc:spChg>
        <pc:spChg chg="add mod">
          <ac:chgData name="Joey Torsiello" userId="e8f722a4-9e6e-4f93-b839-fee0ce702483" providerId="ADAL" clId="{349924D6-6E67-5B1A-8C8D-9633FAFE9E68}" dt="2026-07-02T20:27:26.166" v="6695" actId="1038"/>
          <ac:spMkLst>
            <pc:docMk/>
            <pc:sldMk cId="1393122535" sldId="276"/>
            <ac:spMk id="24" creationId="{DB3A0E58-9097-6A53-E1D4-BF0E80D7E414}"/>
          </ac:spMkLst>
        </pc:spChg>
        <pc:picChg chg="add mod">
          <ac:chgData name="Joey Torsiello" userId="e8f722a4-9e6e-4f93-b839-fee0ce702483" providerId="ADAL" clId="{349924D6-6E67-5B1A-8C8D-9633FAFE9E68}" dt="2026-07-02T20:27:26.166" v="6695" actId="1038"/>
          <ac:picMkLst>
            <pc:docMk/>
            <pc:sldMk cId="1393122535" sldId="276"/>
            <ac:picMk id="4" creationId="{D93364AC-2173-241A-963C-DA4AF91F5FC2}"/>
          </ac:picMkLst>
        </pc:picChg>
        <pc:picChg chg="add mod">
          <ac:chgData name="Joey Torsiello" userId="e8f722a4-9e6e-4f93-b839-fee0ce702483" providerId="ADAL" clId="{349924D6-6E67-5B1A-8C8D-9633FAFE9E68}" dt="2026-07-12T16:05:55.339" v="9195" actId="1076"/>
          <ac:picMkLst>
            <pc:docMk/>
            <pc:sldMk cId="1393122535" sldId="276"/>
            <ac:picMk id="7" creationId="{9813DD21-50E2-2731-0ED3-79200C94BEFE}"/>
          </ac:picMkLst>
        </pc:picChg>
        <pc:picChg chg="add mod">
          <ac:chgData name="Joey Torsiello" userId="e8f722a4-9e6e-4f93-b839-fee0ce702483" providerId="ADAL" clId="{349924D6-6E67-5B1A-8C8D-9633FAFE9E68}" dt="2026-07-02T20:42:22.379" v="7185" actId="1076"/>
          <ac:picMkLst>
            <pc:docMk/>
            <pc:sldMk cId="1393122535" sldId="276"/>
            <ac:picMk id="8" creationId="{DD65CF41-D7D4-18EF-389D-D71A288C97B5}"/>
          </ac:picMkLst>
        </pc:picChg>
        <pc:picChg chg="add mod">
          <ac:chgData name="Joey Torsiello" userId="e8f722a4-9e6e-4f93-b839-fee0ce702483" providerId="ADAL" clId="{349924D6-6E67-5B1A-8C8D-9633FAFE9E68}" dt="2026-07-02T19:25:27.947" v="5360"/>
          <ac:picMkLst>
            <pc:docMk/>
            <pc:sldMk cId="1393122535" sldId="276"/>
            <ac:picMk id="9" creationId="{E3F5C78B-0FD5-2180-30B9-DE3968BBA25B}"/>
          </ac:picMkLst>
        </pc:picChg>
        <pc:picChg chg="add mod">
          <ac:chgData name="Joey Torsiello" userId="e8f722a4-9e6e-4f93-b839-fee0ce702483" providerId="ADAL" clId="{349924D6-6E67-5B1A-8C8D-9633FAFE9E68}" dt="2026-07-02T20:43:15.839" v="7220" actId="1036"/>
          <ac:picMkLst>
            <pc:docMk/>
            <pc:sldMk cId="1393122535" sldId="276"/>
            <ac:picMk id="11" creationId="{27CB04AE-E7F2-0124-C629-842492EEE012}"/>
          </ac:picMkLst>
        </pc:picChg>
        <pc:picChg chg="add mod">
          <ac:chgData name="Joey Torsiello" userId="e8f722a4-9e6e-4f93-b839-fee0ce702483" providerId="ADAL" clId="{349924D6-6E67-5B1A-8C8D-9633FAFE9E68}" dt="2026-07-02T20:42:23.353" v="7186" actId="1076"/>
          <ac:picMkLst>
            <pc:docMk/>
            <pc:sldMk cId="1393122535" sldId="276"/>
            <ac:picMk id="31" creationId="{67E96A76-D9A1-5CD3-308D-09AEF4994F6E}"/>
          </ac:picMkLst>
        </pc:picChg>
        <pc:picChg chg="add mod">
          <ac:chgData name="Joey Torsiello" userId="e8f722a4-9e6e-4f93-b839-fee0ce702483" providerId="ADAL" clId="{349924D6-6E67-5B1A-8C8D-9633FAFE9E68}" dt="2026-07-02T20:43:02.524" v="7212" actId="1076"/>
          <ac:picMkLst>
            <pc:docMk/>
            <pc:sldMk cId="1393122535" sldId="276"/>
            <ac:picMk id="33" creationId="{2A0103DA-301F-6BDB-43F3-EE0AABE5D364}"/>
          </ac:picMkLst>
        </pc:picChg>
        <pc:cxnChg chg="add del mod">
          <ac:chgData name="Joey Torsiello" userId="e8f722a4-9e6e-4f93-b839-fee0ce702483" providerId="ADAL" clId="{349924D6-6E67-5B1A-8C8D-9633FAFE9E68}" dt="2026-07-02T20:43:25.567" v="7222" actId="14100"/>
          <ac:cxnSpMkLst>
            <pc:docMk/>
            <pc:sldMk cId="1393122535" sldId="276"/>
            <ac:cxnSpMk id="13" creationId="{667BF6D5-F63F-7162-7EE7-E16993644BD2}"/>
          </ac:cxnSpMkLst>
        </pc:cxnChg>
      </pc:sldChg>
      <pc:sldChg chg="addSp delSp modSp add mod">
        <pc:chgData name="Joey Torsiello" userId="e8f722a4-9e6e-4f93-b839-fee0ce702483" providerId="ADAL" clId="{349924D6-6E67-5B1A-8C8D-9633FAFE9E68}" dt="2026-07-12T16:12:00.531" v="9253" actId="20577"/>
        <pc:sldMkLst>
          <pc:docMk/>
          <pc:sldMk cId="2738595982" sldId="277"/>
        </pc:sldMkLst>
        <pc:spChg chg="mod">
          <ac:chgData name="Joey Torsiello" userId="e8f722a4-9e6e-4f93-b839-fee0ce702483" providerId="ADAL" clId="{349924D6-6E67-5B1A-8C8D-9633FAFE9E68}" dt="2026-06-29T17:26:32.839" v="1329" actId="20577"/>
          <ac:spMkLst>
            <pc:docMk/>
            <pc:sldMk cId="2738595982" sldId="277"/>
            <ac:spMk id="2" creationId="{5FFED5C5-7D7D-3D13-219F-C16776EF7642}"/>
          </ac:spMkLst>
        </pc:spChg>
        <pc:spChg chg="mod">
          <ac:chgData name="Joey Torsiello" userId="e8f722a4-9e6e-4f93-b839-fee0ce702483" providerId="ADAL" clId="{349924D6-6E67-5B1A-8C8D-9633FAFE9E68}" dt="2026-07-12T16:07:51.042" v="9216" actId="403"/>
          <ac:spMkLst>
            <pc:docMk/>
            <pc:sldMk cId="2738595982" sldId="277"/>
            <ac:spMk id="3" creationId="{C0B04C4B-F1A0-BBAF-D288-045E80BCF196}"/>
          </ac:spMkLst>
        </pc:spChg>
        <pc:spChg chg="add mod">
          <ac:chgData name="Joey Torsiello" userId="e8f722a4-9e6e-4f93-b839-fee0ce702483" providerId="ADAL" clId="{349924D6-6E67-5B1A-8C8D-9633FAFE9E68}" dt="2026-07-12T16:11:45.823" v="9242" actId="20577"/>
          <ac:spMkLst>
            <pc:docMk/>
            <pc:sldMk cId="2738595982" sldId="277"/>
            <ac:spMk id="7" creationId="{EF7A649D-8B4C-C0CD-41C4-C35731079829}"/>
          </ac:spMkLst>
        </pc:spChg>
        <pc:spChg chg="add mod">
          <ac:chgData name="Joey Torsiello" userId="e8f722a4-9e6e-4f93-b839-fee0ce702483" providerId="ADAL" clId="{349924D6-6E67-5B1A-8C8D-9633FAFE9E68}" dt="2026-07-12T16:12:00.531" v="9253" actId="20577"/>
          <ac:spMkLst>
            <pc:docMk/>
            <pc:sldMk cId="2738595982" sldId="277"/>
            <ac:spMk id="8" creationId="{31E173A1-3FC3-03BF-EF24-1167348256D9}"/>
          </ac:spMkLst>
        </pc:spChg>
        <pc:picChg chg="add mod">
          <ac:chgData name="Joey Torsiello" userId="e8f722a4-9e6e-4f93-b839-fee0ce702483" providerId="ADAL" clId="{349924D6-6E67-5B1A-8C8D-9633FAFE9E68}" dt="2026-07-02T19:29:02.082" v="5424"/>
          <ac:picMkLst>
            <pc:docMk/>
            <pc:sldMk cId="2738595982" sldId="277"/>
            <ac:picMk id="4" creationId="{6581D8FF-7AA1-B070-11D1-11E1D7527A5C}"/>
          </ac:picMkLst>
        </pc:picChg>
        <pc:picChg chg="add mod">
          <ac:chgData name="Joey Torsiello" userId="e8f722a4-9e6e-4f93-b839-fee0ce702483" providerId="ADAL" clId="{349924D6-6E67-5B1A-8C8D-9633FAFE9E68}" dt="2026-07-12T16:08:47.416" v="9224" actId="1076"/>
          <ac:picMkLst>
            <pc:docMk/>
            <pc:sldMk cId="2738595982" sldId="277"/>
            <ac:picMk id="5" creationId="{AD0C9226-E9ED-9EC6-A1FC-332288F985E3}"/>
          </ac:picMkLst>
        </pc:picChg>
        <pc:picChg chg="add mod">
          <ac:chgData name="Joey Torsiello" userId="e8f722a4-9e6e-4f93-b839-fee0ce702483" providerId="ADAL" clId="{349924D6-6E67-5B1A-8C8D-9633FAFE9E68}" dt="2026-07-02T20:32:27.273" v="6867" actId="1038"/>
          <ac:picMkLst>
            <pc:docMk/>
            <pc:sldMk cId="2738595982" sldId="277"/>
            <ac:picMk id="6" creationId="{ABBE4A20-0055-1C13-6EB7-AF3FBB7809EF}"/>
          </ac:picMkLst>
        </pc:picChg>
      </pc:sldChg>
      <pc:sldChg chg="addSp delSp modSp add mod">
        <pc:chgData name="Joey Torsiello" userId="e8f722a4-9e6e-4f93-b839-fee0ce702483" providerId="ADAL" clId="{349924D6-6E67-5B1A-8C8D-9633FAFE9E68}" dt="2026-07-17T21:48:15.577" v="13460" actId="1076"/>
        <pc:sldMkLst>
          <pc:docMk/>
          <pc:sldMk cId="510854300" sldId="278"/>
        </pc:sldMkLst>
        <pc:spChg chg="mod">
          <ac:chgData name="Joey Torsiello" userId="e8f722a4-9e6e-4f93-b839-fee0ce702483" providerId="ADAL" clId="{349924D6-6E67-5B1A-8C8D-9633FAFE9E68}" dt="2026-07-17T21:39:45.347" v="13316" actId="20577"/>
          <ac:spMkLst>
            <pc:docMk/>
            <pc:sldMk cId="510854300" sldId="278"/>
            <ac:spMk id="2" creationId="{ECA1ED4B-F799-63AC-C28C-C2FE9842186D}"/>
          </ac:spMkLst>
        </pc:spChg>
        <pc:spChg chg="add">
          <ac:chgData name="Joey Torsiello" userId="e8f722a4-9e6e-4f93-b839-fee0ce702483" providerId="ADAL" clId="{349924D6-6E67-5B1A-8C8D-9633FAFE9E68}" dt="2026-07-17T21:41:12.332" v="13379" actId="22"/>
          <ac:spMkLst>
            <pc:docMk/>
            <pc:sldMk cId="510854300" sldId="278"/>
            <ac:spMk id="5" creationId="{AC5822D3-CE96-FA07-571E-0ECD3B7C17A3}"/>
          </ac:spMkLst>
        </pc:spChg>
        <pc:spChg chg="add del mod">
          <ac:chgData name="Joey Torsiello" userId="e8f722a4-9e6e-4f93-b839-fee0ce702483" providerId="ADAL" clId="{349924D6-6E67-5B1A-8C8D-9633FAFE9E68}" dt="2026-07-17T21:41:17.749" v="13382" actId="21"/>
          <ac:spMkLst>
            <pc:docMk/>
            <pc:sldMk cId="510854300" sldId="278"/>
            <ac:spMk id="7" creationId="{4E11C9DF-3A5B-A8B5-D94C-6FB9088E79D5}"/>
          </ac:spMkLst>
        </pc:spChg>
        <pc:spChg chg="add mod">
          <ac:chgData name="Joey Torsiello" userId="e8f722a4-9e6e-4f93-b839-fee0ce702483" providerId="ADAL" clId="{349924D6-6E67-5B1A-8C8D-9633FAFE9E68}" dt="2026-07-17T21:42:05.066" v="13392" actId="1076"/>
          <ac:spMkLst>
            <pc:docMk/>
            <pc:sldMk cId="510854300" sldId="278"/>
            <ac:spMk id="9" creationId="{CD8E0794-AAF3-7071-43EB-AF516BB29230}"/>
          </ac:spMkLst>
        </pc:spChg>
        <pc:spChg chg="add mod">
          <ac:chgData name="Joey Torsiello" userId="e8f722a4-9e6e-4f93-b839-fee0ce702483" providerId="ADAL" clId="{349924D6-6E67-5B1A-8C8D-9633FAFE9E68}" dt="2026-07-17T21:42:15.341" v="13398" actId="1076"/>
          <ac:spMkLst>
            <pc:docMk/>
            <pc:sldMk cId="510854300" sldId="278"/>
            <ac:spMk id="10" creationId="{B217B060-9C38-354F-16C0-3FFC4DEF0269}"/>
          </ac:spMkLst>
        </pc:spChg>
        <pc:picChg chg="add mod">
          <ac:chgData name="Joey Torsiello" userId="e8f722a4-9e6e-4f93-b839-fee0ce702483" providerId="ADAL" clId="{349924D6-6E67-5B1A-8C8D-9633FAFE9E68}" dt="2026-07-02T19:29:14.552" v="5434"/>
          <ac:picMkLst>
            <pc:docMk/>
            <pc:sldMk cId="510854300" sldId="278"/>
            <ac:picMk id="3" creationId="{A0B50ED4-ACBE-F863-4A56-8166AD38EE13}"/>
          </ac:picMkLst>
        </pc:picChg>
        <pc:picChg chg="add mod">
          <ac:chgData name="Joey Torsiello" userId="e8f722a4-9e6e-4f93-b839-fee0ce702483" providerId="ADAL" clId="{349924D6-6E67-5B1A-8C8D-9633FAFE9E68}" dt="2026-07-17T21:42:17.524" v="13399" actId="1076"/>
          <ac:picMkLst>
            <pc:docMk/>
            <pc:sldMk cId="510854300" sldId="278"/>
            <ac:picMk id="8" creationId="{D48A2655-4A65-FDE9-E4C2-941939DF0176}"/>
          </ac:picMkLst>
        </pc:picChg>
        <pc:picChg chg="add mod">
          <ac:chgData name="Joey Torsiello" userId="e8f722a4-9e6e-4f93-b839-fee0ce702483" providerId="ADAL" clId="{349924D6-6E67-5B1A-8C8D-9633FAFE9E68}" dt="2026-07-17T21:42:43.553" v="13402" actId="1076"/>
          <ac:picMkLst>
            <pc:docMk/>
            <pc:sldMk cId="510854300" sldId="278"/>
            <ac:picMk id="11" creationId="{52605BC1-418A-4154-D059-CA9DCF7ED33D}"/>
          </ac:picMkLst>
        </pc:picChg>
        <pc:picChg chg="add mod">
          <ac:chgData name="Joey Torsiello" userId="e8f722a4-9e6e-4f93-b839-fee0ce702483" providerId="ADAL" clId="{349924D6-6E67-5B1A-8C8D-9633FAFE9E68}" dt="2026-07-17T21:47:52.956" v="13457" actId="1076"/>
          <ac:picMkLst>
            <pc:docMk/>
            <pc:sldMk cId="510854300" sldId="278"/>
            <ac:picMk id="12" creationId="{654D2919-48F4-F933-8A7F-CD4AEA23DB5F}"/>
          </ac:picMkLst>
        </pc:picChg>
        <pc:picChg chg="add mod">
          <ac:chgData name="Joey Torsiello" userId="e8f722a4-9e6e-4f93-b839-fee0ce702483" providerId="ADAL" clId="{349924D6-6E67-5B1A-8C8D-9633FAFE9E68}" dt="2026-07-17T21:48:15.577" v="13460" actId="1076"/>
          <ac:picMkLst>
            <pc:docMk/>
            <pc:sldMk cId="510854300" sldId="278"/>
            <ac:picMk id="13" creationId="{50E728B1-FFAA-8181-42C0-A1BBA348A942}"/>
          </ac:picMkLst>
        </pc:picChg>
      </pc:sldChg>
      <pc:sldChg chg="delSp modSp new mod">
        <pc:chgData name="Joey Torsiello" userId="e8f722a4-9e6e-4f93-b839-fee0ce702483" providerId="ADAL" clId="{349924D6-6E67-5B1A-8C8D-9633FAFE9E68}" dt="2026-07-12T16:22:38.192" v="9508" actId="20577"/>
        <pc:sldMkLst>
          <pc:docMk/>
          <pc:sldMk cId="3513884935" sldId="280"/>
        </pc:sldMkLst>
        <pc:spChg chg="mod">
          <ac:chgData name="Joey Torsiello" userId="e8f722a4-9e6e-4f93-b839-fee0ce702483" providerId="ADAL" clId="{349924D6-6E67-5B1A-8C8D-9633FAFE9E68}" dt="2026-07-12T16:22:38.192" v="9508" actId="20577"/>
          <ac:spMkLst>
            <pc:docMk/>
            <pc:sldMk cId="3513884935" sldId="280"/>
            <ac:spMk id="2" creationId="{59E1D02C-C669-9FCD-CC1B-BD34C7A3717D}"/>
          </ac:spMkLst>
        </pc:spChg>
      </pc:sldChg>
      <pc:sldChg chg="addSp delSp modSp add mod modAnim">
        <pc:chgData name="Joey Torsiello" userId="e8f722a4-9e6e-4f93-b839-fee0ce702483" providerId="ADAL" clId="{349924D6-6E67-5B1A-8C8D-9633FAFE9E68}" dt="2026-07-13T19:41:03.428" v="11909" actId="20577"/>
        <pc:sldMkLst>
          <pc:docMk/>
          <pc:sldMk cId="275172882" sldId="281"/>
        </pc:sldMkLst>
        <pc:spChg chg="add del mod">
          <ac:chgData name="Joey Torsiello" userId="e8f722a4-9e6e-4f93-b839-fee0ce702483" providerId="ADAL" clId="{349924D6-6E67-5B1A-8C8D-9633FAFE9E68}" dt="2026-07-13T19:41:03.428" v="11909" actId="20577"/>
          <ac:spMkLst>
            <pc:docMk/>
            <pc:sldMk cId="275172882" sldId="281"/>
            <ac:spMk id="3" creationId="{0B080DBD-6A35-B5B2-0D69-9D5331AAA020}"/>
          </ac:spMkLst>
        </pc:spChg>
      </pc:sldChg>
      <pc:sldChg chg="addSp delSp modSp add mod modNotesTx">
        <pc:chgData name="Joey Torsiello" userId="e8f722a4-9e6e-4f93-b839-fee0ce702483" providerId="ADAL" clId="{349924D6-6E67-5B1A-8C8D-9633FAFE9E68}" dt="2026-07-17T23:43:16.291" v="13560" actId="1035"/>
        <pc:sldMkLst>
          <pc:docMk/>
          <pc:sldMk cId="1197343256" sldId="285"/>
        </pc:sldMkLst>
        <pc:spChg chg="mod">
          <ac:chgData name="Joey Torsiello" userId="e8f722a4-9e6e-4f93-b839-fee0ce702483" providerId="ADAL" clId="{349924D6-6E67-5B1A-8C8D-9633FAFE9E68}" dt="2026-07-13T18:56:08.793" v="11383" actId="20577"/>
          <ac:spMkLst>
            <pc:docMk/>
            <pc:sldMk cId="1197343256" sldId="285"/>
            <ac:spMk id="2" creationId="{C44A4AF1-79BF-0DDC-7499-5E4B132C81C6}"/>
          </ac:spMkLst>
        </pc:spChg>
        <pc:spChg chg="add mod">
          <ac:chgData name="Joey Torsiello" userId="e8f722a4-9e6e-4f93-b839-fee0ce702483" providerId="ADAL" clId="{349924D6-6E67-5B1A-8C8D-9633FAFE9E68}" dt="2026-07-13T18:59:36.234" v="11417" actId="1076"/>
          <ac:spMkLst>
            <pc:docMk/>
            <pc:sldMk cId="1197343256" sldId="285"/>
            <ac:spMk id="16" creationId="{165EE117-7135-A81D-0E7D-17EA41697828}"/>
          </ac:spMkLst>
        </pc:spChg>
        <pc:picChg chg="add del mod">
          <ac:chgData name="Joey Torsiello" userId="e8f722a4-9e6e-4f93-b839-fee0ce702483" providerId="ADAL" clId="{349924D6-6E67-5B1A-8C8D-9633FAFE9E68}" dt="2026-07-17T23:41:58.342" v="13540" actId="21"/>
          <ac:picMkLst>
            <pc:docMk/>
            <pc:sldMk cId="1197343256" sldId="285"/>
            <ac:picMk id="4" creationId="{9BE4B8A8-1099-00D5-FA27-79632F0B98F0}"/>
          </ac:picMkLst>
        </pc:picChg>
        <pc:picChg chg="add del mod">
          <ac:chgData name="Joey Torsiello" userId="e8f722a4-9e6e-4f93-b839-fee0ce702483" providerId="ADAL" clId="{349924D6-6E67-5B1A-8C8D-9633FAFE9E68}" dt="2026-07-17T23:42:11.823" v="13544" actId="21"/>
          <ac:picMkLst>
            <pc:docMk/>
            <pc:sldMk cId="1197343256" sldId="285"/>
            <ac:picMk id="8" creationId="{9019B56F-4097-6559-83EF-070422B0D311}"/>
          </ac:picMkLst>
        </pc:picChg>
        <pc:picChg chg="add del mod">
          <ac:chgData name="Joey Torsiello" userId="e8f722a4-9e6e-4f93-b839-fee0ce702483" providerId="ADAL" clId="{349924D6-6E67-5B1A-8C8D-9633FAFE9E68}" dt="2026-07-17T23:42:12.594" v="13545" actId="21"/>
          <ac:picMkLst>
            <pc:docMk/>
            <pc:sldMk cId="1197343256" sldId="285"/>
            <ac:picMk id="9" creationId="{21D0498C-9E6A-6A0D-3B86-51CAFBD86DAF}"/>
          </ac:picMkLst>
        </pc:picChg>
        <pc:picChg chg="add mod">
          <ac:chgData name="Joey Torsiello" userId="e8f722a4-9e6e-4f93-b839-fee0ce702483" providerId="ADAL" clId="{349924D6-6E67-5B1A-8C8D-9633FAFE9E68}" dt="2026-07-17T23:42:08.530" v="13543" actId="1076"/>
          <ac:picMkLst>
            <pc:docMk/>
            <pc:sldMk cId="1197343256" sldId="285"/>
            <ac:picMk id="10" creationId="{36A5B918-385D-055B-60BF-2EA463A66751}"/>
          </ac:picMkLst>
        </pc:picChg>
        <pc:picChg chg="add mod">
          <ac:chgData name="Joey Torsiello" userId="e8f722a4-9e6e-4f93-b839-fee0ce702483" providerId="ADAL" clId="{349924D6-6E67-5B1A-8C8D-9633FAFE9E68}" dt="2026-07-17T23:43:16.291" v="13560" actId="1035"/>
          <ac:picMkLst>
            <pc:docMk/>
            <pc:sldMk cId="1197343256" sldId="285"/>
            <ac:picMk id="11" creationId="{E58434D1-E596-930C-6892-3235BB25751E}"/>
          </ac:picMkLst>
        </pc:picChg>
        <pc:picChg chg="add mod">
          <ac:chgData name="Joey Torsiello" userId="e8f722a4-9e6e-4f93-b839-fee0ce702483" providerId="ADAL" clId="{349924D6-6E67-5B1A-8C8D-9633FAFE9E68}" dt="2026-07-17T23:43:14.083" v="13559" actId="1035"/>
          <ac:picMkLst>
            <pc:docMk/>
            <pc:sldMk cId="1197343256" sldId="285"/>
            <ac:picMk id="12" creationId="{7AF4D33C-1CC7-3AD2-4414-9E130D925F23}"/>
          </ac:picMkLst>
        </pc:picChg>
      </pc:sldChg>
      <pc:sldChg chg="addSp delSp modSp add mod">
        <pc:chgData name="Joey Torsiello" userId="e8f722a4-9e6e-4f93-b839-fee0ce702483" providerId="ADAL" clId="{349924D6-6E67-5B1A-8C8D-9633FAFE9E68}" dt="2026-07-17T23:45:06.152" v="13583" actId="1076"/>
        <pc:sldMkLst>
          <pc:docMk/>
          <pc:sldMk cId="2081010570" sldId="286"/>
        </pc:sldMkLst>
        <pc:spChg chg="mod">
          <ac:chgData name="Joey Torsiello" userId="e8f722a4-9e6e-4f93-b839-fee0ce702483" providerId="ADAL" clId="{349924D6-6E67-5B1A-8C8D-9633FAFE9E68}" dt="2026-07-13T18:55:59.344" v="11379" actId="20577"/>
          <ac:spMkLst>
            <pc:docMk/>
            <pc:sldMk cId="2081010570" sldId="286"/>
            <ac:spMk id="2" creationId="{EE115004-AA1C-D9DC-C9B1-4267A552B0B6}"/>
          </ac:spMkLst>
        </pc:spChg>
        <pc:spChg chg="add mod">
          <ac:chgData name="Joey Torsiello" userId="e8f722a4-9e6e-4f93-b839-fee0ce702483" providerId="ADAL" clId="{349924D6-6E67-5B1A-8C8D-9633FAFE9E68}" dt="2026-07-13T18:59:18.182" v="11414" actId="1076"/>
          <ac:spMkLst>
            <pc:docMk/>
            <pc:sldMk cId="2081010570" sldId="286"/>
            <ac:spMk id="16" creationId="{31058097-892C-F0A2-F0BB-99AD630386E2}"/>
          </ac:spMkLst>
        </pc:spChg>
        <pc:picChg chg="add mod">
          <ac:chgData name="Joey Torsiello" userId="e8f722a4-9e6e-4f93-b839-fee0ce702483" providerId="ADAL" clId="{349924D6-6E67-5B1A-8C8D-9633FAFE9E68}" dt="2026-07-17T23:43:55.658" v="13565"/>
          <ac:picMkLst>
            <pc:docMk/>
            <pc:sldMk cId="2081010570" sldId="286"/>
            <ac:picMk id="4" creationId="{944796B3-95EF-3534-1D4E-9A0A73E76C3B}"/>
          </ac:picMkLst>
        </pc:picChg>
        <pc:picChg chg="add del mod">
          <ac:chgData name="Joey Torsiello" userId="e8f722a4-9e6e-4f93-b839-fee0ce702483" providerId="ADAL" clId="{349924D6-6E67-5B1A-8C8D-9633FAFE9E68}" dt="2026-07-17T23:44:19.285" v="13571" actId="21"/>
          <ac:picMkLst>
            <pc:docMk/>
            <pc:sldMk cId="2081010570" sldId="286"/>
            <ac:picMk id="8" creationId="{9EE77AA3-514F-C296-6594-8D7569B5274B}"/>
          </ac:picMkLst>
        </pc:picChg>
        <pc:picChg chg="add mod">
          <ac:chgData name="Joey Torsiello" userId="e8f722a4-9e6e-4f93-b839-fee0ce702483" providerId="ADAL" clId="{349924D6-6E67-5B1A-8C8D-9633FAFE9E68}" dt="2026-07-17T23:44:30.017" v="13577" actId="1076"/>
          <ac:picMkLst>
            <pc:docMk/>
            <pc:sldMk cId="2081010570" sldId="286"/>
            <ac:picMk id="9" creationId="{478E6D92-76D4-3379-9B96-F6BA5A2507A2}"/>
          </ac:picMkLst>
        </pc:picChg>
        <pc:picChg chg="add del mod">
          <ac:chgData name="Joey Torsiello" userId="e8f722a4-9e6e-4f93-b839-fee0ce702483" providerId="ADAL" clId="{349924D6-6E67-5B1A-8C8D-9633FAFE9E68}" dt="2026-07-17T23:44:26.826" v="13576" actId="21"/>
          <ac:picMkLst>
            <pc:docMk/>
            <pc:sldMk cId="2081010570" sldId="286"/>
            <ac:picMk id="10" creationId="{F4A14E1F-A27E-44B1-22A5-5AD94DCFA006}"/>
          </ac:picMkLst>
        </pc:picChg>
        <pc:picChg chg="add mod">
          <ac:chgData name="Joey Torsiello" userId="e8f722a4-9e6e-4f93-b839-fee0ce702483" providerId="ADAL" clId="{349924D6-6E67-5B1A-8C8D-9633FAFE9E68}" dt="2026-07-17T23:44:48.110" v="13580" actId="1076"/>
          <ac:picMkLst>
            <pc:docMk/>
            <pc:sldMk cId="2081010570" sldId="286"/>
            <ac:picMk id="11" creationId="{CD713992-89EB-6707-9813-92E584282525}"/>
          </ac:picMkLst>
        </pc:picChg>
        <pc:picChg chg="add mod">
          <ac:chgData name="Joey Torsiello" userId="e8f722a4-9e6e-4f93-b839-fee0ce702483" providerId="ADAL" clId="{349924D6-6E67-5B1A-8C8D-9633FAFE9E68}" dt="2026-07-17T23:45:06.152" v="13583" actId="1076"/>
          <ac:picMkLst>
            <pc:docMk/>
            <pc:sldMk cId="2081010570" sldId="286"/>
            <ac:picMk id="12" creationId="{FAC76E35-17F3-C05E-764A-1B360E5D3DAD}"/>
          </ac:picMkLst>
        </pc:picChg>
        <pc:picChg chg="add del mod">
          <ac:chgData name="Joey Torsiello" userId="e8f722a4-9e6e-4f93-b839-fee0ce702483" providerId="ADAL" clId="{349924D6-6E67-5B1A-8C8D-9633FAFE9E68}" dt="2026-07-17T23:44:21.988" v="13573" actId="21"/>
          <ac:picMkLst>
            <pc:docMk/>
            <pc:sldMk cId="2081010570" sldId="286"/>
            <ac:picMk id="17" creationId="{D216606C-734D-4BA0-C1C3-2DCDA6DCDF26}"/>
          </ac:picMkLst>
        </pc:picChg>
        <pc:picChg chg="add del mod">
          <ac:chgData name="Joey Torsiello" userId="e8f722a4-9e6e-4f93-b839-fee0ce702483" providerId="ADAL" clId="{349924D6-6E67-5B1A-8C8D-9633FAFE9E68}" dt="2026-07-17T23:44:22.654" v="13574" actId="21"/>
          <ac:picMkLst>
            <pc:docMk/>
            <pc:sldMk cId="2081010570" sldId="286"/>
            <ac:picMk id="18" creationId="{4FA52453-48F3-DE47-9C76-8026AAD056A9}"/>
          </ac:picMkLst>
        </pc:picChg>
      </pc:sldChg>
      <pc:sldChg chg="modSp add mod">
        <pc:chgData name="Joey Torsiello" userId="e8f722a4-9e6e-4f93-b839-fee0ce702483" providerId="ADAL" clId="{349924D6-6E67-5B1A-8C8D-9633FAFE9E68}" dt="2026-07-12T16:13:37.778" v="9272" actId="20577"/>
        <pc:sldMkLst>
          <pc:docMk/>
          <pc:sldMk cId="3622543826" sldId="292"/>
        </pc:sldMkLst>
        <pc:spChg chg="mod">
          <ac:chgData name="Joey Torsiello" userId="e8f722a4-9e6e-4f93-b839-fee0ce702483" providerId="ADAL" clId="{349924D6-6E67-5B1A-8C8D-9633FAFE9E68}" dt="2026-07-12T16:13:37.778" v="9272" actId="20577"/>
          <ac:spMkLst>
            <pc:docMk/>
            <pc:sldMk cId="3622543826" sldId="292"/>
            <ac:spMk id="2" creationId="{6AD461E8-FAA1-9617-9227-21376DBDAAB7}"/>
          </ac:spMkLst>
        </pc:spChg>
      </pc:sldChg>
      <pc:sldChg chg="modSp add mod">
        <pc:chgData name="Joey Torsiello" userId="e8f722a4-9e6e-4f93-b839-fee0ce702483" providerId="ADAL" clId="{349924D6-6E67-5B1A-8C8D-9633FAFE9E68}" dt="2026-07-02T23:22:55.088" v="8742" actId="20577"/>
        <pc:sldMkLst>
          <pc:docMk/>
          <pc:sldMk cId="1104943639" sldId="294"/>
        </pc:sldMkLst>
        <pc:spChg chg="mod">
          <ac:chgData name="Joey Torsiello" userId="e8f722a4-9e6e-4f93-b839-fee0ce702483" providerId="ADAL" clId="{349924D6-6E67-5B1A-8C8D-9633FAFE9E68}" dt="2026-07-02T23:22:55.088" v="8742" actId="20577"/>
          <ac:spMkLst>
            <pc:docMk/>
            <pc:sldMk cId="1104943639" sldId="294"/>
            <ac:spMk id="2" creationId="{F29DA5A7-1846-00BB-81C2-348F62925F4E}"/>
          </ac:spMkLst>
        </pc:spChg>
      </pc:sldChg>
      <pc:sldChg chg="modSp add mod">
        <pc:chgData name="Joey Torsiello" userId="e8f722a4-9e6e-4f93-b839-fee0ce702483" providerId="ADAL" clId="{349924D6-6E67-5B1A-8C8D-9633FAFE9E68}" dt="2026-07-02T23:26:19.556" v="8931" actId="20577"/>
        <pc:sldMkLst>
          <pc:docMk/>
          <pc:sldMk cId="1607771221" sldId="295"/>
        </pc:sldMkLst>
        <pc:spChg chg="mod">
          <ac:chgData name="Joey Torsiello" userId="e8f722a4-9e6e-4f93-b839-fee0ce702483" providerId="ADAL" clId="{349924D6-6E67-5B1A-8C8D-9633FAFE9E68}" dt="2026-07-02T23:26:19.556" v="8931" actId="20577"/>
          <ac:spMkLst>
            <pc:docMk/>
            <pc:sldMk cId="1607771221" sldId="295"/>
            <ac:spMk id="2" creationId="{2DF7CC4E-2126-4120-92D9-A81D636BFBBA}"/>
          </ac:spMkLst>
        </pc:spChg>
      </pc:sldChg>
      <pc:sldChg chg="delSp modSp add mod">
        <pc:chgData name="Joey Torsiello" userId="e8f722a4-9e6e-4f93-b839-fee0ce702483" providerId="ADAL" clId="{349924D6-6E67-5B1A-8C8D-9633FAFE9E68}" dt="2026-07-14T15:09:22.131" v="13231" actId="20577"/>
        <pc:sldMkLst>
          <pc:docMk/>
          <pc:sldMk cId="472804213" sldId="299"/>
        </pc:sldMkLst>
        <pc:spChg chg="mod">
          <ac:chgData name="Joey Torsiello" userId="e8f722a4-9e6e-4f93-b839-fee0ce702483" providerId="ADAL" clId="{349924D6-6E67-5B1A-8C8D-9633FAFE9E68}" dt="2026-07-14T15:09:22.131" v="13231" actId="20577"/>
          <ac:spMkLst>
            <pc:docMk/>
            <pc:sldMk cId="472804213" sldId="299"/>
            <ac:spMk id="2" creationId="{DB364FE7-AF74-A0E1-8F0E-E43880EA5A99}"/>
          </ac:spMkLst>
        </pc:spChg>
      </pc:sldChg>
      <pc:sldChg chg="modSp add mod">
        <pc:chgData name="Joey Torsiello" userId="e8f722a4-9e6e-4f93-b839-fee0ce702483" providerId="ADAL" clId="{349924D6-6E67-5B1A-8C8D-9633FAFE9E68}" dt="2026-07-12T16:22:55.883" v="9524" actId="20577"/>
        <pc:sldMkLst>
          <pc:docMk/>
          <pc:sldMk cId="4686009" sldId="300"/>
        </pc:sldMkLst>
        <pc:spChg chg="mod">
          <ac:chgData name="Joey Torsiello" userId="e8f722a4-9e6e-4f93-b839-fee0ce702483" providerId="ADAL" clId="{349924D6-6E67-5B1A-8C8D-9633FAFE9E68}" dt="2026-07-12T16:22:55.883" v="9524" actId="20577"/>
          <ac:spMkLst>
            <pc:docMk/>
            <pc:sldMk cId="4686009" sldId="300"/>
            <ac:spMk id="2" creationId="{2B162218-E60B-6111-9E50-48A0DD4E8BAA}"/>
          </ac:spMkLst>
        </pc:spChg>
      </pc:sldChg>
      <pc:sldChg chg="modSp add mod">
        <pc:chgData name="Joey Torsiello" userId="e8f722a4-9e6e-4f93-b839-fee0ce702483" providerId="ADAL" clId="{349924D6-6E67-5B1A-8C8D-9633FAFE9E68}" dt="2026-07-12T16:23:21.714" v="9551" actId="20577"/>
        <pc:sldMkLst>
          <pc:docMk/>
          <pc:sldMk cId="1489978888" sldId="301"/>
        </pc:sldMkLst>
        <pc:spChg chg="mod">
          <ac:chgData name="Joey Torsiello" userId="e8f722a4-9e6e-4f93-b839-fee0ce702483" providerId="ADAL" clId="{349924D6-6E67-5B1A-8C8D-9633FAFE9E68}" dt="2026-07-12T16:23:21.714" v="9551" actId="20577"/>
          <ac:spMkLst>
            <pc:docMk/>
            <pc:sldMk cId="1489978888" sldId="301"/>
            <ac:spMk id="2" creationId="{CE85BAC8-93DE-F0FA-11CD-971401C75942}"/>
          </ac:spMkLst>
        </pc:spChg>
      </pc:sldChg>
      <pc:sldChg chg="modSp add mod">
        <pc:chgData name="Joey Torsiello" userId="e8f722a4-9e6e-4f93-b839-fee0ce702483" providerId="ADAL" clId="{349924D6-6E67-5B1A-8C8D-9633FAFE9E68}" dt="2026-07-12T16:51:04.842" v="9569" actId="20577"/>
        <pc:sldMkLst>
          <pc:docMk/>
          <pc:sldMk cId="4089565439" sldId="302"/>
        </pc:sldMkLst>
        <pc:spChg chg="mod">
          <ac:chgData name="Joey Torsiello" userId="e8f722a4-9e6e-4f93-b839-fee0ce702483" providerId="ADAL" clId="{349924D6-6E67-5B1A-8C8D-9633FAFE9E68}" dt="2026-07-12T16:51:04.842" v="9569" actId="20577"/>
          <ac:spMkLst>
            <pc:docMk/>
            <pc:sldMk cId="4089565439" sldId="302"/>
            <ac:spMk id="2" creationId="{CFBD0EF7-EBFE-CA08-8138-D712AECD453D}"/>
          </ac:spMkLst>
        </pc:spChg>
      </pc:sldChg>
      <pc:sldChg chg="modSp add mod">
        <pc:chgData name="Joey Torsiello" userId="e8f722a4-9e6e-4f93-b839-fee0ce702483" providerId="ADAL" clId="{349924D6-6E67-5B1A-8C8D-9633FAFE9E68}" dt="2026-07-12T16:51:21.045" v="9596" actId="20577"/>
        <pc:sldMkLst>
          <pc:docMk/>
          <pc:sldMk cId="81482817" sldId="303"/>
        </pc:sldMkLst>
        <pc:spChg chg="mod">
          <ac:chgData name="Joey Torsiello" userId="e8f722a4-9e6e-4f93-b839-fee0ce702483" providerId="ADAL" clId="{349924D6-6E67-5B1A-8C8D-9633FAFE9E68}" dt="2026-07-12T16:51:21.045" v="9596" actId="20577"/>
          <ac:spMkLst>
            <pc:docMk/>
            <pc:sldMk cId="81482817" sldId="303"/>
            <ac:spMk id="2" creationId="{BC5B22D9-9D9E-1129-C47E-1232F8438088}"/>
          </ac:spMkLst>
        </pc:spChg>
      </pc:sldChg>
      <pc:sldChg chg="addSp modSp add mod">
        <pc:chgData name="Joey Torsiello" userId="e8f722a4-9e6e-4f93-b839-fee0ce702483" providerId="ADAL" clId="{349924D6-6E67-5B1A-8C8D-9633FAFE9E68}" dt="2026-07-17T23:31:54.507" v="13497" actId="1076"/>
        <pc:sldMkLst>
          <pc:docMk/>
          <pc:sldMk cId="728248293" sldId="304"/>
        </pc:sldMkLst>
        <pc:spChg chg="mod">
          <ac:chgData name="Joey Torsiello" userId="e8f722a4-9e6e-4f93-b839-fee0ce702483" providerId="ADAL" clId="{349924D6-6E67-5B1A-8C8D-9633FAFE9E68}" dt="2026-07-17T23:28:28.882" v="13483"/>
          <ac:spMkLst>
            <pc:docMk/>
            <pc:sldMk cId="728248293" sldId="304"/>
            <ac:spMk id="2" creationId="{6C9EAA27-B6C5-47E2-B715-5D1604E85185}"/>
          </ac:spMkLst>
        </pc:spChg>
        <pc:spChg chg="add mod">
          <ac:chgData name="Joey Torsiello" userId="e8f722a4-9e6e-4f93-b839-fee0ce702483" providerId="ADAL" clId="{349924D6-6E67-5B1A-8C8D-9633FAFE9E68}" dt="2026-07-17T23:28:37.161" v="13484"/>
          <ac:spMkLst>
            <pc:docMk/>
            <pc:sldMk cId="728248293" sldId="304"/>
            <ac:spMk id="4" creationId="{554B243A-6BBE-7CBA-B619-F80B99D1BD06}"/>
          </ac:spMkLst>
        </pc:spChg>
        <pc:spChg chg="add mod">
          <ac:chgData name="Joey Torsiello" userId="e8f722a4-9e6e-4f93-b839-fee0ce702483" providerId="ADAL" clId="{349924D6-6E67-5B1A-8C8D-9633FAFE9E68}" dt="2026-07-17T23:28:37.161" v="13484"/>
          <ac:spMkLst>
            <pc:docMk/>
            <pc:sldMk cId="728248293" sldId="304"/>
            <ac:spMk id="5" creationId="{A35E0348-40D1-A4C9-D895-F9FAEBD4BFC5}"/>
          </ac:spMkLst>
        </pc:spChg>
        <pc:spChg chg="add mod">
          <ac:chgData name="Joey Torsiello" userId="e8f722a4-9e6e-4f93-b839-fee0ce702483" providerId="ADAL" clId="{349924D6-6E67-5B1A-8C8D-9633FAFE9E68}" dt="2026-07-17T23:28:37.161" v="13484"/>
          <ac:spMkLst>
            <pc:docMk/>
            <pc:sldMk cId="728248293" sldId="304"/>
            <ac:spMk id="6" creationId="{97C16F9F-0238-D8B2-FC70-ED1E118404EF}"/>
          </ac:spMkLst>
        </pc:spChg>
        <pc:picChg chg="add mod">
          <ac:chgData name="Joey Torsiello" userId="e8f722a4-9e6e-4f93-b839-fee0ce702483" providerId="ADAL" clId="{349924D6-6E67-5B1A-8C8D-9633FAFE9E68}" dt="2026-07-17T23:28:56.379" v="13488" actId="1076"/>
          <ac:picMkLst>
            <pc:docMk/>
            <pc:sldMk cId="728248293" sldId="304"/>
            <ac:picMk id="7" creationId="{1DFB41C3-80B6-815F-578C-105FF8D33C2F}"/>
          </ac:picMkLst>
        </pc:picChg>
        <pc:picChg chg="add mod">
          <ac:chgData name="Joey Torsiello" userId="e8f722a4-9e6e-4f93-b839-fee0ce702483" providerId="ADAL" clId="{349924D6-6E67-5B1A-8C8D-9633FAFE9E68}" dt="2026-07-17T23:30:04.459" v="13492" actId="1076"/>
          <ac:picMkLst>
            <pc:docMk/>
            <pc:sldMk cId="728248293" sldId="304"/>
            <ac:picMk id="8" creationId="{8EA22743-1055-2DFB-4FD4-2E1504D069A3}"/>
          </ac:picMkLst>
        </pc:picChg>
        <pc:picChg chg="add mod">
          <ac:chgData name="Joey Torsiello" userId="e8f722a4-9e6e-4f93-b839-fee0ce702483" providerId="ADAL" clId="{349924D6-6E67-5B1A-8C8D-9633FAFE9E68}" dt="2026-07-17T23:31:54.507" v="13497" actId="1076"/>
          <ac:picMkLst>
            <pc:docMk/>
            <pc:sldMk cId="728248293" sldId="304"/>
            <ac:picMk id="9" creationId="{2D5D53C1-57E4-24F7-2AE2-1A950848AA81}"/>
          </ac:picMkLst>
        </pc:picChg>
      </pc:sldChg>
      <pc:sldChg chg="modSp add mod">
        <pc:chgData name="Joey Torsiello" userId="e8f722a4-9e6e-4f93-b839-fee0ce702483" providerId="ADAL" clId="{349924D6-6E67-5B1A-8C8D-9633FAFE9E68}" dt="2026-07-12T16:59:43.582" v="9791" actId="20577"/>
        <pc:sldMkLst>
          <pc:docMk/>
          <pc:sldMk cId="566326991" sldId="305"/>
        </pc:sldMkLst>
        <pc:spChg chg="mod">
          <ac:chgData name="Joey Torsiello" userId="e8f722a4-9e6e-4f93-b839-fee0ce702483" providerId="ADAL" clId="{349924D6-6E67-5B1A-8C8D-9633FAFE9E68}" dt="2026-07-12T16:59:43.582" v="9791" actId="20577"/>
          <ac:spMkLst>
            <pc:docMk/>
            <pc:sldMk cId="566326991" sldId="305"/>
            <ac:spMk id="2" creationId="{722770CA-B7C2-EA6A-D461-8D2445D8CD5D}"/>
          </ac:spMkLst>
        </pc:spChg>
      </pc:sldChg>
      <pc:sldChg chg="modSp add mod">
        <pc:chgData name="Joey Torsiello" userId="e8f722a4-9e6e-4f93-b839-fee0ce702483" providerId="ADAL" clId="{349924D6-6E67-5B1A-8C8D-9633FAFE9E68}" dt="2026-07-12T17:00:25.081" v="9798" actId="20577"/>
        <pc:sldMkLst>
          <pc:docMk/>
          <pc:sldMk cId="2067070523" sldId="306"/>
        </pc:sldMkLst>
        <pc:spChg chg="mod">
          <ac:chgData name="Joey Torsiello" userId="e8f722a4-9e6e-4f93-b839-fee0ce702483" providerId="ADAL" clId="{349924D6-6E67-5B1A-8C8D-9633FAFE9E68}" dt="2026-07-12T17:00:25.081" v="9798" actId="20577"/>
          <ac:spMkLst>
            <pc:docMk/>
            <pc:sldMk cId="2067070523" sldId="306"/>
            <ac:spMk id="2" creationId="{DF332E5C-ABF4-D6BE-3094-6BACBBF84977}"/>
          </ac:spMkLst>
        </pc:spChg>
      </pc:sldChg>
      <pc:sldChg chg="addSp delSp modSp add mod">
        <pc:chgData name="Joey Torsiello" userId="e8f722a4-9e6e-4f93-b839-fee0ce702483" providerId="ADAL" clId="{349924D6-6E67-5B1A-8C8D-9633FAFE9E68}" dt="2026-07-17T19:51:07.480" v="13286" actId="21"/>
        <pc:sldMkLst>
          <pc:docMk/>
          <pc:sldMk cId="3764667543" sldId="307"/>
        </pc:sldMkLst>
        <pc:spChg chg="mod">
          <ac:chgData name="Joey Torsiello" userId="e8f722a4-9e6e-4f93-b839-fee0ce702483" providerId="ADAL" clId="{349924D6-6E67-5B1A-8C8D-9633FAFE9E68}" dt="2026-07-13T15:35:28.078" v="11158" actId="1076"/>
          <ac:spMkLst>
            <pc:docMk/>
            <pc:sldMk cId="3764667543" sldId="307"/>
            <ac:spMk id="3" creationId="{B16C9A4A-6FDC-E742-884E-1DA1155478EF}"/>
          </ac:spMkLst>
        </pc:spChg>
        <pc:spChg chg="del">
          <ac:chgData name="Joey Torsiello" userId="e8f722a4-9e6e-4f93-b839-fee0ce702483" providerId="ADAL" clId="{349924D6-6E67-5B1A-8C8D-9633FAFE9E68}" dt="2026-07-17T19:51:07.480" v="13286" actId="21"/>
          <ac:spMkLst>
            <pc:docMk/>
            <pc:sldMk cId="3764667543" sldId="307"/>
            <ac:spMk id="6" creationId="{51AAFCB6-046A-DAA6-C3DE-A2219C754D30}"/>
          </ac:spMkLst>
        </pc:spChg>
        <pc:spChg chg="add mod">
          <ac:chgData name="Joey Torsiello" userId="e8f722a4-9e6e-4f93-b839-fee0ce702483" providerId="ADAL" clId="{349924D6-6E67-5B1A-8C8D-9633FAFE9E68}" dt="2026-07-17T19:50:48.573" v="13285" actId="20577"/>
          <ac:spMkLst>
            <pc:docMk/>
            <pc:sldMk cId="3764667543" sldId="307"/>
            <ac:spMk id="11" creationId="{8F98E758-4177-2A79-EDE3-3D17863D40FD}"/>
          </ac:spMkLst>
        </pc:spChg>
        <pc:picChg chg="add mod">
          <ac:chgData name="Joey Torsiello" userId="e8f722a4-9e6e-4f93-b839-fee0ce702483" providerId="ADAL" clId="{349924D6-6E67-5B1A-8C8D-9633FAFE9E68}" dt="2026-07-13T15:34:23.009" v="11125" actId="1076"/>
          <ac:picMkLst>
            <pc:docMk/>
            <pc:sldMk cId="3764667543" sldId="307"/>
            <ac:picMk id="12" creationId="{8248E266-9F89-B2CD-5D52-63467B135353}"/>
          </ac:picMkLst>
        </pc:picChg>
        <pc:picChg chg="add mod">
          <ac:chgData name="Joey Torsiello" userId="e8f722a4-9e6e-4f93-b839-fee0ce702483" providerId="ADAL" clId="{349924D6-6E67-5B1A-8C8D-9633FAFE9E68}" dt="2026-07-13T15:34:28.705" v="11128" actId="1076"/>
          <ac:picMkLst>
            <pc:docMk/>
            <pc:sldMk cId="3764667543" sldId="307"/>
            <ac:picMk id="13" creationId="{A0E6C1BF-3C74-C672-7583-57B67E5191A1}"/>
          </ac:picMkLst>
        </pc:picChg>
        <pc:picChg chg="add mod">
          <ac:chgData name="Joey Torsiello" userId="e8f722a4-9e6e-4f93-b839-fee0ce702483" providerId="ADAL" clId="{349924D6-6E67-5B1A-8C8D-9633FAFE9E68}" dt="2026-07-13T15:34:30.457" v="11129" actId="1076"/>
          <ac:picMkLst>
            <pc:docMk/>
            <pc:sldMk cId="3764667543" sldId="307"/>
            <ac:picMk id="14" creationId="{964235C3-2C43-20FF-F8F1-618FBA455820}"/>
          </ac:picMkLst>
        </pc:picChg>
        <pc:picChg chg="add mod">
          <ac:chgData name="Joey Torsiello" userId="e8f722a4-9e6e-4f93-b839-fee0ce702483" providerId="ADAL" clId="{349924D6-6E67-5B1A-8C8D-9633FAFE9E68}" dt="2026-07-13T15:34:24.468" v="11126" actId="1076"/>
          <ac:picMkLst>
            <pc:docMk/>
            <pc:sldMk cId="3764667543" sldId="307"/>
            <ac:picMk id="15" creationId="{6096A603-E1F6-E12A-E20C-E9EC6CDF7F5C}"/>
          </ac:picMkLst>
        </pc:picChg>
        <pc:picChg chg="add mod">
          <ac:chgData name="Joey Torsiello" userId="e8f722a4-9e6e-4f93-b839-fee0ce702483" providerId="ADAL" clId="{349924D6-6E67-5B1A-8C8D-9633FAFE9E68}" dt="2026-07-13T15:34:34.441" v="11131" actId="1076"/>
          <ac:picMkLst>
            <pc:docMk/>
            <pc:sldMk cId="3764667543" sldId="307"/>
            <ac:picMk id="16" creationId="{0D1B501C-6477-D47B-248B-A6939035C072}"/>
          </ac:picMkLst>
        </pc:picChg>
      </pc:sldChg>
      <pc:sldChg chg="addSp delSp modSp add mod">
        <pc:chgData name="Joey Torsiello" userId="e8f722a4-9e6e-4f93-b839-fee0ce702483" providerId="ADAL" clId="{349924D6-6E67-5B1A-8C8D-9633FAFE9E68}" dt="2026-07-14T17:15:10.289" v="13266" actId="1076"/>
        <pc:sldMkLst>
          <pc:docMk/>
          <pc:sldMk cId="2431946958" sldId="308"/>
        </pc:sldMkLst>
        <pc:spChg chg="mod">
          <ac:chgData name="Joey Torsiello" userId="e8f722a4-9e6e-4f93-b839-fee0ce702483" providerId="ADAL" clId="{349924D6-6E67-5B1A-8C8D-9633FAFE9E68}" dt="2026-07-13T18:40:20.678" v="11308" actId="20577"/>
          <ac:spMkLst>
            <pc:docMk/>
            <pc:sldMk cId="2431946958" sldId="308"/>
            <ac:spMk id="5" creationId="{3C348AAC-D17B-1B7F-3C0F-559E1C60E4B4}"/>
          </ac:spMkLst>
        </pc:spChg>
        <pc:spChg chg="add mod">
          <ac:chgData name="Joey Torsiello" userId="e8f722a4-9e6e-4f93-b839-fee0ce702483" providerId="ADAL" clId="{349924D6-6E67-5B1A-8C8D-9633FAFE9E68}" dt="2026-07-14T15:43:27.706" v="13248" actId="1076"/>
          <ac:spMkLst>
            <pc:docMk/>
            <pc:sldMk cId="2431946958" sldId="308"/>
            <ac:spMk id="13" creationId="{13EA0249-A121-9ABB-1347-10E14270CC46}"/>
          </ac:spMkLst>
        </pc:spChg>
        <pc:spChg chg="add mod">
          <ac:chgData name="Joey Torsiello" userId="e8f722a4-9e6e-4f93-b839-fee0ce702483" providerId="ADAL" clId="{349924D6-6E67-5B1A-8C8D-9633FAFE9E68}" dt="2026-07-14T15:43:35.962" v="13254" actId="20577"/>
          <ac:spMkLst>
            <pc:docMk/>
            <pc:sldMk cId="2431946958" sldId="308"/>
            <ac:spMk id="14" creationId="{A82FF79F-FC16-61E9-381F-18A73D017281}"/>
          </ac:spMkLst>
        </pc:spChg>
        <pc:picChg chg="add mod">
          <ac:chgData name="Joey Torsiello" userId="e8f722a4-9e6e-4f93-b839-fee0ce702483" providerId="ADAL" clId="{349924D6-6E67-5B1A-8C8D-9633FAFE9E68}" dt="2026-07-14T17:14:52.649" v="13261" actId="1076"/>
          <ac:picMkLst>
            <pc:docMk/>
            <pc:sldMk cId="2431946958" sldId="308"/>
            <ac:picMk id="15" creationId="{75FF1825-9108-CFAF-236C-91C84C2A670F}"/>
          </ac:picMkLst>
        </pc:picChg>
        <pc:picChg chg="add mod">
          <ac:chgData name="Joey Torsiello" userId="e8f722a4-9e6e-4f93-b839-fee0ce702483" providerId="ADAL" clId="{349924D6-6E67-5B1A-8C8D-9633FAFE9E68}" dt="2026-07-14T17:15:10.289" v="13266" actId="1076"/>
          <ac:picMkLst>
            <pc:docMk/>
            <pc:sldMk cId="2431946958" sldId="308"/>
            <ac:picMk id="16" creationId="{4100D1AB-224C-0471-8A7E-AFF80638DCA9}"/>
          </ac:picMkLst>
        </pc:picChg>
      </pc:sldChg>
      <pc:sldChg chg="addSp modSp add mod">
        <pc:chgData name="Joey Torsiello" userId="e8f722a4-9e6e-4f93-b839-fee0ce702483" providerId="ADAL" clId="{349924D6-6E67-5B1A-8C8D-9633FAFE9E68}" dt="2026-07-13T18:52:29.685" v="11355" actId="208"/>
        <pc:sldMkLst>
          <pc:docMk/>
          <pc:sldMk cId="2054543547" sldId="309"/>
        </pc:sldMkLst>
        <pc:spChg chg="add mod">
          <ac:chgData name="Joey Torsiello" userId="e8f722a4-9e6e-4f93-b839-fee0ce702483" providerId="ADAL" clId="{349924D6-6E67-5B1A-8C8D-9633FAFE9E68}" dt="2026-07-13T18:52:29.685" v="11355" actId="208"/>
          <ac:spMkLst>
            <pc:docMk/>
            <pc:sldMk cId="2054543547" sldId="309"/>
            <ac:spMk id="7" creationId="{3F1DB95B-F9CA-5019-D0F0-C6B237621624}"/>
          </ac:spMkLst>
        </pc:spChg>
      </pc:sldChg>
      <pc:sldChg chg="addSp modSp add mod">
        <pc:chgData name="Joey Torsiello" userId="e8f722a4-9e6e-4f93-b839-fee0ce702483" providerId="ADAL" clId="{349924D6-6E67-5B1A-8C8D-9633FAFE9E68}" dt="2026-07-13T19:17:17.541" v="11571" actId="14100"/>
        <pc:sldMkLst>
          <pc:docMk/>
          <pc:sldMk cId="2746380056" sldId="310"/>
        </pc:sldMkLst>
        <pc:spChg chg="add mod">
          <ac:chgData name="Joey Torsiello" userId="e8f722a4-9e6e-4f93-b839-fee0ce702483" providerId="ADAL" clId="{349924D6-6E67-5B1A-8C8D-9633FAFE9E68}" dt="2026-07-13T19:17:17.541" v="11571" actId="14100"/>
          <ac:spMkLst>
            <pc:docMk/>
            <pc:sldMk cId="2746380056" sldId="310"/>
            <ac:spMk id="7" creationId="{F4CCA2A3-15E4-D372-C299-C63BAA6528FF}"/>
          </ac:spMkLst>
        </pc:spChg>
        <pc:spChg chg="add mod">
          <ac:chgData name="Joey Torsiello" userId="e8f722a4-9e6e-4f93-b839-fee0ce702483" providerId="ADAL" clId="{349924D6-6E67-5B1A-8C8D-9633FAFE9E68}" dt="2026-07-13T19:17:07.121" v="11569" actId="1076"/>
          <ac:spMkLst>
            <pc:docMk/>
            <pc:sldMk cId="2746380056" sldId="310"/>
            <ac:spMk id="10" creationId="{E29946E2-1C8B-630F-5E25-93DF2A6BE0E3}"/>
          </ac:spMkLst>
        </pc:spChg>
        <pc:cxnChg chg="add mod">
          <ac:chgData name="Joey Torsiello" userId="e8f722a4-9e6e-4f93-b839-fee0ce702483" providerId="ADAL" clId="{349924D6-6E67-5B1A-8C8D-9633FAFE9E68}" dt="2026-07-13T19:17:07.121" v="11569" actId="1076"/>
          <ac:cxnSpMkLst>
            <pc:docMk/>
            <pc:sldMk cId="2746380056" sldId="310"/>
            <ac:cxnSpMk id="8" creationId="{17F1A8C1-2BEF-A65B-8BC1-51FC350EF1FA}"/>
          </ac:cxnSpMkLst>
        </pc:cxnChg>
        <pc:cxnChg chg="add mod">
          <ac:chgData name="Joey Torsiello" userId="e8f722a4-9e6e-4f93-b839-fee0ce702483" providerId="ADAL" clId="{349924D6-6E67-5B1A-8C8D-9633FAFE9E68}" dt="2026-07-13T19:17:07.121" v="11569" actId="1076"/>
          <ac:cxnSpMkLst>
            <pc:docMk/>
            <pc:sldMk cId="2746380056" sldId="310"/>
            <ac:cxnSpMk id="9" creationId="{858783EA-A256-AB71-A94E-E35CC46540BF}"/>
          </ac:cxnSpMkLst>
        </pc:cxnChg>
      </pc:sldChg>
      <pc:sldChg chg="addSp delSp modSp add mod modNotesTx">
        <pc:chgData name="Joey Torsiello" userId="e8f722a4-9e6e-4f93-b839-fee0ce702483" providerId="ADAL" clId="{349924D6-6E67-5B1A-8C8D-9633FAFE9E68}" dt="2026-07-13T19:26:16.945" v="11772" actId="20577"/>
        <pc:sldMkLst>
          <pc:docMk/>
          <pc:sldMk cId="244055160" sldId="311"/>
        </pc:sldMkLst>
        <pc:spChg chg="mod">
          <ac:chgData name="Joey Torsiello" userId="e8f722a4-9e6e-4f93-b839-fee0ce702483" providerId="ADAL" clId="{349924D6-6E67-5B1A-8C8D-9633FAFE9E68}" dt="2026-07-13T19:21:57.106" v="11677" actId="20577"/>
          <ac:spMkLst>
            <pc:docMk/>
            <pc:sldMk cId="244055160" sldId="311"/>
            <ac:spMk id="2" creationId="{2F9B5CA3-AA74-D576-7673-3B5EBCF44269}"/>
          </ac:spMkLst>
        </pc:spChg>
        <pc:spChg chg="add mod">
          <ac:chgData name="Joey Torsiello" userId="e8f722a4-9e6e-4f93-b839-fee0ce702483" providerId="ADAL" clId="{349924D6-6E67-5B1A-8C8D-9633FAFE9E68}" dt="2026-07-13T19:22:34.947" v="11683"/>
          <ac:spMkLst>
            <pc:docMk/>
            <pc:sldMk cId="244055160" sldId="311"/>
            <ac:spMk id="6" creationId="{315F2A96-E326-E112-1A31-B2FFFDE91106}"/>
          </ac:spMkLst>
        </pc:spChg>
        <pc:spChg chg="add mod">
          <ac:chgData name="Joey Torsiello" userId="e8f722a4-9e6e-4f93-b839-fee0ce702483" providerId="ADAL" clId="{349924D6-6E67-5B1A-8C8D-9633FAFE9E68}" dt="2026-07-13T19:22:34.947" v="11683"/>
          <ac:spMkLst>
            <pc:docMk/>
            <pc:sldMk cId="244055160" sldId="311"/>
            <ac:spMk id="9" creationId="{59243358-4DD9-99E2-591B-E1C3F1BBF45A}"/>
          </ac:spMkLst>
        </pc:spChg>
        <pc:picChg chg="add mod">
          <ac:chgData name="Joey Torsiello" userId="e8f722a4-9e6e-4f93-b839-fee0ce702483" providerId="ADAL" clId="{349924D6-6E67-5B1A-8C8D-9633FAFE9E68}" dt="2026-07-13T19:22:16.749" v="11682" actId="1076"/>
          <ac:picMkLst>
            <pc:docMk/>
            <pc:sldMk cId="244055160" sldId="311"/>
            <ac:picMk id="4" creationId="{474C01BB-31D0-8EBF-D3DC-528A43D2A6B6}"/>
          </ac:picMkLst>
        </pc:picChg>
        <pc:picChg chg="add mod">
          <ac:chgData name="Joey Torsiello" userId="e8f722a4-9e6e-4f93-b839-fee0ce702483" providerId="ADAL" clId="{349924D6-6E67-5B1A-8C8D-9633FAFE9E68}" dt="2026-07-13T19:22:34.947" v="11683"/>
          <ac:picMkLst>
            <pc:docMk/>
            <pc:sldMk cId="244055160" sldId="311"/>
            <ac:picMk id="5" creationId="{BC28A739-2A5E-DD03-59FA-476FB0B06E29}"/>
          </ac:picMkLst>
        </pc:picChg>
        <pc:cxnChg chg="add mod">
          <ac:chgData name="Joey Torsiello" userId="e8f722a4-9e6e-4f93-b839-fee0ce702483" providerId="ADAL" clId="{349924D6-6E67-5B1A-8C8D-9633FAFE9E68}" dt="2026-07-13T19:22:34.947" v="11683"/>
          <ac:cxnSpMkLst>
            <pc:docMk/>
            <pc:sldMk cId="244055160" sldId="311"/>
            <ac:cxnSpMk id="7" creationId="{3EBC513F-1218-C70F-22A0-0D872EFDF9F9}"/>
          </ac:cxnSpMkLst>
        </pc:cxnChg>
        <pc:cxnChg chg="add mod">
          <ac:chgData name="Joey Torsiello" userId="e8f722a4-9e6e-4f93-b839-fee0ce702483" providerId="ADAL" clId="{349924D6-6E67-5B1A-8C8D-9633FAFE9E68}" dt="2026-07-13T19:22:34.947" v="11683"/>
          <ac:cxnSpMkLst>
            <pc:docMk/>
            <pc:sldMk cId="244055160" sldId="311"/>
            <ac:cxnSpMk id="8" creationId="{7E81CEE9-4A8A-B146-AF7B-455FDC275FF6}"/>
          </ac:cxnSpMkLst>
        </pc:cxnChg>
      </pc:sldChg>
      <pc:sldChg chg="addSp delSp modSp add mod">
        <pc:chgData name="Joey Torsiello" userId="e8f722a4-9e6e-4f93-b839-fee0ce702483" providerId="ADAL" clId="{349924D6-6E67-5B1A-8C8D-9633FAFE9E68}" dt="2026-07-14T14:59:32.550" v="13230" actId="21"/>
        <pc:sldMkLst>
          <pc:docMk/>
          <pc:sldMk cId="3749009966" sldId="312"/>
        </pc:sldMkLst>
        <pc:spChg chg="mod">
          <ac:chgData name="Joey Torsiello" userId="e8f722a4-9e6e-4f93-b839-fee0ce702483" providerId="ADAL" clId="{349924D6-6E67-5B1A-8C8D-9633FAFE9E68}" dt="2026-07-13T19:41:17.321" v="11931" actId="20577"/>
          <ac:spMkLst>
            <pc:docMk/>
            <pc:sldMk cId="3749009966" sldId="312"/>
            <ac:spMk id="2" creationId="{835CA052-0B3C-0CD2-0A4B-F69CFD4CECC8}"/>
          </ac:spMkLst>
        </pc:spChg>
        <pc:spChg chg="add mod">
          <ac:chgData name="Joey Torsiello" userId="e8f722a4-9e6e-4f93-b839-fee0ce702483" providerId="ADAL" clId="{349924D6-6E67-5B1A-8C8D-9633FAFE9E68}" dt="2026-07-14T14:56:02.279" v="13163" actId="1036"/>
          <ac:spMkLst>
            <pc:docMk/>
            <pc:sldMk cId="3749009966" sldId="312"/>
            <ac:spMk id="4" creationId="{EF883889-BE0F-C9AD-36F1-D6B91A105A7E}"/>
          </ac:spMkLst>
        </pc:spChg>
        <pc:spChg chg="add mod">
          <ac:chgData name="Joey Torsiello" userId="e8f722a4-9e6e-4f93-b839-fee0ce702483" providerId="ADAL" clId="{349924D6-6E67-5B1A-8C8D-9633FAFE9E68}" dt="2026-07-14T14:56:02.279" v="13163" actId="1036"/>
          <ac:spMkLst>
            <pc:docMk/>
            <pc:sldMk cId="3749009966" sldId="312"/>
            <ac:spMk id="5" creationId="{9C572AC2-96F9-6A92-88F7-8940E22A7780}"/>
          </ac:spMkLst>
        </pc:spChg>
        <pc:spChg chg="add mod">
          <ac:chgData name="Joey Torsiello" userId="e8f722a4-9e6e-4f93-b839-fee0ce702483" providerId="ADAL" clId="{349924D6-6E67-5B1A-8C8D-9633FAFE9E68}" dt="2026-07-14T14:57:00.298" v="13210" actId="20577"/>
          <ac:spMkLst>
            <pc:docMk/>
            <pc:sldMk cId="3749009966" sldId="312"/>
            <ac:spMk id="6" creationId="{552BB3DE-CA27-F023-A4BA-6FEC7ABEC888}"/>
          </ac:spMkLst>
        </pc:spChg>
        <pc:spChg chg="mod">
          <ac:chgData name="Joey Torsiello" userId="e8f722a4-9e6e-4f93-b839-fee0ce702483" providerId="ADAL" clId="{349924D6-6E67-5B1A-8C8D-9633FAFE9E68}" dt="2026-07-14T14:56:50.898" v="13208" actId="1076"/>
          <ac:spMkLst>
            <pc:docMk/>
            <pc:sldMk cId="3749009966" sldId="312"/>
            <ac:spMk id="11" creationId="{CD340644-7202-6FA6-295B-E8BBADEEBFB3}"/>
          </ac:spMkLst>
        </pc:spChg>
        <pc:picChg chg="mod">
          <ac:chgData name="Joey Torsiello" userId="e8f722a4-9e6e-4f93-b839-fee0ce702483" providerId="ADAL" clId="{349924D6-6E67-5B1A-8C8D-9633FAFE9E68}" dt="2026-07-14T14:56:47.673" v="13207" actId="14100"/>
          <ac:picMkLst>
            <pc:docMk/>
            <pc:sldMk cId="3749009966" sldId="312"/>
            <ac:picMk id="8" creationId="{824C8428-FAE2-0639-FE89-E4A5D2350FB3}"/>
          </ac:picMkLst>
        </pc:picChg>
        <pc:cxnChg chg="add mod">
          <ac:chgData name="Joey Torsiello" userId="e8f722a4-9e6e-4f93-b839-fee0ce702483" providerId="ADAL" clId="{349924D6-6E67-5B1A-8C8D-9633FAFE9E68}" dt="2026-07-14T14:58:33.466" v="13218" actId="14100"/>
          <ac:cxnSpMkLst>
            <pc:docMk/>
            <pc:sldMk cId="3749009966" sldId="312"/>
            <ac:cxnSpMk id="12" creationId="{B39F4CE0-E88C-0364-809F-9D17CEA057CB}"/>
          </ac:cxnSpMkLst>
        </pc:cxnChg>
      </pc:sldChg>
      <pc:sldChg chg="addSp delSp modSp add mod">
        <pc:chgData name="Joey Torsiello" userId="e8f722a4-9e6e-4f93-b839-fee0ce702483" providerId="ADAL" clId="{349924D6-6E67-5B1A-8C8D-9633FAFE9E68}" dt="2026-07-17T21:49:40.907" v="13478" actId="1076"/>
        <pc:sldMkLst>
          <pc:docMk/>
          <pc:sldMk cId="727312225" sldId="313"/>
        </pc:sldMkLst>
        <pc:spChg chg="mod">
          <ac:chgData name="Joey Torsiello" userId="e8f722a4-9e6e-4f93-b839-fee0ce702483" providerId="ADAL" clId="{349924D6-6E67-5B1A-8C8D-9633FAFE9E68}" dt="2026-07-17T21:40:14.569" v="13344" actId="20577"/>
          <ac:spMkLst>
            <pc:docMk/>
            <pc:sldMk cId="727312225" sldId="313"/>
            <ac:spMk id="2" creationId="{7AC2E028-F041-45C7-C0FE-C84C66224553}"/>
          </ac:spMkLst>
        </pc:spChg>
        <pc:spChg chg="add mod">
          <ac:chgData name="Joey Torsiello" userId="e8f722a4-9e6e-4f93-b839-fee0ce702483" providerId="ADAL" clId="{349924D6-6E67-5B1A-8C8D-9633FAFE9E68}" dt="2026-07-17T21:43:03.986" v="13403"/>
          <ac:spMkLst>
            <pc:docMk/>
            <pc:sldMk cId="727312225" sldId="313"/>
            <ac:spMk id="4" creationId="{D945802E-959F-6B2A-0AA0-1FB45257B380}"/>
          </ac:spMkLst>
        </pc:spChg>
        <pc:spChg chg="add mod">
          <ac:chgData name="Joey Torsiello" userId="e8f722a4-9e6e-4f93-b839-fee0ce702483" providerId="ADAL" clId="{349924D6-6E67-5B1A-8C8D-9633FAFE9E68}" dt="2026-07-17T21:43:03.986" v="13403"/>
          <ac:spMkLst>
            <pc:docMk/>
            <pc:sldMk cId="727312225" sldId="313"/>
            <ac:spMk id="6" creationId="{B1957CE1-98AD-6F7F-7476-497DAE5E0BDE}"/>
          </ac:spMkLst>
        </pc:spChg>
        <pc:spChg chg="add mod">
          <ac:chgData name="Joey Torsiello" userId="e8f722a4-9e6e-4f93-b839-fee0ce702483" providerId="ADAL" clId="{349924D6-6E67-5B1A-8C8D-9633FAFE9E68}" dt="2026-07-17T21:46:00.337" v="13451"/>
          <ac:spMkLst>
            <pc:docMk/>
            <pc:sldMk cId="727312225" sldId="313"/>
            <ac:spMk id="11" creationId="{84935B23-AC2E-874D-596F-FB3007F161D8}"/>
          </ac:spMkLst>
        </pc:spChg>
        <pc:spChg chg="add mod">
          <ac:chgData name="Joey Torsiello" userId="e8f722a4-9e6e-4f93-b839-fee0ce702483" providerId="ADAL" clId="{349924D6-6E67-5B1A-8C8D-9633FAFE9E68}" dt="2026-07-17T21:48:32.214" v="13461"/>
          <ac:spMkLst>
            <pc:docMk/>
            <pc:sldMk cId="727312225" sldId="313"/>
            <ac:spMk id="13" creationId="{0A3BEDB3-205D-8DB9-7782-E5F7BDABC7C2}"/>
          </ac:spMkLst>
        </pc:spChg>
        <pc:picChg chg="add del mod">
          <ac:chgData name="Joey Torsiello" userId="e8f722a4-9e6e-4f93-b839-fee0ce702483" providerId="ADAL" clId="{349924D6-6E67-5B1A-8C8D-9633FAFE9E68}" dt="2026-07-17T21:44:54.384" v="13440" actId="21"/>
          <ac:picMkLst>
            <pc:docMk/>
            <pc:sldMk cId="727312225" sldId="313"/>
            <ac:picMk id="5" creationId="{C2CA27DA-2942-A72B-DCF7-AC53EA006929}"/>
          </ac:picMkLst>
        </pc:picChg>
        <pc:picChg chg="add del mod">
          <ac:chgData name="Joey Torsiello" userId="e8f722a4-9e6e-4f93-b839-fee0ce702483" providerId="ADAL" clId="{349924D6-6E67-5B1A-8C8D-9633FAFE9E68}" dt="2026-07-17T21:45:39.622" v="13446" actId="21"/>
          <ac:picMkLst>
            <pc:docMk/>
            <pc:sldMk cId="727312225" sldId="313"/>
            <ac:picMk id="7" creationId="{2BB20006-352B-590D-F05E-13ED0D0E19DB}"/>
          </ac:picMkLst>
        </pc:picChg>
        <pc:picChg chg="add del mod">
          <ac:chgData name="Joey Torsiello" userId="e8f722a4-9e6e-4f93-b839-fee0ce702483" providerId="ADAL" clId="{349924D6-6E67-5B1A-8C8D-9633FAFE9E68}" dt="2026-07-17T21:44:24.410" v="13435" actId="21"/>
          <ac:picMkLst>
            <pc:docMk/>
            <pc:sldMk cId="727312225" sldId="313"/>
            <ac:picMk id="8" creationId="{250F3090-C886-DBD4-2718-FF068BF17752}"/>
          </ac:picMkLst>
        </pc:picChg>
        <pc:picChg chg="add mod">
          <ac:chgData name="Joey Torsiello" userId="e8f722a4-9e6e-4f93-b839-fee0ce702483" providerId="ADAL" clId="{349924D6-6E67-5B1A-8C8D-9633FAFE9E68}" dt="2026-07-17T21:44:56.140" v="13441" actId="1076"/>
          <ac:picMkLst>
            <pc:docMk/>
            <pc:sldMk cId="727312225" sldId="313"/>
            <ac:picMk id="9" creationId="{5F8F8DE8-4D23-A664-9267-0C0BBE3E16AB}"/>
          </ac:picMkLst>
        </pc:picChg>
        <pc:picChg chg="add mod">
          <ac:chgData name="Joey Torsiello" userId="e8f722a4-9e6e-4f93-b839-fee0ce702483" providerId="ADAL" clId="{349924D6-6E67-5B1A-8C8D-9633FAFE9E68}" dt="2026-07-17T21:45:47.565" v="13450" actId="14100"/>
          <ac:picMkLst>
            <pc:docMk/>
            <pc:sldMk cId="727312225" sldId="313"/>
            <ac:picMk id="10" creationId="{9E436DD6-03A0-5B8B-9DFB-223862E821C4}"/>
          </ac:picMkLst>
        </pc:picChg>
        <pc:picChg chg="add del mod">
          <ac:chgData name="Joey Torsiello" userId="e8f722a4-9e6e-4f93-b839-fee0ce702483" providerId="ADAL" clId="{349924D6-6E67-5B1A-8C8D-9633FAFE9E68}" dt="2026-07-17T21:47:41.999" v="13454" actId="21"/>
          <ac:picMkLst>
            <pc:docMk/>
            <pc:sldMk cId="727312225" sldId="313"/>
            <ac:picMk id="12" creationId="{C8B1FF46-E6F9-CC9D-2457-AD7D92BCDD00}"/>
          </ac:picMkLst>
        </pc:picChg>
        <pc:picChg chg="add del mod">
          <ac:chgData name="Joey Torsiello" userId="e8f722a4-9e6e-4f93-b839-fee0ce702483" providerId="ADAL" clId="{349924D6-6E67-5B1A-8C8D-9633FAFE9E68}" dt="2026-07-17T21:48:35.398" v="13464" actId="21"/>
          <ac:picMkLst>
            <pc:docMk/>
            <pc:sldMk cId="727312225" sldId="313"/>
            <ac:picMk id="14" creationId="{5FBAA21B-93F5-F186-4BD3-013315366D94}"/>
          </ac:picMkLst>
        </pc:picChg>
        <pc:picChg chg="add del mod">
          <ac:chgData name="Joey Torsiello" userId="e8f722a4-9e6e-4f93-b839-fee0ce702483" providerId="ADAL" clId="{349924D6-6E67-5B1A-8C8D-9633FAFE9E68}" dt="2026-07-17T21:48:36.139" v="13465" actId="21"/>
          <ac:picMkLst>
            <pc:docMk/>
            <pc:sldMk cId="727312225" sldId="313"/>
            <ac:picMk id="15" creationId="{1F4C4043-0A23-19E6-B327-5267AE8E7EF2}"/>
          </ac:picMkLst>
        </pc:picChg>
        <pc:picChg chg="add mod">
          <ac:chgData name="Joey Torsiello" userId="e8f722a4-9e6e-4f93-b839-fee0ce702483" providerId="ADAL" clId="{349924D6-6E67-5B1A-8C8D-9633FAFE9E68}" dt="2026-07-17T21:49:09.527" v="13470" actId="1076"/>
          <ac:picMkLst>
            <pc:docMk/>
            <pc:sldMk cId="727312225" sldId="313"/>
            <ac:picMk id="16" creationId="{D347DD49-DEC5-94D1-A7A1-6A424CEEE54B}"/>
          </ac:picMkLst>
        </pc:picChg>
        <pc:picChg chg="add mod">
          <ac:chgData name="Joey Torsiello" userId="e8f722a4-9e6e-4f93-b839-fee0ce702483" providerId="ADAL" clId="{349924D6-6E67-5B1A-8C8D-9633FAFE9E68}" dt="2026-07-17T21:49:40.907" v="13478" actId="1076"/>
          <ac:picMkLst>
            <pc:docMk/>
            <pc:sldMk cId="727312225" sldId="313"/>
            <ac:picMk id="17" creationId="{73FF0B88-AECE-BEA2-64FC-8EA22F9EC88F}"/>
          </ac:picMkLst>
        </pc:picChg>
      </pc:sldChg>
      <pc:sldChg chg="modSp add">
        <pc:chgData name="Joey Torsiello" userId="e8f722a4-9e6e-4f93-b839-fee0ce702483" providerId="ADAL" clId="{349924D6-6E67-5B1A-8C8D-9633FAFE9E68}" dt="2026-07-17T21:40:21.760" v="13354" actId="20577"/>
        <pc:sldMkLst>
          <pc:docMk/>
          <pc:sldMk cId="2914586953" sldId="314"/>
        </pc:sldMkLst>
        <pc:spChg chg="mod">
          <ac:chgData name="Joey Torsiello" userId="e8f722a4-9e6e-4f93-b839-fee0ce702483" providerId="ADAL" clId="{349924D6-6E67-5B1A-8C8D-9633FAFE9E68}" dt="2026-07-17T21:40:21.760" v="13354" actId="20577"/>
          <ac:spMkLst>
            <pc:docMk/>
            <pc:sldMk cId="2914586953" sldId="314"/>
            <ac:spMk id="2" creationId="{3A5A21E4-325A-AD84-B524-9D74E40FFD85}"/>
          </ac:spMkLst>
        </pc:spChg>
      </pc:sldChg>
      <pc:sldChg chg="modSp add">
        <pc:chgData name="Joey Torsiello" userId="e8f722a4-9e6e-4f93-b839-fee0ce702483" providerId="ADAL" clId="{349924D6-6E67-5B1A-8C8D-9633FAFE9E68}" dt="2026-07-17T21:40:26.164" v="13356" actId="20577"/>
        <pc:sldMkLst>
          <pc:docMk/>
          <pc:sldMk cId="728023503" sldId="315"/>
        </pc:sldMkLst>
        <pc:spChg chg="mod">
          <ac:chgData name="Joey Torsiello" userId="e8f722a4-9e6e-4f93-b839-fee0ce702483" providerId="ADAL" clId="{349924D6-6E67-5B1A-8C8D-9633FAFE9E68}" dt="2026-07-17T21:40:26.164" v="13356" actId="20577"/>
          <ac:spMkLst>
            <pc:docMk/>
            <pc:sldMk cId="728023503" sldId="315"/>
            <ac:spMk id="2" creationId="{816CF17D-4142-36B2-4472-F95487801B40}"/>
          </ac:spMkLst>
        </pc:spChg>
      </pc:sldChg>
      <pc:sldChg chg="modSp add">
        <pc:chgData name="Joey Torsiello" userId="e8f722a4-9e6e-4f93-b839-fee0ce702483" providerId="ADAL" clId="{349924D6-6E67-5B1A-8C8D-9633FAFE9E68}" dt="2026-07-17T21:40:45.321" v="13368" actId="20577"/>
        <pc:sldMkLst>
          <pc:docMk/>
          <pc:sldMk cId="3047458371" sldId="316"/>
        </pc:sldMkLst>
        <pc:spChg chg="mod">
          <ac:chgData name="Joey Torsiello" userId="e8f722a4-9e6e-4f93-b839-fee0ce702483" providerId="ADAL" clId="{349924D6-6E67-5B1A-8C8D-9633FAFE9E68}" dt="2026-07-17T21:40:45.321" v="13368" actId="20577"/>
          <ac:spMkLst>
            <pc:docMk/>
            <pc:sldMk cId="3047458371" sldId="316"/>
            <ac:spMk id="2" creationId="{9728C08B-5BA4-A5B4-B5B9-7E65D2B89FEC}"/>
          </ac:spMkLst>
        </pc:spChg>
      </pc:sldChg>
      <pc:sldChg chg="modSp add">
        <pc:chgData name="Joey Torsiello" userId="e8f722a4-9e6e-4f93-b839-fee0ce702483" providerId="ADAL" clId="{349924D6-6E67-5B1A-8C8D-9633FAFE9E68}" dt="2026-07-17T21:40:48.392" v="13378" actId="20577"/>
        <pc:sldMkLst>
          <pc:docMk/>
          <pc:sldMk cId="828988567" sldId="317"/>
        </pc:sldMkLst>
        <pc:spChg chg="mod">
          <ac:chgData name="Joey Torsiello" userId="e8f722a4-9e6e-4f93-b839-fee0ce702483" providerId="ADAL" clId="{349924D6-6E67-5B1A-8C8D-9633FAFE9E68}" dt="2026-07-17T21:40:48.392" v="13378" actId="20577"/>
          <ac:spMkLst>
            <pc:docMk/>
            <pc:sldMk cId="828988567" sldId="317"/>
            <ac:spMk id="2" creationId="{39CD7DE1-7880-29A0-CE90-1925AB6AC4C7}"/>
          </ac:spMkLst>
        </pc:spChg>
      </pc:sldChg>
      <pc:sldChg chg="delSp modSp add mod">
        <pc:chgData name="Joey Torsiello" userId="e8f722a4-9e6e-4f93-b839-fee0ce702483" providerId="ADAL" clId="{349924D6-6E67-5B1A-8C8D-9633FAFE9E68}" dt="2026-07-17T23:32:35.119" v="13501" actId="21"/>
        <pc:sldMkLst>
          <pc:docMk/>
          <pc:sldMk cId="3157222415" sldId="318"/>
        </pc:sldMkLst>
        <pc:spChg chg="mod">
          <ac:chgData name="Joey Torsiello" userId="e8f722a4-9e6e-4f93-b839-fee0ce702483" providerId="ADAL" clId="{349924D6-6E67-5B1A-8C8D-9633FAFE9E68}" dt="2026-07-17T23:32:31.529" v="13500" actId="20577"/>
          <ac:spMkLst>
            <pc:docMk/>
            <pc:sldMk cId="3157222415" sldId="318"/>
            <ac:spMk id="2" creationId="{EF6AC17C-92D3-E789-FA06-AA6C266CA3FE}"/>
          </ac:spMkLst>
        </pc:spChg>
        <pc:picChg chg="del">
          <ac:chgData name="Joey Torsiello" userId="e8f722a4-9e6e-4f93-b839-fee0ce702483" providerId="ADAL" clId="{349924D6-6E67-5B1A-8C8D-9633FAFE9E68}" dt="2026-07-17T23:32:35.119" v="13501" actId="21"/>
          <ac:picMkLst>
            <pc:docMk/>
            <pc:sldMk cId="3157222415" sldId="318"/>
            <ac:picMk id="7" creationId="{75900032-6725-D1EF-9DE2-C76B2AE763B8}"/>
          </ac:picMkLst>
        </pc:picChg>
        <pc:picChg chg="del">
          <ac:chgData name="Joey Torsiello" userId="e8f722a4-9e6e-4f93-b839-fee0ce702483" providerId="ADAL" clId="{349924D6-6E67-5B1A-8C8D-9633FAFE9E68}" dt="2026-07-17T23:32:35.119" v="13501" actId="21"/>
          <ac:picMkLst>
            <pc:docMk/>
            <pc:sldMk cId="3157222415" sldId="318"/>
            <ac:picMk id="8" creationId="{30667219-5BA6-F5F9-6C2C-C187932067D1}"/>
          </ac:picMkLst>
        </pc:picChg>
        <pc:picChg chg="del">
          <ac:chgData name="Joey Torsiello" userId="e8f722a4-9e6e-4f93-b839-fee0ce702483" providerId="ADAL" clId="{349924D6-6E67-5B1A-8C8D-9633FAFE9E68}" dt="2026-07-17T23:32:35.119" v="13501" actId="21"/>
          <ac:picMkLst>
            <pc:docMk/>
            <pc:sldMk cId="3157222415" sldId="318"/>
            <ac:picMk id="9" creationId="{6FDB38A3-8CE4-4A04-63F9-7E971C2E4DC0}"/>
          </ac:picMkLst>
        </pc:picChg>
      </pc:sldChg>
      <pc:sldChg chg="addSp delSp modSp add mod">
        <pc:chgData name="Joey Torsiello" userId="e8f722a4-9e6e-4f93-b839-fee0ce702483" providerId="ADAL" clId="{349924D6-6E67-5B1A-8C8D-9633FAFE9E68}" dt="2026-07-17T23:39:55.445" v="13538" actId="1076"/>
        <pc:sldMkLst>
          <pc:docMk/>
          <pc:sldMk cId="2876871078" sldId="319"/>
        </pc:sldMkLst>
        <pc:spChg chg="mod">
          <ac:chgData name="Joey Torsiello" userId="e8f722a4-9e6e-4f93-b839-fee0ce702483" providerId="ADAL" clId="{349924D6-6E67-5B1A-8C8D-9633FAFE9E68}" dt="2026-07-17T23:33:34.155" v="13511" actId="20577"/>
          <ac:spMkLst>
            <pc:docMk/>
            <pc:sldMk cId="2876871078" sldId="319"/>
            <ac:spMk id="2" creationId="{02938BB1-7FE8-5AC8-2644-8D86810FC178}"/>
          </ac:spMkLst>
        </pc:spChg>
        <pc:picChg chg="del">
          <ac:chgData name="Joey Torsiello" userId="e8f722a4-9e6e-4f93-b839-fee0ce702483" providerId="ADAL" clId="{349924D6-6E67-5B1A-8C8D-9633FAFE9E68}" dt="2026-07-17T23:34:29.914" v="13521" actId="21"/>
          <ac:picMkLst>
            <pc:docMk/>
            <pc:sldMk cId="2876871078" sldId="319"/>
            <ac:picMk id="7" creationId="{7311CF0B-7836-CA97-FDD9-9EA1937E118E}"/>
          </ac:picMkLst>
        </pc:picChg>
        <pc:picChg chg="del">
          <ac:chgData name="Joey Torsiello" userId="e8f722a4-9e6e-4f93-b839-fee0ce702483" providerId="ADAL" clId="{349924D6-6E67-5B1A-8C8D-9633FAFE9E68}" dt="2026-07-17T23:34:29.914" v="13521" actId="21"/>
          <ac:picMkLst>
            <pc:docMk/>
            <pc:sldMk cId="2876871078" sldId="319"/>
            <ac:picMk id="8" creationId="{1F68DF52-4DF4-70F1-337F-9716402B8165}"/>
          </ac:picMkLst>
        </pc:picChg>
        <pc:picChg chg="del">
          <ac:chgData name="Joey Torsiello" userId="e8f722a4-9e6e-4f93-b839-fee0ce702483" providerId="ADAL" clId="{349924D6-6E67-5B1A-8C8D-9633FAFE9E68}" dt="2026-07-17T23:34:29.914" v="13521" actId="21"/>
          <ac:picMkLst>
            <pc:docMk/>
            <pc:sldMk cId="2876871078" sldId="319"/>
            <ac:picMk id="9" creationId="{CE8E3963-AB9B-CDB1-8C98-E8C0701E2DB4}"/>
          </ac:picMkLst>
        </pc:picChg>
        <pc:picChg chg="add del">
          <ac:chgData name="Joey Torsiello" userId="e8f722a4-9e6e-4f93-b839-fee0ce702483" providerId="ADAL" clId="{349924D6-6E67-5B1A-8C8D-9633FAFE9E68}" dt="2026-07-17T23:37:47.649" v="13524" actId="21"/>
          <ac:picMkLst>
            <pc:docMk/>
            <pc:sldMk cId="2876871078" sldId="319"/>
            <ac:picMk id="10" creationId="{682012F6-4952-8D34-D01C-C27553F642B3}"/>
          </ac:picMkLst>
        </pc:picChg>
        <pc:picChg chg="add mod">
          <ac:chgData name="Joey Torsiello" userId="e8f722a4-9e6e-4f93-b839-fee0ce702483" providerId="ADAL" clId="{349924D6-6E67-5B1A-8C8D-9633FAFE9E68}" dt="2026-07-17T23:38:29.227" v="13530" actId="14100"/>
          <ac:picMkLst>
            <pc:docMk/>
            <pc:sldMk cId="2876871078" sldId="319"/>
            <ac:picMk id="11" creationId="{3B3B119F-596A-64CF-B328-5ED32F5D6D2A}"/>
          </ac:picMkLst>
        </pc:picChg>
        <pc:picChg chg="add mod">
          <ac:chgData name="Joey Torsiello" userId="e8f722a4-9e6e-4f93-b839-fee0ce702483" providerId="ADAL" clId="{349924D6-6E67-5B1A-8C8D-9633FAFE9E68}" dt="2026-07-17T23:39:22.369" v="13534" actId="1076"/>
          <ac:picMkLst>
            <pc:docMk/>
            <pc:sldMk cId="2876871078" sldId="319"/>
            <ac:picMk id="12" creationId="{CA5C0C5B-4AA4-7B7C-2F80-CF44F4E43D58}"/>
          </ac:picMkLst>
        </pc:picChg>
        <pc:picChg chg="add mod">
          <ac:chgData name="Joey Torsiello" userId="e8f722a4-9e6e-4f93-b839-fee0ce702483" providerId="ADAL" clId="{349924D6-6E67-5B1A-8C8D-9633FAFE9E68}" dt="2026-07-17T23:39:55.445" v="13538" actId="1076"/>
          <ac:picMkLst>
            <pc:docMk/>
            <pc:sldMk cId="2876871078" sldId="319"/>
            <ac:picMk id="13" creationId="{BF5E0C70-E2F4-9845-A58E-6EAC4FF1ECFB}"/>
          </ac:picMkLst>
        </pc:picChg>
      </pc:sldChg>
      <pc:sldChg chg="modSp add">
        <pc:chgData name="Joey Torsiello" userId="e8f722a4-9e6e-4f93-b839-fee0ce702483" providerId="ADAL" clId="{349924D6-6E67-5B1A-8C8D-9633FAFE9E68}" dt="2026-07-17T23:33:39.822" v="13520" actId="20577"/>
        <pc:sldMkLst>
          <pc:docMk/>
          <pc:sldMk cId="2129744857" sldId="320"/>
        </pc:sldMkLst>
        <pc:spChg chg="mod">
          <ac:chgData name="Joey Torsiello" userId="e8f722a4-9e6e-4f93-b839-fee0ce702483" providerId="ADAL" clId="{349924D6-6E67-5B1A-8C8D-9633FAFE9E68}" dt="2026-07-17T23:33:39.822" v="13520" actId="20577"/>
          <ac:spMkLst>
            <pc:docMk/>
            <pc:sldMk cId="2129744857" sldId="320"/>
            <ac:spMk id="2" creationId="{2B2AC5C2-1B89-2EB8-A7CD-C59770D783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E7165-AFC8-BE42-A50C-9B8F75CF8A6B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7004D-F783-5343-ADCB-6042FBB1A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7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84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7CDE6-65E6-DF45-6594-A051D923C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8B91C3-1A16-2D89-081E-456303184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FCCB04-ED5D-1448-1A18-1649CDDD4E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EF182-A7DE-ADD4-CAE2-917CD392E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661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58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4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1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701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70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Why is signal not getting better for Kaon?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92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08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7004D-F783-5343-ADCB-6042FBB1A11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03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78CFD-1A2A-5E85-8199-B9466A156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0D825A-0DA2-B416-4EC3-E04CF41E5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64288-05F4-0464-2880-371A3219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7A5BC-044D-CA87-635D-95E7529F4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03091-A3BA-5E15-5ABE-FD1BF5E06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44F48-CF7E-C427-5161-D2C3E05C0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2E1BB-C809-AE9B-64D2-6D5434F7B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CD0A2-F3E6-8977-653F-D66CC510C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2BA5A-F135-69EF-50A6-DB6B2355D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05BB2-34C0-1952-8F9F-12E64AB4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69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A3D0F3-0914-15B0-8943-E60F24A0D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1C866-25DA-82B4-915B-78F11B889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F04C9-E548-3DCC-9037-EA644E822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F1F8A-5246-52C9-6773-5CA84B288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616E0-E15F-C897-C54C-613AD0A5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52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CD64B-6118-70B9-4C5F-C3E33C47C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12306-143D-87B1-8CBE-1557066AA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A0AFC-E084-3762-5CE8-231E46143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86323-194C-351D-5162-EA79867BF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DC0BB-B4C2-6B19-0F9C-02CB64A0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4CD6F-D38B-859D-30C2-E03B9D747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F9ECE-A4B1-9536-9D54-4948604F5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8412A-D502-4E67-5303-EED459BBF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A8948-27B5-E83C-5C25-B5ED1FF17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739DC-3DD2-89D0-AEDE-1B6AA9C2E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F73A3-1671-1D05-577E-F157E5C97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ECED7-A761-C0F0-1147-E3295C27A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E955F-0B2F-CF79-9B5F-4512875CF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860AD8-50E2-EFEF-D8A0-6352EDDB6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6E5976-C579-52BC-9617-794B7685F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511594-E2C5-1623-4D16-78C7543BB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1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7D55F-BE18-B706-8B01-A0C74F394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DA929-FB7A-7513-84A7-4DEF59C7D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BB7447-CFDE-3C04-5E99-06DBEDF58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2E92EA-92E2-D63F-C89F-90FFEC28FF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5721C1-04CE-9B1A-6054-5AEF975A16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4731C0-6B18-D8FB-8C14-4F9A53852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6ED411-8549-FEFB-C81C-30871A242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1061BA-AF65-6920-1185-2500F7451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6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F0220-B0B3-6692-7693-A7C0FDA09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6370E4-9674-225F-0C37-C613B50EA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4A1F6D-B69B-1FDA-C84B-1AC8BDE0D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0BA3A-C6FD-66C1-DFC3-A8283B1FD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2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D3C84D-F728-E634-3E53-E3834CF86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B8BAD2-1E4D-5674-3BE3-A713EA059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4FC06-F238-04D2-4B05-84BFF3A99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223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06B23-CB1B-1958-602B-22B3F81E3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3EFAC-2989-41F2-464A-F04269D6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E4DA2-568A-CBEA-9AB6-E558D9509D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13C19-3ED5-023B-ED67-7EBA481E5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3150DD-8C1D-DA60-030E-5717B8F2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AB1C6-00AB-D11F-F480-DDF5A7B9C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736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F89ED-10B8-1307-637A-7D46A3E6E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C01F1F-B91C-7980-9D57-C73FBEA0E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E76A7-AEB4-F2FF-9C35-8807BBC7C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6E3E2C-DC2E-BA34-D907-AA4718EC6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8729D-AC9E-AD01-72F0-3EC7C3E5E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43E5FC-1E92-251B-DBAF-29F1D2B6F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34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A3BC3-A0B9-1485-CBF6-A1B89AC83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96B12-EA26-73FE-683E-C8BE87530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BED6B-7D72-50CE-5A47-7BAA96A02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D3315E-8012-6845-93E1-F5BFE676B23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2D2D3-24C8-F8AC-C352-514849279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1495E-B6B4-570C-54C0-4C345CB0A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3A7FE3-19D4-C440-AA50-1DA0453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0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0.png"/><Relationship Id="rId7" Type="http://schemas.openxmlformats.org/officeDocument/2006/relationships/image" Target="../media/image41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7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11" Type="http://schemas.openxmlformats.org/officeDocument/2006/relationships/image" Target="../media/image58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png"/><Relationship Id="rId7" Type="http://schemas.openxmlformats.org/officeDocument/2006/relationships/image" Target="../media/image6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11" Type="http://schemas.openxmlformats.org/officeDocument/2006/relationships/image" Target="../media/image66.png"/><Relationship Id="rId5" Type="http://schemas.openxmlformats.org/officeDocument/2006/relationships/image" Target="../media/image61.png"/><Relationship Id="rId10" Type="http://schemas.openxmlformats.org/officeDocument/2006/relationships/image" Target="../media/image65.png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FE02F-28F6-67E7-9BD0-7655C1D65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93335"/>
          </a:xfrm>
        </p:spPr>
        <p:txBody>
          <a:bodyPr>
            <a:normAutofit/>
          </a:bodyPr>
          <a:lstStyle/>
          <a:p>
            <a:r>
              <a:rPr lang="en-US" sz="5800" b="1" dirty="0">
                <a:solidFill>
                  <a:schemeClr val="accent4">
                    <a:lumMod val="75000"/>
                  </a:schemeClr>
                </a:solidFill>
                <a:latin typeface="Abadi MT Condensed Light" panose="020B0306030101010103" pitchFamily="34" charset="77"/>
              </a:rPr>
              <a:t>Pion and kaon quark GPDs via </a:t>
            </a:r>
            <a:r>
              <a:rPr lang="en-US" sz="5800" b="1" dirty="0" err="1">
                <a:solidFill>
                  <a:schemeClr val="accent4">
                    <a:lumMod val="75000"/>
                  </a:schemeClr>
                </a:solidFill>
                <a:latin typeface="Abadi MT Condensed Light" panose="020B0306030101010103" pitchFamily="34" charset="77"/>
              </a:rPr>
              <a:t>LaMET</a:t>
            </a:r>
            <a:r>
              <a:rPr lang="en-US" sz="5800" b="1" dirty="0">
                <a:solidFill>
                  <a:schemeClr val="accent4">
                    <a:lumMod val="75000"/>
                  </a:schemeClr>
                </a:solidFill>
                <a:latin typeface="Abadi MT Condensed Light" panose="020B0306030101010103" pitchFamily="34" charset="77"/>
              </a:rPr>
              <a:t> and SDF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67FE9D-8355-030B-F8BF-90CBE929E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364" y="1388496"/>
            <a:ext cx="11095526" cy="2907054"/>
          </a:xfrm>
        </p:spPr>
        <p:txBody>
          <a:bodyPr>
            <a:normAutofit/>
          </a:bodyPr>
          <a:lstStyle/>
          <a:p>
            <a:r>
              <a:rPr lang="en-US" b="1" dirty="0"/>
              <a:t>Joseph Torsiello</a:t>
            </a:r>
            <a:endParaRPr lang="en-US" dirty="0"/>
          </a:p>
          <a:p>
            <a:r>
              <a:rPr lang="en-US" dirty="0"/>
              <a:t>Temple University, Philadelphia, PA, US</a:t>
            </a:r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sz="2000" dirty="0"/>
              <a:t>In collaboration with</a:t>
            </a:r>
          </a:p>
          <a:p>
            <a:r>
              <a:rPr lang="en-US" dirty="0"/>
              <a:t> </a:t>
            </a:r>
            <a:r>
              <a:rPr lang="en-US" b="1" dirty="0" err="1"/>
              <a:t>Minhuan</a:t>
            </a:r>
            <a:r>
              <a:rPr lang="en-US" b="1" dirty="0"/>
              <a:t> Chu</a:t>
            </a:r>
            <a:r>
              <a:rPr lang="en-US" b="1" baseline="30000" dirty="0"/>
              <a:t>a</a:t>
            </a:r>
            <a:r>
              <a:rPr lang="en-US" b="1" dirty="0"/>
              <a:t>, Krzysztof </a:t>
            </a:r>
            <a:r>
              <a:rPr lang="en-US" b="1" dirty="0" err="1"/>
              <a:t>Cichy</a:t>
            </a:r>
            <a:r>
              <a:rPr lang="en-US" b="1" baseline="30000" dirty="0" err="1"/>
              <a:t>a</a:t>
            </a:r>
            <a:r>
              <a:rPr lang="en-US" b="1" dirty="0"/>
              <a:t>, Martha </a:t>
            </a:r>
            <a:r>
              <a:rPr lang="en-US" b="1" dirty="0" err="1"/>
              <a:t>Constantinou</a:t>
            </a:r>
            <a:r>
              <a:rPr lang="en-US" b="1" baseline="30000" dirty="0" err="1"/>
              <a:t>b</a:t>
            </a:r>
            <a:r>
              <a:rPr lang="en-US" b="1" dirty="0"/>
              <a:t>, Joshua </a:t>
            </a:r>
            <a:r>
              <a:rPr lang="en-US" b="1" dirty="0" err="1"/>
              <a:t>Miller</a:t>
            </a:r>
            <a:r>
              <a:rPr lang="en-US" b="1" baseline="30000" dirty="0" err="1"/>
              <a:t>b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D30CB9-5D36-B7A3-1AEA-E6A6D69EA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940" y="4885872"/>
            <a:ext cx="2244119" cy="128567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5" name="Picture 4" descr="File:Temple T logo.svg - Wikimedia Commons">
            <a:extLst>
              <a:ext uri="{FF2B5EF4-FFF2-40B4-BE49-F238E27FC236}">
                <a16:creationId xmlns:a16="http://schemas.microsoft.com/office/drawing/2014/main" id="{F20ED6F6-AB7F-2E24-08EA-BCEF0D69E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3358" y="2234380"/>
            <a:ext cx="624258" cy="712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C7D82C-5426-CEC2-715D-1EE197B31242}"/>
              </a:ext>
            </a:extLst>
          </p:cNvPr>
          <p:cNvSpPr txBox="1"/>
          <p:nvPr/>
        </p:nvSpPr>
        <p:spPr>
          <a:xfrm>
            <a:off x="1642087" y="4406045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baseline="30000" dirty="0"/>
              <a:t>a </a:t>
            </a:r>
            <a:r>
              <a:rPr lang="en-US" dirty="0"/>
              <a:t>Adam Mickiewicz University, </a:t>
            </a:r>
            <a:r>
              <a:rPr lang="en-US" baseline="30000" dirty="0"/>
              <a:t>b </a:t>
            </a:r>
            <a:r>
              <a:rPr lang="en-US" dirty="0"/>
              <a:t>Temple University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7F8802-6443-F4E0-F2C9-17FE81440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927" y="5427049"/>
            <a:ext cx="2858319" cy="148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14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BB994-A942-E47E-F452-EAC8646B0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895D6-02E0-7B60-CD8F-2C1165941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9294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Hybrid Renormalization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934F5BC-A030-24EF-DDF4-E3D6D148EFF5}"/>
                  </a:ext>
                </a:extLst>
              </p:cNvPr>
              <p:cNvSpPr txBox="1"/>
              <p:nvPr/>
            </p:nvSpPr>
            <p:spPr>
              <a:xfrm>
                <a:off x="111109" y="857877"/>
                <a:ext cx="7319858" cy="1799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300" dirty="0"/>
                  <a:t>Additional UV divergence in nonlocal operators with Wilson line:  Linear power divergence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2300" b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300" b="1" i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2300" b="1" i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3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300" b="1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𝜹</m:t>
                            </m:r>
                            <m:r>
                              <a:rPr lang="en-US" sz="23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sz="2300" b="1" i="0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 +</m:t>
                            </m:r>
                            <m:sSub>
                              <m:sSubPr>
                                <m:ctrlPr>
                                  <a:rPr lang="en-US" sz="2300" b="1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300" b="1" i="0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</m:e>
                              <m:sub>
                                <m:r>
                                  <a:rPr lang="en-US" sz="2300" b="1" i="0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  <m:r>
                          <a:rPr lang="en-US" sz="2300" b="1" i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𝐳</m:t>
                        </m:r>
                      </m:sup>
                    </m:sSup>
                  </m:oMath>
                </a14:m>
                <a:endParaRPr lang="en-US" sz="2300" b="1" dirty="0"/>
              </a:p>
              <a:p>
                <a:endParaRPr lang="en-US" dirty="0"/>
              </a:p>
              <a:p>
                <a:r>
                  <a:rPr lang="en-US" sz="2300" dirty="0"/>
                  <a:t>Hybrid </a:t>
                </a:r>
                <a:r>
                  <a:rPr lang="en-US" sz="2300" dirty="0" err="1"/>
                  <a:t>renorm</a:t>
                </a:r>
                <a:r>
                  <a:rPr lang="en-US" sz="2300" dirty="0"/>
                  <a:t>. treats </a:t>
                </a:r>
                <a:br>
                  <a:rPr lang="en-US" sz="2300" dirty="0"/>
                </a:br>
                <a:r>
                  <a:rPr lang="en-US" sz="2300" dirty="0"/>
                  <a:t>short- and long-</a:t>
                </a:r>
                <a:r>
                  <a:rPr lang="en-US" sz="2300" i="1" dirty="0"/>
                  <a:t>z</a:t>
                </a:r>
                <a:r>
                  <a:rPr lang="en-US" sz="2300" dirty="0"/>
                  <a:t> differently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934F5BC-A030-24EF-DDF4-E3D6D148E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09" y="857877"/>
                <a:ext cx="7319858" cy="1799852"/>
              </a:xfrm>
              <a:prstGeom prst="rect">
                <a:avLst/>
              </a:prstGeom>
              <a:blipFill>
                <a:blip r:embed="rId2"/>
                <a:stretch>
                  <a:fillRect l="-1211" t="-2797" b="-6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38C101-5FA6-408D-0089-3CE5A3615D3F}"/>
                  </a:ext>
                </a:extLst>
              </p:cNvPr>
              <p:cNvSpPr txBox="1"/>
              <p:nvPr/>
            </p:nvSpPr>
            <p:spPr>
              <a:xfrm>
                <a:off x="8968473" y="4690606"/>
                <a:ext cx="12112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GeV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38C101-5FA6-408D-0089-3CE5A3615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473" y="4690606"/>
                <a:ext cx="1211269" cy="369332"/>
              </a:xfrm>
              <a:prstGeom prst="rect">
                <a:avLst/>
              </a:prstGeom>
              <a:blipFill>
                <a:blip r:embed="rId3"/>
                <a:stretch>
                  <a:fillRect t="-6667" r="-312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1F5C07AF-1324-7089-DB87-E6EE0216FF00}"/>
              </a:ext>
            </a:extLst>
          </p:cNvPr>
          <p:cNvGrpSpPr/>
          <p:nvPr/>
        </p:nvGrpSpPr>
        <p:grpSpPr>
          <a:xfrm>
            <a:off x="90681" y="207663"/>
            <a:ext cx="12286019" cy="6522717"/>
            <a:chOff x="90681" y="160154"/>
            <a:chExt cx="12286019" cy="652271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5447003-FCE0-6F53-654D-7E95F84B5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244"/>
            <a:stretch>
              <a:fillRect/>
            </a:stretch>
          </p:blipFill>
          <p:spPr>
            <a:xfrm>
              <a:off x="7104186" y="160154"/>
              <a:ext cx="5272514" cy="2685259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C947C4C-C8A8-DBFF-8A51-2B7ACB930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00871" y="2919343"/>
              <a:ext cx="5575829" cy="258877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9F645B4-1B23-4AC7-3621-749ABF85E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rgbClr val="4EA72E">
                  <a:shade val="45000"/>
                  <a:satMod val="135000"/>
                </a:srgbClr>
                <a:prstClr val="white"/>
              </a:duotone>
              <a:alphaModFix/>
            </a:blip>
            <a:stretch>
              <a:fillRect/>
            </a:stretch>
          </p:blipFill>
          <p:spPr>
            <a:xfrm>
              <a:off x="7382482" y="5471321"/>
              <a:ext cx="4744203" cy="7126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8830004-E91F-C951-1BBA-08F7518EAB05}"/>
                    </a:ext>
                  </a:extLst>
                </p:cNvPr>
                <p:cNvSpPr txBox="1"/>
                <p:nvPr/>
              </p:nvSpPr>
              <p:spPr>
                <a:xfrm>
                  <a:off x="111109" y="3433199"/>
                  <a:ext cx="7319858" cy="324967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spcAft>
                      <a:spcPts val="1500"/>
                    </a:spcAft>
                  </a:pPr>
                  <a:r>
                    <a:rPr lang="en-US" sz="2300" b="1" dirty="0">
                      <a:solidFill>
                        <a:srgbClr val="FF0000"/>
                      </a:solidFill>
                    </a:rPr>
                    <a:t>A. </a:t>
                  </a:r>
                  <a:r>
                    <a:rPr lang="en-US" sz="2300" dirty="0">
                      <a:solidFill>
                        <a:srgbClr val="000000"/>
                      </a:solidFill>
                    </a:rPr>
                    <a:t>Extract </a:t>
                  </a:r>
                  <a14:m>
                    <m:oMath xmlns:m="http://schemas.openxmlformats.org/officeDocument/2006/math">
                      <m:r>
                        <a:rPr lang="el-GR" sz="23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𝜹</m:t>
                      </m:r>
                      <m:r>
                        <a:rPr lang="en-US" sz="2300" b="1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a14:m>
                  <a:r>
                    <a:rPr lang="en-US" sz="2300" b="1" dirty="0">
                      <a:solidFill>
                        <a:schemeClr val="accent6"/>
                      </a:solidFill>
                    </a:rPr>
                    <a:t> </a:t>
                  </a:r>
                  <a:r>
                    <a:rPr lang="en-US" sz="2300" dirty="0">
                      <a:solidFill>
                        <a:srgbClr val="000000"/>
                      </a:solidFill>
                    </a:rPr>
                    <a:t>from high </a:t>
                  </a:r>
                  <a14:m>
                    <m:oMath xmlns:m="http://schemas.openxmlformats.org/officeDocument/2006/math">
                      <m:r>
                        <a:rPr lang="en-US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3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300" dirty="0">
                      <a:solidFill>
                        <a:srgbClr val="000000"/>
                      </a:solidFill>
                      <a:ea typeface="Cambria Math" panose="02040503050406030204" pitchFamily="18" charset="0"/>
                    </a:rPr>
                    <a:t> </a:t>
                  </a:r>
                  <a:r>
                    <a:rPr lang="en-US" sz="2100" dirty="0">
                      <a:solidFill>
                        <a:srgbClr val="000000"/>
                      </a:solidFill>
                      <a:ea typeface="Cambria Math" panose="02040503050406030204" pitchFamily="18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21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  <m:r>
                        <a:rPr lang="en-US" sz="2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1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−16</m:t>
                      </m:r>
                      <m:r>
                        <a:rPr lang="en-US" sz="21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1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br>
                    <a:rPr lang="en-US" sz="2300" i="1" dirty="0">
                      <a:solidFill>
                        <a:srgbClr val="00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a:br>
                  <a:r>
                    <a:rPr lang="en-US" sz="2300" i="1" dirty="0">
                      <a:solidFill>
                        <a:srgbClr val="00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21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10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sSub>
                            <m:sSubPr>
                              <m:ctrlPr>
                                <a:rPr lang="en-US" sz="2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1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ℋ</m:t>
                              </m:r>
                            </m:e>
                            <m:sub>
                              <m:r>
                                <a:rPr lang="en-US" sz="21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1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1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=0)</m:t>
                              </m:r>
                            </m:sub>
                          </m:sSub>
                        </m:e>
                      </m:func>
                      <m:r>
                        <a:rPr lang="en-US" sz="21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1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𝜹</m:t>
                      </m:r>
                      <m:r>
                        <a:rPr lang="en-US" sz="2100" b="1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1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1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1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1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endParaRPr lang="en-US" sz="2100" dirty="0">
                    <a:solidFill>
                      <a:srgbClr val="000000"/>
                    </a:solidFill>
                  </a:endParaRPr>
                </a:p>
                <a:p>
                  <a:pPr>
                    <a:spcAft>
                      <a:spcPts val="1500"/>
                    </a:spcAft>
                  </a:pPr>
                  <a:r>
                    <a:rPr lang="en-US" sz="2300" b="1" dirty="0">
                      <a:solidFill>
                        <a:srgbClr val="FF0000"/>
                      </a:solidFill>
                    </a:rPr>
                    <a:t>B. </a:t>
                  </a:r>
                  <a:r>
                    <a:rPr lang="en-US" sz="2300" dirty="0">
                      <a:solidFill>
                        <a:srgbClr val="000000"/>
                      </a:solidFill>
                    </a:rPr>
                    <a:t>Extract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r>
                    <a:rPr lang="en-US" sz="2300" dirty="0">
                      <a:solidFill>
                        <a:srgbClr val="000000"/>
                      </a:solidFill>
                    </a:rPr>
                    <a:t> from low </a:t>
                  </a:r>
                  <a14:m>
                    <m:oMath xmlns:m="http://schemas.openxmlformats.org/officeDocument/2006/math">
                      <m:r>
                        <a:rPr lang="en-US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300" dirty="0">
                      <a:solidFill>
                        <a:srgbClr val="000000"/>
                      </a:solidFill>
                      <a:ea typeface="Cambria Math" panose="02040503050406030204" pitchFamily="18" charset="0"/>
                    </a:rPr>
                    <a:t> </a:t>
                  </a:r>
                  <a:r>
                    <a:rPr lang="en-US" sz="2100" dirty="0">
                      <a:solidFill>
                        <a:srgbClr val="000000"/>
                      </a:solidFill>
                      <a:ea typeface="Cambria Math" panose="02040503050406030204" pitchFamily="18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21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sz="2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−4</m:t>
                      </m:r>
                      <m:r>
                        <a:rPr lang="en-US" sz="2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1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br>
                    <a:rPr lang="en-US" sz="2300" dirty="0">
                      <a:solidFill>
                        <a:srgbClr val="000000"/>
                      </a:solidFill>
                      <a:ea typeface="Cambria Math" panose="02040503050406030204" pitchFamily="18" charset="0"/>
                    </a:rPr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𝒍𝒏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b="1" i="1">
                                    <a:solidFill>
                                      <a:srgbClr val="0432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b="1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num>
                              <m:den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𝜹</m:t>
                                    </m:r>
                                    <m:r>
                                      <a:rPr lang="en-US" b="1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𝒎𝒛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b="1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𝓗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1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𝑷</m:t>
                                    </m:r>
                                    <m:r>
                                      <a:rPr lang="en-US" b="1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US" b="1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b="1" i="1">
                                        <a:solidFill>
                                          <a:srgbClr val="0432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</m:func>
                      </m:oMath>
                    </m:oMathPara>
                  </a14:m>
                  <a:br>
                    <a:rPr lang="en-US" sz="2300" dirty="0">
                      <a:solidFill>
                        <a:srgbClr val="000000"/>
                      </a:solidFill>
                      <a:ea typeface="Cambria Math" panose="02040503050406030204" pitchFamily="18" charset="0"/>
                    </a:rPr>
                  </a:br>
                  <a:r>
                    <a:rPr lang="en-US" sz="2300" dirty="0">
                      <a:solidFill>
                        <a:srgbClr val="000000"/>
                      </a:solidFill>
                    </a:rPr>
                    <a:t>      </a:t>
                  </a:r>
                  <a:r>
                    <a:rPr lang="en-US" sz="2000" dirty="0">
                      <a:solidFill>
                        <a:srgbClr val="000000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l-GR" sz="2000" b="1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𝜹</m:t>
                      </m:r>
                      <m:r>
                        <a:rPr lang="en-US" sz="2000" b="1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a14:m>
                  <a:r>
                    <a:rPr lang="en-US" sz="2000" b="1" dirty="0">
                      <a:solidFill>
                        <a:schemeClr val="accent6"/>
                      </a:solidFill>
                    </a:rPr>
                    <a:t> </a:t>
                  </a:r>
                  <a:r>
                    <a:rPr lang="en-US" sz="2000" dirty="0">
                      <a:solidFill>
                        <a:srgbClr val="000000"/>
                      </a:solidFill>
                    </a:rPr>
                    <a:t>from previous fit and Wilson coefficient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r>
                    <a:rPr lang="en-US" sz="2000" dirty="0">
                      <a:solidFill>
                        <a:srgbClr val="000000"/>
                      </a:solidFill>
                    </a:rPr>
                    <a:t>)</a:t>
                  </a:r>
                  <a:r>
                    <a:rPr lang="en-US" sz="2000" b="1" dirty="0">
                      <a:solidFill>
                        <a:srgbClr val="7030A0"/>
                      </a:solidFill>
                    </a:rPr>
                    <a:t> </a:t>
                  </a:r>
                  <a:br>
                    <a:rPr lang="en-US" sz="2300" b="1" dirty="0">
                      <a:solidFill>
                        <a:srgbClr val="7030A0"/>
                      </a:solidFill>
                    </a:rPr>
                  </a:br>
                  <a:r>
                    <a:rPr lang="en-US" sz="2300" b="1" dirty="0">
                      <a:solidFill>
                        <a:srgbClr val="7030A0"/>
                      </a:solidFill>
                    </a:rPr>
                    <a:t>                                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1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1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𝑁𝐿𝑂</m:t>
                          </m:r>
                        </m:sup>
                      </m:sSubSup>
                      <m:r>
                        <a:rPr lang="en-US" sz="13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US" sz="1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</m:num>
                        <m:den>
                          <m:r>
                            <a:rPr lang="en-US" sz="1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d>
                        <m:dPr>
                          <m:ctrlPr>
                            <a:rPr lang="en-US" sz="13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300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3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3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sz="13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sSubSup>
                                        <m:sSubSupPr>
                                          <m:ctrlPr>
                                            <a:rPr lang="en-US" sz="1300" b="0" i="1" smtClean="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1300" b="0" i="1" smtClean="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𝛾</m:t>
                                          </m:r>
                                        </m:e>
                                        <m:sub>
                                          <m:r>
                                            <a:rPr lang="en-US" sz="1300" b="0" i="1" smtClean="0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sub>
                                        <m:sup/>
                                      </m:sSubSup>
                                    </m:sup>
                                  </m:sSup>
                                </m:num>
                                <m:den>
                                  <m: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13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13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func>
                        </m:e>
                      </m:d>
                    </m:oMath>
                  </a14:m>
                  <a:endParaRPr lang="en-US" sz="1300" dirty="0">
                    <a:solidFill>
                      <a:srgbClr val="000000"/>
                    </a:solidFill>
                  </a:endParaRPr>
                </a:p>
                <a:p>
                  <a:pPr>
                    <a:spcAft>
                      <a:spcPts val="900"/>
                    </a:spcAft>
                  </a:pPr>
                  <a:r>
                    <a:rPr lang="en-US" sz="2300" b="1" dirty="0">
                      <a:solidFill>
                        <a:srgbClr val="FF0000"/>
                      </a:solidFill>
                    </a:rPr>
                    <a:t>     D. </a:t>
                  </a:r>
                  <a:r>
                    <a:rPr lang="en-US" sz="2300" dirty="0">
                      <a:solidFill>
                        <a:srgbClr val="000000"/>
                      </a:solidFill>
                    </a:rPr>
                    <a:t>Use </a:t>
                  </a:r>
                  <a14:m>
                    <m:oMath xmlns:m="http://schemas.openxmlformats.org/officeDocument/2006/math">
                      <m:r>
                        <a:rPr lang="el-GR" sz="2300" b="1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𝜹</m:t>
                      </m:r>
                      <m:r>
                        <a:rPr lang="en-US" sz="2300" b="1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300" dirty="0">
                      <a:solidFill>
                        <a:srgbClr val="000000"/>
                      </a:solidFill>
                    </a:rPr>
                    <a:t> and</a:t>
                  </a:r>
                  <a14:m>
                    <m:oMath xmlns:m="http://schemas.openxmlformats.org/officeDocument/2006/math">
                      <m:r>
                        <a:rPr lang="en-US" sz="23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3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r>
                    <a:rPr lang="en-US" sz="2300" dirty="0">
                      <a:solidFill>
                        <a:srgbClr val="000000"/>
                      </a:solidFill>
                    </a:rPr>
                    <a:t> in renormalization with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endParaRPr lang="en-US" sz="2300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8830004-E91F-C951-1BBA-08F7518EAB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109" y="3433199"/>
                  <a:ext cx="7319858" cy="3249672"/>
                </a:xfrm>
                <a:prstGeom prst="rect">
                  <a:avLst/>
                </a:prstGeom>
                <a:blipFill>
                  <a:blip r:embed="rId7"/>
                  <a:stretch>
                    <a:fillRect l="-1211" t="-1563" b="-35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2B4C10E-E0A2-18A3-E874-DE1628006DDB}"/>
                </a:ext>
              </a:extLst>
            </p:cNvPr>
            <p:cNvSpPr txBox="1"/>
            <p:nvPr/>
          </p:nvSpPr>
          <p:spPr>
            <a:xfrm>
              <a:off x="7702063" y="545439"/>
              <a:ext cx="518746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300" b="1" dirty="0">
                  <a:solidFill>
                    <a:srgbClr val="FF0000"/>
                  </a:solidFill>
                </a:rPr>
                <a:t>A. 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BB9BF4-FB87-8600-5465-3D4AE06ECF7C}"/>
                </a:ext>
              </a:extLst>
            </p:cNvPr>
            <p:cNvSpPr txBox="1"/>
            <p:nvPr/>
          </p:nvSpPr>
          <p:spPr>
            <a:xfrm>
              <a:off x="7690340" y="3339585"/>
              <a:ext cx="542192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300" b="1" dirty="0">
                  <a:solidFill>
                    <a:srgbClr val="FF0000"/>
                  </a:solidFill>
                </a:rPr>
                <a:t>B. 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8731444-AA02-B222-2864-8B7157CD469B}"/>
                    </a:ext>
                  </a:extLst>
                </p:cNvPr>
                <p:cNvSpPr txBox="1"/>
                <p:nvPr/>
              </p:nvSpPr>
              <p:spPr>
                <a:xfrm>
                  <a:off x="90681" y="2953133"/>
                  <a:ext cx="6743806" cy="44627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2300" b="1" dirty="0">
                      <a:solidFill>
                        <a:srgbClr val="FF0000"/>
                      </a:solidFill>
                    </a:rPr>
                    <a:t>Approach:  </a:t>
                  </a:r>
                  <a:r>
                    <a:rPr lang="en-US" dirty="0">
                      <a:solidFill>
                        <a:srgbClr val="000000"/>
                      </a:solidFill>
                    </a:rPr>
                    <a:t>Fit bare quasi PDF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ℋ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=0)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rgbClr val="000000"/>
                      </a:solidFill>
                    </a:rPr>
                    <a:t> in two regions</a:t>
                  </a:r>
                  <a:endParaRPr lang="en-US" sz="1600" b="1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8731444-AA02-B222-2864-8B7157CD46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81" y="2953133"/>
                  <a:ext cx="6743806" cy="446276"/>
                </a:xfrm>
                <a:prstGeom prst="rect">
                  <a:avLst/>
                </a:prstGeom>
                <a:blipFill>
                  <a:blip r:embed="rId8"/>
                  <a:stretch>
                    <a:fillRect l="-1316" t="-11111" b="-2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033D807-2399-A42E-68E5-D8F5C499A694}"/>
                </a:ext>
              </a:extLst>
            </p:cNvPr>
            <p:cNvSpPr txBox="1"/>
            <p:nvPr/>
          </p:nvSpPr>
          <p:spPr>
            <a:xfrm>
              <a:off x="6983061" y="5505122"/>
              <a:ext cx="542192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300" b="1" dirty="0">
                  <a:solidFill>
                    <a:srgbClr val="FF0000"/>
                  </a:solidFill>
                </a:rPr>
                <a:t>C. 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BEB3735-D090-E5C6-4134-B7E55172E72C}"/>
                  </a:ext>
                </a:extLst>
              </p:cNvPr>
              <p:cNvSpPr txBox="1"/>
              <p:nvPr/>
            </p:nvSpPr>
            <p:spPr>
              <a:xfrm>
                <a:off x="3544364" y="1584435"/>
                <a:ext cx="3438697" cy="11816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ℋ</m:t>
                          </m:r>
                        </m:e>
                        <m:sub>
                          <m:r>
                            <a:rPr lang="en-US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ℋ</m:t>
                                      </m:r>
                                    </m:e>
                                    <m:sub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sub>
                                  </m:sSub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</m:e>
                                  </m:acc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ℋ</m:t>
                                      </m:r>
                                    </m:e>
                                    <m:sub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,0,0)</m:t>
                                  </m:r>
                                </m:den>
                              </m:f>
                              <m:r>
                                <a:rPr lang="en-US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                             </m:t>
                              </m:r>
                              <m:r>
                                <a:rPr lang="en-US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sSub>
                                <m:sSubPr>
                                  <m:ctrlP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  <m:e>
                              <m:f>
                                <m:fPr>
                                  <m:ctrlP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ℋ</m:t>
                                      </m:r>
                                    </m:e>
                                    <m:sub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sub>
                                  </m:sSub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</m:e>
                                  </m:acc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ℋ</m:t>
                                      </m:r>
                                    </m:e>
                                    <m:sub>
                                      <m:r>
                                        <a:rPr lang="en-US" sz="15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150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)(</m:t>
                                  </m:r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  <m:r>
                                    <a:rPr lang="en-US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5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sSub>
                                <m:sSubPr>
                                  <m:ctrlP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15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US" sz="15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BEB3735-D090-E5C6-4134-B7E55172E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364" y="1584435"/>
                <a:ext cx="3438697" cy="1181606"/>
              </a:xfrm>
              <a:prstGeom prst="rect">
                <a:avLst/>
              </a:prstGeom>
              <a:blipFill>
                <a:blip r:embed="rId9"/>
                <a:stretch>
                  <a:fillRect l="-733" b="-31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76208C3C-F204-C16A-FFA8-9E7E364AE065}"/>
              </a:ext>
            </a:extLst>
          </p:cNvPr>
          <p:cNvSpPr txBox="1"/>
          <p:nvPr/>
        </p:nvSpPr>
        <p:spPr>
          <a:xfrm>
            <a:off x="1545860" y="411011"/>
            <a:ext cx="34552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432FF"/>
                </a:solidFill>
              </a:rPr>
              <a:t>[X. Ji et al., NPB 964 (2021) 115311]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BD7298-D44C-1DF9-C588-1C82E5DD96AB}"/>
              </a:ext>
            </a:extLst>
          </p:cNvPr>
          <p:cNvSpPr txBox="1"/>
          <p:nvPr/>
        </p:nvSpPr>
        <p:spPr>
          <a:xfrm flipH="1">
            <a:off x="11569148" y="6297714"/>
            <a:ext cx="535766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81728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0021C-9871-717C-FB08-F206466F8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CA052-0B3C-0CD2-0A4B-F69CFD4CE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50" y="40426"/>
            <a:ext cx="10515600" cy="9280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Large z-extrapolation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2BB3DE-CA27-F023-A4BA-6FEC7ABEC888}"/>
                  </a:ext>
                </a:extLst>
              </p:cNvPr>
              <p:cNvSpPr txBox="1"/>
              <p:nvPr/>
            </p:nvSpPr>
            <p:spPr>
              <a:xfrm>
                <a:off x="520694" y="948164"/>
                <a:ext cx="11378998" cy="5554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Tx/>
                  <a:buChar char="-"/>
                </a:pPr>
                <a:r>
                  <a:rPr lang="en-US" sz="2400" dirty="0">
                    <a:solidFill>
                      <a:srgbClr val="000000"/>
                    </a:solidFill>
                  </a:rPr>
                  <a:t>R</a:t>
                </a:r>
                <a:r>
                  <a:rPr lang="en-US" sz="2400" dirty="0"/>
                  <a:t>eplacement of noisy data with physics-motivated asymptotic form that may improve reconstruction of x-space distributions.</a:t>
                </a:r>
                <a:br>
                  <a:rPr lang="en-US" sz="2400" dirty="0"/>
                </a:br>
                <a:endParaRPr lang="en-US" sz="2400" dirty="0">
                  <a:solidFill>
                    <a:srgbClr val="000000"/>
                  </a:solidFill>
                </a:endParaRPr>
              </a:p>
              <a:p>
                <a:pPr marL="342900" indent="-342900">
                  <a:buFontTx/>
                  <a:buChar char="-"/>
                </a:pPr>
                <a:r>
                  <a:rPr lang="en-US" sz="2400" dirty="0">
                    <a:solidFill>
                      <a:srgbClr val="000000"/>
                    </a:solidFill>
                  </a:rPr>
                  <a:t>At zero skewness:</a:t>
                </a:r>
                <a:br>
                  <a:rPr lang="en-US" sz="2400" dirty="0">
                    <a:solidFill>
                      <a:srgbClr val="000000"/>
                    </a:solidFill>
                  </a:rPr>
                </a:br>
                <a:r>
                  <a:rPr lang="en-US" sz="2400" dirty="0"/>
                  <a:t>LA: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𝑖𝑧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Λ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𝑄𝐶𝐷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sup>
                    </m:sSup>
                  </m:oMath>
                </a14:m>
                <a:br>
                  <a:rPr lang="en-US" sz="2400" dirty="0"/>
                </a:br>
                <a:r>
                  <a:rPr lang="en-US" sz="2400" dirty="0"/>
                  <a:t>NLA: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𝑖𝑧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Λ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𝑄𝐶𝐷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𝑖𝑧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Λ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𝑄𝐶𝐷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𝑧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en-US" sz="2400" dirty="0"/>
                </a:br>
                <a:endParaRPr lang="en-US" sz="2400" dirty="0"/>
              </a:p>
              <a:p>
                <a:pPr marL="342900" indent="-342900">
                  <a:buFontTx/>
                  <a:buChar char="-"/>
                </a:pPr>
                <a:r>
                  <a:rPr lang="en-US" sz="2400" dirty="0"/>
                  <a:t>Investigations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𝑎𝑥</m:t>
                        </m:r>
                      </m:sub>
                    </m:sSub>
                  </m:oMath>
                </a14:m>
                <a:r>
                  <a:rPr lang="en-US" sz="2400" dirty="0"/>
                  <a:t> entering the fits, e.g.,</a:t>
                </a:r>
                <a:br>
                  <a:rPr lang="en-US" sz="2400" dirty="0"/>
                </a:br>
                <a:r>
                  <a:rPr lang="en-US" sz="2400" dirty="0"/>
                  <a:t>LA  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𝑎𝑥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] ~ 0.75 −1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𝑓𝑚</m:t>
                    </m:r>
                  </m:oMath>
                </a14:m>
                <a:br>
                  <a:rPr lang="en-US" sz="2400" dirty="0"/>
                </a:br>
                <a:r>
                  <a:rPr lang="en-US" sz="2400" dirty="0"/>
                  <a:t>NLA: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] ~ 0.5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0.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85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𝑓𝑚</m:t>
                    </m:r>
                  </m:oMath>
                </a14:m>
                <a:br>
                  <a:rPr lang="en-US" sz="2400" dirty="0"/>
                </a:br>
                <a:endParaRPr lang="en-US" sz="2400" dirty="0"/>
              </a:p>
              <a:p>
                <a:pPr marL="342900" indent="-342900">
                  <a:buFontTx/>
                  <a:buChar char="-"/>
                </a:pPr>
                <a:r>
                  <a:rPr lang="en-US" sz="2400" dirty="0">
                    <a:ea typeface="Cambria Math" panose="02040503050406030204" pitchFamily="18" charset="0"/>
                  </a:rPr>
                  <a:t>Fine lattice spacing important in interplay of fit-range and number of data points</a:t>
                </a:r>
                <a:br>
                  <a:rPr lang="en-US" sz="2400" dirty="0">
                    <a:ea typeface="Cambria Math" panose="02040503050406030204" pitchFamily="18" charset="0"/>
                  </a:rPr>
                </a:br>
                <a:endParaRPr lang="en-US" sz="2400" dirty="0">
                  <a:ea typeface="Cambria Math" panose="02040503050406030204" pitchFamily="18" charset="0"/>
                </a:endParaRPr>
              </a:p>
              <a:p>
                <a:pPr marL="342900" indent="-342900">
                  <a:buFontTx/>
                  <a:buChar char="-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𝑄𝐶𝐷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 may be fixed, loosely constrained (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200−800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 MeV</a:t>
                </a:r>
                <a:r>
                  <a:rPr lang="en-US" sz="2400" dirty="0"/>
                  <a:t>) or left free parameter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2BB3DE-CA27-F023-A4BA-6FEC7ABEC8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94" y="948164"/>
                <a:ext cx="11378998" cy="5554534"/>
              </a:xfrm>
              <a:prstGeom prst="rect">
                <a:avLst/>
              </a:prstGeom>
              <a:blipFill>
                <a:blip r:embed="rId3"/>
                <a:stretch>
                  <a:fillRect l="-780" t="-1139" b="-1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3F89CE2-59B2-4833-C1B6-C3CAC14BF271}"/>
              </a:ext>
            </a:extLst>
          </p:cNvPr>
          <p:cNvSpPr txBox="1"/>
          <p:nvPr/>
        </p:nvSpPr>
        <p:spPr>
          <a:xfrm>
            <a:off x="6423036" y="325018"/>
            <a:ext cx="30770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432FF"/>
                </a:solidFill>
              </a:rPr>
              <a:t>[X. Ji et al., arXiv:2601.12189]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2CBF32-B4E6-D4A3-1C41-975E0D7E15D0}"/>
              </a:ext>
            </a:extLst>
          </p:cNvPr>
          <p:cNvSpPr txBox="1"/>
          <p:nvPr/>
        </p:nvSpPr>
        <p:spPr>
          <a:xfrm flipH="1">
            <a:off x="11569148" y="6297714"/>
            <a:ext cx="535766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749009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15AD6-4F71-6AAE-107C-4B9274B4A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64FE7-AF74-A0E1-8F0E-E43880EA5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213" y="0"/>
            <a:ext cx="10515600" cy="722671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Reconstructing x-space and matching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F012D2-2F77-C162-2707-D4831A7B5F49}"/>
              </a:ext>
            </a:extLst>
          </p:cNvPr>
          <p:cNvSpPr txBox="1"/>
          <p:nvPr/>
        </p:nvSpPr>
        <p:spPr>
          <a:xfrm>
            <a:off x="442453" y="1230649"/>
            <a:ext cx="40266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432FF"/>
                </a:solidFill>
              </a:rPr>
              <a:t>[M.-H. Chu et al., JHEP 05 (2026) 210]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BAC43A-979D-E67C-ED64-1702E44D3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469" y="1630528"/>
            <a:ext cx="2857500" cy="368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4C487D-0020-E141-D1FC-D7EEBA044960}"/>
              </a:ext>
            </a:extLst>
          </p:cNvPr>
          <p:cNvSpPr txBox="1"/>
          <p:nvPr/>
        </p:nvSpPr>
        <p:spPr>
          <a:xfrm>
            <a:off x="324469" y="1579796"/>
            <a:ext cx="318565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/>
              <a:t>Target parametrization: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30D5CD-591A-88AC-6ED9-6DFCC37BD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674" y="1060383"/>
            <a:ext cx="2857501" cy="38407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770A426-7C5C-1959-81F2-455ADC27D030}"/>
              </a:ext>
            </a:extLst>
          </p:cNvPr>
          <p:cNvSpPr txBox="1"/>
          <p:nvPr/>
        </p:nvSpPr>
        <p:spPr>
          <a:xfrm>
            <a:off x="9161820" y="732422"/>
            <a:ext cx="25877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ANN single neural network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4AA2AD-BF9A-B53A-51F4-24B4F5EA3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3727" y="1517252"/>
            <a:ext cx="2339448" cy="21669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6AC6330-C097-402E-B830-43E893381516}"/>
                  </a:ext>
                </a:extLst>
              </p:cNvPr>
              <p:cNvSpPr txBox="1"/>
              <p:nvPr/>
            </p:nvSpPr>
            <p:spPr>
              <a:xfrm>
                <a:off x="324469" y="2106678"/>
                <a:ext cx="6135328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300" dirty="0"/>
                  <a:t>Parameters </a:t>
                </a:r>
                <a14:m>
                  <m:oMath xmlns:m="http://schemas.openxmlformats.org/officeDocument/2006/math">
                    <m:r>
                      <a:rPr lang="el-GR" sz="23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l-GR" sz="23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l-GR" sz="23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l-GR" sz="23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2300" dirty="0"/>
                  <a:t>: fitted to lattice data</a:t>
                </a:r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6AC6330-C097-402E-B830-43E893381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69" y="2106678"/>
                <a:ext cx="6135328" cy="446276"/>
              </a:xfrm>
              <a:prstGeom prst="rect">
                <a:avLst/>
              </a:prstGeom>
              <a:blipFill>
                <a:blip r:embed="rId5"/>
                <a:stretch>
                  <a:fillRect l="-1446" t="-11111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0850F9B9-27C1-EC1E-F34D-D9C3B608A16D}"/>
              </a:ext>
            </a:extLst>
          </p:cNvPr>
          <p:cNvSpPr txBox="1"/>
          <p:nvPr/>
        </p:nvSpPr>
        <p:spPr>
          <a:xfrm>
            <a:off x="324469" y="2692881"/>
            <a:ext cx="7101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/>
              <a:t>ANN replaces a low-parameter Ansatz and provides a flexible continuous parametrization of the distribution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0CE255-9F63-428D-5E9A-C65B01B71CDC}"/>
              </a:ext>
            </a:extLst>
          </p:cNvPr>
          <p:cNvSpPr txBox="1"/>
          <p:nvPr/>
        </p:nvSpPr>
        <p:spPr>
          <a:xfrm>
            <a:off x="306029" y="3598533"/>
            <a:ext cx="1015057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/>
              <a:t>Light-cone PDF parametrized with an ANN and fitted through: inverse matching, Fourier transformation, and comparison with the lattice matrix elements.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05C0DF-A636-9C91-B9FD-EB6DF0E2F92A}"/>
              </a:ext>
            </a:extLst>
          </p:cNvPr>
          <p:cNvSpPr txBox="1"/>
          <p:nvPr/>
        </p:nvSpPr>
        <p:spPr>
          <a:xfrm>
            <a:off x="442453" y="784373"/>
            <a:ext cx="424753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b="1" dirty="0">
                <a:solidFill>
                  <a:srgbClr val="FF0000"/>
                </a:solidFill>
              </a:rPr>
              <a:t>x-dependence reconstruction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464F58-ABA6-653B-9822-BD694B4FDEF1}"/>
              </a:ext>
            </a:extLst>
          </p:cNvPr>
          <p:cNvSpPr txBox="1"/>
          <p:nvPr/>
        </p:nvSpPr>
        <p:spPr>
          <a:xfrm>
            <a:off x="324469" y="5035183"/>
            <a:ext cx="424753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b="1" dirty="0">
                <a:solidFill>
                  <a:srgbClr val="FF0000"/>
                </a:solidFill>
              </a:rPr>
              <a:t>Matching formalism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9367B4F-E31D-04FD-795E-AECFB1CA2D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364" y="5840801"/>
            <a:ext cx="3196098" cy="73437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B8950BC-59E4-F874-987B-AB66C0A65B8B}"/>
              </a:ext>
            </a:extLst>
          </p:cNvPr>
          <p:cNvSpPr txBox="1"/>
          <p:nvPr/>
        </p:nvSpPr>
        <p:spPr>
          <a:xfrm>
            <a:off x="3653670" y="6236626"/>
            <a:ext cx="34552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432FF"/>
                </a:solidFill>
              </a:rPr>
              <a:t>[X. Ji et al., NPB 964 (2021) 115311]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58A375-DF3A-7115-A4EF-4CBAACA7C0DB}"/>
              </a:ext>
            </a:extLst>
          </p:cNvPr>
          <p:cNvSpPr txBox="1"/>
          <p:nvPr/>
        </p:nvSpPr>
        <p:spPr>
          <a:xfrm>
            <a:off x="8492803" y="5826089"/>
            <a:ext cx="38001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432FF"/>
                </a:solidFill>
              </a:rPr>
              <a:t>[T. </a:t>
            </a:r>
            <a:r>
              <a:rPr lang="en-US" sz="1600" b="1" dirty="0" err="1">
                <a:solidFill>
                  <a:srgbClr val="0432FF"/>
                </a:solidFill>
              </a:rPr>
              <a:t>Izibuchi</a:t>
            </a:r>
            <a:r>
              <a:rPr lang="en-US" sz="1600" b="1" dirty="0">
                <a:solidFill>
                  <a:srgbClr val="0432FF"/>
                </a:solidFill>
              </a:rPr>
              <a:t> et al, PRD98 056004 (2018)]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DE541F-3046-2391-7695-89EC547E66A4}"/>
                  </a:ext>
                </a:extLst>
              </p:cNvPr>
              <p:cNvSpPr txBox="1"/>
              <p:nvPr/>
            </p:nvSpPr>
            <p:spPr>
              <a:xfrm>
                <a:off x="8501832" y="5493451"/>
                <a:ext cx="17596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𝑟𝑎𝑡𝑖𝑜</m:t>
                        </m:r>
                      </m:sub>
                    </m:sSub>
                  </m:oMath>
                </a14:m>
                <a:r>
                  <a:rPr lang="en-US" dirty="0"/>
                  <a:t> from: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DE541F-3046-2391-7695-89EC547E6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832" y="5493451"/>
                <a:ext cx="1759668" cy="369332"/>
              </a:xfrm>
              <a:prstGeom prst="rect">
                <a:avLst/>
              </a:prstGeom>
              <a:blipFill>
                <a:blip r:embed="rId7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7DE41119-D1D6-6030-F2BC-4B142BA810CE}"/>
              </a:ext>
            </a:extLst>
          </p:cNvPr>
          <p:cNvSpPr txBox="1"/>
          <p:nvPr/>
        </p:nvSpPr>
        <p:spPr>
          <a:xfrm>
            <a:off x="324469" y="4311818"/>
            <a:ext cx="767653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/>
              <a:t>Comparison with Backus-Gilbert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18C797-0AA3-5AA2-777F-01806F2B28F8}"/>
              </a:ext>
            </a:extLst>
          </p:cNvPr>
          <p:cNvSpPr txBox="1"/>
          <p:nvPr/>
        </p:nvSpPr>
        <p:spPr>
          <a:xfrm>
            <a:off x="4689987" y="4398752"/>
            <a:ext cx="58919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432FF"/>
                </a:solidFill>
              </a:rPr>
              <a:t>[G. Backus et al., Geophysical Journal International 16 (2) 169]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4D7526-CFE6-2BB8-BD6E-2592FF0D8DBC}"/>
              </a:ext>
            </a:extLst>
          </p:cNvPr>
          <p:cNvSpPr txBox="1"/>
          <p:nvPr/>
        </p:nvSpPr>
        <p:spPr>
          <a:xfrm>
            <a:off x="442453" y="5424039"/>
            <a:ext cx="2691579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/>
              <a:t>One-loop accuracy: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C7609-14B8-8DC1-B0BA-340583DCC270}"/>
              </a:ext>
            </a:extLst>
          </p:cNvPr>
          <p:cNvSpPr txBox="1"/>
          <p:nvPr/>
        </p:nvSpPr>
        <p:spPr>
          <a:xfrm flipH="1">
            <a:off x="11569148" y="6297714"/>
            <a:ext cx="535766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72804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1D02C-C669-9FCD-CC1B-BD34C7A371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513884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0AD72-2064-E200-3A3B-4B94F7C62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A3DAF0-70E1-4A6B-2E6C-A5BB14C3A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9918" y="575481"/>
            <a:ext cx="4378184" cy="28756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76EDE6-F087-4B9E-EBA6-E31A220F5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5910" y="3227934"/>
            <a:ext cx="4404638" cy="28756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FDB2E8-9062-F884-DA0F-629B6D94C5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899" y="2116682"/>
            <a:ext cx="7406168" cy="33186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D1B7F0-96BB-3771-9ABF-B11EEFFBF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5"/>
            <a:ext cx="3603884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Lattice Setup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66E655-2079-AE54-BF4A-ED84C556BE8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375" r="10484"/>
          <a:stretch/>
        </p:blipFill>
        <p:spPr>
          <a:xfrm>
            <a:off x="98323" y="1013750"/>
            <a:ext cx="7573321" cy="107860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FA99625-C728-32D8-BA98-658B0F9F6D75}"/>
              </a:ext>
            </a:extLst>
          </p:cNvPr>
          <p:cNvSpPr/>
          <p:nvPr/>
        </p:nvSpPr>
        <p:spPr>
          <a:xfrm>
            <a:off x="1954875" y="1364978"/>
            <a:ext cx="1179359" cy="6523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0FE6FF6-4527-FF00-8FB9-896240986C30}"/>
              </a:ext>
            </a:extLst>
          </p:cNvPr>
          <p:cNvSpPr/>
          <p:nvPr/>
        </p:nvSpPr>
        <p:spPr>
          <a:xfrm>
            <a:off x="5247420" y="1329832"/>
            <a:ext cx="1179359" cy="5930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3B22A58-0403-D06A-88A2-FCD23B3EBF76}"/>
              </a:ext>
            </a:extLst>
          </p:cNvPr>
          <p:cNvGrpSpPr/>
          <p:nvPr/>
        </p:nvGrpSpPr>
        <p:grpSpPr>
          <a:xfrm>
            <a:off x="2825262" y="3616780"/>
            <a:ext cx="5863328" cy="1876242"/>
            <a:chOff x="2825262" y="3616780"/>
            <a:chExt cx="5863328" cy="187624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ED48923-CFE4-A6BD-2EE5-1B60FE22C5E6}"/>
                </a:ext>
              </a:extLst>
            </p:cNvPr>
            <p:cNvSpPr/>
            <p:nvPr/>
          </p:nvSpPr>
          <p:spPr>
            <a:xfrm>
              <a:off x="3759232" y="3616780"/>
              <a:ext cx="3294668" cy="45720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BEBD34E-C811-B161-8D88-6D1F28A8815C}"/>
                </a:ext>
              </a:extLst>
            </p:cNvPr>
            <p:cNvSpPr txBox="1"/>
            <p:nvPr/>
          </p:nvSpPr>
          <p:spPr>
            <a:xfrm>
              <a:off x="2825262" y="5092912"/>
              <a:ext cx="586332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sym typeface="Wingdings" pitchFamily="2" charset="2"/>
                </a:rPr>
                <a:t>Increased statistics compared to PDFs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40CDBF0-4744-8D42-BDE9-FD752F87B1A1}"/>
              </a:ext>
            </a:extLst>
          </p:cNvPr>
          <p:cNvSpPr txBox="1"/>
          <p:nvPr/>
        </p:nvSpPr>
        <p:spPr>
          <a:xfrm>
            <a:off x="285235" y="2024862"/>
            <a:ext cx="25400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300" dirty="0">
                <a:sym typeface="Wingdings" pitchFamily="2" charset="2"/>
              </a:rPr>
              <a:t>ξ=0</a:t>
            </a:r>
            <a:r>
              <a:rPr lang="en-US" sz="2300" dirty="0">
                <a:sym typeface="Wingdings" pitchFamily="2" charset="2"/>
              </a:rPr>
              <a:t> calculations</a:t>
            </a:r>
            <a:endParaRPr lang="en-US" sz="23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09FCEF-278F-8E11-19EE-B309600689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0048" y="564964"/>
            <a:ext cx="4375569" cy="28756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5D50DF-88D2-339A-E8B5-BC4602079B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7433" y="3258979"/>
            <a:ext cx="4394567" cy="2875611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19747AA8-D27A-64F0-7824-E57D543FBE99}"/>
              </a:ext>
            </a:extLst>
          </p:cNvPr>
          <p:cNvGrpSpPr/>
          <p:nvPr/>
        </p:nvGrpSpPr>
        <p:grpSpPr>
          <a:xfrm>
            <a:off x="759214" y="5728328"/>
            <a:ext cx="10834909" cy="1154162"/>
            <a:chOff x="759214" y="5728328"/>
            <a:chExt cx="10834909" cy="11541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CC072D4-7C50-364D-EF61-CAEE3CF6AF29}"/>
                    </a:ext>
                  </a:extLst>
                </p:cNvPr>
                <p:cNvSpPr txBox="1"/>
                <p:nvPr/>
              </p:nvSpPr>
              <p:spPr>
                <a:xfrm>
                  <a:off x="759214" y="5728328"/>
                  <a:ext cx="5791536" cy="115416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342900" indent="-34290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23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300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r>
                    <a:rPr lang="en-US" sz="2300" dirty="0">
                      <a:sym typeface="Wingdings" pitchFamily="2" charset="2"/>
                    </a:rPr>
                    <a:t> different for each momentum transfer </a:t>
                  </a:r>
                  <a:br>
                    <a:rPr lang="en-US" sz="2300" dirty="0">
                      <a:sym typeface="Wingdings" pitchFamily="2" charset="2"/>
                    </a:rPr>
                  </a:br>
                  <a:r>
                    <a:rPr lang="en-US" sz="2300" dirty="0">
                      <a:sym typeface="Wingdings" pitchFamily="2" charset="2"/>
                    </a:rPr>
                    <a:t>even at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a14:m>
                  <a:r>
                    <a:rPr lang="en-US" sz="2000" dirty="0">
                      <a:sym typeface="Wingdings" pitchFamily="2" charset="2"/>
                    </a:rPr>
                    <a:t> </a:t>
                  </a:r>
                  <a:r>
                    <a:rPr lang="en-US" sz="2300" dirty="0">
                      <a:sym typeface="Wingdings" pitchFamily="2" charset="2"/>
                    </a:rPr>
                    <a:t>fixed. </a:t>
                  </a:r>
                </a:p>
                <a:p>
                  <a:pPr marL="342900" indent="-342900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23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r>
                    <a:rPr lang="en-US" sz="2300" dirty="0">
                      <a:sym typeface="Wingdings" pitchFamily="2" charset="2"/>
                    </a:rPr>
                    <a:t> depends on mass </a:t>
                  </a:r>
                  <a:endParaRPr lang="en-US" sz="23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CC072D4-7C50-364D-EF61-CAEE3CF6AF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9214" y="5728328"/>
                  <a:ext cx="5791536" cy="1154162"/>
                </a:xfrm>
                <a:prstGeom prst="rect">
                  <a:avLst/>
                </a:prstGeom>
                <a:blipFill>
                  <a:blip r:embed="rId9"/>
                  <a:stretch>
                    <a:fillRect l="-1535" t="-4396" b="-109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833EEBD-4107-1A0F-AE30-48498208E547}"/>
                    </a:ext>
                  </a:extLst>
                </p:cNvPr>
                <p:cNvSpPr txBox="1"/>
                <p:nvPr/>
              </p:nvSpPr>
              <p:spPr>
                <a:xfrm>
                  <a:off x="8071458" y="6038084"/>
                  <a:ext cx="3522665" cy="83785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a14:m>
                  <a:r>
                    <a:rPr lang="en-US" sz="2400" dirty="0">
                      <a:sym typeface="Wingdings" pitchFamily="2" charset="2"/>
                    </a:rPr>
                    <a:t> defines reliability</a:t>
                  </a:r>
                  <a:br>
                    <a:rPr lang="en-US" sz="2400" dirty="0">
                      <a:sym typeface="Wingdings" pitchFamily="2" charset="2"/>
                    </a:rPr>
                  </a:br>
                  <a:r>
                    <a:rPr lang="en-US" sz="2400" dirty="0">
                      <a:sym typeface="Wingdings" pitchFamily="2" charset="2"/>
                    </a:rPr>
                    <a:t> of calculation  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833EEBD-4107-1A0F-AE30-48498208E5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1458" y="6038084"/>
                  <a:ext cx="3522665" cy="837858"/>
                </a:xfrm>
                <a:prstGeom prst="rect">
                  <a:avLst/>
                </a:prstGeom>
                <a:blipFill>
                  <a:blip r:embed="rId11"/>
                  <a:stretch>
                    <a:fillRect l="-719" t="-4478" b="-149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C04AAB9-3EEF-D917-433A-AA5B996B0E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3810000"/>
          <a:ext cx="8128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0" imgH="0" progId="Equation.DSMT4">
                  <p:embed/>
                </p:oleObj>
              </mc:Choice>
              <mc:Fallback>
                <p:oleObj r:id="rId12" imgW="0" imgH="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/>
                    <p:spPr>
                      <a:xfrm>
                        <a:off x="4927600" y="3810000"/>
                        <a:ext cx="8128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894CF148-EA7C-C3B4-51CD-C449DEF5A8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88590" y="196043"/>
            <a:ext cx="3080578" cy="3999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BF572DA-241A-8BD1-063A-61313A3D3442}"/>
              </a:ext>
            </a:extLst>
          </p:cNvPr>
          <p:cNvSpPr txBox="1"/>
          <p:nvPr/>
        </p:nvSpPr>
        <p:spPr>
          <a:xfrm flipH="1">
            <a:off x="11569148" y="6297714"/>
            <a:ext cx="535766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15792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008A4-E2B5-1CD3-5A81-4DAC09D08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E17CCA0-010B-E02B-B871-084C3A3FD4FF}"/>
              </a:ext>
            </a:extLst>
          </p:cNvPr>
          <p:cNvGrpSpPr/>
          <p:nvPr/>
        </p:nvGrpSpPr>
        <p:grpSpPr>
          <a:xfrm>
            <a:off x="-26894" y="1460515"/>
            <a:ext cx="7155180" cy="5434851"/>
            <a:chOff x="1035625" y="867508"/>
            <a:chExt cx="7870698" cy="597833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FD5944B-712C-BA5A-4810-493B59C7B2FC}"/>
                </a:ext>
              </a:extLst>
            </p:cNvPr>
            <p:cNvGrpSpPr/>
            <p:nvPr/>
          </p:nvGrpSpPr>
          <p:grpSpPr>
            <a:xfrm>
              <a:off x="1035625" y="867508"/>
              <a:ext cx="7870698" cy="5978336"/>
              <a:chOff x="2363549" y="1847147"/>
              <a:chExt cx="5970096" cy="5022142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6A5B918-385D-055B-60BF-2EA463A667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74411" y="1847147"/>
                <a:ext cx="5953801" cy="1834960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58434D1-E596-930C-6892-3235BB2575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68980" y="3443339"/>
                <a:ext cx="5964665" cy="1838308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AF4D33C-1CC7-3AD2-4414-9E130D925F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63549" y="5030981"/>
                <a:ext cx="5964663" cy="1838308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A471D9-BB00-102A-1E58-E36065CF70FA}"/>
                </a:ext>
              </a:extLst>
            </p:cNvPr>
            <p:cNvSpPr txBox="1"/>
            <p:nvPr/>
          </p:nvSpPr>
          <p:spPr>
            <a:xfrm>
              <a:off x="1490431" y="966764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Pion (u)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796ADFB-108D-D5FA-646F-7233542A0AC0}"/>
                </a:ext>
              </a:extLst>
            </p:cNvPr>
            <p:cNvSpPr txBox="1"/>
            <p:nvPr/>
          </p:nvSpPr>
          <p:spPr>
            <a:xfrm>
              <a:off x="1482416" y="2833307"/>
              <a:ext cx="10008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Kaon (u)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C948EC-34D8-B8F2-9F80-B899FD13CE9A}"/>
                </a:ext>
              </a:extLst>
            </p:cNvPr>
            <p:cNvSpPr txBox="1"/>
            <p:nvPr/>
          </p:nvSpPr>
          <p:spPr>
            <a:xfrm>
              <a:off x="1465457" y="4794743"/>
              <a:ext cx="9848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Kaon (s)</a:t>
              </a: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C9C3CB26-70BB-1669-F1D5-139A19B5C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9503" y="1460515"/>
            <a:ext cx="6143678" cy="54102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4A4AF1-79BF-0DDC-7499-5E4B132C81C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-174133"/>
                <a:ext cx="10515600" cy="1325563"/>
              </a:xfrm>
            </p:spPr>
            <p:txBody>
              <a:bodyPr/>
              <a:lstStyle/>
              <a:p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(Selected) Matrix Elements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4A4AF1-79BF-0DDC-7499-5E4B132C81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-174133"/>
                <a:ext cx="10515600" cy="1325563"/>
              </a:xfrm>
              <a:blipFill>
                <a:blip r:embed="rId7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165EE117-7135-A81D-0E7D-17EA41697828}"/>
              </a:ext>
            </a:extLst>
          </p:cNvPr>
          <p:cNvSpPr txBox="1"/>
          <p:nvPr/>
        </p:nvSpPr>
        <p:spPr>
          <a:xfrm>
            <a:off x="2954215" y="979870"/>
            <a:ext cx="219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Statistics:9,584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CA2814-8E70-38CD-2C31-4B48C6AC0559}"/>
                  </a:ext>
                </a:extLst>
              </p:cNvPr>
              <p:cNvSpPr txBox="1"/>
              <p:nvPr/>
            </p:nvSpPr>
            <p:spPr>
              <a:xfrm>
                <a:off x="285235" y="941398"/>
                <a:ext cx="23475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3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1.25 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𝐺𝑒𝑉</m:t>
                      </m:r>
                    </m:oMath>
                  </m:oMathPara>
                </a14:m>
                <a:endParaRPr lang="en-US" sz="23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CA2814-8E70-38CD-2C31-4B48C6AC05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35" y="941398"/>
                <a:ext cx="234754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A9E12F19-72BF-BA18-97FA-7980822D74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5692" y="1540275"/>
            <a:ext cx="973015" cy="9435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B40B9FA-F672-F585-B0C8-D58D06AB2D6E}"/>
                  </a:ext>
                </a:extLst>
              </p:cNvPr>
              <p:cNvSpPr txBox="1"/>
              <p:nvPr/>
            </p:nvSpPr>
            <p:spPr>
              <a:xfrm>
                <a:off x="6427589" y="939448"/>
                <a:ext cx="23475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3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1.67 </m:t>
                      </m:r>
                      <m:r>
                        <a:rPr lang="en-US" sz="23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𝐺𝑒𝑉</m:t>
                      </m:r>
                    </m:oMath>
                  </m:oMathPara>
                </a14:m>
                <a:endParaRPr lang="en-US" sz="23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B40B9FA-F672-F585-B0C8-D58D06AB2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589" y="939448"/>
                <a:ext cx="2347546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5D034426-8D72-189C-A657-458395D22F9E}"/>
              </a:ext>
            </a:extLst>
          </p:cNvPr>
          <p:cNvSpPr txBox="1"/>
          <p:nvPr/>
        </p:nvSpPr>
        <p:spPr>
          <a:xfrm>
            <a:off x="9882955" y="518205"/>
            <a:ext cx="1659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Statistics:</a:t>
            </a:r>
          </a:p>
          <a:p>
            <a:pPr algn="ctr"/>
            <a:r>
              <a:rPr lang="en-US" dirty="0"/>
              <a:t>Pion=57,504</a:t>
            </a:r>
          </a:p>
          <a:p>
            <a:pPr algn="ctr"/>
            <a:r>
              <a:rPr lang="en-US" dirty="0"/>
              <a:t>Kaon=28,752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6E44CB3-601F-5856-E2C7-F0F6076594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8704" y="1510143"/>
            <a:ext cx="865476" cy="97366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BA87EC9-1163-06D9-D833-4D8D2F5E7217}"/>
              </a:ext>
            </a:extLst>
          </p:cNvPr>
          <p:cNvSpPr txBox="1"/>
          <p:nvPr/>
        </p:nvSpPr>
        <p:spPr>
          <a:xfrm>
            <a:off x="6339945" y="1510143"/>
            <a:ext cx="849883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Pion (u)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5B90C0-D0B7-3BA3-3C41-0BB893DF767A}"/>
              </a:ext>
            </a:extLst>
          </p:cNvPr>
          <p:cNvSpPr txBox="1"/>
          <p:nvPr/>
        </p:nvSpPr>
        <p:spPr>
          <a:xfrm>
            <a:off x="6332659" y="3207000"/>
            <a:ext cx="909865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Kaon (u)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4F2CC5-2AA3-23A5-3703-36C7E5277C06}"/>
              </a:ext>
            </a:extLst>
          </p:cNvPr>
          <p:cNvSpPr txBox="1"/>
          <p:nvPr/>
        </p:nvSpPr>
        <p:spPr>
          <a:xfrm>
            <a:off x="6317241" y="4990124"/>
            <a:ext cx="89529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Kaon (s)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B552C10-A4AC-9288-44B1-5B4C940D6638}"/>
              </a:ext>
            </a:extLst>
          </p:cNvPr>
          <p:cNvCxnSpPr>
            <a:cxnSpLocks/>
          </p:cNvCxnSpPr>
          <p:nvPr/>
        </p:nvCxnSpPr>
        <p:spPr>
          <a:xfrm>
            <a:off x="5939503" y="1203008"/>
            <a:ext cx="0" cy="5667791"/>
          </a:xfrm>
          <a:prstGeom prst="line">
            <a:avLst/>
          </a:prstGeom>
          <a:ln w="50800" cmpd="sng">
            <a:solidFill>
              <a:srgbClr val="FF46FF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2C17F51-8492-6034-D4A8-AD33F0FBD843}"/>
              </a:ext>
            </a:extLst>
          </p:cNvPr>
          <p:cNvSpPr txBox="1"/>
          <p:nvPr/>
        </p:nvSpPr>
        <p:spPr>
          <a:xfrm flipH="1">
            <a:off x="11569148" y="6297714"/>
            <a:ext cx="535766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197343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411E9-B23F-75F4-12AA-8CF04B81E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e:Temple T logo.svg - Wikimedia Commons">
            <a:extLst>
              <a:ext uri="{FF2B5EF4-FFF2-40B4-BE49-F238E27FC236}">
                <a16:creationId xmlns:a16="http://schemas.microsoft.com/office/drawing/2014/main" id="{129A3F31-703B-E673-A747-D3D24261F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894" y="6172200"/>
            <a:ext cx="624258" cy="7126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04FE0A5-D9A7-B42C-BE02-8D186ED1E7B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7222"/>
                <a:ext cx="10515600" cy="626005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Bare 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04FE0A5-D9A7-B42C-BE02-8D186ED1E7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7222"/>
                <a:ext cx="10515600" cy="626005"/>
              </a:xfrm>
              <a:blipFill>
                <a:blip r:embed="rId3"/>
                <a:stretch>
                  <a:fillRect l="-2171" t="-28000" b="-4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DDCB7FA-30C1-AE3A-EBDD-79FBF48FF2C0}"/>
              </a:ext>
            </a:extLst>
          </p:cNvPr>
          <p:cNvSpPr txBox="1"/>
          <p:nvPr/>
        </p:nvSpPr>
        <p:spPr>
          <a:xfrm>
            <a:off x="1429464" y="3013843"/>
            <a:ext cx="1000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Kaon (u)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5EA2D78-8EEB-3158-16E0-6017F4FB626C}"/>
              </a:ext>
            </a:extLst>
          </p:cNvPr>
          <p:cNvGrpSpPr/>
          <p:nvPr/>
        </p:nvGrpSpPr>
        <p:grpSpPr>
          <a:xfrm>
            <a:off x="-33278" y="1055967"/>
            <a:ext cx="6822965" cy="5828927"/>
            <a:chOff x="-33278" y="1055967"/>
            <a:chExt cx="6822965" cy="582892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8EA72C3-6413-36DD-5D9D-4BF4A83BC35F}"/>
                </a:ext>
              </a:extLst>
            </p:cNvPr>
            <p:cNvGrpSpPr/>
            <p:nvPr/>
          </p:nvGrpSpPr>
          <p:grpSpPr>
            <a:xfrm>
              <a:off x="-33278" y="1055967"/>
              <a:ext cx="6759088" cy="5828927"/>
              <a:chOff x="2338738" y="1396379"/>
              <a:chExt cx="5998309" cy="4960737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B18EC21-AFA2-A3E2-BDD1-ABA52797E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45800" y="1396379"/>
                <a:ext cx="5991247" cy="1823422"/>
              </a:xfrm>
              <a:prstGeom prst="rect">
                <a:avLst/>
              </a:prstGeom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83C4D572-1DF9-3906-C1C3-414723D79C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38738" y="2987267"/>
                <a:ext cx="5992644" cy="1801191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1723C3F9-8248-05CB-6195-D483C7311F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44403" y="4555925"/>
                <a:ext cx="5992644" cy="1801191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4C5CB78-D337-FDF4-AC02-51A88C523CED}"/>
                </a:ext>
              </a:extLst>
            </p:cNvPr>
            <p:cNvGrpSpPr/>
            <p:nvPr/>
          </p:nvGrpSpPr>
          <p:grpSpPr>
            <a:xfrm>
              <a:off x="1429464" y="1158838"/>
              <a:ext cx="1299816" cy="4001498"/>
              <a:chOff x="3791369" y="1562457"/>
              <a:chExt cx="1299816" cy="4001498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FC3648E-4A08-7410-B5E4-DC6C247A4ABA}"/>
                  </a:ext>
                </a:extLst>
              </p:cNvPr>
              <p:cNvSpPr txBox="1"/>
              <p:nvPr/>
            </p:nvSpPr>
            <p:spPr>
              <a:xfrm>
                <a:off x="3791369" y="1562457"/>
                <a:ext cx="9348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Pion (u)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C876193-E031-0EDC-416A-31C80EDB1C48}"/>
                  </a:ext>
                </a:extLst>
              </p:cNvPr>
              <p:cNvSpPr txBox="1"/>
              <p:nvPr/>
            </p:nvSpPr>
            <p:spPr>
              <a:xfrm>
                <a:off x="4106364" y="5194623"/>
                <a:ext cx="9848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Kaon (s)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BE2F800-97EF-986D-85AD-62D16F017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70723" y="1763725"/>
              <a:ext cx="931042" cy="109438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A46752B-E0B5-64A8-BA07-1641A477D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51874" y="3550757"/>
              <a:ext cx="968741" cy="113869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993D61A-8E68-C58D-4F2C-EB222B352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33024" y="5389851"/>
              <a:ext cx="968741" cy="1138696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D25E2B8-29D8-6042-DD38-F25D65C5E73E}"/>
                </a:ext>
              </a:extLst>
            </p:cNvPr>
            <p:cNvSpPr/>
            <p:nvPr/>
          </p:nvSpPr>
          <p:spPr>
            <a:xfrm>
              <a:off x="5672769" y="1070196"/>
              <a:ext cx="1116918" cy="5330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F08718E-3C8C-7D37-0FB8-DFC0950DE21C}"/>
                  </a:ext>
                </a:extLst>
              </p:cNvPr>
              <p:cNvSpPr txBox="1"/>
              <p:nvPr/>
            </p:nvSpPr>
            <p:spPr>
              <a:xfrm>
                <a:off x="269113" y="633227"/>
                <a:ext cx="4190444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3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3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1.25 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𝐺𝑒𝑉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𝑎𝑙𝑙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3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F08718E-3C8C-7D37-0FB8-DFC0950DE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13" y="633227"/>
                <a:ext cx="4190444" cy="446276"/>
              </a:xfrm>
              <a:prstGeom prst="rect">
                <a:avLst/>
              </a:prstGeom>
              <a:blipFill>
                <a:blip r:embed="rId9"/>
                <a:stretch>
                  <a:fillRect l="-2417" t="-8333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09B4B0FF-4B8E-56C2-1557-4DCF3C0FD877}"/>
              </a:ext>
            </a:extLst>
          </p:cNvPr>
          <p:cNvGrpSpPr/>
          <p:nvPr/>
        </p:nvGrpSpPr>
        <p:grpSpPr>
          <a:xfrm>
            <a:off x="5672769" y="1397666"/>
            <a:ext cx="6900740" cy="5565266"/>
            <a:chOff x="5721934" y="1292734"/>
            <a:chExt cx="6900740" cy="556526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4EC4C7B-BF84-2CEC-A610-B90FE1BF7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214251" y="3875575"/>
              <a:ext cx="3334527" cy="2975203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483A8FB7-3A40-14B5-38CE-B60E9EBDC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721934" y="3882796"/>
              <a:ext cx="3334528" cy="2975204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A88C24F-4FBE-B836-F7B8-47B6A9F84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236531" y="1485398"/>
              <a:ext cx="3334528" cy="2975204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9CB162E-3510-7874-2F17-0A389C189F96}"/>
                </a:ext>
              </a:extLst>
            </p:cNvPr>
            <p:cNvSpPr/>
            <p:nvPr/>
          </p:nvSpPr>
          <p:spPr>
            <a:xfrm>
              <a:off x="8263373" y="3679272"/>
              <a:ext cx="846087" cy="1018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067E315-5451-D219-91E5-7FFC9FD539D9}"/>
                </a:ext>
              </a:extLst>
            </p:cNvPr>
            <p:cNvSpPr/>
            <p:nvPr/>
          </p:nvSpPr>
          <p:spPr>
            <a:xfrm>
              <a:off x="11776587" y="1292734"/>
              <a:ext cx="846087" cy="1018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56BFFBC-4D96-5019-E0ED-A2D701E0A9DC}"/>
                </a:ext>
              </a:extLst>
            </p:cNvPr>
            <p:cNvSpPr/>
            <p:nvPr/>
          </p:nvSpPr>
          <p:spPr>
            <a:xfrm>
              <a:off x="11724972" y="4135967"/>
              <a:ext cx="846087" cy="601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94AE41A-505F-4FEE-6B87-776F2B593109}"/>
                  </a:ext>
                </a:extLst>
              </p:cNvPr>
              <p:cNvSpPr txBox="1"/>
              <p:nvPr/>
            </p:nvSpPr>
            <p:spPr>
              <a:xfrm>
                <a:off x="6006742" y="227648"/>
                <a:ext cx="5415111" cy="2585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solidFill>
                      <a:srgbClr val="000000"/>
                    </a:solidFill>
                    <a:latin typeface="Helvetica Neue" panose="02000503000000020004" pitchFamily="2" charset="0"/>
                  </a:rPr>
                  <a:t>Good signal quality for most values of </a:t>
                </a:r>
                <a14:m>
                  <m:oMath xmlns:m="http://schemas.openxmlformats.org/officeDocument/2006/math">
                    <m:r>
                      <a:rPr lang="en-US" sz="230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30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sz="2300" dirty="0">
                    <a:solidFill>
                      <a:srgbClr val="000000"/>
                    </a:solidFill>
                    <a:latin typeface="Helvetica Neue" panose="02000503000000020004" pitchFamily="2" charset="0"/>
                  </a:rPr>
                  <a:t>, but large values unreliable</a:t>
                </a:r>
                <a:br>
                  <a:rPr lang="en-US" sz="2300" dirty="0">
                    <a:solidFill>
                      <a:srgbClr val="000000"/>
                    </a:solidFill>
                    <a:latin typeface="Helvetica Neue" panose="02000503000000020004" pitchFamily="2" charset="0"/>
                  </a:rPr>
                </a:br>
                <a:r>
                  <a:rPr lang="en-US" sz="2300" dirty="0">
                    <a:solidFill>
                      <a:srgbClr val="000000"/>
                    </a:solidFill>
                    <a:latin typeface="Helvetica Neue" panose="02000503000000020004" pitchFamily="2" charset="0"/>
                  </a:rPr>
                  <a:t>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solidFill>
                      <a:srgbClr val="000000"/>
                    </a:solidFill>
                    <a:latin typeface="Helvetica Neue" panose="02000503000000020004" pitchFamily="2" charset="0"/>
                  </a:rPr>
                  <a:t>Similar qualitative behavior for pion and kaon</a:t>
                </a:r>
                <a:br>
                  <a:rPr lang="en-US" sz="2300" dirty="0">
                    <a:solidFill>
                      <a:srgbClr val="000000"/>
                    </a:solidFill>
                    <a:latin typeface="Helvetica Neue" panose="02000503000000020004" pitchFamily="2" charset="0"/>
                  </a:rPr>
                </a:br>
                <a:endParaRPr lang="en-US" sz="2300" dirty="0">
                  <a:solidFill>
                    <a:srgbClr val="000000"/>
                  </a:solidFill>
                  <a:latin typeface="Helvetica Neue" panose="02000503000000020004" pitchFamily="2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el-GR" sz="2400" i="1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300" dirty="0">
                  <a:solidFill>
                    <a:srgbClr val="000000"/>
                  </a:solidFill>
                  <a:latin typeface="Helvetica Neue" panose="02000503000000020004" pitchFamily="2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94AE41A-505F-4FEE-6B87-776F2B5931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742" y="227648"/>
                <a:ext cx="5415111" cy="2585323"/>
              </a:xfrm>
              <a:prstGeom prst="rect">
                <a:avLst/>
              </a:prstGeom>
              <a:blipFill>
                <a:blip r:embed="rId13"/>
                <a:stretch>
                  <a:fillRect l="-1402" t="-1463" b="-3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77DB4DE-4E5B-1887-2342-4F3AAD86C69F}"/>
                  </a:ext>
                </a:extLst>
              </p:cNvPr>
              <p:cNvSpPr txBox="1"/>
              <p:nvPr/>
            </p:nvSpPr>
            <p:spPr>
              <a:xfrm>
                <a:off x="5926376" y="3024341"/>
                <a:ext cx="3288879" cy="14223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el-GR" sz="2000" i="1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=2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el-GR" sz="2000" i="1"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</m:oMath>
                </a14:m>
                <a:br>
                  <a:rPr lang="en-US" sz="2000" dirty="0">
                    <a:latin typeface="Helvetica Neue" panose="02000503000000020004" pitchFamily="2" charset="0"/>
                  </a:rPr>
                </a:br>
                <a:endParaRPr lang="en-US" sz="2000" dirty="0">
                  <a:latin typeface="Helvetica Neue" panose="02000503000000020004" pitchFamily="2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solidFill>
                      <a:srgbClr val="000000"/>
                    </a:solidFill>
                    <a:latin typeface="Helvetica Neue" panose="02000503000000020004" pitchFamily="2" charset="0"/>
                  </a:rPr>
                  <a:t>Focus on results for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3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300" b="0" i="0" smtClean="0">
                        <a:latin typeface="Cambria Math" panose="02040503050406030204" pitchFamily="18" charset="0"/>
                      </a:rPr>
                      <m:t>/</m:t>
                    </m:r>
                    <m:sSubSup>
                      <m:sSubSupPr>
                        <m:ctrlPr>
                          <a:rPr lang="en-US" sz="23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300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sz="23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23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0.85 </m:t>
                    </m:r>
                  </m:oMath>
                </a14:m>
                <a:endParaRPr lang="en-US" sz="2300" dirty="0">
                  <a:solidFill>
                    <a:srgbClr val="000000"/>
                  </a:solidFill>
                  <a:latin typeface="Helvetica Neue" panose="02000503000000020004" pitchFamily="2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77DB4DE-4E5B-1887-2342-4F3AAD86C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376" y="3024341"/>
                <a:ext cx="3288879" cy="1422312"/>
              </a:xfrm>
              <a:prstGeom prst="rect">
                <a:avLst/>
              </a:prstGeom>
              <a:blipFill>
                <a:blip r:embed="rId14"/>
                <a:stretch>
                  <a:fillRect l="-2308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Picture 44">
            <a:extLst>
              <a:ext uri="{FF2B5EF4-FFF2-40B4-BE49-F238E27FC236}">
                <a16:creationId xmlns:a16="http://schemas.microsoft.com/office/drawing/2014/main" id="{1E4E15A0-320C-43A5-A378-986B9A6BCDA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33316" y="6090276"/>
            <a:ext cx="1161961" cy="7677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FB1FE2-592C-B20A-865E-13BB81EDB641}"/>
              </a:ext>
            </a:extLst>
          </p:cNvPr>
          <p:cNvSpPr txBox="1"/>
          <p:nvPr/>
        </p:nvSpPr>
        <p:spPr>
          <a:xfrm flipH="1">
            <a:off x="11569148" y="6297714"/>
            <a:ext cx="535766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166683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07384-EFF2-B1E0-2121-CF18AD231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EAA27-B6C5-47E2-B715-5D1604E85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83" y="1"/>
            <a:ext cx="10515600" cy="68954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Quasi-GPDs in x-space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9600536-DE07-691B-C01B-0A80935D9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342" y="610966"/>
            <a:ext cx="3119208" cy="219456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B28DFCB-68F1-0B9C-6A6E-35DB7299D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2" y="610966"/>
            <a:ext cx="3065184" cy="219456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9573DA5-1816-E729-FE6D-E0B83ACE3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22" y="610966"/>
            <a:ext cx="3119208" cy="219456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B420BB4-2A67-B876-6C3D-6A1AD916AF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38699"/>
            <a:ext cx="3065184" cy="21945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F82349B-C3DF-4E32-CCEB-5EEA0C11C4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466432"/>
            <a:ext cx="3065184" cy="21945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F8D823D-96D8-D1C1-3483-3EAF315A52B5}"/>
                  </a:ext>
                </a:extLst>
              </p:cNvPr>
              <p:cNvSpPr txBox="1"/>
              <p:nvPr/>
            </p:nvSpPr>
            <p:spPr>
              <a:xfrm>
                <a:off x="9232280" y="1300514"/>
                <a:ext cx="2959720" cy="4693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solidFill>
                      <a:srgbClr val="000000"/>
                    </a:solidFill>
                    <a:latin typeface="Helvetica Neue" panose="02000503000000020004" pitchFamily="2" charset="0"/>
                  </a:rPr>
                  <a:t>Same trend for other </a:t>
                </a:r>
                <a14:m>
                  <m:oMath xmlns:m="http://schemas.openxmlformats.org/officeDocument/2006/math">
                    <m:r>
                      <a:rPr lang="en-US" sz="2300" dirty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30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300" dirty="0"/>
                  <a:t> combinations</a:t>
                </a:r>
                <a:br>
                  <a:rPr lang="en-US" sz="2300" dirty="0"/>
                </a:br>
                <a:endParaRPr lang="en-US" sz="23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/>
                  <a:t>BG and ANN share similarities in intermediate-x region</a:t>
                </a:r>
                <a:br>
                  <a:rPr lang="en-US" sz="2300" dirty="0"/>
                </a:br>
                <a:endParaRPr lang="en-US" sz="23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/>
                  <a:t>Reconstruction method has impact to the light-cone distribution 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F8D823D-96D8-D1C1-3483-3EAF315A5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280" y="1300514"/>
                <a:ext cx="2959720" cy="4693593"/>
              </a:xfrm>
              <a:prstGeom prst="rect">
                <a:avLst/>
              </a:prstGeom>
              <a:blipFill>
                <a:blip r:embed="rId7"/>
                <a:stretch>
                  <a:fillRect l="-2553" t="-1081" r="-1277" b="-18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B6CE90CD-CD3E-408B-A980-4F06134647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984" y="2538699"/>
            <a:ext cx="3065184" cy="21945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7976152-DB2F-0DC3-59AA-9132D919E5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9984" y="4466432"/>
            <a:ext cx="3065184" cy="21945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7E82BF-9010-DF6F-4EC9-B2B843796B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9968" y="2538699"/>
            <a:ext cx="3065184" cy="21945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9C3A5D1-5A29-388B-4DDA-AE8AEB69BB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22366" y="4466432"/>
            <a:ext cx="3065184" cy="2194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CAC4BD-414D-E394-85A9-7CEB72283131}"/>
              </a:ext>
            </a:extLst>
          </p:cNvPr>
          <p:cNvSpPr txBox="1"/>
          <p:nvPr/>
        </p:nvSpPr>
        <p:spPr>
          <a:xfrm flipH="1">
            <a:off x="11569148" y="6297714"/>
            <a:ext cx="535766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846018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F0157-DDC3-38D4-F6AB-DB9F2991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33784D7-0972-9DED-95F2-34E498EF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993" y="0"/>
            <a:ext cx="10515600" cy="861391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Light-cone GPDs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102B-0D41-D7B7-BF68-600B467F1AF5}"/>
              </a:ext>
            </a:extLst>
          </p:cNvPr>
          <p:cNvSpPr txBox="1"/>
          <p:nvPr/>
        </p:nvSpPr>
        <p:spPr>
          <a:xfrm flipH="1">
            <a:off x="11569148" y="6297714"/>
            <a:ext cx="535766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18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D25D4E75-9448-AFC7-A84E-872DBE1F3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807" y="607488"/>
            <a:ext cx="3315523" cy="219456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778989E-273D-AA08-6C01-4FC01D7B4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4699" y="607488"/>
            <a:ext cx="3261843" cy="219456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12B5FC8-1259-2985-D7F7-F0DAE1AFD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599" y="608928"/>
            <a:ext cx="3261843" cy="219456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40D038B-1FB8-5D59-2C9B-8F5032CF1C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292" y="2632335"/>
            <a:ext cx="3315523" cy="21945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6752FD5-31CB-3368-69E7-CDD59762A6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9801" y="2632335"/>
            <a:ext cx="3261843" cy="219456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BEBFF33-590C-1428-4783-6D23F6D8D9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238" y="2633775"/>
            <a:ext cx="3261843" cy="219456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C6F3AE8-E843-F8ED-C8DC-A48F3221B3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0148" y="4658622"/>
            <a:ext cx="3315523" cy="219456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8C51B22-747E-4B91-FF76-C88B03475E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40020" y="4663440"/>
            <a:ext cx="3261843" cy="219456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428ABAA-5BE1-14C6-9CA8-20CC8969B8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79544" y="4647238"/>
            <a:ext cx="3261843" cy="219456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80B6595-A747-6E87-C2D9-CB1C3E78372F}"/>
              </a:ext>
            </a:extLst>
          </p:cNvPr>
          <p:cNvSpPr txBox="1"/>
          <p:nvPr/>
        </p:nvSpPr>
        <p:spPr>
          <a:xfrm>
            <a:off x="9445869" y="728260"/>
            <a:ext cx="2959720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BG and ANN differences in quasi-GPDs appear as small differences in intermediate-x region</a:t>
            </a:r>
            <a:br>
              <a:rPr lang="en-US" sz="2300" dirty="0"/>
            </a:br>
            <a:endParaRPr lang="en-US" sz="23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Anti-quark region not reliable</a:t>
            </a:r>
            <a:br>
              <a:rPr lang="en-US" sz="2300" dirty="0"/>
            </a:br>
            <a:endParaRPr lang="en-US" sz="23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Small- and large-x suffer from increased uncertainties</a:t>
            </a:r>
          </a:p>
        </p:txBody>
      </p:sp>
    </p:spTree>
    <p:extLst>
      <p:ext uri="{BB962C8B-B14F-4D97-AF65-F5344CB8AC3E}">
        <p14:creationId xmlns:p14="http://schemas.microsoft.com/office/powerpoint/2010/main" val="2876871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D5609-B2F5-781B-0F64-06D10C06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770CA-B7C2-EA6A-D461-8D2445D8CD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Summary and Future Work</a:t>
            </a:r>
          </a:p>
        </p:txBody>
      </p:sp>
    </p:spTree>
    <p:extLst>
      <p:ext uri="{BB962C8B-B14F-4D97-AF65-F5344CB8AC3E}">
        <p14:creationId xmlns:p14="http://schemas.microsoft.com/office/powerpoint/2010/main" val="566326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00777-8CEC-93B7-A5D1-7414111BA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4A22D-A532-FFA2-5D12-749DE56D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33284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Outline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80DBD-6A35-B5B2-0D69-9D5331AAA020}"/>
              </a:ext>
            </a:extLst>
          </p:cNvPr>
          <p:cNvSpPr txBox="1"/>
          <p:nvPr/>
        </p:nvSpPr>
        <p:spPr>
          <a:xfrm>
            <a:off x="729343" y="980769"/>
            <a:ext cx="10624457" cy="559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800"/>
              </a:spcAft>
              <a:buFont typeface="+mj-lt"/>
              <a:buAutoNum type="arabicPeriod"/>
            </a:pPr>
            <a:r>
              <a:rPr lang="en-US" sz="2400" dirty="0"/>
              <a:t>Motivation and x-dependent GPDs from LQCD</a:t>
            </a:r>
            <a:br>
              <a:rPr lang="en-US" sz="1000" dirty="0"/>
            </a:br>
            <a:endParaRPr lang="en-US" sz="1000" dirty="0"/>
          </a:p>
          <a:p>
            <a:pPr marL="342900" indent="-342900">
              <a:spcAft>
                <a:spcPts val="800"/>
              </a:spcAft>
              <a:buAutoNum type="arabicPeriod"/>
            </a:pPr>
            <a:r>
              <a:rPr lang="en-US" sz="2400" dirty="0"/>
              <a:t>Methodology: </a:t>
            </a:r>
            <a:r>
              <a:rPr lang="en-US" sz="2400" b="1" dirty="0" err="1"/>
              <a:t>LaMET</a:t>
            </a:r>
            <a:endParaRPr lang="en-US" sz="2400" b="1" dirty="0"/>
          </a:p>
          <a:p>
            <a:pPr marL="800100" lvl="1" indent="-342900">
              <a:spcAft>
                <a:spcPts val="400"/>
              </a:spcAft>
              <a:buFont typeface="Wingdings" pitchFamily="2" charset="2"/>
              <a:buChar char="v"/>
            </a:pPr>
            <a:r>
              <a:rPr lang="en-US" sz="2000" dirty="0"/>
              <a:t>Asymmetric Frame</a:t>
            </a:r>
          </a:p>
          <a:p>
            <a:pPr marL="800100" lvl="1" indent="-342900">
              <a:spcAft>
                <a:spcPts val="400"/>
              </a:spcAft>
              <a:buFont typeface="Wingdings" pitchFamily="2" charset="2"/>
              <a:buChar char="v"/>
            </a:pPr>
            <a:r>
              <a:rPr lang="en-US" sz="2000" dirty="0"/>
              <a:t>Analysis of Approach</a:t>
            </a:r>
          </a:p>
          <a:p>
            <a:pPr marL="800100" lvl="1" indent="-342900">
              <a:spcAft>
                <a:spcPts val="400"/>
              </a:spcAft>
              <a:buFont typeface="Wingdings" pitchFamily="2" charset="2"/>
              <a:buChar char="v"/>
            </a:pPr>
            <a:r>
              <a:rPr lang="en-US" sz="2000" dirty="0"/>
              <a:t>Pion and Kaon Hybrid Renormalization</a:t>
            </a:r>
          </a:p>
          <a:p>
            <a:pPr marL="800100" lvl="1" indent="-342900">
              <a:spcAft>
                <a:spcPts val="400"/>
              </a:spcAft>
              <a:buFont typeface="Wingdings" pitchFamily="2" charset="2"/>
              <a:buChar char="v"/>
            </a:pPr>
            <a:r>
              <a:rPr lang="en-US" sz="2000" dirty="0"/>
              <a:t>Large z-extrapolation</a:t>
            </a:r>
            <a:br>
              <a:rPr lang="en-US" sz="1000" dirty="0"/>
            </a:br>
            <a:endParaRPr lang="en-US" sz="1000" dirty="0"/>
          </a:p>
          <a:p>
            <a:pPr marL="342900" indent="-342900">
              <a:spcAft>
                <a:spcPts val="800"/>
              </a:spcAft>
              <a:buAutoNum type="arabicPeriod"/>
            </a:pPr>
            <a:r>
              <a:rPr lang="en-US" sz="2400" dirty="0"/>
              <a:t>Results</a:t>
            </a:r>
          </a:p>
          <a:p>
            <a:pPr marL="800100" lvl="1" indent="-342900">
              <a:spcAft>
                <a:spcPts val="400"/>
              </a:spcAft>
              <a:buFont typeface="Wingdings" pitchFamily="2" charset="2"/>
              <a:buChar char="v"/>
            </a:pPr>
            <a:r>
              <a:rPr lang="en-US" sz="2000" dirty="0"/>
              <a:t>Matrix elements</a:t>
            </a:r>
          </a:p>
          <a:p>
            <a:pPr marL="800100" lvl="1" indent="-342900">
              <a:spcAft>
                <a:spcPts val="400"/>
              </a:spcAft>
              <a:buFont typeface="Wingdings" pitchFamily="2" charset="2"/>
              <a:buChar char="v"/>
            </a:pPr>
            <a:r>
              <a:rPr lang="en-US" sz="2000" dirty="0"/>
              <a:t>Amplitudes</a:t>
            </a:r>
          </a:p>
          <a:p>
            <a:pPr marL="800100" lvl="1" indent="-342900">
              <a:spcAft>
                <a:spcPts val="400"/>
              </a:spcAft>
              <a:buFont typeface="Wingdings" pitchFamily="2" charset="2"/>
              <a:buChar char="v"/>
            </a:pPr>
            <a:r>
              <a:rPr lang="en-US" sz="2000" dirty="0"/>
              <a:t>Quasi-GPDs</a:t>
            </a:r>
          </a:p>
          <a:p>
            <a:pPr marL="800100" lvl="1" indent="-342900">
              <a:spcAft>
                <a:spcPts val="400"/>
              </a:spcAft>
              <a:buFont typeface="Wingdings" pitchFamily="2" charset="2"/>
              <a:buChar char="v"/>
            </a:pPr>
            <a:r>
              <a:rPr lang="en-US" sz="2000" dirty="0"/>
              <a:t>Light Cone GPDs</a:t>
            </a:r>
            <a:br>
              <a:rPr lang="en-US" sz="1000" dirty="0"/>
            </a:br>
            <a:endParaRPr lang="en-US" sz="1000" dirty="0"/>
          </a:p>
          <a:p>
            <a:pPr marL="342900" indent="-342900">
              <a:spcAft>
                <a:spcPts val="800"/>
              </a:spcAft>
              <a:buAutoNum type="arabicPeriod"/>
            </a:pPr>
            <a:r>
              <a:rPr lang="en-US" sz="2400" dirty="0"/>
              <a:t>Summary and Future Work</a:t>
            </a:r>
          </a:p>
          <a:p>
            <a:pPr marL="342900" indent="-342900">
              <a:spcAft>
                <a:spcPts val="800"/>
              </a:spcAft>
              <a:buAutoNum type="arabicPeriod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1DD838-654B-D748-E0EC-D43CB2B05260}"/>
              </a:ext>
            </a:extLst>
          </p:cNvPr>
          <p:cNvSpPr txBox="1"/>
          <p:nvPr/>
        </p:nvSpPr>
        <p:spPr>
          <a:xfrm flipH="1">
            <a:off x="11832772" y="6297714"/>
            <a:ext cx="272143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2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AF342E-FF48-4266-A8EA-77A75D4C9420}"/>
              </a:ext>
            </a:extLst>
          </p:cNvPr>
          <p:cNvGrpSpPr/>
          <p:nvPr/>
        </p:nvGrpSpPr>
        <p:grpSpPr>
          <a:xfrm>
            <a:off x="6995652" y="1493473"/>
            <a:ext cx="5109263" cy="4968330"/>
            <a:chOff x="6995652" y="1493473"/>
            <a:chExt cx="5109263" cy="496833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A70DEC2-1C14-EA96-7EBD-297CE1A6B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95652" y="2065378"/>
              <a:ext cx="5109263" cy="121613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65AD13-A7C8-D1A7-511C-9E6F038FB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97434" y="3429000"/>
              <a:ext cx="4263887" cy="303280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30715C-08B3-740C-D815-B440E4F06E27}"/>
                </a:ext>
              </a:extLst>
            </p:cNvPr>
            <p:cNvSpPr txBox="1"/>
            <p:nvPr/>
          </p:nvSpPr>
          <p:spPr>
            <a:xfrm>
              <a:off x="7669578" y="1493473"/>
              <a:ext cx="443533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0432FF"/>
                  </a:solidFill>
                </a:rPr>
                <a:t>Extension of PDFs calculation</a:t>
              </a:r>
              <a:endParaRPr lang="en-US" b="1" dirty="0">
                <a:solidFill>
                  <a:srgbClr val="0432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17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945B8-93F5-17CA-8C37-338B41C2A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6AAF3-12AB-72A4-659F-447BFF523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15"/>
            <a:ext cx="10515600" cy="806340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Summary and Future 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E87013-24D1-2D60-6614-45725E2A95E8}"/>
              </a:ext>
            </a:extLst>
          </p:cNvPr>
          <p:cNvSpPr txBox="1"/>
          <p:nvPr/>
        </p:nvSpPr>
        <p:spPr>
          <a:xfrm>
            <a:off x="92438" y="684031"/>
            <a:ext cx="1209956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US" sz="2400" dirty="0"/>
              <a:t>Extracting pion and kaon GPDs for a wide kinematic range is possible due to</a:t>
            </a:r>
            <a:br>
              <a:rPr lang="en-US" sz="2400" dirty="0"/>
            </a:br>
            <a:r>
              <a:rPr lang="en-US" sz="2400" dirty="0"/>
              <a:t>Lorentz-invariant parametrization utilizing asymmetric kinematic frames. </a:t>
            </a:r>
            <a:br>
              <a:rPr lang="en-US" sz="2400" dirty="0"/>
            </a:br>
            <a:r>
              <a:rPr lang="en-US" sz="2400" dirty="0"/>
              <a:t>This opens a practical path toward pion and kaon tomography from lattice QCD</a:t>
            </a:r>
            <a:br>
              <a:rPr lang="en-US" sz="1600" dirty="0"/>
            </a:br>
            <a:endParaRPr lang="en-US" sz="1600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/>
              <a:t> Improvements in renormalization (hybrid) and x-space reconstruction </a:t>
            </a:r>
            <a:br>
              <a:rPr lang="en-US" sz="2400" dirty="0"/>
            </a:br>
            <a:r>
              <a:rPr lang="en-US" sz="2400" dirty="0"/>
              <a:t>(neural networks), and exploration of large-z behavior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9CC48B-265D-959F-B490-37D4837B6319}"/>
              </a:ext>
            </a:extLst>
          </p:cNvPr>
          <p:cNvGrpSpPr/>
          <p:nvPr/>
        </p:nvGrpSpPr>
        <p:grpSpPr>
          <a:xfrm>
            <a:off x="288561" y="3007744"/>
            <a:ext cx="9170233" cy="3667833"/>
            <a:chOff x="288561" y="3007744"/>
            <a:chExt cx="9170233" cy="36678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C656409-6C85-6B90-BB9E-A48A50CDA766}"/>
                </a:ext>
              </a:extLst>
            </p:cNvPr>
            <p:cNvSpPr txBox="1"/>
            <p:nvPr/>
          </p:nvSpPr>
          <p:spPr>
            <a:xfrm>
              <a:off x="589615" y="6306245"/>
              <a:ext cx="74750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0432FF"/>
                  </a:solidFill>
                </a:rPr>
                <a:t>[Miller et al., arXiv:2606.28102], also slides of J. Miller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B1FBF4-4585-5E0F-138C-611CF1659D4B}"/>
                </a:ext>
              </a:extLst>
            </p:cNvPr>
            <p:cNvSpPr txBox="1"/>
            <p:nvPr/>
          </p:nvSpPr>
          <p:spPr>
            <a:xfrm>
              <a:off x="288561" y="3429000"/>
              <a:ext cx="9170233" cy="27699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spcAft>
                  <a:spcPts val="900"/>
                </a:spcAft>
                <a:buFont typeface="Wingdings" pitchFamily="2" charset="2"/>
                <a:buChar char="§"/>
              </a:pPr>
              <a:r>
                <a:rPr lang="en-US" sz="2400" dirty="0"/>
                <a:t>Parametrization of –t dependence and impact-parameter </a:t>
              </a:r>
              <a:br>
                <a:rPr lang="en-US" sz="2400" dirty="0"/>
              </a:br>
              <a:r>
                <a:rPr lang="en-US" sz="2400" dirty="0"/>
                <a:t>space distributions</a:t>
              </a:r>
            </a:p>
            <a:p>
              <a:pPr marL="342900" indent="-342900">
                <a:spcAft>
                  <a:spcPts val="900"/>
                </a:spcAft>
                <a:buFont typeface="Wingdings" pitchFamily="2" charset="2"/>
                <a:buChar char="§"/>
              </a:pPr>
              <a:r>
                <a:rPr lang="en-US" sz="2400" dirty="0"/>
                <a:t>GPDs from Short Distance Factorization on existing data</a:t>
              </a:r>
            </a:p>
            <a:p>
              <a:pPr marL="342900" indent="-342900">
                <a:spcAft>
                  <a:spcPts val="900"/>
                </a:spcAft>
                <a:buFont typeface="Wingdings" pitchFamily="2" charset="2"/>
                <a:buChar char="§"/>
              </a:pPr>
              <a:r>
                <a:rPr lang="en-US" sz="2400" dirty="0"/>
                <a:t>Nonzero skewness</a:t>
              </a:r>
            </a:p>
            <a:p>
              <a:pPr marL="342900" indent="-342900">
                <a:spcAft>
                  <a:spcPts val="900"/>
                </a:spcAft>
                <a:buFont typeface="Wingdings" pitchFamily="2" charset="2"/>
                <a:buChar char="§"/>
              </a:pPr>
              <a:r>
                <a:rPr lang="en-US" sz="2400" dirty="0"/>
                <a:t>Twist-3 GPDs </a:t>
              </a:r>
            </a:p>
            <a:p>
              <a:pPr marL="342900" indent="-342900">
                <a:spcAft>
                  <a:spcPts val="900"/>
                </a:spcAft>
                <a:buFont typeface="Wingdings" pitchFamily="2" charset="2"/>
                <a:buChar char="§"/>
              </a:pPr>
              <a:r>
                <a:rPr lang="en-US" sz="2400" dirty="0"/>
                <a:t>Mellin </a:t>
              </a:r>
              <a:r>
                <a:rPr lang="en-US" sz="2400" dirty="0" err="1"/>
                <a:t>momens</a:t>
              </a:r>
              <a:r>
                <a:rPr lang="en-US" sz="2400" dirty="0"/>
                <a:t> via OPE on these nonlocal operators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722772-ED1C-1D97-7070-A866A6EA8AFF}"/>
                </a:ext>
              </a:extLst>
            </p:cNvPr>
            <p:cNvSpPr txBox="1"/>
            <p:nvPr/>
          </p:nvSpPr>
          <p:spPr>
            <a:xfrm>
              <a:off x="288561" y="3007744"/>
              <a:ext cx="6738078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300" b="1" dirty="0">
                  <a:solidFill>
                    <a:srgbClr val="FF0000"/>
                  </a:solidFill>
                </a:rPr>
                <a:t>Follow-up work</a:t>
              </a:r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27A7CB3-30FE-85D5-52C6-12681DC3B818}"/>
              </a:ext>
            </a:extLst>
          </p:cNvPr>
          <p:cNvGrpSpPr/>
          <p:nvPr/>
        </p:nvGrpSpPr>
        <p:grpSpPr>
          <a:xfrm>
            <a:off x="9296950" y="2478014"/>
            <a:ext cx="2802612" cy="3828231"/>
            <a:chOff x="9296950" y="2478014"/>
            <a:chExt cx="2802612" cy="382823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20534F7-54AB-3D93-87F9-04F0DCF54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96950" y="2478014"/>
              <a:ext cx="2802612" cy="190197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7662B3C-028C-F727-E3C5-AA9478B28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96951" y="4404273"/>
              <a:ext cx="2802611" cy="190197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0C78571-FEEC-CB0C-CEA9-5D6E5D8BB0D0}"/>
              </a:ext>
            </a:extLst>
          </p:cNvPr>
          <p:cNvSpPr txBox="1"/>
          <p:nvPr/>
        </p:nvSpPr>
        <p:spPr>
          <a:xfrm flipH="1">
            <a:off x="11569148" y="6297714"/>
            <a:ext cx="535766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39035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85A09-09A4-A643-080C-310080CD3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16C9A4A-6FDC-E742-884E-1DA115547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236" y="307953"/>
            <a:ext cx="11095526" cy="1148964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chemeClr val="accent4">
                    <a:lumMod val="75000"/>
                  </a:schemeClr>
                </a:solidFill>
              </a:rPr>
              <a:t>Thank you!</a:t>
            </a:r>
          </a:p>
          <a:p>
            <a:r>
              <a:rPr lang="en-US" b="1"/>
              <a:t>Please let me know if you have any questions</a:t>
            </a:r>
            <a:endParaRPr lang="en-US" sz="2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98E758-4177-2A79-EDE3-3D17863D40FD}"/>
              </a:ext>
            </a:extLst>
          </p:cNvPr>
          <p:cNvSpPr txBox="1"/>
          <p:nvPr/>
        </p:nvSpPr>
        <p:spPr>
          <a:xfrm>
            <a:off x="3364229" y="1560966"/>
            <a:ext cx="5463540" cy="258532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/>
              <a:t>Collaborators:</a:t>
            </a:r>
            <a:r>
              <a:rPr lang="en-US" b="1" dirty="0"/>
              <a:t> </a:t>
            </a:r>
            <a:r>
              <a:rPr lang="en-US" b="1" dirty="0" err="1"/>
              <a:t>Minhuan</a:t>
            </a:r>
            <a:r>
              <a:rPr lang="en-US" b="1" dirty="0"/>
              <a:t> Chu, Krzysztof Cichy, Martha Constantinou, and Joshua Miller</a:t>
            </a:r>
            <a:endParaRPr lang="en-US" dirty="0"/>
          </a:p>
          <a:p>
            <a:endParaRPr lang="en-US" b="1" dirty="0"/>
          </a:p>
          <a:p>
            <a:r>
              <a:rPr lang="en-US" b="1" u="sng" dirty="0"/>
              <a:t>Acknowledgements: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ASCR Leadership Computing Challenge (ALCC)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DOE CSGF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NERSC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QGT Collaboration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Temple University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48E266-9F89-B2CD-5D52-63467B135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35" y="1990593"/>
            <a:ext cx="2594920" cy="18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emple University Logo, symbol, meaning, history, PNG, brand">
            <a:extLst>
              <a:ext uri="{FF2B5EF4-FFF2-40B4-BE49-F238E27FC236}">
                <a16:creationId xmlns:a16="http://schemas.microsoft.com/office/drawing/2014/main" id="{A0E6C1BF-3C74-C672-7583-57B67E519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2" r="22841"/>
          <a:stretch/>
        </p:blipFill>
        <p:spPr bwMode="auto">
          <a:xfrm>
            <a:off x="5014307" y="4398769"/>
            <a:ext cx="2163385" cy="22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National Energy Research Scientific Computing Center (NERSC) · GitHub">
            <a:extLst>
              <a:ext uri="{FF2B5EF4-FFF2-40B4-BE49-F238E27FC236}">
                <a16:creationId xmlns:a16="http://schemas.microsoft.com/office/drawing/2014/main" id="{964235C3-2C43-20FF-F8F1-618FBA455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147" y="4187746"/>
            <a:ext cx="2670254" cy="267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96A603-E1F6-E12A-E20C-E9EC6CDF7F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5590" y="1891822"/>
            <a:ext cx="2307182" cy="22130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1B501C-6477-D47B-248B-A6939035C07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21"/>
          <a:stretch>
            <a:fillRect/>
          </a:stretch>
        </p:blipFill>
        <p:spPr>
          <a:xfrm>
            <a:off x="1423799" y="4903672"/>
            <a:ext cx="2764073" cy="123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67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62061-69DE-84DD-E30D-238A0B661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7FC8D-554E-26C0-CB80-9FEC0EFB0E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4136914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964F9A-29DB-FFE4-3C2A-D640FBBC6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48" y="1501062"/>
            <a:ext cx="11475903" cy="52358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E60889D-7B12-2E8B-4F14-962A37CA1CE7}"/>
              </a:ext>
            </a:extLst>
          </p:cNvPr>
          <p:cNvSpPr txBox="1">
            <a:spLocks/>
          </p:cNvSpPr>
          <p:nvPr/>
        </p:nvSpPr>
        <p:spPr>
          <a:xfrm>
            <a:off x="838199" y="17549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Conversion from lattice units to physical</a:t>
            </a:r>
          </a:p>
        </p:txBody>
      </p:sp>
    </p:spTree>
    <p:extLst>
      <p:ext uri="{BB962C8B-B14F-4D97-AF65-F5344CB8AC3E}">
        <p14:creationId xmlns:p14="http://schemas.microsoft.com/office/powerpoint/2010/main" val="580042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39C2A-3575-7685-0EA5-FB8F0DEA7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CA1ED4B-F799-63AC-C28C-C2FE9842186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21266" y="0"/>
                <a:ext cx="10515600" cy="1325563"/>
              </a:xfrm>
            </p:spPr>
            <p:txBody>
              <a:bodyPr/>
              <a:lstStyle/>
              <a:p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LA and NLA Fits: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|−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 (Pion)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CA1ED4B-F799-63AC-C28C-C2FE984218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1266" y="0"/>
                <a:ext cx="10515600" cy="1325563"/>
              </a:xfrm>
              <a:blipFill>
                <a:blip r:embed="rId2"/>
                <a:stretch>
                  <a:fillRect l="-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C5822D3-CE96-FA07-571E-0ECD3B7C17A3}"/>
              </a:ext>
            </a:extLst>
          </p:cNvPr>
          <p:cNvSpPr txBox="1"/>
          <p:nvPr/>
        </p:nvSpPr>
        <p:spPr>
          <a:xfrm>
            <a:off x="3022600" y="3310383"/>
            <a:ext cx="6112932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125" dirty="0">
                <a:solidFill>
                  <a:srgbClr val="000000"/>
                </a:solidFill>
                <a:effectLst/>
                <a:latin typeface="Helvetica" pitchFamily="2" charset="0"/>
              </a:rPr>
              <a:t>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8A2655-4A65-FDE9-E4C2-941939DF0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364" y="1745015"/>
            <a:ext cx="4650702" cy="21803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8E0794-AAF3-7071-43EB-AF516BB29230}"/>
              </a:ext>
            </a:extLst>
          </p:cNvPr>
          <p:cNvSpPr txBox="1"/>
          <p:nvPr/>
        </p:nvSpPr>
        <p:spPr>
          <a:xfrm>
            <a:off x="597364" y="2650543"/>
            <a:ext cx="504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17B060-9C38-354F-16C0-3FFC4DEF0269}"/>
              </a:ext>
            </a:extLst>
          </p:cNvPr>
          <p:cNvSpPr txBox="1"/>
          <p:nvPr/>
        </p:nvSpPr>
        <p:spPr>
          <a:xfrm>
            <a:off x="515611" y="4843013"/>
            <a:ext cx="668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NLA: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605BC1-418A-4154-D059-CA9DCF7ED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184" y="1745015"/>
            <a:ext cx="4855420" cy="21803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4D2919-48F4-F933-8A7F-CD4AEA23D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0226" y="4231081"/>
            <a:ext cx="4650702" cy="21077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0E728B1-FFAA-8181-42C0-A1BBA348A9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5183" y="4095479"/>
            <a:ext cx="4855421" cy="22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4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C0BFD-8DEF-090F-98A5-23AD2A937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C2E028-F041-45C7-C0FE-C84C6622455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LA and NLA Fits: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|−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 (Pion)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AC2E028-F041-45C7-C0FE-C84C662245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945802E-959F-6B2A-0AA0-1FB45257B380}"/>
              </a:ext>
            </a:extLst>
          </p:cNvPr>
          <p:cNvSpPr txBox="1"/>
          <p:nvPr/>
        </p:nvSpPr>
        <p:spPr>
          <a:xfrm>
            <a:off x="3022600" y="3310383"/>
            <a:ext cx="6112932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125" dirty="0">
                <a:solidFill>
                  <a:srgbClr val="000000"/>
                </a:solidFill>
                <a:effectLst/>
                <a:latin typeface="Helvetica" pitchFamily="2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957CE1-98AD-6F7F-7476-497DAE5E0BDE}"/>
              </a:ext>
            </a:extLst>
          </p:cNvPr>
          <p:cNvSpPr txBox="1"/>
          <p:nvPr/>
        </p:nvSpPr>
        <p:spPr>
          <a:xfrm>
            <a:off x="597364" y="2650543"/>
            <a:ext cx="504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8F8DE8-4D23-A664-9267-0C0BBE3E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226" y="1690688"/>
            <a:ext cx="4526977" cy="21803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436DD6-03A0-5B8B-9DFB-223862E82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183" y="1690688"/>
            <a:ext cx="4567848" cy="20581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935B23-AC2E-874D-596F-FB3007F161D8}"/>
              </a:ext>
            </a:extLst>
          </p:cNvPr>
          <p:cNvSpPr txBox="1"/>
          <p:nvPr/>
        </p:nvSpPr>
        <p:spPr>
          <a:xfrm>
            <a:off x="515611" y="4843013"/>
            <a:ext cx="668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NLA: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3BEDB3-205D-8DB9-7782-E5F7BDABC7C2}"/>
              </a:ext>
            </a:extLst>
          </p:cNvPr>
          <p:cNvSpPr txBox="1"/>
          <p:nvPr/>
        </p:nvSpPr>
        <p:spPr>
          <a:xfrm>
            <a:off x="515611" y="4843013"/>
            <a:ext cx="668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NLA: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47DD49-DEC5-94D1-A7A1-6A424CEEE5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0226" y="4032609"/>
            <a:ext cx="4768362" cy="21803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FF0B88-AECE-BEA2-64FC-8EA22F9EC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1885" y="3974697"/>
            <a:ext cx="4714443" cy="210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12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65B6E-799A-1416-17DE-2C78DAF0D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461E8-FAA1-9617-9227-21376DBDAA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Motivation and </a:t>
            </a:r>
            <a:br>
              <a:rPr lang="en-US" dirty="0"/>
            </a:br>
            <a:r>
              <a:rPr lang="en-US" dirty="0"/>
              <a:t>x-dependent GPDs from LQCD</a:t>
            </a:r>
          </a:p>
        </p:txBody>
      </p:sp>
    </p:spTree>
    <p:extLst>
      <p:ext uri="{BB962C8B-B14F-4D97-AF65-F5344CB8AC3E}">
        <p14:creationId xmlns:p14="http://schemas.microsoft.com/office/powerpoint/2010/main" val="362254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33D49-652A-CF74-C02D-1BBE391AB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A27F9-A585-FFAE-3A65-BD8A15B04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Motivation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411C58-5965-72D4-B7BC-21FFD4F5A8B9}"/>
              </a:ext>
            </a:extLst>
          </p:cNvPr>
          <p:cNvSpPr txBox="1"/>
          <p:nvPr/>
        </p:nvSpPr>
        <p:spPr>
          <a:xfrm>
            <a:off x="597364" y="1210263"/>
            <a:ext cx="10929252" cy="240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300" b="1" dirty="0"/>
              <a:t>Why GPDs?</a:t>
            </a:r>
          </a:p>
          <a:p>
            <a:pPr lvl="0">
              <a:spcAft>
                <a:spcPts val="300"/>
              </a:spcAft>
            </a:pPr>
            <a:r>
              <a:rPr lang="en-US" sz="2300" dirty="0"/>
              <a:t>- Correlate longitudinal momentum and transverse position </a:t>
            </a:r>
          </a:p>
          <a:p>
            <a:pPr lvl="0">
              <a:spcAft>
                <a:spcPts val="300"/>
              </a:spcAft>
            </a:pPr>
            <a:r>
              <a:rPr lang="en-US" sz="2300" dirty="0"/>
              <a:t>- Unify information from PDFs, form factors (ffs), and generalized ffs</a:t>
            </a:r>
          </a:p>
          <a:p>
            <a:pPr>
              <a:spcAft>
                <a:spcPts val="300"/>
              </a:spcAft>
            </a:pPr>
            <a:r>
              <a:rPr lang="en-US" sz="2300" dirty="0"/>
              <a:t>- 3D tomography of hadrons (together with TMDs)</a:t>
            </a:r>
          </a:p>
          <a:p>
            <a:pPr lvl="0">
              <a:spcAft>
                <a:spcPts val="300"/>
              </a:spcAft>
            </a:pPr>
            <a:r>
              <a:rPr lang="en-US" sz="2300" dirty="0"/>
              <a:t>- Central goal of the EIC and Jefferson Lab science programs </a:t>
            </a:r>
          </a:p>
          <a:p>
            <a:pPr lvl="0">
              <a:spcAft>
                <a:spcPts val="300"/>
              </a:spcAft>
            </a:pPr>
            <a:r>
              <a:rPr lang="en-US" sz="2300" dirty="0"/>
              <a:t>- Lattice results can constrain global analyses and GPD parametrizations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65CF41-D7D4-18EF-389D-D71A288C9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443" y="3554843"/>
            <a:ext cx="2217063" cy="12476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C336A7-417F-7B01-015C-69F1D42223A6}"/>
              </a:ext>
            </a:extLst>
          </p:cNvPr>
          <p:cNvSpPr txBox="1"/>
          <p:nvPr/>
        </p:nvSpPr>
        <p:spPr>
          <a:xfrm flipH="1">
            <a:off x="11832772" y="6297714"/>
            <a:ext cx="272143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CB04AE-E7F2-0124-C629-842492EEE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6098" y="3299274"/>
            <a:ext cx="1317702" cy="1696831"/>
          </a:xfrm>
          <a:prstGeom prst="rect">
            <a:avLst/>
          </a:prstGeom>
        </p:spPr>
      </p:pic>
      <p:pic>
        <p:nvPicPr>
          <p:cNvPr id="31" name="Picture 30" descr="Jefferson Lab and Partnership Logos | Jefferson Lab">
            <a:extLst>
              <a:ext uri="{FF2B5EF4-FFF2-40B4-BE49-F238E27FC236}">
                <a16:creationId xmlns:a16="http://schemas.microsoft.com/office/drawing/2014/main" id="{67E96A76-D9A1-5CD3-308D-09AEF4994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5571" y="5264592"/>
            <a:ext cx="1767867" cy="9642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32FA23-59C5-D17B-FDF4-8F8AE3363860}"/>
              </a:ext>
            </a:extLst>
          </p:cNvPr>
          <p:cNvSpPr txBox="1"/>
          <p:nvPr/>
        </p:nvSpPr>
        <p:spPr>
          <a:xfrm>
            <a:off x="597364" y="4639769"/>
            <a:ext cx="8167495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300" b="1" dirty="0"/>
              <a:t>Why the pion and kaon?</a:t>
            </a:r>
          </a:p>
          <a:p>
            <a:pPr>
              <a:spcAft>
                <a:spcPts val="300"/>
              </a:spcAft>
            </a:pPr>
            <a:r>
              <a:rPr lang="en-US" sz="2300" dirty="0"/>
              <a:t>- Laboratories for understanding emergent hadron mass </a:t>
            </a:r>
          </a:p>
          <a:p>
            <a:pPr lvl="0">
              <a:spcAft>
                <a:spcPts val="300"/>
              </a:spcAft>
            </a:pPr>
            <a:r>
              <a:rPr lang="en-US" sz="2300" dirty="0"/>
              <a:t>- Pion: special role as a pseudo-Goldstone boson </a:t>
            </a:r>
          </a:p>
          <a:p>
            <a:pPr lvl="0">
              <a:spcAft>
                <a:spcPts val="300"/>
              </a:spcAft>
            </a:pPr>
            <a:r>
              <a:rPr lang="en-US" sz="2300" dirty="0"/>
              <a:t>- Kaon: interplay of a light quark and a heavier strange quark </a:t>
            </a:r>
          </a:p>
          <a:p>
            <a:pPr lvl="0">
              <a:spcAft>
                <a:spcPts val="300"/>
              </a:spcAft>
            </a:pPr>
            <a:r>
              <a:rPr lang="en-US" sz="2300" dirty="0"/>
              <a:t>- Direct probe of SU(3)-flavor-symmetry breaking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FFEBB5-7F73-08AF-E164-3EB554B113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69" r="22292" b="8310"/>
          <a:stretch>
            <a:fillRect/>
          </a:stretch>
        </p:blipFill>
        <p:spPr>
          <a:xfrm>
            <a:off x="9565711" y="0"/>
            <a:ext cx="2487591" cy="2612846"/>
          </a:xfrm>
          <a:prstGeom prst="rect">
            <a:avLst/>
          </a:prstGeom>
          <a:ln w="15875"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2BFE9B-AD80-F727-1788-CF3F664C32B6}"/>
              </a:ext>
            </a:extLst>
          </p:cNvPr>
          <p:cNvSpPr txBox="1"/>
          <p:nvPr/>
        </p:nvSpPr>
        <p:spPr>
          <a:xfrm>
            <a:off x="9821264" y="2719991"/>
            <a:ext cx="1976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 Credit: Cédric </a:t>
            </a:r>
            <a:r>
              <a:rPr lang="en-US" sz="1200" dirty="0" err="1"/>
              <a:t>Lorcé</a:t>
            </a:r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CFCC01-F0D1-5845-B7AB-49A4983EBFBD}"/>
              </a:ext>
            </a:extLst>
          </p:cNvPr>
          <p:cNvSpPr txBox="1"/>
          <p:nvPr/>
        </p:nvSpPr>
        <p:spPr>
          <a:xfrm>
            <a:off x="3289941" y="3619387"/>
            <a:ext cx="3260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432FF"/>
                </a:solidFill>
              </a:rPr>
              <a:t>https://</a:t>
            </a:r>
            <a:r>
              <a:rPr lang="en-US" b="1" dirty="0" err="1">
                <a:solidFill>
                  <a:srgbClr val="0432FF"/>
                </a:solidFill>
              </a:rPr>
              <a:t>qgtcollab.github.io</a:t>
            </a:r>
            <a:r>
              <a:rPr lang="en-US" b="1" dirty="0">
                <a:solidFill>
                  <a:srgbClr val="0432FF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393122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93DCC-3650-2A97-0105-FA3423A27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DD292-90C2-739C-4729-4016E7A71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x-dependent GPDs from lattice QCD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B6EE99A-1C7B-200A-4006-BA03CFAD0BFE}"/>
                  </a:ext>
                </a:extLst>
              </p:cNvPr>
              <p:cNvSpPr txBox="1"/>
              <p:nvPr/>
            </p:nvSpPr>
            <p:spPr>
              <a:xfrm>
                <a:off x="285235" y="1092540"/>
                <a:ext cx="11906765" cy="5001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900"/>
                  </a:spcAft>
                </a:pPr>
                <a:r>
                  <a:rPr lang="en-US" sz="2300" dirty="0"/>
                  <a:t>- Extracted from oﬀ-forward kinematic and multi-dimensional</a:t>
                </a:r>
                <a:br>
                  <a:rPr lang="en-US" sz="2300" dirty="0"/>
                </a:br>
                <a:r>
                  <a:rPr lang="en-US" sz="2300" dirty="0"/>
                  <a:t>(longitudinal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300" dirty="0"/>
                  <a:t>, momentum transfer squared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3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300" dirty="0"/>
                  <a:t>, and skewness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en-US" sz="2300" dirty="0"/>
                  <a:t>)</a:t>
                </a:r>
                <a:br>
                  <a:rPr lang="en-US" sz="2300" dirty="0"/>
                </a:br>
                <a:endParaRPr lang="en-US" sz="2300" dirty="0"/>
              </a:p>
              <a:p>
                <a:pPr lvl="0">
                  <a:spcAft>
                    <a:spcPts val="300"/>
                  </a:spcAft>
                </a:pPr>
                <a:r>
                  <a:rPr lang="en-US" sz="2300" dirty="0"/>
                  <a:t>- Light-cone quantity (cannot be accessed directly from Euclidean lattice)</a:t>
                </a:r>
                <a:br>
                  <a:rPr lang="en-US" sz="2300" dirty="0"/>
                </a:br>
                <a:br>
                  <a:rPr lang="en-US" sz="2300" dirty="0"/>
                </a:br>
                <a:endParaRPr lang="en-US" sz="2300" dirty="0"/>
              </a:p>
              <a:p>
                <a:pPr lvl="0">
                  <a:spcAft>
                    <a:spcPts val="300"/>
                  </a:spcAft>
                </a:pPr>
                <a:endParaRPr lang="en-US" sz="2300" dirty="0"/>
              </a:p>
              <a:p>
                <a:pPr lvl="0">
                  <a:spcAft>
                    <a:spcPts val="300"/>
                  </a:spcAft>
                </a:pPr>
                <a:r>
                  <a:rPr lang="en-US" sz="2300" dirty="0"/>
                  <a:t>- </a:t>
                </a:r>
                <a:r>
                  <a:rPr lang="en-US" sz="2300" b="1" dirty="0" err="1">
                    <a:solidFill>
                      <a:srgbClr val="FF0000"/>
                    </a:solidFill>
                  </a:rPr>
                  <a:t>LaMET</a:t>
                </a:r>
                <a:r>
                  <a:rPr lang="en-US" sz="2300" dirty="0"/>
                  <a:t> and </a:t>
                </a:r>
                <a:r>
                  <a:rPr lang="en-US" sz="2300" b="1" dirty="0"/>
                  <a:t>SDF</a:t>
                </a:r>
                <a:r>
                  <a:rPr lang="en-US" sz="2300" dirty="0"/>
                  <a:t> connect spatial nonlocal matrix elements to light-cone GPDs</a:t>
                </a:r>
                <a:br>
                  <a:rPr lang="en-US" sz="2300" dirty="0"/>
                </a:br>
                <a:br>
                  <a:rPr lang="en-US" sz="2300" dirty="0"/>
                </a:br>
                <a:r>
                  <a:rPr lang="en-US" sz="2300" dirty="0"/>
                  <a:t>‣ Required hadron-momentum boost and momentum transfer increase statistical noise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en-US" sz="2300" dirty="0"/>
                  <a:t>   ‣ Momentum transfer: major computational challenge (conventionally in symmetric frame) </a:t>
                </a:r>
              </a:p>
              <a:p>
                <a:pPr lvl="0">
                  <a:spcAft>
                    <a:spcPts val="600"/>
                  </a:spcAft>
                </a:pPr>
                <a:r>
                  <a:rPr lang="en-US" sz="2300" dirty="0"/>
                  <a:t>   ‣ Reconstruction of the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300" dirty="0"/>
                  <a:t>-dependence is an inverse problem </a:t>
                </a:r>
                <a:br>
                  <a:rPr lang="en-US" sz="2300" dirty="0"/>
                </a:br>
                <a:r>
                  <a:rPr lang="en-US" sz="2300" dirty="0"/>
                  <a:t>      (multi-dimensionality is additional complication)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B6EE99A-1C7B-200A-4006-BA03CFAD0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35" y="1092540"/>
                <a:ext cx="11906765" cy="5001369"/>
              </a:xfrm>
              <a:prstGeom prst="rect">
                <a:avLst/>
              </a:prstGeom>
              <a:blipFill>
                <a:blip r:embed="rId3"/>
                <a:stretch>
                  <a:fillRect l="-745" t="-758" b="-1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A6BB1B57-2A16-6483-9B89-C98F8223F4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69" r="22292" b="8310"/>
          <a:stretch>
            <a:fillRect/>
          </a:stretch>
        </p:blipFill>
        <p:spPr>
          <a:xfrm>
            <a:off x="10532943" y="48598"/>
            <a:ext cx="1659057" cy="1742594"/>
          </a:xfrm>
          <a:prstGeom prst="rect">
            <a:avLst/>
          </a:prstGeom>
          <a:ln w="15875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171DE2-2097-4313-7068-C8B5874C47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1009" y="2786859"/>
            <a:ext cx="5332046" cy="7444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7479F8-B95D-BBA9-B762-8A0472542CC0}"/>
              </a:ext>
            </a:extLst>
          </p:cNvPr>
          <p:cNvSpPr txBox="1"/>
          <p:nvPr/>
        </p:nvSpPr>
        <p:spPr>
          <a:xfrm>
            <a:off x="3771900" y="6170853"/>
            <a:ext cx="3442939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b="1" dirty="0" err="1">
                <a:solidFill>
                  <a:srgbClr val="FF0000"/>
                </a:solidFill>
              </a:rPr>
              <a:t>LaMET</a:t>
            </a:r>
            <a:r>
              <a:rPr lang="en-US" sz="2300" b="1" dirty="0">
                <a:solidFill>
                  <a:srgbClr val="FF0000"/>
                </a:solidFill>
              </a:rPr>
              <a:t> focus of this talk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F42C64-9BA6-2D49-D0B2-74583508F871}"/>
              </a:ext>
            </a:extLst>
          </p:cNvPr>
          <p:cNvSpPr txBox="1"/>
          <p:nvPr/>
        </p:nvSpPr>
        <p:spPr>
          <a:xfrm>
            <a:off x="431391" y="4097749"/>
            <a:ext cx="75880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432FF"/>
                </a:solidFill>
              </a:rPr>
              <a:t>[X. Ji, PRL 110 (2013) 262002; Sci. China Phys. M.A. 57 (2014) 1407]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9744CA-1F05-D30D-F6AF-62A8C0277AFB}"/>
              </a:ext>
            </a:extLst>
          </p:cNvPr>
          <p:cNvSpPr txBox="1"/>
          <p:nvPr/>
        </p:nvSpPr>
        <p:spPr>
          <a:xfrm>
            <a:off x="7510617" y="4097749"/>
            <a:ext cx="37497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sz="1600" b="1" dirty="0">
                <a:solidFill>
                  <a:srgbClr val="0432FF"/>
                </a:solidFill>
              </a:rPr>
              <a:t>[A. </a:t>
            </a:r>
            <a:r>
              <a:rPr lang="en-US" sz="1600" b="1" dirty="0" err="1">
                <a:solidFill>
                  <a:srgbClr val="0432FF"/>
                </a:solidFill>
              </a:rPr>
              <a:t>Radyushkin</a:t>
            </a:r>
            <a:r>
              <a:rPr lang="en-US" sz="1600" b="1" dirty="0">
                <a:solidFill>
                  <a:srgbClr val="0432FF"/>
                </a:solidFill>
              </a:rPr>
              <a:t>, PRD 96, 034025 (2017)]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6FD358-720D-98AA-B01D-5DDD5653B3C3}"/>
              </a:ext>
            </a:extLst>
          </p:cNvPr>
          <p:cNvSpPr txBox="1"/>
          <p:nvPr/>
        </p:nvSpPr>
        <p:spPr>
          <a:xfrm>
            <a:off x="10272152" y="1842653"/>
            <a:ext cx="1976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 Credit: Cédric </a:t>
            </a:r>
            <a:r>
              <a:rPr lang="en-US" sz="1200" dirty="0" err="1"/>
              <a:t>Lorcé</a:t>
            </a:r>
            <a:endParaRPr 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14AB7C-6213-1F2D-9B3F-02E2F1BEDCF0}"/>
              </a:ext>
            </a:extLst>
          </p:cNvPr>
          <p:cNvSpPr txBox="1"/>
          <p:nvPr/>
        </p:nvSpPr>
        <p:spPr>
          <a:xfrm flipH="1">
            <a:off x="11832772" y="6297714"/>
            <a:ext cx="272143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70356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9013D-8F07-66AB-8099-B332FEBA6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DA5A7-1846-00BB-81C2-348F62925F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Lattice Methodology </a:t>
            </a:r>
            <a:br>
              <a:rPr lang="en-US" dirty="0"/>
            </a:br>
            <a:r>
              <a:rPr lang="en-US" dirty="0"/>
              <a:t>for GPDs:</a:t>
            </a:r>
            <a:br>
              <a:rPr lang="en-US" dirty="0"/>
            </a:br>
            <a:r>
              <a:rPr lang="en-US" sz="3200" dirty="0" err="1"/>
              <a:t>LaMET</a:t>
            </a:r>
            <a:r>
              <a:rPr lang="en-US" sz="3200" dirty="0"/>
              <a:t> (quasi-GPDs approach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943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F3889-3506-1270-864D-021AA465B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rc 16">
            <a:extLst>
              <a:ext uri="{FF2B5EF4-FFF2-40B4-BE49-F238E27FC236}">
                <a16:creationId xmlns:a16="http://schemas.microsoft.com/office/drawing/2014/main" id="{B8FFBA4E-DBA9-3C60-BE7B-F46575236EAC}"/>
              </a:ext>
            </a:extLst>
          </p:cNvPr>
          <p:cNvSpPr/>
          <p:nvPr/>
        </p:nvSpPr>
        <p:spPr>
          <a:xfrm flipH="1">
            <a:off x="1323839" y="2342353"/>
            <a:ext cx="2568534" cy="945579"/>
          </a:xfrm>
          <a:prstGeom prst="arc">
            <a:avLst>
              <a:gd name="adj1" fmla="val 350377"/>
              <a:gd name="adj2" fmla="val 10337722"/>
            </a:avLst>
          </a:prstGeom>
          <a:ln w="412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61402E-6C3F-E187-6236-8EE695122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4"/>
            <a:ext cx="10515600" cy="68250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Kinematic setup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32A0328-046A-8EFA-9C10-19A687D18446}"/>
              </a:ext>
            </a:extLst>
          </p:cNvPr>
          <p:cNvSpPr/>
          <p:nvPr/>
        </p:nvSpPr>
        <p:spPr>
          <a:xfrm>
            <a:off x="3608299" y="2601111"/>
            <a:ext cx="402772" cy="402771"/>
          </a:xfrm>
          <a:prstGeom prst="ellipse">
            <a:avLst/>
          </a:prstGeom>
          <a:solidFill>
            <a:srgbClr val="FF4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F08970-BB9B-720E-CF7C-6070E3CBD1EF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2480668" y="2802497"/>
            <a:ext cx="1127631" cy="25292"/>
          </a:xfrm>
          <a:prstGeom prst="line">
            <a:avLst/>
          </a:prstGeom>
          <a:ln w="412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39C09498-BD3C-8E50-6A7C-8EE9140EFC89}"/>
              </a:ext>
            </a:extLst>
          </p:cNvPr>
          <p:cNvSpPr/>
          <p:nvPr/>
        </p:nvSpPr>
        <p:spPr>
          <a:xfrm>
            <a:off x="1138533" y="2592147"/>
            <a:ext cx="402772" cy="402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7804314-2D38-BA87-C542-EA0942021BEE}"/>
                  </a:ext>
                </a:extLst>
              </p:cNvPr>
              <p:cNvSpPr/>
              <p:nvPr/>
            </p:nvSpPr>
            <p:spPr>
              <a:xfrm>
                <a:off x="2415999" y="2686276"/>
                <a:ext cx="310896" cy="310896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7804314-2D38-BA87-C542-EA0942021B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999" y="2686276"/>
                <a:ext cx="310896" cy="310896"/>
              </a:xfrm>
              <a:prstGeom prst="ellipse">
                <a:avLst/>
              </a:prstGeom>
              <a:blipFill>
                <a:blip r:embed="rId2"/>
                <a:stretch>
                  <a:fillRect l="-8000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9385E9-0EC3-2C1D-4F18-314A5887DC6F}"/>
              </a:ext>
            </a:extLst>
          </p:cNvPr>
          <p:cNvCxnSpPr>
            <a:cxnSpLocks/>
          </p:cNvCxnSpPr>
          <p:nvPr/>
        </p:nvCxnSpPr>
        <p:spPr>
          <a:xfrm flipH="1">
            <a:off x="1476626" y="2836751"/>
            <a:ext cx="939373" cy="0"/>
          </a:xfrm>
          <a:prstGeom prst="line">
            <a:avLst/>
          </a:prstGeom>
          <a:ln w="412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4596E-9C26-227F-0F01-99FA3F04B821}"/>
              </a:ext>
            </a:extLst>
          </p:cNvPr>
          <p:cNvCxnSpPr>
            <a:cxnSpLocks/>
          </p:cNvCxnSpPr>
          <p:nvPr/>
        </p:nvCxnSpPr>
        <p:spPr>
          <a:xfrm>
            <a:off x="2547606" y="2298874"/>
            <a:ext cx="0" cy="387402"/>
          </a:xfrm>
          <a:prstGeom prst="line">
            <a:avLst/>
          </a:prstGeom>
          <a:ln w="412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17C3438-ABD8-C6D5-9B37-E6C1DF3BF5E4}"/>
                  </a:ext>
                </a:extLst>
              </p:cNvPr>
              <p:cNvSpPr/>
              <p:nvPr/>
            </p:nvSpPr>
            <p:spPr>
              <a:xfrm>
                <a:off x="2392158" y="2015998"/>
                <a:ext cx="310896" cy="31089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17C3438-ABD8-C6D5-9B37-E6C1DF3BF5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2158" y="2015998"/>
                <a:ext cx="310896" cy="310896"/>
              </a:xfrm>
              <a:prstGeom prst="ellipse">
                <a:avLst/>
              </a:prstGeom>
              <a:blipFill>
                <a:blip r:embed="rId3"/>
                <a:stretch>
                  <a:fillRect l="-8000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c 14">
            <a:extLst>
              <a:ext uri="{FF2B5EF4-FFF2-40B4-BE49-F238E27FC236}">
                <a16:creationId xmlns:a16="http://schemas.microsoft.com/office/drawing/2014/main" id="{0456533B-1D03-26B5-9A2E-5EFDA0F4DCA4}"/>
              </a:ext>
            </a:extLst>
          </p:cNvPr>
          <p:cNvSpPr/>
          <p:nvPr/>
        </p:nvSpPr>
        <p:spPr>
          <a:xfrm flipH="1">
            <a:off x="1323839" y="2145540"/>
            <a:ext cx="2096202" cy="945579"/>
          </a:xfrm>
          <a:prstGeom prst="arc">
            <a:avLst>
              <a:gd name="adj1" fmla="val 15902000"/>
              <a:gd name="adj2" fmla="val 21548093"/>
            </a:avLst>
          </a:prstGeom>
          <a:ln w="412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5BC5D5-FD06-CACF-DBE8-45152CBF05C8}"/>
                  </a:ext>
                </a:extLst>
              </p:cNvPr>
              <p:cNvSpPr txBox="1"/>
              <p:nvPr/>
            </p:nvSpPr>
            <p:spPr>
              <a:xfrm>
                <a:off x="2492671" y="2297344"/>
                <a:ext cx="43366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5BC5D5-FD06-CACF-DBE8-45152CBF0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671" y="2297344"/>
                <a:ext cx="43366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916831BB-9726-E77D-E791-75C50365BCD4}"/>
              </a:ext>
            </a:extLst>
          </p:cNvPr>
          <p:cNvSpPr txBox="1"/>
          <p:nvPr/>
        </p:nvSpPr>
        <p:spPr>
          <a:xfrm>
            <a:off x="182452" y="685606"/>
            <a:ext cx="5088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Traditional Briet Frame (Symmetric)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40A0DFE-2FED-28AA-382D-0AE885C94202}"/>
                  </a:ext>
                </a:extLst>
              </p:cNvPr>
              <p:cNvSpPr txBox="1"/>
              <p:nvPr/>
            </p:nvSpPr>
            <p:spPr>
              <a:xfrm>
                <a:off x="3229923" y="3082441"/>
                <a:ext cx="1948543" cy="7481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solidFill>
                                    <a:srgbClr val="FF4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rgbClr val="FF46FF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FF46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rgbClr val="FF46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solidFill>
                                    <a:srgbClr val="FF4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rgbClr val="FF46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</m:e>
                          </m:acc>
                        </m:num>
                        <m:den>
                          <m: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40A0DFE-2FED-28AA-382D-0AE885C94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923" y="3082441"/>
                <a:ext cx="1948543" cy="748154"/>
              </a:xfrm>
              <a:prstGeom prst="rect">
                <a:avLst/>
              </a:prstGeom>
              <a:blipFill>
                <a:blip r:embed="rId5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C919582-3ADF-48D8-D824-56B3B5D236DA}"/>
                  </a:ext>
                </a:extLst>
              </p:cNvPr>
              <p:cNvSpPr txBox="1"/>
              <p:nvPr/>
            </p:nvSpPr>
            <p:spPr>
              <a:xfrm>
                <a:off x="0" y="3104362"/>
                <a:ext cx="1948543" cy="7481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</m:e>
                          </m:acc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C919582-3ADF-48D8-D824-56B3B5D23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04362"/>
                <a:ext cx="1948543" cy="748154"/>
              </a:xfrm>
              <a:prstGeom prst="rect">
                <a:avLst/>
              </a:prstGeom>
              <a:blipFill>
                <a:blip r:embed="rId6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Arc 25">
            <a:extLst>
              <a:ext uri="{FF2B5EF4-FFF2-40B4-BE49-F238E27FC236}">
                <a16:creationId xmlns:a16="http://schemas.microsoft.com/office/drawing/2014/main" id="{A94C39D5-0566-250E-A52B-4E8453392D78}"/>
              </a:ext>
            </a:extLst>
          </p:cNvPr>
          <p:cNvSpPr/>
          <p:nvPr/>
        </p:nvSpPr>
        <p:spPr>
          <a:xfrm flipH="1">
            <a:off x="7800928" y="2342353"/>
            <a:ext cx="2568534" cy="945579"/>
          </a:xfrm>
          <a:prstGeom prst="arc">
            <a:avLst>
              <a:gd name="adj1" fmla="val 350377"/>
              <a:gd name="adj2" fmla="val 10337722"/>
            </a:avLst>
          </a:prstGeom>
          <a:ln w="412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CA2B9BD-9C7C-563B-89EE-73CAB2238F1E}"/>
              </a:ext>
            </a:extLst>
          </p:cNvPr>
          <p:cNvSpPr/>
          <p:nvPr/>
        </p:nvSpPr>
        <p:spPr>
          <a:xfrm>
            <a:off x="10085388" y="2601111"/>
            <a:ext cx="402772" cy="402771"/>
          </a:xfrm>
          <a:prstGeom prst="ellipse">
            <a:avLst/>
          </a:prstGeom>
          <a:solidFill>
            <a:srgbClr val="FF4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E0C6418-DC72-0DAF-8FF1-33916E78352F}"/>
              </a:ext>
            </a:extLst>
          </p:cNvPr>
          <p:cNvCxnSpPr>
            <a:cxnSpLocks/>
            <a:stCxn id="27" idx="2"/>
          </p:cNvCxnSpPr>
          <p:nvPr/>
        </p:nvCxnSpPr>
        <p:spPr>
          <a:xfrm flipH="1">
            <a:off x="8957757" y="2802497"/>
            <a:ext cx="1127631" cy="25292"/>
          </a:xfrm>
          <a:prstGeom prst="line">
            <a:avLst/>
          </a:prstGeom>
          <a:ln w="412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72C0899-89B0-710E-DABF-9F69495F1376}"/>
              </a:ext>
            </a:extLst>
          </p:cNvPr>
          <p:cNvSpPr/>
          <p:nvPr/>
        </p:nvSpPr>
        <p:spPr>
          <a:xfrm>
            <a:off x="7615622" y="2592147"/>
            <a:ext cx="402772" cy="402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CA9E26B4-3A3B-CE9F-43DA-A3155B1A98CF}"/>
                  </a:ext>
                </a:extLst>
              </p:cNvPr>
              <p:cNvSpPr/>
              <p:nvPr/>
            </p:nvSpPr>
            <p:spPr>
              <a:xfrm>
                <a:off x="8893088" y="2686276"/>
                <a:ext cx="310896" cy="310896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CA9E26B4-3A3B-CE9F-43DA-A3155B1A98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088" y="2686276"/>
                <a:ext cx="310896" cy="310896"/>
              </a:xfrm>
              <a:prstGeom prst="ellipse">
                <a:avLst/>
              </a:prstGeom>
              <a:blipFill>
                <a:blip r:embed="rId7"/>
                <a:stretch>
                  <a:fillRect l="-8000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94B648-4BC8-3362-BA1C-0B9E9CEC1D80}"/>
              </a:ext>
            </a:extLst>
          </p:cNvPr>
          <p:cNvCxnSpPr>
            <a:cxnSpLocks/>
          </p:cNvCxnSpPr>
          <p:nvPr/>
        </p:nvCxnSpPr>
        <p:spPr>
          <a:xfrm flipH="1">
            <a:off x="7953715" y="2923836"/>
            <a:ext cx="939373" cy="0"/>
          </a:xfrm>
          <a:prstGeom prst="line">
            <a:avLst/>
          </a:prstGeom>
          <a:ln w="412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13CA591-175F-B261-D74D-70C4EDC0AD9D}"/>
              </a:ext>
            </a:extLst>
          </p:cNvPr>
          <p:cNvCxnSpPr>
            <a:cxnSpLocks/>
          </p:cNvCxnSpPr>
          <p:nvPr/>
        </p:nvCxnSpPr>
        <p:spPr>
          <a:xfrm>
            <a:off x="9024695" y="2298874"/>
            <a:ext cx="0" cy="387402"/>
          </a:xfrm>
          <a:prstGeom prst="line">
            <a:avLst/>
          </a:prstGeom>
          <a:ln w="412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B390B9E2-693D-CB11-48EE-1E769F6DF05C}"/>
                  </a:ext>
                </a:extLst>
              </p:cNvPr>
              <p:cNvSpPr/>
              <p:nvPr/>
            </p:nvSpPr>
            <p:spPr>
              <a:xfrm>
                <a:off x="8869247" y="2015998"/>
                <a:ext cx="310896" cy="31089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B390B9E2-693D-CB11-48EE-1E769F6DF0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247" y="2015998"/>
                <a:ext cx="310896" cy="310896"/>
              </a:xfrm>
              <a:prstGeom prst="ellipse">
                <a:avLst/>
              </a:prstGeom>
              <a:blipFill>
                <a:blip r:embed="rId8"/>
                <a:stretch>
                  <a:fillRect l="-8000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Arc 33">
            <a:extLst>
              <a:ext uri="{FF2B5EF4-FFF2-40B4-BE49-F238E27FC236}">
                <a16:creationId xmlns:a16="http://schemas.microsoft.com/office/drawing/2014/main" id="{F4FE1D2B-08F3-70B6-D3A8-5B93850A9FDD}"/>
              </a:ext>
            </a:extLst>
          </p:cNvPr>
          <p:cNvSpPr/>
          <p:nvPr/>
        </p:nvSpPr>
        <p:spPr>
          <a:xfrm flipH="1">
            <a:off x="7800928" y="2145540"/>
            <a:ext cx="2096202" cy="945579"/>
          </a:xfrm>
          <a:prstGeom prst="arc">
            <a:avLst>
              <a:gd name="adj1" fmla="val 15902000"/>
              <a:gd name="adj2" fmla="val 21548093"/>
            </a:avLst>
          </a:prstGeom>
          <a:ln w="412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86940DC-D7F0-7D4E-4B0D-4ED6B29A8A80}"/>
                  </a:ext>
                </a:extLst>
              </p:cNvPr>
              <p:cNvSpPr txBox="1"/>
              <p:nvPr/>
            </p:nvSpPr>
            <p:spPr>
              <a:xfrm>
                <a:off x="8969760" y="2297344"/>
                <a:ext cx="43366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86940DC-D7F0-7D4E-4B0D-4ED6B29A8A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760" y="2297344"/>
                <a:ext cx="43366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0074E956-83C7-496C-2122-B1E6DDE18F0F}"/>
              </a:ext>
            </a:extLst>
          </p:cNvPr>
          <p:cNvSpPr txBox="1"/>
          <p:nvPr/>
        </p:nvSpPr>
        <p:spPr>
          <a:xfrm>
            <a:off x="6746062" y="578039"/>
            <a:ext cx="4868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Asymmetric Frame</a:t>
            </a:r>
            <a:br>
              <a:rPr lang="en-US" sz="2400" b="1" dirty="0"/>
            </a:br>
            <a:r>
              <a:rPr lang="en-US" sz="2400" b="1" dirty="0"/>
              <a:t>(alternative parametrization)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CF2FD2C-1379-9889-EB2F-9C6E6F401743}"/>
                  </a:ext>
                </a:extLst>
              </p:cNvPr>
              <p:cNvSpPr txBox="1"/>
              <p:nvPr/>
            </p:nvSpPr>
            <p:spPr>
              <a:xfrm>
                <a:off x="9720944" y="3141686"/>
                <a:ext cx="1948543" cy="471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solidFill>
                                    <a:srgbClr val="FF4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rgbClr val="FF46FF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FF46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solidFill>
                                    <a:srgbClr val="FF4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rgbClr val="FF46FF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FF46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rgbClr val="FF4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CF2FD2C-1379-9889-EB2F-9C6E6F401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0944" y="3141686"/>
                <a:ext cx="1948543" cy="471219"/>
              </a:xfrm>
              <a:prstGeom prst="rect">
                <a:avLst/>
              </a:prstGeom>
              <a:blipFill>
                <a:blip r:embed="rId9"/>
                <a:stretch>
                  <a:fillRect t="-5263"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4A2AF35-D6FC-6135-D447-1363CF921CF7}"/>
                  </a:ext>
                </a:extLst>
              </p:cNvPr>
              <p:cNvSpPr txBox="1"/>
              <p:nvPr/>
            </p:nvSpPr>
            <p:spPr>
              <a:xfrm>
                <a:off x="6641350" y="3213918"/>
                <a:ext cx="1948543" cy="441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0,0,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4A2AF35-D6FC-6135-D447-1363CF921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350" y="3213918"/>
                <a:ext cx="1948543" cy="441403"/>
              </a:xfrm>
              <a:prstGeom prst="rect">
                <a:avLst/>
              </a:prstGeom>
              <a:blipFill>
                <a:blip r:embed="rId10"/>
                <a:stretch>
                  <a:fillRect t="-13889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5A00E97-242E-4BBD-A964-549A431E9E60}"/>
                  </a:ext>
                </a:extLst>
              </p:cNvPr>
              <p:cNvSpPr txBox="1"/>
              <p:nvPr/>
            </p:nvSpPr>
            <p:spPr>
              <a:xfrm>
                <a:off x="576346" y="4561920"/>
                <a:ext cx="5335017" cy="1803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Aft>
                    <a:spcPts val="600"/>
                  </a:spcAft>
                  <a:buFont typeface="Wingdings" pitchFamily="2" charset="2"/>
                  <a:buChar char="v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400" dirty="0"/>
                  <a:t> fixed </a:t>
                </a:r>
                <a:br>
                  <a:rPr lang="en-US" sz="2400" dirty="0"/>
                </a:br>
                <a:r>
                  <a:rPr lang="en-US" sz="2400" dirty="0"/>
                  <a:t>- Only one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 is useful</a:t>
                </a:r>
              </a:p>
              <a:p>
                <a:pPr marL="285750" indent="-285750">
                  <a:spcAft>
                    <a:spcPts val="600"/>
                  </a:spcAft>
                  <a:buFont typeface="Wingdings" pitchFamily="2" charset="2"/>
                  <a:buChar char="v"/>
                </a:pPr>
                <a:r>
                  <a:rPr lang="en-US" sz="2400" dirty="0"/>
                  <a:t>Huge computational cost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ym typeface="Wingdings" pitchFamily="2" charset="2"/>
                  </a:rPr>
                  <a:t> Impractical for GPDs </a:t>
                </a:r>
                <a:endParaRPr lang="en-US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5A00E97-242E-4BBD-A964-549A431E9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46" y="4561920"/>
                <a:ext cx="5335017" cy="1803749"/>
              </a:xfrm>
              <a:prstGeom prst="rect">
                <a:avLst/>
              </a:prstGeom>
              <a:blipFill>
                <a:blip r:embed="rId11"/>
                <a:stretch>
                  <a:fillRect l="-1900" t="-5594" b="-41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AB3601D-6D53-528F-E911-F2ADA9C9DDD4}"/>
                  </a:ext>
                </a:extLst>
              </p:cNvPr>
              <p:cNvSpPr txBox="1"/>
              <p:nvPr/>
            </p:nvSpPr>
            <p:spPr>
              <a:xfrm>
                <a:off x="6940706" y="4600004"/>
                <a:ext cx="4855850" cy="1753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Aft>
                    <a:spcPts val="600"/>
                  </a:spcAft>
                  <a:buFont typeface="Wingdings" pitchFamily="2" charset="2"/>
                  <a:buChar char="v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400" dirty="0"/>
                  <a:t> fixed: </a:t>
                </a:r>
                <a:br>
                  <a:rPr lang="en-US" sz="2400" dirty="0"/>
                </a:br>
                <a:r>
                  <a:rPr lang="en-US" sz="2400" dirty="0"/>
                  <a:t>- Several </a:t>
                </a:r>
                <a14:m>
                  <m:oMath xmlns:m="http://schemas.openxmlformats.org/officeDocument/2006/math">
                    <m:r>
                      <a:rPr lang="en-US" sz="240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is useful</a:t>
                </a:r>
              </a:p>
              <a:p>
                <a:pPr marL="285750" indent="-285750">
                  <a:spcAft>
                    <a:spcPts val="600"/>
                  </a:spcAft>
                  <a:buFont typeface="Wingdings" pitchFamily="2" charset="2"/>
                  <a:buChar char="v"/>
                </a:pPr>
                <a:r>
                  <a:rPr lang="en-US" sz="2400" dirty="0"/>
                  <a:t>Reduced computational cost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ym typeface="Wingdings" pitchFamily="2" charset="2"/>
                  </a:rPr>
                  <a:t> - Ideal for extracting GPDs!</a:t>
                </a:r>
                <a:endParaRPr lang="en-US" sz="24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AB3601D-6D53-528F-E911-F2ADA9C9DD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706" y="4600004"/>
                <a:ext cx="4855850" cy="1753172"/>
              </a:xfrm>
              <a:prstGeom prst="rect">
                <a:avLst/>
              </a:prstGeom>
              <a:blipFill>
                <a:blip r:embed="rId12"/>
                <a:stretch>
                  <a:fillRect l="-1828" t="-5755" b="-7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979340F6-C5B2-9F3A-9763-41F0346FE82B}"/>
              </a:ext>
            </a:extLst>
          </p:cNvPr>
          <p:cNvGrpSpPr/>
          <p:nvPr/>
        </p:nvGrpSpPr>
        <p:grpSpPr>
          <a:xfrm>
            <a:off x="6096000" y="3987559"/>
            <a:ext cx="5962650" cy="2509112"/>
            <a:chOff x="6096000" y="4245649"/>
            <a:chExt cx="5962650" cy="250911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FAA539A-B9FB-ED30-8DE7-CE6CB0FBF515}"/>
                </a:ext>
              </a:extLst>
            </p:cNvPr>
            <p:cNvSpPr/>
            <p:nvPr/>
          </p:nvSpPr>
          <p:spPr>
            <a:xfrm>
              <a:off x="6096000" y="4638670"/>
              <a:ext cx="5962650" cy="21160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8113C3-63FD-F5E9-A0DF-891D8CB94781}"/>
                </a:ext>
              </a:extLst>
            </p:cNvPr>
            <p:cNvSpPr txBox="1"/>
            <p:nvPr/>
          </p:nvSpPr>
          <p:spPr>
            <a:xfrm>
              <a:off x="7238517" y="4245649"/>
              <a:ext cx="39309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300" b="1" dirty="0">
                  <a:solidFill>
                    <a:srgbClr val="FF0000"/>
                  </a:solidFill>
                </a:rPr>
                <a:t>Method of choice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170A97C-475E-3B19-38F4-D7E1C2CE346A}"/>
              </a:ext>
            </a:extLst>
          </p:cNvPr>
          <p:cNvSpPr txBox="1"/>
          <p:nvPr/>
        </p:nvSpPr>
        <p:spPr>
          <a:xfrm>
            <a:off x="6869869" y="1419357"/>
            <a:ext cx="5067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432FF"/>
                </a:solidFill>
              </a:rPr>
              <a:t>[S. Bhattacharya et al., PRD </a:t>
            </a:r>
            <a:r>
              <a:rPr lang="en-US" b="1" dirty="0">
                <a:solidFill>
                  <a:srgbClr val="0432FF"/>
                </a:solidFill>
              </a:rPr>
              <a:t>106 (2022) 11, 114512</a:t>
            </a:r>
            <a:r>
              <a:rPr lang="en-US" sz="1600" b="1" dirty="0">
                <a:solidFill>
                  <a:srgbClr val="0432FF"/>
                </a:solidFill>
              </a:rPr>
              <a:t> ]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C255BA4-9B30-BA64-F7C3-A013DE7F608C}"/>
              </a:ext>
            </a:extLst>
          </p:cNvPr>
          <p:cNvCxnSpPr>
            <a:cxnSpLocks/>
          </p:cNvCxnSpPr>
          <p:nvPr/>
        </p:nvCxnSpPr>
        <p:spPr>
          <a:xfrm>
            <a:off x="5692702" y="941818"/>
            <a:ext cx="0" cy="56677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89C055E-918E-076D-C7E8-34981F66A582}"/>
              </a:ext>
            </a:extLst>
          </p:cNvPr>
          <p:cNvSpPr txBox="1"/>
          <p:nvPr/>
        </p:nvSpPr>
        <p:spPr>
          <a:xfrm flipH="1">
            <a:off x="11832772" y="6297714"/>
            <a:ext cx="272143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09405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D4C90-6BDD-C05D-064B-681F5CEA7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85906-7DA2-A2A0-9E99-FB805272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3"/>
            <a:ext cx="10515600" cy="762256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Analysis of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5FF4F4B-4971-2C7B-0CFB-2DF3FEB750AD}"/>
                  </a:ext>
                </a:extLst>
              </p:cNvPr>
              <p:cNvSpPr txBox="1"/>
              <p:nvPr/>
            </p:nvSpPr>
            <p:spPr>
              <a:xfrm>
                <a:off x="1450525" y="1468007"/>
                <a:ext cx="4185953" cy="3960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e>
                        <m:e>
                          <m:acc>
                            <m:accPr>
                              <m:chr m:val="̅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𝒲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,0)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5FF4F4B-4971-2C7B-0CFB-2DF3FEB75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525" y="1468007"/>
                <a:ext cx="4185953" cy="396006"/>
              </a:xfrm>
              <a:prstGeom prst="rect">
                <a:avLst/>
              </a:prstGeom>
              <a:blipFill>
                <a:blip r:embed="rId3"/>
                <a:stretch>
                  <a:fillRect l="-1208" t="-3125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2B3A86D-7DB5-0628-BFF4-C52400E85ECE}"/>
                  </a:ext>
                </a:extLst>
              </p:cNvPr>
              <p:cNvSpPr txBox="1"/>
              <p:nvPr/>
            </p:nvSpPr>
            <p:spPr>
              <a:xfrm>
                <a:off x="248365" y="942544"/>
                <a:ext cx="922499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300" dirty="0"/>
                  <a:t>- Calculation in asymmetric frame for vector operators: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</m:oMath>
                </a14:m>
                <a:r>
                  <a:rPr lang="en-US" sz="2300" dirty="0"/>
                  <a:t>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=0,1,2</m:t>
                    </m:r>
                  </m:oMath>
                </a14:m>
                <a:r>
                  <a:rPr lang="en-US" sz="2300" dirty="0"/>
                  <a:t>)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2B3A86D-7DB5-0628-BFF4-C52400E85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65" y="942544"/>
                <a:ext cx="9224990" cy="461665"/>
              </a:xfrm>
              <a:prstGeom prst="rect">
                <a:avLst/>
              </a:prstGeom>
              <a:blipFill>
                <a:blip r:embed="rId4"/>
                <a:stretch>
                  <a:fillRect l="-963" t="-8108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1208CEE-2F27-E4B3-2EA3-EF79EE631FBD}"/>
                  </a:ext>
                </a:extLst>
              </p:cNvPr>
              <p:cNvSpPr txBox="1"/>
              <p:nvPr/>
            </p:nvSpPr>
            <p:spPr>
              <a:xfrm>
                <a:off x="252676" y="3868982"/>
                <a:ext cx="6757965" cy="800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300" dirty="0"/>
                  <a:t>- Decomposition into Lorentz invariant amplitudes </a:t>
                </a:r>
                <a:br>
                  <a:rPr lang="en-US" sz="2300" dirty="0"/>
                </a:br>
                <a:r>
                  <a:rPr lang="en-US" sz="23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300" dirty="0"/>
                  <a:t>) and extraction of quasi-GPD</a:t>
                </a:r>
                <a:endParaRPr 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1208CEE-2F27-E4B3-2EA3-EF79EE631F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676" y="3868982"/>
                <a:ext cx="6757965" cy="800219"/>
              </a:xfrm>
              <a:prstGeom prst="rect">
                <a:avLst/>
              </a:prstGeom>
              <a:blipFill>
                <a:blip r:embed="rId5"/>
                <a:stretch>
                  <a:fillRect l="-1313" t="-6250" b="-15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446B029B-4C73-A5CB-50C1-90C9724FE064}"/>
              </a:ext>
            </a:extLst>
          </p:cNvPr>
          <p:cNvSpPr txBox="1"/>
          <p:nvPr/>
        </p:nvSpPr>
        <p:spPr>
          <a:xfrm>
            <a:off x="233728" y="4860151"/>
            <a:ext cx="1110112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/>
              <a:t>- Hybrid renormalization and exploration of large-z behavior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F5BCACA-10C6-EB56-2E0A-0FA20CFC2889}"/>
              </a:ext>
            </a:extLst>
          </p:cNvPr>
          <p:cNvSpPr txBox="1"/>
          <p:nvPr/>
        </p:nvSpPr>
        <p:spPr>
          <a:xfrm>
            <a:off x="233728" y="5405206"/>
            <a:ext cx="1110112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/>
              <a:t>- x-dependence reconstruction (Backus-Gilbert and Neural Networks)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AB505B7-91B9-B25D-09A3-BECD2624793C}"/>
              </a:ext>
            </a:extLst>
          </p:cNvPr>
          <p:cNvSpPr txBox="1"/>
          <p:nvPr/>
        </p:nvSpPr>
        <p:spPr>
          <a:xfrm>
            <a:off x="233728" y="5973203"/>
            <a:ext cx="1110112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/>
              <a:t>- Extraction of light-cone GPDs via a 1-loop matching kernel for hybrid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B0FFDA2-D509-71F8-D21C-E8F35A205C31}"/>
              </a:ext>
            </a:extLst>
          </p:cNvPr>
          <p:cNvGrpSpPr/>
          <p:nvPr/>
        </p:nvGrpSpPr>
        <p:grpSpPr>
          <a:xfrm>
            <a:off x="-1262731" y="77134"/>
            <a:ext cx="13358592" cy="4395123"/>
            <a:chOff x="-1292227" y="85713"/>
            <a:chExt cx="13358592" cy="43951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1832DE5-E0E7-7E52-8657-A56095B2E374}"/>
                    </a:ext>
                  </a:extLst>
                </p:cNvPr>
                <p:cNvSpPr txBox="1"/>
                <p:nvPr/>
              </p:nvSpPr>
              <p:spPr>
                <a:xfrm>
                  <a:off x="-1292227" y="2843597"/>
                  <a:ext cx="8760457" cy="7288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)=</m:t>
                        </m:r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b>
                              <m:sup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𝑝𝑡</m:t>
                                </m:r>
                              </m:sup>
                            </m:sSub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𝑝𝑡</m:t>
                                </m:r>
                              </m:sup>
                            </m:sSub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ad>
                          <m:radPr>
                            <m:degHide m:val="on"/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b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𝑝𝑡</m:t>
                                    </m:r>
                                  </m:sup>
                                </m:sSubSup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sSubSup>
                                  <m:sSub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b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𝑝𝑡</m:t>
                                    </m:r>
                                  </m:sup>
                                </m:sSubSup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sSubSup>
                                  <m:sSub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b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𝑝𝑡</m:t>
                                    </m:r>
                                  </m:sup>
                                </m:sSubSup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sSubSup>
                                  <m:sSub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b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𝑝𝑡</m:t>
                                    </m:r>
                                  </m:sup>
                                </m:sSubSup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sSubSup>
                                  <m:sSub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b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𝑝𝑡</m:t>
                                    </m:r>
                                  </m:sup>
                                </m:sSubSup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sSubSup>
                                  <m:sSub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b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𝑝𝑡</m:t>
                                    </m:r>
                                  </m:sup>
                                </m:sSubSup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den>
                            </m:f>
                          </m:e>
                        </m:rad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1832DE5-E0E7-7E52-8657-A56095B2E3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292227" y="2843597"/>
                  <a:ext cx="8760457" cy="72885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23E1440-699B-5C49-835A-12FABCF123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66006"/>
            <a:stretch/>
          </p:blipFill>
          <p:spPr>
            <a:xfrm>
              <a:off x="9719149" y="85713"/>
              <a:ext cx="2347216" cy="219002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9478F24-BA54-FD89-DCCB-723AFB4C0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36684" y="2023820"/>
              <a:ext cx="3629681" cy="2457016"/>
            </a:xfrm>
            <a:prstGeom prst="rect">
              <a:avLst/>
            </a:prstGeom>
          </p:spPr>
        </p:pic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AD4D78E-5D80-7FEB-F7C7-EEF3708AFD0B}"/>
                </a:ext>
              </a:extLst>
            </p:cNvPr>
            <p:cNvCxnSpPr/>
            <p:nvPr/>
          </p:nvCxnSpPr>
          <p:spPr bwMode="auto">
            <a:xfrm flipH="1">
              <a:off x="10480460" y="1015097"/>
              <a:ext cx="664416" cy="105373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E96F2FE-3FDD-EF51-763D-3264AFE6BA54}"/>
                    </a:ext>
                  </a:extLst>
                </p:cNvPr>
                <p:cNvSpPr txBox="1"/>
                <p:nvPr/>
              </p:nvSpPr>
              <p:spPr>
                <a:xfrm>
                  <a:off x="233728" y="2231611"/>
                  <a:ext cx="8267768" cy="44871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2300" dirty="0"/>
                    <a:t>- Extraction of matrix element through a plateau fit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sup>
                      </m:sSubSup>
                    </m:oMath>
                  </a14:m>
                  <a:endParaRPr lang="en-US" sz="23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E96F2FE-3FDD-EF51-763D-3264AFE6BA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728" y="2231611"/>
                  <a:ext cx="8267768" cy="448713"/>
                </a:xfrm>
                <a:prstGeom prst="rect">
                  <a:avLst/>
                </a:prstGeom>
                <a:blipFill>
                  <a:blip r:embed="rId9"/>
                  <a:stretch>
                    <a:fillRect l="-1074" t="-11111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FA3F23F-9C5D-4359-3549-DAEE009E406E}"/>
                </a:ext>
              </a:extLst>
            </p:cNvPr>
            <p:cNvCxnSpPr>
              <a:cxnSpLocks/>
            </p:cNvCxnSpPr>
            <p:nvPr/>
          </p:nvCxnSpPr>
          <p:spPr>
            <a:xfrm>
              <a:off x="6145542" y="3239635"/>
              <a:ext cx="7123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20">
                  <a:extLst>
                    <a:ext uri="{FF2B5EF4-FFF2-40B4-BE49-F238E27FC236}">
                      <a16:creationId xmlns:a16="http://schemas.microsoft.com/office/drawing/2014/main" id="{15E38AEA-D7D8-9467-553E-F44489F4477B}"/>
                    </a:ext>
                  </a:extLst>
                </p:cNvPr>
                <p:cNvSpPr txBox="1"/>
                <p:nvPr/>
              </p:nvSpPr>
              <p:spPr>
                <a:xfrm>
                  <a:off x="6178490" y="2945568"/>
                  <a:ext cx="832151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≫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7" name="TextBox 20">
                  <a:extLst>
                    <a:ext uri="{FF2B5EF4-FFF2-40B4-BE49-F238E27FC236}">
                      <a16:creationId xmlns:a16="http://schemas.microsoft.com/office/drawing/2014/main" id="{15E38AEA-D7D8-9467-553E-F44489F447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78490" y="2945568"/>
                  <a:ext cx="832151" cy="215444"/>
                </a:xfrm>
                <a:prstGeom prst="rect">
                  <a:avLst/>
                </a:prstGeom>
                <a:blipFill>
                  <a:blip r:embed="rId10"/>
                  <a:stretch>
                    <a:fillRect l="-2985" r="-1493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21">
                  <a:extLst>
                    <a:ext uri="{FF2B5EF4-FFF2-40B4-BE49-F238E27FC236}">
                      <a16:creationId xmlns:a16="http://schemas.microsoft.com/office/drawing/2014/main" id="{EB58AC70-D473-5594-1F1A-B7BEF760ACFF}"/>
                    </a:ext>
                  </a:extLst>
                </p:cNvPr>
                <p:cNvSpPr txBox="1"/>
                <p:nvPr/>
              </p:nvSpPr>
              <p:spPr>
                <a:xfrm>
                  <a:off x="6263903" y="3298321"/>
                  <a:ext cx="475579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≫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8" name="TextBox 21">
                  <a:extLst>
                    <a:ext uri="{FF2B5EF4-FFF2-40B4-BE49-F238E27FC236}">
                      <a16:creationId xmlns:a16="http://schemas.microsoft.com/office/drawing/2014/main" id="{EB58AC70-D473-5594-1F1A-B7BEF760AC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3903" y="3298321"/>
                  <a:ext cx="475579" cy="215444"/>
                </a:xfrm>
                <a:prstGeom prst="rect">
                  <a:avLst/>
                </a:prstGeom>
                <a:blipFill>
                  <a:blip r:embed="rId11"/>
                  <a:stretch>
                    <a:fillRect l="-7895" r="-5263" b="-58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23">
                  <a:extLst>
                    <a:ext uri="{FF2B5EF4-FFF2-40B4-BE49-F238E27FC236}">
                      <a16:creationId xmlns:a16="http://schemas.microsoft.com/office/drawing/2014/main" id="{CB26B0A9-6FCF-4237-BC16-3E07A53C6EF7}"/>
                    </a:ext>
                  </a:extLst>
                </p:cNvPr>
                <p:cNvSpPr txBox="1"/>
                <p:nvPr/>
              </p:nvSpPr>
              <p:spPr>
                <a:xfrm>
                  <a:off x="6857844" y="3046403"/>
                  <a:ext cx="1460478" cy="40915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Π</m:t>
                            </m:r>
                          </m:e>
                          <m:sub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bSup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9" name="TextBox 23">
                  <a:extLst>
                    <a:ext uri="{FF2B5EF4-FFF2-40B4-BE49-F238E27FC236}">
                      <a16:creationId xmlns:a16="http://schemas.microsoft.com/office/drawing/2014/main" id="{CB26B0A9-6FCF-4237-BC16-3E07A53C6E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7844" y="3046403"/>
                  <a:ext cx="1460478" cy="409151"/>
                </a:xfrm>
                <a:prstGeom prst="rect">
                  <a:avLst/>
                </a:prstGeom>
                <a:blipFill>
                  <a:blip r:embed="rId12"/>
                  <a:stretch>
                    <a:fillRect r="-1724" b="-60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0D9804CB-4D4F-A0C7-2F7C-EB7BD5A14D7B}"/>
              </a:ext>
            </a:extLst>
          </p:cNvPr>
          <p:cNvSpPr/>
          <p:nvPr/>
        </p:nvSpPr>
        <p:spPr>
          <a:xfrm>
            <a:off x="2219633" y="1533832"/>
            <a:ext cx="339213" cy="330181"/>
          </a:xfrm>
          <a:prstGeom prst="rect">
            <a:avLst/>
          </a:prstGeom>
          <a:solidFill>
            <a:srgbClr val="FFFF00">
              <a:alpha val="547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D6B78E5-98CB-F6AE-472C-DE998A802DF6}"/>
              </a:ext>
            </a:extLst>
          </p:cNvPr>
          <p:cNvSpPr/>
          <p:nvPr/>
        </p:nvSpPr>
        <p:spPr>
          <a:xfrm>
            <a:off x="4732985" y="1541047"/>
            <a:ext cx="797661" cy="330181"/>
          </a:xfrm>
          <a:prstGeom prst="rect">
            <a:avLst/>
          </a:prstGeom>
          <a:solidFill>
            <a:srgbClr val="FFFF00">
              <a:alpha val="547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2CF341-7A49-EA76-A23C-6BBF8AC22FFF}"/>
              </a:ext>
            </a:extLst>
          </p:cNvPr>
          <p:cNvSpPr txBox="1"/>
          <p:nvPr/>
        </p:nvSpPr>
        <p:spPr>
          <a:xfrm flipH="1">
            <a:off x="11832772" y="6297714"/>
            <a:ext cx="272143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905536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65979-4D9B-DAEE-D53F-7978B5DE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E2728-F563-031C-36EB-D8C18E05F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3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Extracting Amplitudes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D21A94-60D6-5D02-7AB0-077DD03157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516"/>
          <a:stretch>
            <a:fillRect/>
          </a:stretch>
        </p:blipFill>
        <p:spPr>
          <a:xfrm>
            <a:off x="7705420" y="318603"/>
            <a:ext cx="4486580" cy="35488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5357D1-B06F-A4E3-A9D8-07C24EF0A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626" y="5028349"/>
            <a:ext cx="9224071" cy="7558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ACB5440-BDE8-60C6-21C9-DB84EB951FAD}"/>
                  </a:ext>
                </a:extLst>
              </p:cNvPr>
              <p:cNvSpPr txBox="1"/>
              <p:nvPr/>
            </p:nvSpPr>
            <p:spPr>
              <a:xfrm>
                <a:off x="112467" y="1085064"/>
                <a:ext cx="7925403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v"/>
                </a:pPr>
                <a:r>
                  <a:rPr lang="en-US" sz="2400" u="sng" dirty="0"/>
                  <a:t>Three</a:t>
                </a:r>
                <a:r>
                  <a:rPr lang="en-US" sz="2400" dirty="0"/>
                  <a:t> MEs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) used to disentangle Lorentz invariant amplitudes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br>
                  <a:rPr lang="en-US" sz="2400" dirty="0"/>
                </a:br>
                <a:endParaRPr lang="en-US" sz="2400" dirty="0"/>
              </a:p>
              <a:p>
                <a:pPr marL="285750" indent="-285750">
                  <a:buFont typeface="Wingdings" pitchFamily="2" charset="2"/>
                  <a:buChar char="v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/>
                  <a:t> operator not used due to mixing and related to twist-3</a:t>
                </a:r>
              </a:p>
              <a:p>
                <a:endParaRPr lang="en-US" sz="2400" dirty="0"/>
              </a:p>
              <a:p>
                <a:pPr marL="285750" indent="-285750">
                  <a:buFont typeface="Wingdings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have definite symmetries  </a:t>
                </a: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ACB5440-BDE8-60C6-21C9-DB84EB951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67" y="1085064"/>
                <a:ext cx="7925403" cy="2585323"/>
              </a:xfrm>
              <a:prstGeom prst="rect">
                <a:avLst/>
              </a:prstGeom>
              <a:blipFill>
                <a:blip r:embed="rId4"/>
                <a:stretch>
                  <a:fillRect l="-958" t="-1961" r="-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CFB617-17BE-C085-126E-C770C9C47B00}"/>
                  </a:ext>
                </a:extLst>
              </p:cNvPr>
              <p:cNvSpPr txBox="1"/>
              <p:nvPr/>
            </p:nvSpPr>
            <p:spPr>
              <a:xfrm>
                <a:off x="125201" y="4424432"/>
                <a:ext cx="102401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itchFamily="2" charset="2"/>
                  <a:buChar char="v"/>
                </a:pPr>
                <a:r>
                  <a:rPr lang="en-US" sz="2400" dirty="0"/>
                  <a:t> Quasi H-GPD related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 (definition not unique for quasi-GPDs)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CFB617-17BE-C085-126E-C770C9C47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01" y="4424432"/>
                <a:ext cx="10240109" cy="461665"/>
              </a:xfrm>
              <a:prstGeom prst="rect">
                <a:avLst/>
              </a:prstGeom>
              <a:blipFill>
                <a:blip r:embed="rId5"/>
                <a:stretch>
                  <a:fillRect l="-867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>
            <a:extLst>
              <a:ext uri="{FF2B5EF4-FFF2-40B4-BE49-F238E27FC236}">
                <a16:creationId xmlns:a16="http://schemas.microsoft.com/office/drawing/2014/main" id="{A63425E6-4F2E-79C0-53E2-2FFA653DE04C}"/>
              </a:ext>
            </a:extLst>
          </p:cNvPr>
          <p:cNvSpPr/>
          <p:nvPr/>
        </p:nvSpPr>
        <p:spPr>
          <a:xfrm>
            <a:off x="4096043" y="5109150"/>
            <a:ext cx="2663190" cy="6422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8B4400-F8AF-D867-5745-FCF286420956}"/>
              </a:ext>
            </a:extLst>
          </p:cNvPr>
          <p:cNvCxnSpPr/>
          <p:nvPr/>
        </p:nvCxnSpPr>
        <p:spPr>
          <a:xfrm flipH="1">
            <a:off x="7010794" y="4819677"/>
            <a:ext cx="3222172" cy="124097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C05345-A879-EC4E-24EB-602E988AF3EA}"/>
              </a:ext>
            </a:extLst>
          </p:cNvPr>
          <p:cNvCxnSpPr>
            <a:cxnSpLocks/>
          </p:cNvCxnSpPr>
          <p:nvPr/>
        </p:nvCxnSpPr>
        <p:spPr>
          <a:xfrm flipH="1" flipV="1">
            <a:off x="7141423" y="4896033"/>
            <a:ext cx="3091543" cy="11646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CE2290-3C40-55D4-9ABF-D3349DA37272}"/>
                  </a:ext>
                </a:extLst>
              </p:cNvPr>
              <p:cNvSpPr txBox="1"/>
              <p:nvPr/>
            </p:nvSpPr>
            <p:spPr>
              <a:xfrm>
                <a:off x="7141423" y="6137004"/>
                <a:ext cx="47457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Zero kinematic coefficient at </a:t>
                </a:r>
                <a:r>
                  <a:rPr lang="el-GR" dirty="0">
                    <a:solidFill>
                      <a:srgbClr val="FF0000"/>
                    </a:solidFill>
                  </a:rPr>
                  <a:t>ξ=0 </a:t>
                </a:r>
                <a:r>
                  <a:rPr lang="en-US" dirty="0">
                    <a:solidFill>
                      <a:srgbClr val="FF0000"/>
                    </a:solidFill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l-G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l-GR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l-GR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>
                    <a:solidFill>
                      <a:srgbClr val="FF0000"/>
                    </a:solidFill>
                  </a:rPr>
                  <a:t>)</a:t>
                </a:r>
                <a:br>
                  <a:rPr lang="el-GR" dirty="0">
                    <a:solidFill>
                      <a:srgbClr val="FF0000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l-G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l-GR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>
                    <a:solidFill>
                      <a:srgbClr val="FF0000"/>
                    </a:solidFill>
                  </a:rPr>
                  <a:t>odd under </a:t>
                </a:r>
                <a:r>
                  <a:rPr lang="el-GR" dirty="0">
                    <a:solidFill>
                      <a:srgbClr val="FF0000"/>
                    </a:solidFill>
                  </a:rPr>
                  <a:t>ξ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l-G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𝜉</m:t>
                    </m:r>
                    <m:r>
                      <a:rPr lang="el-G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l-GR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l-GR" dirty="0">
                    <a:solidFill>
                      <a:srgbClr val="FF0000"/>
                    </a:solidFill>
                  </a:rPr>
                  <a:t> )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CE2290-3C40-55D4-9ABF-D3349DA37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423" y="6137004"/>
                <a:ext cx="4745777" cy="646331"/>
              </a:xfrm>
              <a:prstGeom prst="rect">
                <a:avLst/>
              </a:prstGeom>
              <a:blipFill>
                <a:blip r:embed="rId6"/>
                <a:stretch>
                  <a:fillRect l="-1067" t="-5769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0702B91-5E9E-2369-91C0-94BB8A817FD2}"/>
              </a:ext>
            </a:extLst>
          </p:cNvPr>
          <p:cNvSpPr txBox="1"/>
          <p:nvPr/>
        </p:nvSpPr>
        <p:spPr>
          <a:xfrm>
            <a:off x="7141423" y="0"/>
            <a:ext cx="5067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432FF"/>
                </a:solidFill>
              </a:rPr>
              <a:t>[S. Bhattacharya et al., PRD </a:t>
            </a:r>
            <a:r>
              <a:rPr lang="en-US" b="1" dirty="0">
                <a:solidFill>
                  <a:srgbClr val="0432FF"/>
                </a:solidFill>
              </a:rPr>
              <a:t>106 (2022) 11, 114512</a:t>
            </a:r>
            <a:r>
              <a:rPr lang="en-US" sz="1600" b="1" dirty="0">
                <a:solidFill>
                  <a:srgbClr val="0432FF"/>
                </a:solidFill>
              </a:rPr>
              <a:t> 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82593-1D55-3BD3-721A-6CCF86B611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336" y="3288338"/>
            <a:ext cx="5753100" cy="571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71C006-BCF6-9D7C-BABD-EC4A3A4C5D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1047" y="3796877"/>
            <a:ext cx="5676900" cy="558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983D62-9A20-39B2-1468-E08F68CFC901}"/>
              </a:ext>
            </a:extLst>
          </p:cNvPr>
          <p:cNvSpPr txBox="1"/>
          <p:nvPr/>
        </p:nvSpPr>
        <p:spPr>
          <a:xfrm flipH="1">
            <a:off x="11832772" y="6297714"/>
            <a:ext cx="272143" cy="46166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775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23821</TotalTime>
  <Words>1531</Words>
  <Application>Microsoft Macintosh PowerPoint</Application>
  <PresentationFormat>Widescreen</PresentationFormat>
  <Paragraphs>221</Paragraphs>
  <Slides>25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Abadi MT Condensed Light</vt:lpstr>
      <vt:lpstr>Aptos</vt:lpstr>
      <vt:lpstr>Aptos Display</vt:lpstr>
      <vt:lpstr>Arial</vt:lpstr>
      <vt:lpstr>Cambria Math</vt:lpstr>
      <vt:lpstr>Helvetica</vt:lpstr>
      <vt:lpstr>Helvetica Neue</vt:lpstr>
      <vt:lpstr>Wingdings</vt:lpstr>
      <vt:lpstr>Office Theme</vt:lpstr>
      <vt:lpstr>Equation.DSMT4</vt:lpstr>
      <vt:lpstr>Pion and kaon quark GPDs via LaMET and SDF</vt:lpstr>
      <vt:lpstr>Outline</vt:lpstr>
      <vt:lpstr>Motivation and  x-dependent GPDs from LQCD</vt:lpstr>
      <vt:lpstr>Motivation</vt:lpstr>
      <vt:lpstr>x-dependent GPDs from lattice QCD</vt:lpstr>
      <vt:lpstr>Lattice Methodology  for GPDs: LaMET (quasi-GPDs approach )</vt:lpstr>
      <vt:lpstr>Kinematic setup</vt:lpstr>
      <vt:lpstr>Analysis of Method</vt:lpstr>
      <vt:lpstr>Extracting Amplitudes</vt:lpstr>
      <vt:lpstr>Hybrid Renormalization</vt:lpstr>
      <vt:lpstr>Large z-extrapolation</vt:lpstr>
      <vt:lpstr>Reconstructing x-space and matching</vt:lpstr>
      <vt:lpstr>Results</vt:lpstr>
      <vt:lpstr>Lattice Setup</vt:lpstr>
      <vt:lpstr>(Selected) Matrix Elements for γ_0</vt:lpstr>
      <vt:lpstr>Bare Amplitude A_1</vt:lpstr>
      <vt:lpstr>Quasi-GPDs in x-space</vt:lpstr>
      <vt:lpstr>Light-cone GPDs</vt:lpstr>
      <vt:lpstr>Summary and Future Work</vt:lpstr>
      <vt:lpstr>Summary and Future Work</vt:lpstr>
      <vt:lpstr>PowerPoint Presentation</vt:lpstr>
      <vt:lpstr>Backup</vt:lpstr>
      <vt:lpstr>PowerPoint Presentation</vt:lpstr>
      <vt:lpstr>LA and NLA Fits: P_3=3|-t=4 (Pion) </vt:lpstr>
      <vt:lpstr>LA and NLA Fits: P_3=4|-t=4 (Pion)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Joey Torsiello</dc:creator>
  <cp:lastModifiedBy>Joey Torsiello</cp:lastModifiedBy>
  <cp:revision>53</cp:revision>
  <dcterms:created xsi:type="dcterms:W3CDTF">2026-06-29T16:14:55Z</dcterms:created>
  <dcterms:modified xsi:type="dcterms:W3CDTF">2026-07-27T15:18:18Z</dcterms:modified>
</cp:coreProperties>
</file>