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545" r:id="rId2"/>
    <p:sldId id="548" r:id="rId3"/>
    <p:sldId id="547" r:id="rId4"/>
    <p:sldId id="546" r:id="rId5"/>
    <p:sldId id="551" r:id="rId6"/>
    <p:sldId id="55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66FF33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0" autoAdjust="0"/>
    <p:restoredTop sz="94660"/>
  </p:normalViewPr>
  <p:slideViewPr>
    <p:cSldViewPr showGuides="1">
      <p:cViewPr varScale="1">
        <p:scale>
          <a:sx n="82" d="100"/>
          <a:sy n="82" d="100"/>
        </p:scale>
        <p:origin x="132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CD14-32C8-43EC-B0AE-FDCA6C1B041B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60742-9471-4220-9359-FA651632A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0161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CD14-32C8-43EC-B0AE-FDCA6C1B041B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60742-9471-4220-9359-FA651632A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172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CD14-32C8-43EC-B0AE-FDCA6C1B041B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60742-9471-4220-9359-FA651632A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779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CD14-32C8-43EC-B0AE-FDCA6C1B041B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60742-9471-4220-9359-FA651632A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51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CD14-32C8-43EC-B0AE-FDCA6C1B041B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60742-9471-4220-9359-FA651632A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723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980728"/>
            <a:ext cx="4263330" cy="519623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980728"/>
            <a:ext cx="4263330" cy="519623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CD14-32C8-43EC-B0AE-FDCA6C1B041B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60742-9471-4220-9359-FA651632A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7680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981925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520" y="1988840"/>
            <a:ext cx="4246662" cy="41689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7959" y="978355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0787" y="1988839"/>
            <a:ext cx="4271693" cy="41689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CD14-32C8-43EC-B0AE-FDCA6C1B041B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60742-9471-4220-9359-FA651632A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3ED4609-4AFD-4385-84EE-06E2F88CC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31850"/>
            <a:ext cx="7886700" cy="53285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81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CD14-32C8-43EC-B0AE-FDCA6C1B041B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60742-9471-4220-9359-FA651632A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42212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CD14-32C8-43EC-B0AE-FDCA6C1B041B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60742-9471-4220-9359-FA651632A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6958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CD14-32C8-43EC-B0AE-FDCA6C1B041B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60742-9471-4220-9359-FA651632A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1601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CD14-32C8-43EC-B0AE-FDCA6C1B041B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60742-9471-4220-9359-FA651632A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2198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20" y="231850"/>
            <a:ext cx="7886700" cy="5328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908720"/>
            <a:ext cx="864096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1CD14-32C8-43EC-B0AE-FDCA6C1B041B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60742-9471-4220-9359-FA651632A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023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EAAD2DDA-85C7-C46B-1956-519FB1DAA6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Timing system</a:t>
            </a:r>
            <a:endParaRPr lang="ja-JP" altLang="en-US" dirty="0"/>
          </a:p>
        </p:txBody>
      </p:sp>
      <p:sp>
        <p:nvSpPr>
          <p:cNvPr id="4" name="字幕 3">
            <a:extLst>
              <a:ext uri="{FF2B5EF4-FFF2-40B4-BE49-F238E27FC236}">
                <a16:creationId xmlns:a16="http://schemas.microsoft.com/office/drawing/2014/main" id="{94508BF1-F78C-893A-2194-616CA0FCA9E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Yoshinari Hayato for FD4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20789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60ADA8-75D9-98A3-9C71-52DEE9E710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0E69E6AB-FB63-0F6A-53DF-F79DE1F84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Equipment in the central hut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3DDEC232-C00E-BF0A-83F2-011BA787C9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288" y="548680"/>
            <a:ext cx="1871880" cy="6192688"/>
          </a:xfrm>
          <a:prstGeom prst="rect">
            <a:avLst/>
          </a:prstGeom>
        </p:spPr>
      </p:pic>
      <p:pic>
        <p:nvPicPr>
          <p:cNvPr id="10" name="図 9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2E6C49FA-E488-688B-60EE-F84F38C11D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824" y="2461538"/>
            <a:ext cx="7049464" cy="3892988"/>
          </a:xfrm>
          <a:prstGeom prst="rect">
            <a:avLst/>
          </a:prstGeom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4FC0B6E-3797-7207-4077-EB0DD13E277F}"/>
              </a:ext>
            </a:extLst>
          </p:cNvPr>
          <p:cNvSpPr/>
          <p:nvPr/>
        </p:nvSpPr>
        <p:spPr>
          <a:xfrm>
            <a:off x="1187624" y="2276872"/>
            <a:ext cx="3744416" cy="403444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3A2B51D-2A4F-82FA-8D99-EF305E29A9B7}"/>
              </a:ext>
            </a:extLst>
          </p:cNvPr>
          <p:cNvSpPr txBox="1"/>
          <p:nvPr/>
        </p:nvSpPr>
        <p:spPr>
          <a:xfrm>
            <a:off x="2123728" y="2276872"/>
            <a:ext cx="16097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Central hut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296D9E7-A94D-9597-0921-8CB9E1B3FD27}"/>
              </a:ext>
            </a:extLst>
          </p:cNvPr>
          <p:cNvSpPr txBox="1"/>
          <p:nvPr/>
        </p:nvSpPr>
        <p:spPr>
          <a:xfrm>
            <a:off x="251520" y="692696"/>
            <a:ext cx="6552728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Atomic (Cs) clock, 1pps receivers (WR switches), and 1</a:t>
            </a:r>
            <a:r>
              <a:rPr lang="en-US" sz="2000" baseline="30000" dirty="0"/>
              <a:t>st</a:t>
            </a:r>
            <a:r>
              <a:rPr lang="en-US" sz="2000" dirty="0"/>
              <a:t> stage clock distributors (FSCD), are installed in the central hut.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External triggers and control signals are fed to the 1</a:t>
            </a:r>
            <a:r>
              <a:rPr lang="en-US" sz="2000" baseline="30000" dirty="0"/>
              <a:t>st</a:t>
            </a:r>
            <a:r>
              <a:rPr lang="en-US" sz="2000" dirty="0"/>
              <a:t> stage distributor. 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FDF8EC0-4D8E-6C57-7C35-889AC8E92556}"/>
              </a:ext>
            </a:extLst>
          </p:cNvPr>
          <p:cNvSpPr txBox="1"/>
          <p:nvPr/>
        </p:nvSpPr>
        <p:spPr>
          <a:xfrm>
            <a:off x="5148064" y="5562438"/>
            <a:ext cx="2016224" cy="646331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1</a:t>
            </a:r>
            <a:r>
              <a:rPr lang="en-US" b="1" baseline="30000" dirty="0">
                <a:solidFill>
                  <a:srgbClr val="7030A0"/>
                </a:solidFill>
              </a:rPr>
              <a:t>st</a:t>
            </a:r>
            <a:r>
              <a:rPr lang="en-US" b="1" dirty="0">
                <a:solidFill>
                  <a:srgbClr val="7030A0"/>
                </a:solidFill>
              </a:rPr>
              <a:t> stage clock distributor (FSCD)</a:t>
            </a: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E46EB9B1-A053-710D-9272-BD3B0B17299B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4716016" y="5885604"/>
            <a:ext cx="432048" cy="3775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170D89B-40CB-9D74-C51B-1FA9B05C0EF1}"/>
              </a:ext>
            </a:extLst>
          </p:cNvPr>
          <p:cNvSpPr txBox="1"/>
          <p:nvPr/>
        </p:nvSpPr>
        <p:spPr>
          <a:xfrm>
            <a:off x="7740352" y="332656"/>
            <a:ext cx="111601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i="1" dirty="0"/>
              <a:t>Rack plan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1E013C4-9BD1-A692-8A92-FD4FB6AAAD51}"/>
              </a:ext>
            </a:extLst>
          </p:cNvPr>
          <p:cNvSpPr txBox="1"/>
          <p:nvPr/>
        </p:nvSpPr>
        <p:spPr>
          <a:xfrm>
            <a:off x="2646040" y="6372036"/>
            <a:ext cx="1709936" cy="369332"/>
          </a:xfrm>
          <a:prstGeom prst="rect">
            <a:avLst/>
          </a:prstGeom>
          <a:noFill/>
          <a:ln w="28575">
            <a:solidFill>
              <a:srgbClr val="3333FF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3333FF"/>
                </a:solidFill>
              </a:rPr>
              <a:t>External triggers </a:t>
            </a:r>
            <a:endParaRPr lang="en-US" dirty="0">
              <a:solidFill>
                <a:srgbClr val="3333FF"/>
              </a:solidFill>
            </a:endParaRPr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A94B3FB4-84DD-73B6-AD3A-2F99AE47F8E4}"/>
              </a:ext>
            </a:extLst>
          </p:cNvPr>
          <p:cNvCxnSpPr>
            <a:cxnSpLocks/>
          </p:cNvCxnSpPr>
          <p:nvPr/>
        </p:nvCxnSpPr>
        <p:spPr>
          <a:xfrm flipV="1">
            <a:off x="3491464" y="5013176"/>
            <a:ext cx="0" cy="1298140"/>
          </a:xfrm>
          <a:prstGeom prst="straightConnector1">
            <a:avLst/>
          </a:prstGeom>
          <a:ln w="57150">
            <a:solidFill>
              <a:srgbClr val="3333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503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318DAE4B-2DCE-020D-F647-BEA0B2028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Equipment in each quadrant hut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FD434748-44AF-F977-0A51-DEDC6A8F02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8043" y="548680"/>
            <a:ext cx="1838454" cy="6192688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0765A89-433A-D107-270D-F6BFEA07FDF7}"/>
              </a:ext>
            </a:extLst>
          </p:cNvPr>
          <p:cNvSpPr txBox="1"/>
          <p:nvPr/>
        </p:nvSpPr>
        <p:spPr>
          <a:xfrm>
            <a:off x="7740352" y="332656"/>
            <a:ext cx="111601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i="1" dirty="0"/>
              <a:t>Rack plan</a:t>
            </a:r>
          </a:p>
        </p:txBody>
      </p:sp>
      <p:pic>
        <p:nvPicPr>
          <p:cNvPr id="10" name="図 9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E9FAD3A4-875A-5DEA-DD18-02F031845F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824" y="2461538"/>
            <a:ext cx="7049464" cy="3892988"/>
          </a:xfrm>
          <a:prstGeom prst="rect">
            <a:avLst/>
          </a:prstGeom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9EA6374-9200-135D-1847-70ADF579DFD3}"/>
              </a:ext>
            </a:extLst>
          </p:cNvPr>
          <p:cNvSpPr/>
          <p:nvPr/>
        </p:nvSpPr>
        <p:spPr>
          <a:xfrm>
            <a:off x="5114308" y="2276872"/>
            <a:ext cx="1473915" cy="328556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86768BC-33BF-711D-6968-8C0D4947A76C}"/>
              </a:ext>
            </a:extLst>
          </p:cNvPr>
          <p:cNvSpPr txBox="1"/>
          <p:nvPr/>
        </p:nvSpPr>
        <p:spPr>
          <a:xfrm>
            <a:off x="5148064" y="2276872"/>
            <a:ext cx="14160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Quadrant</a:t>
            </a:r>
          </a:p>
          <a:p>
            <a:pPr algn="ctr"/>
            <a:r>
              <a:rPr lang="en-US" sz="2400" b="1" i="1" dirty="0"/>
              <a:t>hut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14E8F75-7CC9-9F60-C097-97DC9F09AA3E}"/>
              </a:ext>
            </a:extLst>
          </p:cNvPr>
          <p:cNvSpPr txBox="1"/>
          <p:nvPr/>
        </p:nvSpPr>
        <p:spPr>
          <a:xfrm>
            <a:off x="5076059" y="5879013"/>
            <a:ext cx="2088229" cy="646331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2</a:t>
            </a:r>
            <a:r>
              <a:rPr lang="en-US" b="1" baseline="30000" dirty="0">
                <a:solidFill>
                  <a:srgbClr val="7030A0"/>
                </a:solidFill>
              </a:rPr>
              <a:t>nd</a:t>
            </a:r>
            <a:r>
              <a:rPr lang="en-US" b="1" dirty="0">
                <a:solidFill>
                  <a:srgbClr val="7030A0"/>
                </a:solidFill>
              </a:rPr>
              <a:t> stage timing distributor (TDM)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FEC73CC3-38F3-19D1-1CF4-D856D4453C52}"/>
              </a:ext>
            </a:extLst>
          </p:cNvPr>
          <p:cNvCxnSpPr>
            <a:cxnSpLocks/>
          </p:cNvCxnSpPr>
          <p:nvPr/>
        </p:nvCxnSpPr>
        <p:spPr>
          <a:xfrm flipV="1">
            <a:off x="5724128" y="5229200"/>
            <a:ext cx="0" cy="649813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87580F9-EA37-CFD7-FC16-AA65963EA794}"/>
              </a:ext>
            </a:extLst>
          </p:cNvPr>
          <p:cNvSpPr txBox="1"/>
          <p:nvPr/>
        </p:nvSpPr>
        <p:spPr>
          <a:xfrm>
            <a:off x="251519" y="692696"/>
            <a:ext cx="6766389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2</a:t>
            </a:r>
            <a:r>
              <a:rPr lang="en-US" sz="2000" baseline="30000" dirty="0"/>
              <a:t>nd</a:t>
            </a:r>
            <a:r>
              <a:rPr lang="en-US" sz="2000" dirty="0"/>
              <a:t> stage timing distributors (TDM) are installed in each hut. There are 20 TDMs in each hut.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Each TDM is connected to the FSCD via 8 single-mode fibers (2 fibers x 4 sets).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 total 160 single-mode fibers are coming from the central hut.</a:t>
            </a:r>
          </a:p>
        </p:txBody>
      </p:sp>
    </p:spTree>
    <p:extLst>
      <p:ext uri="{BB962C8B-B14F-4D97-AF65-F5344CB8AC3E}">
        <p14:creationId xmlns:p14="http://schemas.microsoft.com/office/powerpoint/2010/main" val="742818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C4B6287C-CC76-230E-9CCB-9B1E4FB77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Fibers between electronics huts</a:t>
            </a:r>
          </a:p>
        </p:txBody>
      </p:sp>
      <p:pic>
        <p:nvPicPr>
          <p:cNvPr id="6" name="図 5" descr="グラフ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38D3E075-0B48-0CDC-ED57-6D57ED1D89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9507" y="980728"/>
            <a:ext cx="6266989" cy="5647530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C409149-370B-4457-B135-903E408F22DD}"/>
              </a:ext>
            </a:extLst>
          </p:cNvPr>
          <p:cNvSpPr/>
          <p:nvPr/>
        </p:nvSpPr>
        <p:spPr>
          <a:xfrm rot="20641130">
            <a:off x="5193287" y="1790600"/>
            <a:ext cx="563275" cy="22642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27B4DA5-D4B4-0669-3697-654C4620F1A3}"/>
              </a:ext>
            </a:extLst>
          </p:cNvPr>
          <p:cNvSpPr/>
          <p:nvPr/>
        </p:nvSpPr>
        <p:spPr>
          <a:xfrm rot="4507283">
            <a:off x="7305346" y="3014524"/>
            <a:ext cx="563275" cy="22642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D4200D9-AA0B-E172-3ABC-7DED60DC5756}"/>
              </a:ext>
            </a:extLst>
          </p:cNvPr>
          <p:cNvSpPr/>
          <p:nvPr/>
        </p:nvSpPr>
        <p:spPr>
          <a:xfrm rot="6715805">
            <a:off x="7325505" y="3948352"/>
            <a:ext cx="563275" cy="22642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DCA31C3-ED22-D3D1-BD17-F58E8098DC29}"/>
              </a:ext>
            </a:extLst>
          </p:cNvPr>
          <p:cNvSpPr/>
          <p:nvPr/>
        </p:nvSpPr>
        <p:spPr>
          <a:xfrm rot="20765315">
            <a:off x="6089389" y="5113853"/>
            <a:ext cx="563275" cy="22642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6465CA9-00E3-ED80-8C70-AB407997F012}"/>
              </a:ext>
            </a:extLst>
          </p:cNvPr>
          <p:cNvSpPr/>
          <p:nvPr/>
        </p:nvSpPr>
        <p:spPr>
          <a:xfrm rot="4473545">
            <a:off x="3975921" y="3907115"/>
            <a:ext cx="563275" cy="22642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C379A84-20B5-2410-0D3A-6CFF3E4DC10B}"/>
              </a:ext>
            </a:extLst>
          </p:cNvPr>
          <p:cNvSpPr txBox="1"/>
          <p:nvPr/>
        </p:nvSpPr>
        <p:spPr>
          <a:xfrm>
            <a:off x="251520" y="830317"/>
            <a:ext cx="316835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From the central hut to each quadrant hut</a:t>
            </a:r>
          </a:p>
          <a:p>
            <a:r>
              <a:rPr lang="en-US" sz="2400" dirty="0"/>
              <a:t>	640 fibers (OS2)</a:t>
            </a:r>
          </a:p>
          <a:p>
            <a:r>
              <a:rPr lang="en-US" sz="2400" dirty="0"/>
              <a:t>	(=160 fibers/hut)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Need to install the fibers before the other components (DAQ) </a:t>
            </a:r>
            <a:br>
              <a:rPr lang="en-US" sz="2400" dirty="0"/>
            </a:br>
            <a:r>
              <a:rPr lang="en-US" sz="2400" dirty="0"/>
              <a:t>are installed.</a:t>
            </a:r>
          </a:p>
          <a:p>
            <a:r>
              <a:rPr lang="en-US" sz="2400" dirty="0"/>
              <a:t>(By June 2027 is fine.)</a:t>
            </a:r>
          </a:p>
          <a:p>
            <a:endParaRPr lang="en-US" sz="2400" dirty="0"/>
          </a:p>
          <a:p>
            <a:r>
              <a:rPr lang="en-US" sz="2400" dirty="0"/>
              <a:t>We are planning to ask a company to run the fibers.</a:t>
            </a:r>
          </a:p>
        </p:txBody>
      </p:sp>
      <p:sp>
        <p:nvSpPr>
          <p:cNvPr id="13" name="円弧 12">
            <a:extLst>
              <a:ext uri="{FF2B5EF4-FFF2-40B4-BE49-F238E27FC236}">
                <a16:creationId xmlns:a16="http://schemas.microsoft.com/office/drawing/2014/main" id="{C1393327-88F1-9B1B-D4A5-9A8223799EAE}"/>
              </a:ext>
            </a:extLst>
          </p:cNvPr>
          <p:cNvSpPr/>
          <p:nvPr/>
        </p:nvSpPr>
        <p:spPr>
          <a:xfrm>
            <a:off x="4020875" y="1645426"/>
            <a:ext cx="3821411" cy="3799798"/>
          </a:xfrm>
          <a:prstGeom prst="arc">
            <a:avLst>
              <a:gd name="adj1" fmla="val 15330064"/>
              <a:gd name="adj2" fmla="val 795715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円弧 13">
            <a:extLst>
              <a:ext uri="{FF2B5EF4-FFF2-40B4-BE49-F238E27FC236}">
                <a16:creationId xmlns:a16="http://schemas.microsoft.com/office/drawing/2014/main" id="{503CA978-2533-12A1-71D5-D601E5107D2C}"/>
              </a:ext>
            </a:extLst>
          </p:cNvPr>
          <p:cNvSpPr/>
          <p:nvPr/>
        </p:nvSpPr>
        <p:spPr>
          <a:xfrm rot="7246016">
            <a:off x="4008317" y="1723741"/>
            <a:ext cx="3821411" cy="3799798"/>
          </a:xfrm>
          <a:prstGeom prst="arc">
            <a:avLst>
              <a:gd name="adj1" fmla="val 15557560"/>
              <a:gd name="adj2" fmla="val 2458016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A009508-8903-529C-F737-478DF46AEB78}"/>
              </a:ext>
            </a:extLst>
          </p:cNvPr>
          <p:cNvSpPr txBox="1"/>
          <p:nvPr/>
        </p:nvSpPr>
        <p:spPr>
          <a:xfrm>
            <a:off x="5004048" y="1196752"/>
            <a:ext cx="111524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160 fibers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950883D-C827-D251-9237-F601D79A3FBC}"/>
              </a:ext>
            </a:extLst>
          </p:cNvPr>
          <p:cNvSpPr txBox="1"/>
          <p:nvPr/>
        </p:nvSpPr>
        <p:spPr>
          <a:xfrm>
            <a:off x="7849246" y="2771636"/>
            <a:ext cx="111524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160 fibers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E1792A1-706C-318D-A75D-C26E41266E94}"/>
              </a:ext>
            </a:extLst>
          </p:cNvPr>
          <p:cNvSpPr txBox="1"/>
          <p:nvPr/>
        </p:nvSpPr>
        <p:spPr>
          <a:xfrm>
            <a:off x="6516216" y="5507940"/>
            <a:ext cx="111524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160 fibers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FA9C399-7EE9-CC3B-A08A-8F84B5AEAE2F}"/>
              </a:ext>
            </a:extLst>
          </p:cNvPr>
          <p:cNvSpPr txBox="1"/>
          <p:nvPr/>
        </p:nvSpPr>
        <p:spPr>
          <a:xfrm>
            <a:off x="4194870" y="3225068"/>
            <a:ext cx="111524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160 fibers</a:t>
            </a:r>
          </a:p>
        </p:txBody>
      </p:sp>
      <p:sp>
        <p:nvSpPr>
          <p:cNvPr id="21" name="円弧 20">
            <a:extLst>
              <a:ext uri="{FF2B5EF4-FFF2-40B4-BE49-F238E27FC236}">
                <a16:creationId xmlns:a16="http://schemas.microsoft.com/office/drawing/2014/main" id="{AEC849B3-DCC8-E005-9FF2-444D8A0EE395}"/>
              </a:ext>
            </a:extLst>
          </p:cNvPr>
          <p:cNvSpPr/>
          <p:nvPr/>
        </p:nvSpPr>
        <p:spPr>
          <a:xfrm>
            <a:off x="3990949" y="1717434"/>
            <a:ext cx="3821411" cy="3799798"/>
          </a:xfrm>
          <a:prstGeom prst="arc">
            <a:avLst>
              <a:gd name="adj1" fmla="val 20686828"/>
              <a:gd name="adj2" fmla="val 795715"/>
            </a:avLst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円弧 23">
            <a:extLst>
              <a:ext uri="{FF2B5EF4-FFF2-40B4-BE49-F238E27FC236}">
                <a16:creationId xmlns:a16="http://schemas.microsoft.com/office/drawing/2014/main" id="{44B95DE0-7781-029C-FADE-DF2792969886}"/>
              </a:ext>
            </a:extLst>
          </p:cNvPr>
          <p:cNvSpPr/>
          <p:nvPr/>
        </p:nvSpPr>
        <p:spPr>
          <a:xfrm rot="7246016">
            <a:off x="3975065" y="1651733"/>
            <a:ext cx="3821411" cy="3799798"/>
          </a:xfrm>
          <a:prstGeom prst="arc">
            <a:avLst>
              <a:gd name="adj1" fmla="val 15557560"/>
              <a:gd name="adj2" fmla="val 18490613"/>
            </a:avLst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086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05C84E83-4E9C-C018-C49E-344C1C706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136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44E730-D01A-8239-E7AE-778135855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Electronics hut dimension</a:t>
            </a:r>
          </a:p>
        </p:txBody>
      </p:sp>
      <p:pic>
        <p:nvPicPr>
          <p:cNvPr id="4" name="図 3" descr="ダイアグラム, 設計図&#10;&#10;AI 生成コンテンツは誤りを含む可能性があります。">
            <a:extLst>
              <a:ext uri="{FF2B5EF4-FFF2-40B4-BE49-F238E27FC236}">
                <a16:creationId xmlns:a16="http://schemas.microsoft.com/office/drawing/2014/main" id="{F11D1DFB-97BA-E843-D2AF-223241DA6B3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125" t="62786" r="55680"/>
          <a:stretch>
            <a:fillRect/>
          </a:stretch>
        </p:blipFill>
        <p:spPr>
          <a:xfrm>
            <a:off x="899593" y="3877673"/>
            <a:ext cx="3528391" cy="2376265"/>
          </a:xfrm>
          <a:prstGeom prst="rect">
            <a:avLst/>
          </a:prstGeom>
        </p:spPr>
      </p:pic>
      <p:pic>
        <p:nvPicPr>
          <p:cNvPr id="6" name="図 5" descr="ダイアグラム, 設計図&#10;&#10;AI 生成コンテンツは誤りを含む可能性があります。">
            <a:extLst>
              <a:ext uri="{FF2B5EF4-FFF2-40B4-BE49-F238E27FC236}">
                <a16:creationId xmlns:a16="http://schemas.microsoft.com/office/drawing/2014/main" id="{01F310C4-E695-2938-8446-E26C366386F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1022" t="54459"/>
          <a:stretch>
            <a:fillRect/>
          </a:stretch>
        </p:blipFill>
        <p:spPr>
          <a:xfrm>
            <a:off x="4644008" y="3356992"/>
            <a:ext cx="2815496" cy="2898288"/>
          </a:xfrm>
          <a:prstGeom prst="rect">
            <a:avLst/>
          </a:prstGeom>
        </p:spPr>
      </p:pic>
      <p:pic>
        <p:nvPicPr>
          <p:cNvPr id="7" name="図 6" descr="ダイアグラム, 設計図&#10;&#10;AI 生成コンテンツは誤りを含む可能性があります。">
            <a:extLst>
              <a:ext uri="{FF2B5EF4-FFF2-40B4-BE49-F238E27FC236}">
                <a16:creationId xmlns:a16="http://schemas.microsoft.com/office/drawing/2014/main" id="{767AC1DB-D5F8-A2B7-5707-A90A27AFEDC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028" r="55680" b="58203"/>
          <a:stretch>
            <a:fillRect/>
          </a:stretch>
        </p:blipFill>
        <p:spPr>
          <a:xfrm>
            <a:off x="467544" y="1264136"/>
            <a:ext cx="4025264" cy="266892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315AC62-4006-9A97-95AB-837AB8185EFD}"/>
              </a:ext>
            </a:extLst>
          </p:cNvPr>
          <p:cNvSpPr txBox="1"/>
          <p:nvPr/>
        </p:nvSpPr>
        <p:spPr>
          <a:xfrm>
            <a:off x="4572000" y="1268760"/>
            <a:ext cx="37176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Dimensions</a:t>
            </a:r>
          </a:p>
          <a:p>
            <a:r>
              <a:rPr lang="en-US" sz="2400" dirty="0"/>
              <a:t>	W 9m x D 3.6m x H 2.6m</a:t>
            </a:r>
          </a:p>
        </p:txBody>
      </p:sp>
    </p:spTree>
    <p:extLst>
      <p:ext uri="{BB962C8B-B14F-4D97-AF65-F5344CB8AC3E}">
        <p14:creationId xmlns:p14="http://schemas.microsoft.com/office/powerpoint/2010/main" val="2930230057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4:3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HGS+Calibri">
      <a:majorFont>
        <a:latin typeface="Calibri"/>
        <a:ea typeface="HGSｺﾞｼｯｸM"/>
        <a:cs typeface=""/>
      </a:majorFont>
      <a:minorFont>
        <a:latin typeface="Calibri"/>
        <a:ea typeface="HGSｺﾞｼｯｸM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5D5B83A8-6229-4B39-AE39-C1211831A78C}" vid="{FE58BEB6-4D9E-41AB-98A8-FB5EE279E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4by3</Template>
  <TotalTime>144</TotalTime>
  <Words>217</Words>
  <Application>Microsoft Office PowerPoint</Application>
  <PresentationFormat>On-screen Show (4:3)</PresentationFormat>
  <Paragraphs>39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Master4:3</vt:lpstr>
      <vt:lpstr>Timing system</vt:lpstr>
      <vt:lpstr>Equipment in the central hut</vt:lpstr>
      <vt:lpstr>Equipment in each quadrant hut</vt:lpstr>
      <vt:lpstr>Fibers between electronics huts</vt:lpstr>
      <vt:lpstr>PowerPoint Presentation</vt:lpstr>
      <vt:lpstr>Electronics hut dimension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早戸　良成</dc:creator>
  <cp:lastModifiedBy>Romain Gaior</cp:lastModifiedBy>
  <cp:revision>3</cp:revision>
  <dcterms:created xsi:type="dcterms:W3CDTF">2026-01-05T03:54:32Z</dcterms:created>
  <dcterms:modified xsi:type="dcterms:W3CDTF">2026-01-21T15:59:51Z</dcterms:modified>
</cp:coreProperties>
</file>